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3" r:id="rId1"/>
  </p:sldMasterIdLst>
  <p:notesMasterIdLst>
    <p:notesMasterId r:id="rId34"/>
  </p:notesMasterIdLst>
  <p:handoutMasterIdLst>
    <p:handoutMasterId r:id="rId35"/>
  </p:handoutMasterIdLst>
  <p:sldIdLst>
    <p:sldId id="616" r:id="rId2"/>
    <p:sldId id="844" r:id="rId3"/>
    <p:sldId id="845" r:id="rId4"/>
    <p:sldId id="896" r:id="rId5"/>
    <p:sldId id="900" r:id="rId6"/>
    <p:sldId id="847" r:id="rId7"/>
    <p:sldId id="897" r:id="rId8"/>
    <p:sldId id="898" r:id="rId9"/>
    <p:sldId id="899" r:id="rId10"/>
    <p:sldId id="852" r:id="rId11"/>
    <p:sldId id="853" r:id="rId12"/>
    <p:sldId id="855" r:id="rId13"/>
    <p:sldId id="858" r:id="rId14"/>
    <p:sldId id="903" r:id="rId15"/>
    <p:sldId id="864" r:id="rId16"/>
    <p:sldId id="865" r:id="rId17"/>
    <p:sldId id="866" r:id="rId18"/>
    <p:sldId id="867" r:id="rId19"/>
    <p:sldId id="901" r:id="rId20"/>
    <p:sldId id="876" r:id="rId21"/>
    <p:sldId id="875" r:id="rId22"/>
    <p:sldId id="894" r:id="rId23"/>
    <p:sldId id="879" r:id="rId24"/>
    <p:sldId id="881" r:id="rId25"/>
    <p:sldId id="880" r:id="rId26"/>
    <p:sldId id="882" r:id="rId27"/>
    <p:sldId id="883" r:id="rId28"/>
    <p:sldId id="884" r:id="rId29"/>
    <p:sldId id="887" r:id="rId30"/>
    <p:sldId id="888" r:id="rId31"/>
    <p:sldId id="890" r:id="rId32"/>
    <p:sldId id="902" r:id="rId33"/>
  </p:sldIdLst>
  <p:sldSz cx="9144000" cy="6858000" type="screen4x3"/>
  <p:notesSz cx="7315200" cy="9601200"/>
  <p:defaultTextStyle>
    <a:defPPr>
      <a:defRPr lang="en-US"/>
    </a:defPPr>
    <a:lvl1pPr algn="l" defTabSz="457200" rtl="0" fontAlgn="base">
      <a:spcBef>
        <a:spcPct val="0"/>
      </a:spcBef>
      <a:spcAft>
        <a:spcPct val="0"/>
      </a:spcAft>
      <a:defRPr sz="2000" b="1"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000" b="1"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000" b="1"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000" b="1"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000" b="1" kern="1200">
        <a:solidFill>
          <a:schemeClr val="tx1"/>
        </a:solidFill>
        <a:latin typeface="Arial" charset="0"/>
        <a:ea typeface="ＭＳ Ｐゴシック"/>
        <a:cs typeface="ＭＳ Ｐゴシック"/>
      </a:defRPr>
    </a:lvl5pPr>
    <a:lvl6pPr marL="2286000" algn="l" defTabSz="914400" rtl="0" eaLnBrk="1" latinLnBrk="0" hangingPunct="1">
      <a:defRPr sz="2000" b="1" kern="1200">
        <a:solidFill>
          <a:schemeClr val="tx1"/>
        </a:solidFill>
        <a:latin typeface="Arial" charset="0"/>
        <a:ea typeface="ＭＳ Ｐゴシック"/>
        <a:cs typeface="ＭＳ Ｐゴシック"/>
      </a:defRPr>
    </a:lvl6pPr>
    <a:lvl7pPr marL="2743200" algn="l" defTabSz="914400" rtl="0" eaLnBrk="1" latinLnBrk="0" hangingPunct="1">
      <a:defRPr sz="2000" b="1" kern="1200">
        <a:solidFill>
          <a:schemeClr val="tx1"/>
        </a:solidFill>
        <a:latin typeface="Arial" charset="0"/>
        <a:ea typeface="ＭＳ Ｐゴシック"/>
        <a:cs typeface="ＭＳ Ｐゴシック"/>
      </a:defRPr>
    </a:lvl7pPr>
    <a:lvl8pPr marL="3200400" algn="l" defTabSz="914400" rtl="0" eaLnBrk="1" latinLnBrk="0" hangingPunct="1">
      <a:defRPr sz="2000" b="1" kern="1200">
        <a:solidFill>
          <a:schemeClr val="tx1"/>
        </a:solidFill>
        <a:latin typeface="Arial" charset="0"/>
        <a:ea typeface="ＭＳ Ｐゴシック"/>
        <a:cs typeface="ＭＳ Ｐゴシック"/>
      </a:defRPr>
    </a:lvl8pPr>
    <a:lvl9pPr marL="3657600" algn="l" defTabSz="914400" rtl="0" eaLnBrk="1" latinLnBrk="0" hangingPunct="1">
      <a:defRPr sz="2000" b="1"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1840">
          <p15:clr>
            <a:srgbClr val="A4A3A4"/>
          </p15:clr>
        </p15:guide>
        <p15:guide id="2" orient="horz" pos="651">
          <p15:clr>
            <a:srgbClr val="A4A3A4"/>
          </p15:clr>
        </p15:guide>
        <p15:guide id="3" pos="309">
          <p15:clr>
            <a:srgbClr val="A4A3A4"/>
          </p15:clr>
        </p15:guide>
        <p15:guide id="4" pos="547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vis" initials="" lastIdx="15" clrIdx="0"/>
  <p:cmAuthor id="1" name="Ben Requena" initials="" lastIdx="0" clrIdx="7"/>
  <p:cmAuthor id="2" name="Chris Haslup" initials="" lastIdx="0" clrIdx="1"/>
  <p:cmAuthor id="3" name="Teri Boggess" initials="" lastIdx="6" clrIdx="2"/>
  <p:cmAuthor id="4" name="RACHEL KAPLAN" initials="" lastIdx="27" clrIdx="3"/>
  <p:cmAuthor id="5" name="David Stein" initials="" lastIdx="3" clrIdx="4"/>
  <p:cmAuthor id="6" name="kbryan" initials=""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E00"/>
    <a:srgbClr val="CC0000"/>
    <a:srgbClr val="808080"/>
    <a:srgbClr val="FFFFFF"/>
    <a:srgbClr val="C8C8C8"/>
    <a:srgbClr val="4171AC"/>
    <a:srgbClr val="0A5C9B"/>
    <a:srgbClr val="3D72A7"/>
    <a:srgbClr val="660066"/>
    <a:srgbClr val="D8F1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899" autoAdjust="0"/>
    <p:restoredTop sz="94934" autoAdjust="0"/>
  </p:normalViewPr>
  <p:slideViewPr>
    <p:cSldViewPr snapToGrid="0" snapToObjects="1">
      <p:cViewPr varScale="1">
        <p:scale>
          <a:sx n="66" d="100"/>
          <a:sy n="66" d="100"/>
        </p:scale>
        <p:origin x="1460" y="48"/>
      </p:cViewPr>
      <p:guideLst>
        <p:guide orient="horz" pos="1840"/>
        <p:guide orient="horz" pos="651"/>
        <p:guide pos="309"/>
        <p:guide pos="5479"/>
      </p:guideLst>
    </p:cSldViewPr>
  </p:slideViewPr>
  <p:outlineViewPr>
    <p:cViewPr>
      <p:scale>
        <a:sx n="33" d="100"/>
        <a:sy n="33" d="100"/>
      </p:scale>
      <p:origin x="0" y="2136"/>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51" d="100"/>
          <a:sy n="51" d="100"/>
        </p:scale>
        <p:origin x="2620"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6653" tIns="48327" rIns="96653" bIns="48327" rtlCol="0"/>
          <a:lstStyle>
            <a:lvl1pPr algn="l" fontAlgn="auto">
              <a:lnSpc>
                <a:spcPct val="100000"/>
              </a:lnSpc>
              <a:spcBef>
                <a:spcPts val="0"/>
              </a:spcBef>
              <a:spcAft>
                <a:spcPts val="0"/>
              </a:spcAft>
              <a:defRPr sz="1200" b="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wrap="square" lIns="96653" tIns="48327" rIns="96653" bIns="48327" numCol="1" anchor="t" anchorCtr="0" compatLnSpc="1">
            <a:prstTxWarp prst="textNoShape">
              <a:avLst/>
            </a:prstTxWarp>
          </a:bodyPr>
          <a:lstStyle>
            <a:lvl1pPr algn="r">
              <a:lnSpc>
                <a:spcPct val="100000"/>
              </a:lnSpc>
              <a:defRPr sz="1200" b="0">
                <a:latin typeface="Calibri" charset="0"/>
                <a:ea typeface="ＭＳ Ｐゴシック" charset="0"/>
                <a:cs typeface="ＭＳ Ｐゴシック" charset="0"/>
              </a:defRPr>
            </a:lvl1pPr>
          </a:lstStyle>
          <a:p>
            <a:pPr>
              <a:defRPr/>
            </a:pPr>
            <a:fld id="{310DECF2-9176-4220-A152-726E59C25231}" type="datetime1">
              <a:rPr lang="en-US"/>
              <a:pPr>
                <a:defRPr/>
              </a:pPr>
              <a:t>6/4/2015</a:t>
            </a:fld>
            <a:endParaRPr lang="en-US"/>
          </a:p>
        </p:txBody>
      </p:sp>
      <p:sp>
        <p:nvSpPr>
          <p:cNvPr id="4" name="Footer Placeholder 3"/>
          <p:cNvSpPr>
            <a:spLocks noGrp="1"/>
          </p:cNvSpPr>
          <p:nvPr>
            <p:ph type="ftr" sz="quarter" idx="2"/>
          </p:nvPr>
        </p:nvSpPr>
        <p:spPr>
          <a:xfrm>
            <a:off x="0" y="9118600"/>
            <a:ext cx="3170238" cy="481013"/>
          </a:xfrm>
          <a:prstGeom prst="rect">
            <a:avLst/>
          </a:prstGeom>
        </p:spPr>
        <p:txBody>
          <a:bodyPr vert="horz" lIns="96653" tIns="48327" rIns="96653" bIns="48327" rtlCol="0" anchor="b"/>
          <a:lstStyle>
            <a:lvl1pPr algn="l" fontAlgn="auto">
              <a:lnSpc>
                <a:spcPct val="100000"/>
              </a:lnSpc>
              <a:spcBef>
                <a:spcPts val="0"/>
              </a:spcBef>
              <a:spcAft>
                <a:spcPts val="0"/>
              </a:spcAft>
              <a:defRPr sz="1200" b="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3375" y="9118600"/>
            <a:ext cx="3170238" cy="481013"/>
          </a:xfrm>
          <a:prstGeom prst="rect">
            <a:avLst/>
          </a:prstGeom>
        </p:spPr>
        <p:txBody>
          <a:bodyPr vert="horz" wrap="square" lIns="96653" tIns="48327" rIns="96653" bIns="48327" numCol="1" anchor="b" anchorCtr="0" compatLnSpc="1">
            <a:prstTxWarp prst="textNoShape">
              <a:avLst/>
            </a:prstTxWarp>
          </a:bodyPr>
          <a:lstStyle>
            <a:lvl1pPr algn="r">
              <a:lnSpc>
                <a:spcPct val="100000"/>
              </a:lnSpc>
              <a:defRPr sz="1200" b="0">
                <a:latin typeface="Calibri" charset="0"/>
                <a:ea typeface="ＭＳ Ｐゴシック" charset="0"/>
                <a:cs typeface="ＭＳ Ｐゴシック" charset="0"/>
              </a:defRPr>
            </a:lvl1pPr>
          </a:lstStyle>
          <a:p>
            <a:pPr>
              <a:defRPr/>
            </a:pPr>
            <a:fld id="{F8B69792-294F-4764-BFC4-40DE1F53C85B}" type="slidenum">
              <a:rPr lang="en-US"/>
              <a:pPr>
                <a:defRPr/>
              </a:pPr>
              <a:t>‹N°›</a:t>
            </a:fld>
            <a:endParaRPr lang="en-US"/>
          </a:p>
        </p:txBody>
      </p:sp>
    </p:spTree>
    <p:extLst>
      <p:ext uri="{BB962C8B-B14F-4D97-AF65-F5344CB8AC3E}">
        <p14:creationId xmlns:p14="http://schemas.microsoft.com/office/powerpoint/2010/main" val="757396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6653" tIns="48327" rIns="96653" bIns="48327" rtlCol="0"/>
          <a:lstStyle>
            <a:lvl1pPr algn="l" fontAlgn="auto">
              <a:lnSpc>
                <a:spcPct val="100000"/>
              </a:lnSpc>
              <a:spcBef>
                <a:spcPts val="0"/>
              </a:spcBef>
              <a:spcAft>
                <a:spcPts val="0"/>
              </a:spcAft>
              <a:defRPr sz="1200" b="0">
                <a:latin typeface="+mn-lt"/>
                <a:ea typeface="+mn-ea"/>
                <a:cs typeface="+mn-cs"/>
              </a:defRPr>
            </a:lvl1pPr>
          </a:lstStyle>
          <a:p>
            <a:pPr>
              <a:defRPr/>
            </a:pPr>
            <a:endParaRPr lang="en-US"/>
          </a:p>
        </p:txBody>
      </p:sp>
      <p:sp>
        <p:nvSpPr>
          <p:cNvPr id="3" name="Date Placeholder 2"/>
          <p:cNvSpPr>
            <a:spLocks noGrp="1"/>
          </p:cNvSpPr>
          <p:nvPr>
            <p:ph type="dt" idx="1"/>
          </p:nvPr>
        </p:nvSpPr>
        <p:spPr>
          <a:xfrm>
            <a:off x="4143375" y="0"/>
            <a:ext cx="3170238" cy="481013"/>
          </a:xfrm>
          <a:prstGeom prst="rect">
            <a:avLst/>
          </a:prstGeom>
        </p:spPr>
        <p:txBody>
          <a:bodyPr vert="horz" wrap="square" lIns="96653" tIns="48327" rIns="96653" bIns="48327" numCol="1" anchor="t" anchorCtr="0" compatLnSpc="1">
            <a:prstTxWarp prst="textNoShape">
              <a:avLst/>
            </a:prstTxWarp>
          </a:bodyPr>
          <a:lstStyle>
            <a:lvl1pPr algn="r">
              <a:lnSpc>
                <a:spcPct val="100000"/>
              </a:lnSpc>
              <a:defRPr sz="1200" b="0">
                <a:latin typeface="Calibri" charset="0"/>
                <a:ea typeface="ＭＳ Ｐゴシック" charset="0"/>
                <a:cs typeface="ＭＳ Ｐゴシック" charset="0"/>
              </a:defRPr>
            </a:lvl1pPr>
          </a:lstStyle>
          <a:p>
            <a:pPr>
              <a:defRPr/>
            </a:pPr>
            <a:fld id="{792E0641-36E7-4599-9431-CE64E3FC9172}" type="datetime1">
              <a:rPr lang="en-US"/>
              <a:pPr>
                <a:defRPr/>
              </a:pPr>
              <a:t>6/4/2015</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wrap="square" lIns="96653" tIns="48327" rIns="96653" bIns="48327"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31838" y="4560888"/>
            <a:ext cx="5851525" cy="4321175"/>
          </a:xfrm>
          <a:prstGeom prst="rect">
            <a:avLst/>
          </a:prstGeom>
        </p:spPr>
        <p:txBody>
          <a:bodyPr vert="horz" wrap="square" lIns="96653" tIns="48327" rIns="96653" bIns="48327"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8600"/>
            <a:ext cx="3170238" cy="481013"/>
          </a:xfrm>
          <a:prstGeom prst="rect">
            <a:avLst/>
          </a:prstGeom>
        </p:spPr>
        <p:txBody>
          <a:bodyPr vert="horz" lIns="96653" tIns="48327" rIns="96653" bIns="48327" rtlCol="0" anchor="b"/>
          <a:lstStyle>
            <a:lvl1pPr algn="l" fontAlgn="auto">
              <a:lnSpc>
                <a:spcPct val="100000"/>
              </a:lnSpc>
              <a:spcBef>
                <a:spcPts val="0"/>
              </a:spcBef>
              <a:spcAft>
                <a:spcPts val="0"/>
              </a:spcAft>
              <a:defRPr sz="1200" b="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wrap="square" lIns="96653" tIns="48327" rIns="96653" bIns="48327" numCol="1" anchor="b" anchorCtr="0" compatLnSpc="1">
            <a:prstTxWarp prst="textNoShape">
              <a:avLst/>
            </a:prstTxWarp>
          </a:bodyPr>
          <a:lstStyle>
            <a:lvl1pPr algn="r">
              <a:lnSpc>
                <a:spcPct val="100000"/>
              </a:lnSpc>
              <a:defRPr sz="1200" b="0">
                <a:latin typeface="Calibri" charset="0"/>
                <a:ea typeface="ＭＳ Ｐゴシック" charset="0"/>
                <a:cs typeface="ＭＳ Ｐゴシック" charset="0"/>
              </a:defRPr>
            </a:lvl1pPr>
          </a:lstStyle>
          <a:p>
            <a:pPr>
              <a:defRPr/>
            </a:pPr>
            <a:fld id="{5348F526-CFEE-4722-9478-602881550413}" type="slidenum">
              <a:rPr lang="en-US"/>
              <a:pPr>
                <a:defRPr/>
              </a:pPr>
              <a:t>‹N°›</a:t>
            </a:fld>
            <a:endParaRPr lang="en-US"/>
          </a:p>
        </p:txBody>
      </p:sp>
    </p:spTree>
    <p:extLst>
      <p:ext uri="{BB962C8B-B14F-4D97-AF65-F5344CB8AC3E}">
        <p14:creationId xmlns:p14="http://schemas.microsoft.com/office/powerpoint/2010/main" val="122467483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7566" tIns="48783" rIns="97566" bIns="48783" anchor="b"/>
          <a:lstStyle/>
          <a:p>
            <a:pPr algn="r" defTabSz="973138"/>
            <a:fld id="{5914DF4B-48D3-46D4-95D9-8C03EA5D4EBA}" type="slidenum">
              <a:rPr lang="en-US" sz="1300" b="0"/>
              <a:pPr algn="r" defTabSz="973138"/>
              <a:t>6</a:t>
            </a:fld>
            <a:endParaRPr lang="en-US" sz="1300" b="0"/>
          </a:p>
        </p:txBody>
      </p:sp>
      <p:sp>
        <p:nvSpPr>
          <p:cNvPr id="133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5" name="Rectangle 3"/>
          <p:cNvSpPr>
            <a:spLocks noGrp="1" noChangeArrowheads="1"/>
          </p:cNvSpPr>
          <p:nvPr>
            <p:ph type="body" idx="1"/>
          </p:nvPr>
        </p:nvSpPr>
        <p:spPr bwMode="auto">
          <a:noFill/>
        </p:spPr>
        <p:txBody>
          <a:bodyPr lIns="97566" tIns="48783" rIns="97566" bIns="48783"/>
          <a:lstStyle/>
          <a:p>
            <a:pPr eaLnBrk="1" hangingPunct="1"/>
            <a:r>
              <a:rPr lang="en-US" sz="1000" smtClean="0">
                <a:latin typeface="Arial" charset="0"/>
                <a:ea typeface="ＭＳ Ｐゴシック"/>
                <a:cs typeface="Arial" charset="0"/>
              </a:rPr>
              <a:t>Getting patients to comply with their dosing regimen means they will be optimally exposed to the trial drug, giving you insight into the drug’s full efficacy. However, patients like these are the ideal – they do not represent typical subject behaviour.</a:t>
            </a:r>
          </a:p>
        </p:txBody>
      </p:sp>
    </p:spTree>
    <p:extLst>
      <p:ext uri="{BB962C8B-B14F-4D97-AF65-F5344CB8AC3E}">
        <p14:creationId xmlns:p14="http://schemas.microsoft.com/office/powerpoint/2010/main" val="971672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endParaRPr lang="en-US" smtClean="0">
              <a:ea typeface="ＭＳ Ｐゴシック"/>
              <a:cs typeface="ＭＳ Ｐゴシック"/>
            </a:endParaRPr>
          </a:p>
        </p:txBody>
      </p:sp>
      <p:sp>
        <p:nvSpPr>
          <p:cNvPr id="16387" name="Slide Number Placeholder 3"/>
          <p:cNvSpPr txBox="1">
            <a:spLocks noGrp="1"/>
          </p:cNvSpPr>
          <p:nvPr/>
        </p:nvSpPr>
        <p:spPr bwMode="auto">
          <a:xfrm>
            <a:off x="4143375" y="9118600"/>
            <a:ext cx="3170238" cy="481013"/>
          </a:xfrm>
          <a:prstGeom prst="rect">
            <a:avLst/>
          </a:prstGeom>
          <a:noFill/>
          <a:ln w="9525">
            <a:noFill/>
            <a:miter lim="800000"/>
            <a:headEnd/>
            <a:tailEnd/>
          </a:ln>
        </p:spPr>
        <p:txBody>
          <a:bodyPr lIns="96653" tIns="48327" rIns="96653" bIns="48327" anchor="b"/>
          <a:lstStyle/>
          <a:p>
            <a:pPr algn="r"/>
            <a:fld id="{723AE46B-B714-4397-99EE-12B7535280AF}" type="slidenum">
              <a:rPr lang="en-US" sz="1200" b="0">
                <a:latin typeface="Calibri" pitchFamily="34" charset="0"/>
              </a:rPr>
              <a:pPr algn="r"/>
              <a:t>8</a:t>
            </a:fld>
            <a:endParaRPr lang="en-US" sz="1200" b="0">
              <a:latin typeface="Calibri" pitchFamily="34" charset="0"/>
            </a:endParaRPr>
          </a:p>
        </p:txBody>
      </p:sp>
    </p:spTree>
    <p:extLst>
      <p:ext uri="{BB962C8B-B14F-4D97-AF65-F5344CB8AC3E}">
        <p14:creationId xmlns:p14="http://schemas.microsoft.com/office/powerpoint/2010/main" val="2337182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C0FD523E-775F-40C7-8EF3-D3CD76AA9C67}" type="slidenum">
              <a:rPr lang="fr-FR" smtClean="0"/>
              <a:pPr>
                <a:defRPr/>
              </a:pPr>
              <a:t>17</a:t>
            </a:fld>
            <a:endParaRPr lang="fr-FR"/>
          </a:p>
        </p:txBody>
      </p:sp>
    </p:spTree>
    <p:extLst>
      <p:ext uri="{BB962C8B-B14F-4D97-AF65-F5344CB8AC3E}">
        <p14:creationId xmlns:p14="http://schemas.microsoft.com/office/powerpoint/2010/main" val="3567216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53" name="Rectangle 29"/>
          <p:cNvSpPr>
            <a:spLocks noGrp="1" noChangeArrowheads="1"/>
          </p:cNvSpPr>
          <p:nvPr>
            <p:ph type="ctrTitle" sz="quarter"/>
          </p:nvPr>
        </p:nvSpPr>
        <p:spPr>
          <a:xfrm>
            <a:off x="455613" y="455613"/>
            <a:ext cx="5928562" cy="1828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lvl1pPr>
              <a:lnSpc>
                <a:spcPct val="85000"/>
              </a:lnSpc>
              <a:defRPr sz="5800" smtClean="0">
                <a:latin typeface="Helvetica Neue"/>
              </a:defRPr>
            </a:lvl1pPr>
          </a:lstStyle>
          <a:p>
            <a:pPr lvl="0"/>
            <a:r>
              <a:rPr lang="en-US" noProof="0" smtClean="0"/>
              <a:t>Click to edit Master title style</a:t>
            </a:r>
            <a:endParaRPr lang="en-US" noProof="0" dirty="0" smtClean="0"/>
          </a:p>
        </p:txBody>
      </p:sp>
      <p:sp>
        <p:nvSpPr>
          <p:cNvPr id="1060" name="Rectangle 36"/>
          <p:cNvSpPr>
            <a:spLocks noGrp="1" noChangeArrowheads="1"/>
          </p:cNvSpPr>
          <p:nvPr>
            <p:ph type="subTitle" sz="quarter" idx="1"/>
          </p:nvPr>
        </p:nvSpPr>
        <p:spPr>
          <a:xfrm>
            <a:off x="455613" y="2514600"/>
            <a:ext cx="3198812" cy="1828800"/>
          </a:xfrm>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0" indent="0">
              <a:spcBef>
                <a:spcPts val="800"/>
              </a:spcBef>
              <a:defRPr smtClean="0">
                <a:solidFill>
                  <a:srgbClr val="4B4B4B"/>
                </a:solidFill>
                <a:latin typeface="Helvetica Neue"/>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664474925"/>
      </p:ext>
    </p:extLst>
  </p:cSld>
  <p:clrMapOvr>
    <a:masterClrMapping/>
  </p:clrMapOvr>
  <p:transition spd="slow">
    <p:wipe dir="r"/>
  </p:transition>
  <p:timing>
    <p:tnLst>
      <p:par>
        <p:cTn id="1" dur="indefinite" restart="never" nodeType="tmRoot"/>
      </p:par>
    </p:tnLst>
  </p:timing>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background white logo">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6000"/>
              </a:lnSpc>
            </a:pPr>
            <a:endParaRPr lang="en-US" dirty="0">
              <a:solidFill>
                <a:srgbClr val="FFFFFF"/>
              </a:solidFill>
              <a:latin typeface="Helvetica Neue"/>
            </a:endParaRPr>
          </a:p>
        </p:txBody>
      </p:sp>
      <p:sp>
        <p:nvSpPr>
          <p:cNvPr id="3" name="Rectangle 2"/>
          <p:cNvSpPr/>
          <p:nvPr userDrawn="1"/>
        </p:nvSpPr>
        <p:spPr>
          <a:xfrm>
            <a:off x="0" y="0"/>
            <a:ext cx="9144000" cy="6858000"/>
          </a:xfrm>
          <a:prstGeom prst="rect">
            <a:avLst/>
          </a:prstGeom>
          <a:gradFill flip="none" rotWithShape="1">
            <a:gsLst>
              <a:gs pos="0">
                <a:srgbClr val="00233C"/>
              </a:gs>
              <a:gs pos="100000">
                <a:srgbClr val="003C69"/>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6000"/>
              </a:lnSpc>
            </a:pPr>
            <a:endParaRPr lang="en-US">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9184" y="6062472"/>
            <a:ext cx="1325880" cy="531768"/>
          </a:xfrm>
          <a:prstGeom prst="rect">
            <a:avLst/>
          </a:prstGeom>
        </p:spPr>
      </p:pic>
    </p:spTree>
    <p:extLst>
      <p:ext uri="{BB962C8B-B14F-4D97-AF65-F5344CB8AC3E}">
        <p14:creationId xmlns:p14="http://schemas.microsoft.com/office/powerpoint/2010/main" val="4239617970"/>
      </p:ext>
    </p:extLst>
  </p:cSld>
  <p:clrMapOvr>
    <a:masterClrMapping/>
  </p:clrMapOvr>
  <p:transition spd="slow">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background with F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6000"/>
              </a:lnSpc>
            </a:pPr>
            <a:endParaRPr lang="en-US" dirty="0">
              <a:solidFill>
                <a:srgbClr val="FFFFFF"/>
              </a:solidFill>
              <a:latin typeface="Helvetica Neue"/>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9184" y="6062472"/>
            <a:ext cx="1325880" cy="531768"/>
          </a:xfrm>
          <a:prstGeom prst="rect">
            <a:avLst/>
          </a:prstGeom>
        </p:spPr>
      </p:pic>
      <p:grpSp>
        <p:nvGrpSpPr>
          <p:cNvPr id="7" name="Group 6"/>
          <p:cNvGrpSpPr/>
          <p:nvPr userDrawn="1"/>
        </p:nvGrpSpPr>
        <p:grpSpPr>
          <a:xfrm>
            <a:off x="0" y="0"/>
            <a:ext cx="9144000" cy="6858000"/>
            <a:chOff x="0" y="0"/>
            <a:chExt cx="9144000" cy="685800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648989"/>
            </a:xfrm>
            <a:prstGeom prst="rect">
              <a:avLst/>
            </a:prstGeom>
          </p:spPr>
        </p:pic>
        <p:sp>
          <p:nvSpPr>
            <p:cNvPr id="5" name="Rectangle 4"/>
            <p:cNvSpPr/>
            <p:nvPr userDrawn="1"/>
          </p:nvSpPr>
          <p:spPr>
            <a:xfrm>
              <a:off x="0" y="2394065"/>
              <a:ext cx="9144000" cy="4463935"/>
            </a:xfrm>
            <a:prstGeom prst="rect">
              <a:avLst/>
            </a:prstGeom>
            <a:solidFill>
              <a:srgbClr val="003C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6000"/>
                </a:lnSpc>
              </a:pPr>
              <a:endParaRPr lang="en-US">
                <a:solidFill>
                  <a:srgbClr val="FFFFFF"/>
                </a:solidFill>
              </a:endParaRPr>
            </a:p>
          </p:txBody>
        </p:sp>
      </p:gr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9184" y="6062472"/>
            <a:ext cx="1325880" cy="531768"/>
          </a:xfrm>
          <a:prstGeom prst="rect">
            <a:avLst/>
          </a:prstGeom>
        </p:spPr>
      </p:pic>
    </p:spTree>
    <p:extLst>
      <p:ext uri="{BB962C8B-B14F-4D97-AF65-F5344CB8AC3E}">
        <p14:creationId xmlns:p14="http://schemas.microsoft.com/office/powerpoint/2010/main" val="3713578752"/>
      </p:ext>
    </p:extLst>
  </p:cSld>
  <p:clrMapOvr>
    <a:masterClrMapping/>
  </p:clrMapOvr>
  <p:transition spd="slow">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6000"/>
              </a:lnSpc>
            </a:pPr>
            <a:endParaRPr lang="en-US" dirty="0">
              <a:solidFill>
                <a:srgbClr val="FFFFFF"/>
              </a:solidFill>
              <a:latin typeface="Helvetica Neue"/>
            </a:endParaRPr>
          </a:p>
        </p:txBody>
      </p:sp>
      <p:sp>
        <p:nvSpPr>
          <p:cNvPr id="14" name="Picture Placeholder 13"/>
          <p:cNvSpPr>
            <a:spLocks noGrp="1"/>
          </p:cNvSpPr>
          <p:nvPr>
            <p:ph type="pic" sz="quarter" idx="10" hasCustomPrompt="1"/>
          </p:nvPr>
        </p:nvSpPr>
        <p:spPr>
          <a:xfrm>
            <a:off x="0" y="0"/>
            <a:ext cx="9144000" cy="6858000"/>
          </a:xfrm>
        </p:spPr>
        <p:txBody>
          <a:bodyPr rIns="2377440" anchor="ctr" anchorCtr="0"/>
          <a:lstStyle>
            <a:lvl1pPr algn="r">
              <a:defRPr/>
            </a:lvl1pPr>
          </a:lstStyle>
          <a:p>
            <a:r>
              <a:rPr lang="en-US" dirty="0" smtClean="0"/>
              <a:t>Insert picture</a:t>
            </a:r>
            <a:endParaRPr lang="en-US" dirty="0"/>
          </a:p>
        </p:txBody>
      </p:sp>
    </p:spTree>
    <p:extLst>
      <p:ext uri="{BB962C8B-B14F-4D97-AF65-F5344CB8AC3E}">
        <p14:creationId xmlns:p14="http://schemas.microsoft.com/office/powerpoint/2010/main" val="1264047393"/>
      </p:ext>
    </p:extLst>
  </p:cSld>
  <p:clrMapOvr>
    <a:masterClrMapping/>
  </p:clrMapOvr>
  <p:transition spd="slow">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tBlue_NoLogo">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Helvetica Neue"/>
            </a:endParaRPr>
          </a:p>
        </p:txBody>
      </p:sp>
      <p:sp>
        <p:nvSpPr>
          <p:cNvPr id="11" name="Title 6"/>
          <p:cNvSpPr>
            <a:spLocks noGrp="1"/>
          </p:cNvSpPr>
          <p:nvPr>
            <p:ph type="title"/>
          </p:nvPr>
        </p:nvSpPr>
        <p:spPr>
          <a:xfrm>
            <a:off x="457200" y="365761"/>
            <a:ext cx="8234362" cy="731520"/>
          </a:xfrm>
        </p:spPr>
        <p:txBody>
          <a:bodyPr/>
          <a:lstStyle>
            <a:lvl1pPr>
              <a:defRPr sz="3200" b="0" kern="2200" spc="-10">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36221337"/>
      </p:ext>
    </p:extLst>
  </p:cSld>
  <p:clrMapOvr>
    <a:masterClrMapping/>
  </p:clrMapOvr>
  <p:transition spd="slow">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4"/>
          <p:cNvSpPr>
            <a:spLocks noGrp="1" noChangeArrowheads="1"/>
          </p:cNvSpPr>
          <p:nvPr>
            <p:ph type="sldNum" sz="quarter" idx="10"/>
          </p:nvPr>
        </p:nvSpPr>
        <p:spPr>
          <a:ln/>
        </p:spPr>
        <p:txBody>
          <a:bodyPr/>
          <a:lstStyle>
            <a:lvl1pPr>
              <a:defRPr/>
            </a:lvl1pPr>
          </a:lstStyle>
          <a:p>
            <a:pPr>
              <a:defRPr/>
            </a:pPr>
            <a:fld id="{5B056A08-93D3-4F87-9F98-FD2A5631B69C}" type="slidenum">
              <a:rPr lang="en-US"/>
              <a:pPr>
                <a:defRPr/>
              </a:pPr>
              <a:t>‹N°›</a:t>
            </a:fld>
            <a:endParaRPr lang="en-US"/>
          </a:p>
        </p:txBody>
      </p:sp>
      <p:sp>
        <p:nvSpPr>
          <p:cNvPr id="4" name="Rectangle 3"/>
          <p:cNvSpPr/>
          <p:nvPr userDrawn="1"/>
        </p:nvSpPr>
        <p:spPr>
          <a:xfrm>
            <a:off x="359596" y="6267236"/>
            <a:ext cx="1510301" cy="4562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6169974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5613" y="301625"/>
            <a:ext cx="8234362" cy="973138"/>
          </a:xfrm>
        </p:spPr>
        <p:txBody>
          <a:bodyPr/>
          <a:lstStyle/>
          <a:p>
            <a:r>
              <a:rPr lang="en-US"/>
              <a:t>Click to edit Master title style</a:t>
            </a:r>
          </a:p>
        </p:txBody>
      </p:sp>
      <p:sp>
        <p:nvSpPr>
          <p:cNvPr id="3" name="Rectangle 24"/>
          <p:cNvSpPr>
            <a:spLocks noGrp="1" noChangeArrowheads="1"/>
          </p:cNvSpPr>
          <p:nvPr>
            <p:ph type="sldNum" sz="quarter" idx="10"/>
          </p:nvPr>
        </p:nvSpPr>
        <p:spPr>
          <a:ln/>
        </p:spPr>
        <p:txBody>
          <a:bodyPr/>
          <a:lstStyle>
            <a:lvl1pPr>
              <a:defRPr/>
            </a:lvl1pPr>
          </a:lstStyle>
          <a:p>
            <a:pPr>
              <a:defRPr/>
            </a:pPr>
            <a:fld id="{18AE3237-C837-435B-86EE-E3F3353532A9}" type="slidenum">
              <a:rPr lang="en-US"/>
              <a:pPr>
                <a:defRPr/>
              </a:pPr>
              <a:t>‹N°›</a:t>
            </a:fld>
            <a:endParaRPr lang="en-US"/>
          </a:p>
        </p:txBody>
      </p:sp>
      <p:sp>
        <p:nvSpPr>
          <p:cNvPr id="4" name="Rectangle 22"/>
          <p:cNvSpPr>
            <a:spLocks noGrp="1" noChangeArrowheads="1"/>
          </p:cNvSpPr>
          <p:nvPr>
            <p:ph type="ftr" sz="quarter" idx="11"/>
          </p:nvPr>
        </p:nvSpPr>
        <p:spPr>
          <a:xfrm>
            <a:off x="5181600" y="6477000"/>
            <a:ext cx="3087688" cy="152400"/>
          </a:xfrm>
          <a:prstGeom prst="rect">
            <a:avLst/>
          </a:prstGeom>
          <a:ln/>
        </p:spPr>
        <p:txBody>
          <a:bodyPr/>
          <a:lstStyle>
            <a:lvl1pPr>
              <a:defRPr/>
            </a:lvl1pPr>
          </a:lstStyle>
          <a:p>
            <a:pPr>
              <a:defRPr/>
            </a:pPr>
            <a:r>
              <a:rPr lang="en-US"/>
              <a:t>Presentation Title  /  Month XX, XXXX</a:t>
            </a:r>
          </a:p>
        </p:txBody>
      </p:sp>
      <p:sp>
        <p:nvSpPr>
          <p:cNvPr id="5" name="Rectangle 4"/>
          <p:cNvSpPr/>
          <p:nvPr userDrawn="1"/>
        </p:nvSpPr>
        <p:spPr>
          <a:xfrm>
            <a:off x="359596" y="6267236"/>
            <a:ext cx="1510301" cy="4562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79799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301625"/>
            <a:ext cx="8224157" cy="1188245"/>
          </a:xfrm>
        </p:spPr>
        <p:txBody>
          <a:bodyPr>
            <a:normAutofit/>
          </a:bodyPr>
          <a:lstStyle>
            <a:lvl1pPr>
              <a:lnSpc>
                <a:spcPts val="3200"/>
              </a:lnSpc>
              <a:defRPr sz="2900">
                <a:solidFill>
                  <a:srgbClr val="003C69"/>
                </a:solidFill>
              </a:defRPr>
            </a:lvl1pPr>
          </a:lstStyle>
          <a:p>
            <a:r>
              <a:rPr lang="en-US" dirty="0" smtClean="0"/>
              <a:t>Click to edit Master title style</a:t>
            </a:r>
            <a:endParaRPr lang="en-US" dirty="0"/>
          </a:p>
        </p:txBody>
      </p:sp>
      <p:sp>
        <p:nvSpPr>
          <p:cNvPr id="16" name="Content Placeholder 2"/>
          <p:cNvSpPr>
            <a:spLocks noGrp="1"/>
          </p:cNvSpPr>
          <p:nvPr>
            <p:ph idx="1"/>
          </p:nvPr>
        </p:nvSpPr>
        <p:spPr>
          <a:xfrm>
            <a:off x="457199" y="1176111"/>
            <a:ext cx="8224157" cy="4154488"/>
          </a:xfrm>
          <a:prstGeom prst="rect">
            <a:avLst/>
          </a:prstGeom>
        </p:spPr>
        <p:txBody>
          <a:bodyPr/>
          <a:lstStyle>
            <a:lvl1pPr marL="0" indent="0">
              <a:lnSpc>
                <a:spcPts val="2400"/>
              </a:lnSpc>
              <a:buFont typeface="Arial"/>
              <a:buNone/>
              <a:defRPr sz="2200">
                <a:solidFill>
                  <a:srgbClr val="4B4B4B"/>
                </a:solidFill>
                <a:latin typeface="Arial"/>
                <a:cs typeface="Arial"/>
              </a:defRPr>
            </a:lvl1pPr>
            <a:lvl2pPr>
              <a:lnSpc>
                <a:spcPts val="2600"/>
              </a:lnSpc>
              <a:buFont typeface="Arial"/>
              <a:buChar char="•"/>
              <a:defRPr sz="2000">
                <a:solidFill>
                  <a:srgbClr val="003C69"/>
                </a:solidFill>
                <a:latin typeface="Arial"/>
                <a:cs typeface="Arial"/>
              </a:defRPr>
            </a:lvl2pPr>
            <a:lvl3pPr marL="1143000" indent="-228600">
              <a:lnSpc>
                <a:spcPts val="2600"/>
              </a:lnSpc>
              <a:buFont typeface="Lucida Grande"/>
              <a:buChar char="–"/>
              <a:defRPr sz="2000">
                <a:solidFill>
                  <a:srgbClr val="003C69"/>
                </a:solidFill>
                <a:latin typeface="Arial"/>
                <a:cs typeface="Arial"/>
              </a:defRPr>
            </a:lvl3pPr>
            <a:lvl4pPr>
              <a:lnSpc>
                <a:spcPts val="2600"/>
              </a:lnSpc>
              <a:buFont typeface="Arial"/>
              <a:buChar char="•"/>
              <a:defRPr sz="2000">
                <a:solidFill>
                  <a:srgbClr val="003C69"/>
                </a:solidFill>
                <a:latin typeface="Arial"/>
                <a:cs typeface="Arial"/>
              </a:defRPr>
            </a:lvl4pPr>
            <a:lvl5pPr>
              <a:lnSpc>
                <a:spcPts val="2600"/>
              </a:lnSpc>
              <a:buFont typeface="Lucida Grande"/>
              <a:buChar char="–"/>
              <a:defRPr sz="2000">
                <a:solidFill>
                  <a:srgbClr val="003C69"/>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4"/>
          <p:cNvSpPr>
            <a:spLocks noGrp="1" noChangeArrowheads="1"/>
          </p:cNvSpPr>
          <p:nvPr>
            <p:ph type="sldNum" sz="quarter" idx="10"/>
          </p:nvPr>
        </p:nvSpPr>
        <p:spPr>
          <a:ln/>
        </p:spPr>
        <p:txBody>
          <a:bodyPr/>
          <a:lstStyle>
            <a:lvl1pPr>
              <a:defRPr/>
            </a:lvl1pPr>
          </a:lstStyle>
          <a:p>
            <a:pPr>
              <a:defRPr/>
            </a:pPr>
            <a:fld id="{1BF69D99-30F8-45A5-8164-3B791A7997B6}" type="slidenum">
              <a:rPr lang="en-US"/>
              <a:pPr>
                <a:defRPr/>
              </a:pPr>
              <a:t>‹N°›</a:t>
            </a:fld>
            <a:endParaRPr lang="en-US"/>
          </a:p>
        </p:txBody>
      </p:sp>
      <p:sp>
        <p:nvSpPr>
          <p:cNvPr id="5" name="Rectangle 22"/>
          <p:cNvSpPr>
            <a:spLocks noGrp="1" noChangeArrowheads="1"/>
          </p:cNvSpPr>
          <p:nvPr>
            <p:ph type="ftr" sz="quarter" idx="11"/>
          </p:nvPr>
        </p:nvSpPr>
        <p:spPr>
          <a:xfrm>
            <a:off x="5181600" y="6477000"/>
            <a:ext cx="3087688" cy="152400"/>
          </a:xfrm>
          <a:prstGeom prst="rect">
            <a:avLst/>
          </a:prstGeom>
          <a:ln/>
        </p:spPr>
        <p:txBody>
          <a:bodyPr/>
          <a:lstStyle>
            <a:lvl1pPr>
              <a:defRPr/>
            </a:lvl1pPr>
          </a:lstStyle>
          <a:p>
            <a:pPr>
              <a:defRPr/>
            </a:pPr>
            <a:r>
              <a:rPr lang="en-US"/>
              <a:t>Presentation Title  /  Month XX, XXXX</a:t>
            </a:r>
          </a:p>
        </p:txBody>
      </p:sp>
      <p:sp>
        <p:nvSpPr>
          <p:cNvPr id="3" name="Rectangle 2"/>
          <p:cNvSpPr/>
          <p:nvPr userDrawn="1"/>
        </p:nvSpPr>
        <p:spPr>
          <a:xfrm>
            <a:off x="359596" y="6267236"/>
            <a:ext cx="1510301" cy="4562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199098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st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33"/>
            <a:ext cx="8229600" cy="969264"/>
          </a:xfrm>
        </p:spPr>
        <p:txBody>
          <a:bodyPr>
            <a:normAutofit/>
          </a:bodyPr>
          <a:lstStyle>
            <a:lvl1pPr>
              <a:lnSpc>
                <a:spcPts val="3200"/>
              </a:lnSpc>
              <a:defRPr sz="3200">
                <a:solidFill>
                  <a:srgbClr val="003C69"/>
                </a:solidFill>
                <a:latin typeface="Helvetica Neue"/>
              </a:defRPr>
            </a:lvl1pPr>
          </a:lstStyle>
          <a:p>
            <a:r>
              <a:rPr lang="en-US" smtClean="0"/>
              <a:t>Click to edit Master title style</a:t>
            </a:r>
            <a:endParaRPr lang="en-US" dirty="0"/>
          </a:p>
        </p:txBody>
      </p:sp>
      <p:sp>
        <p:nvSpPr>
          <p:cNvPr id="16" name="Content Placeholder 2"/>
          <p:cNvSpPr>
            <a:spLocks noGrp="1"/>
          </p:cNvSpPr>
          <p:nvPr>
            <p:ph idx="1"/>
          </p:nvPr>
        </p:nvSpPr>
        <p:spPr>
          <a:xfrm>
            <a:off x="457200" y="1435607"/>
            <a:ext cx="8229600" cy="4682559"/>
          </a:xfrm>
          <a:prstGeom prst="rect">
            <a:avLst/>
          </a:prstGeom>
        </p:spPr>
        <p:txBody>
          <a:bodyPr/>
          <a:lstStyle>
            <a:lvl1pPr marL="0" indent="0">
              <a:lnSpc>
                <a:spcPct val="86000"/>
              </a:lnSpc>
              <a:spcBef>
                <a:spcPts val="1200"/>
              </a:spcBef>
              <a:spcAft>
                <a:spcPts val="600"/>
              </a:spcAft>
              <a:buFont typeface="Arial"/>
              <a:buNone/>
              <a:defRPr sz="2200">
                <a:solidFill>
                  <a:srgbClr val="4B4B4B"/>
                </a:solidFill>
                <a:latin typeface="Helvetica Neue"/>
                <a:cs typeface="Helvetica Neue"/>
              </a:defRPr>
            </a:lvl1pPr>
            <a:lvl2pPr marL="515938" indent="-282575">
              <a:lnSpc>
                <a:spcPct val="86000"/>
              </a:lnSpc>
              <a:spcBef>
                <a:spcPts val="1200"/>
              </a:spcBef>
              <a:buClr>
                <a:srgbClr val="003C69"/>
              </a:buClr>
              <a:buFont typeface="Arial"/>
              <a:buChar char="•"/>
              <a:defRPr sz="1800">
                <a:solidFill>
                  <a:srgbClr val="4B4B4B"/>
                </a:solidFill>
                <a:latin typeface="Helvetica Neue"/>
                <a:cs typeface="Helvetica Neue"/>
              </a:defRPr>
            </a:lvl2pPr>
            <a:lvl3pPr marL="1089025" indent="-290513">
              <a:lnSpc>
                <a:spcPct val="86000"/>
              </a:lnSpc>
              <a:spcBef>
                <a:spcPts val="1200"/>
              </a:spcBef>
              <a:buClr>
                <a:srgbClr val="003C69"/>
              </a:buClr>
              <a:buFont typeface="Lucida Grande"/>
              <a:buChar char="–"/>
              <a:defRPr sz="1800">
                <a:solidFill>
                  <a:srgbClr val="4B4B4B"/>
                </a:solidFill>
                <a:latin typeface="Helvetica Neue"/>
                <a:cs typeface="Helvetica Neue"/>
              </a:defRPr>
            </a:lvl3pPr>
            <a:lvl4pPr marL="1312863" indent="292100">
              <a:lnSpc>
                <a:spcPts val="2600"/>
              </a:lnSpc>
              <a:buClr>
                <a:srgbClr val="003C69"/>
              </a:buClr>
              <a:buSzPct val="100000"/>
              <a:buFont typeface="Arial"/>
              <a:buChar char="•"/>
              <a:defRPr sz="2000">
                <a:solidFill>
                  <a:srgbClr val="4B4B4B"/>
                </a:solidFill>
                <a:latin typeface="Helvetica Neue"/>
                <a:cs typeface="Helvetica Neue"/>
              </a:defRPr>
            </a:lvl4pPr>
            <a:lvl5pPr>
              <a:lnSpc>
                <a:spcPts val="2600"/>
              </a:lnSpc>
              <a:buFont typeface="Lucida Grande"/>
              <a:buChar char="–"/>
              <a:defRPr sz="2000">
                <a:solidFill>
                  <a:srgbClr val="4B4B4B"/>
                </a:solidFill>
                <a:latin typeface="Helvetica Neue"/>
                <a:cs typeface="Helvetica Neue"/>
              </a:defRPr>
            </a:lvl5pPr>
          </a:lstStyle>
          <a:p>
            <a:pPr lvl="0"/>
            <a:r>
              <a:rPr lang="en-US" smtClean="0"/>
              <a:t>Click to edit Master text styles</a:t>
            </a:r>
          </a:p>
          <a:p>
            <a:pPr lvl="1"/>
            <a:r>
              <a:rPr lang="en-US" smtClean="0"/>
              <a:t>Second level</a:t>
            </a:r>
          </a:p>
          <a:p>
            <a:pPr lvl="2"/>
            <a:r>
              <a:rPr lang="en-US" smtClean="0"/>
              <a:t>Third level</a:t>
            </a:r>
          </a:p>
        </p:txBody>
      </p:sp>
      <p:sp>
        <p:nvSpPr>
          <p:cNvPr id="4" name="Rectangle 24"/>
          <p:cNvSpPr>
            <a:spLocks noGrp="1" noChangeArrowheads="1"/>
          </p:cNvSpPr>
          <p:nvPr>
            <p:ph type="sldNum" sz="quarter" idx="10"/>
          </p:nvPr>
        </p:nvSpPr>
        <p:spPr>
          <a:ln/>
        </p:spPr>
        <p:txBody>
          <a:bodyPr/>
          <a:lstStyle>
            <a:lvl1pPr>
              <a:defRPr>
                <a:solidFill>
                  <a:srgbClr val="4B4B4B"/>
                </a:solidFill>
                <a:latin typeface="Helvetica Neue"/>
              </a:defRPr>
            </a:lvl1pPr>
          </a:lstStyle>
          <a:p>
            <a:pPr>
              <a:defRPr/>
            </a:pPr>
            <a:fld id="{CEDC44CD-1E09-4FED-8BE6-A9BECF6EF8DF}" type="slidenum">
              <a:rPr lang="en-US" smtClean="0"/>
              <a:pPr>
                <a:defRPr/>
              </a:pPr>
              <a:t>‹N°›</a:t>
            </a:fld>
            <a:endParaRPr lang="en-US" dirty="0"/>
          </a:p>
        </p:txBody>
      </p:sp>
    </p:spTree>
    <p:extLst>
      <p:ext uri="{BB962C8B-B14F-4D97-AF65-F5344CB8AC3E}">
        <p14:creationId xmlns:p14="http://schemas.microsoft.com/office/powerpoint/2010/main" val="2925282085"/>
      </p:ext>
    </p:extLst>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blue title bar">
    <p:spTree>
      <p:nvGrpSpPr>
        <p:cNvPr id="1" name=""/>
        <p:cNvGrpSpPr/>
        <p:nvPr/>
      </p:nvGrpSpPr>
      <p:grpSpPr>
        <a:xfrm>
          <a:off x="0" y="0"/>
          <a:ext cx="0" cy="0"/>
          <a:chOff x="0" y="0"/>
          <a:chExt cx="0" cy="0"/>
        </a:xfrm>
      </p:grpSpPr>
      <p:sp>
        <p:nvSpPr>
          <p:cNvPr id="6" name="Freeform 1"/>
          <p:cNvSpPr>
            <a:spLocks/>
          </p:cNvSpPr>
          <p:nvPr userDrawn="1"/>
        </p:nvSpPr>
        <p:spPr bwMode="auto">
          <a:xfrm>
            <a:off x="0" y="-1"/>
            <a:ext cx="9144000" cy="1097280"/>
          </a:xfrm>
          <a:custGeom>
            <a:avLst/>
            <a:gdLst>
              <a:gd name="T0" fmla="*/ 0 w 21600"/>
              <a:gd name="T1" fmla="*/ 834463945 h 21600"/>
              <a:gd name="T2" fmla="*/ 1447099566 w 21600"/>
              <a:gd name="T3" fmla="*/ 834463945 h 21600"/>
              <a:gd name="T4" fmla="*/ 1744144494 w 21600"/>
              <a:gd name="T5" fmla="*/ 929812906 h 21600"/>
              <a:gd name="T6" fmla="*/ 2043702786 w 21600"/>
              <a:gd name="T7" fmla="*/ 833732172 h 21600"/>
              <a:gd name="T8" fmla="*/ 2147483647 w 21600"/>
              <a:gd name="T9" fmla="*/ 833732172 h 21600"/>
              <a:gd name="T10" fmla="*/ 2147483647 w 21600"/>
              <a:gd name="T11" fmla="*/ 0 h 21600"/>
              <a:gd name="T12" fmla="*/ 0 w 21600"/>
              <a:gd name="T13" fmla="*/ 0 h 21600"/>
              <a:gd name="T14" fmla="*/ 0 w 21600"/>
              <a:gd name="T15" fmla="*/ 834463945 h 21600"/>
              <a:gd name="T16" fmla="*/ 0 w 21600"/>
              <a:gd name="T17" fmla="*/ 834463945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19385"/>
                </a:moveTo>
                <a:lnTo>
                  <a:pt x="3454" y="19385"/>
                </a:lnTo>
                <a:lnTo>
                  <a:pt x="4163" y="21600"/>
                </a:lnTo>
                <a:lnTo>
                  <a:pt x="4878" y="19368"/>
                </a:lnTo>
                <a:lnTo>
                  <a:pt x="21600" y="19368"/>
                </a:lnTo>
                <a:lnTo>
                  <a:pt x="21600" y="0"/>
                </a:lnTo>
                <a:lnTo>
                  <a:pt x="0" y="0"/>
                </a:lnTo>
                <a:lnTo>
                  <a:pt x="0" y="19385"/>
                </a:lnTo>
                <a:close/>
                <a:moveTo>
                  <a:pt x="0" y="19385"/>
                </a:moveTo>
              </a:path>
            </a:pathLst>
          </a:custGeom>
          <a:solidFill>
            <a:srgbClr val="003C69"/>
          </a:solidFill>
          <a:ln>
            <a:noFill/>
          </a:ln>
          <a:effectLst>
            <a:outerShdw blurRad="177800" dist="76200" dir="2700000" algn="t" rotWithShape="0">
              <a:srgbClr val="4B4B4B">
                <a:alpha val="50000"/>
              </a:srgbClr>
            </a:outerShdw>
          </a:effectLst>
          <a:extLst/>
        </p:spPr>
        <p:txBody>
          <a:bodyPr lIns="0" tIns="0" rIns="0" bIns="0"/>
          <a:lstStyle/>
          <a:p>
            <a:pPr>
              <a:lnSpc>
                <a:spcPct val="86000"/>
              </a:lnSpc>
              <a:defRPr/>
            </a:pPr>
            <a:endParaRPr lang="en-US" dirty="0">
              <a:solidFill>
                <a:srgbClr val="000000"/>
              </a:solidFill>
              <a:latin typeface="Helvetica Neue"/>
              <a:ea typeface="ヒラギノ角ゴ ProN W3" charset="-128"/>
              <a:cs typeface="ヒラギノ角ゴ ProN W3" charset="-128"/>
            </a:endParaRPr>
          </a:p>
        </p:txBody>
      </p:sp>
      <p:sp>
        <p:nvSpPr>
          <p:cNvPr id="2" name="Title 1"/>
          <p:cNvSpPr>
            <a:spLocks noGrp="1"/>
          </p:cNvSpPr>
          <p:nvPr>
            <p:ph type="title"/>
          </p:nvPr>
        </p:nvSpPr>
        <p:spPr>
          <a:xfrm>
            <a:off x="457200" y="301633"/>
            <a:ext cx="8229600" cy="969264"/>
          </a:xfrm>
        </p:spPr>
        <p:txBody>
          <a:bodyPr>
            <a:normAutofit/>
          </a:bodyPr>
          <a:lstStyle>
            <a:lvl1pPr>
              <a:lnSpc>
                <a:spcPts val="3200"/>
              </a:lnSpc>
              <a:defRPr sz="3200">
                <a:solidFill>
                  <a:schemeClr val="bg1"/>
                </a:solidFill>
                <a:latin typeface="Helvetica Neue"/>
              </a:defRPr>
            </a:lvl1pPr>
          </a:lstStyle>
          <a:p>
            <a:r>
              <a:rPr lang="en-US" smtClean="0"/>
              <a:t>Click to edit Master title style</a:t>
            </a:r>
            <a:endParaRPr lang="en-US" dirty="0"/>
          </a:p>
        </p:txBody>
      </p:sp>
      <p:sp>
        <p:nvSpPr>
          <p:cNvPr id="4" name="Rectangle 24"/>
          <p:cNvSpPr>
            <a:spLocks noGrp="1" noChangeArrowheads="1"/>
          </p:cNvSpPr>
          <p:nvPr>
            <p:ph type="sldNum" sz="quarter" idx="10"/>
          </p:nvPr>
        </p:nvSpPr>
        <p:spPr>
          <a:ln/>
        </p:spPr>
        <p:txBody>
          <a:bodyPr/>
          <a:lstStyle>
            <a:lvl1pPr>
              <a:defRPr>
                <a:solidFill>
                  <a:srgbClr val="4B4B4B"/>
                </a:solidFill>
                <a:latin typeface="Helvetica Neue"/>
              </a:defRPr>
            </a:lvl1pPr>
          </a:lstStyle>
          <a:p>
            <a:pPr>
              <a:defRPr/>
            </a:pPr>
            <a:fld id="{CEDC44CD-1E09-4FED-8BE6-A9BECF6EF8DF}" type="slidenum">
              <a:rPr lang="en-US" smtClean="0"/>
              <a:pPr>
                <a:defRPr/>
              </a:pPr>
              <a:t>‹N°›</a:t>
            </a:fld>
            <a:endParaRPr lang="en-US" dirty="0"/>
          </a:p>
        </p:txBody>
      </p:sp>
      <p:sp>
        <p:nvSpPr>
          <p:cNvPr id="7" name="Content Placeholder 6"/>
          <p:cNvSpPr>
            <a:spLocks noGrp="1"/>
          </p:cNvSpPr>
          <p:nvPr>
            <p:ph sz="quarter" idx="12"/>
          </p:nvPr>
        </p:nvSpPr>
        <p:spPr>
          <a:xfrm>
            <a:off x="457200" y="1603650"/>
            <a:ext cx="8229600" cy="4206240"/>
          </a:xfrm>
        </p:spPr>
        <p:txBody>
          <a:bodyPr/>
          <a:lstStyle>
            <a:lvl1pPr marL="342900" marR="0" indent="-342900" algn="l" defTabSz="457200" rtl="0" eaLnBrk="1" fontAlgn="base" latinLnBrk="0" hangingPunct="1">
              <a:lnSpc>
                <a:spcPct val="86000"/>
              </a:lnSpc>
              <a:spcBef>
                <a:spcPts val="1200"/>
              </a:spcBef>
              <a:spcAft>
                <a:spcPts val="600"/>
              </a:spcAft>
              <a:buClrTx/>
              <a:buSzTx/>
              <a:buFont typeface="Helvetica Neue" pitchFamily="-80" charset="0"/>
              <a:buNone/>
              <a:tabLst/>
              <a:defRPr>
                <a:latin typeface="Helvetica Neue"/>
              </a:defRPr>
            </a:lvl1pPr>
            <a:lvl2pPr marL="515938" marR="0" indent="-282575" algn="l" defTabSz="457200" rtl="0" eaLnBrk="1" fontAlgn="base" latinLnBrk="0" hangingPunct="1">
              <a:lnSpc>
                <a:spcPct val="86000"/>
              </a:lnSpc>
              <a:spcBef>
                <a:spcPts val="1200"/>
              </a:spcBef>
              <a:spcAft>
                <a:spcPct val="0"/>
              </a:spcAft>
              <a:buClr>
                <a:srgbClr val="003C69"/>
              </a:buClr>
              <a:buSzPct val="120000"/>
              <a:buFontTx/>
              <a:buChar char="•"/>
              <a:tabLst/>
              <a:defRPr>
                <a:latin typeface="Helvetica Neue"/>
              </a:defRPr>
            </a:lvl2pPr>
            <a:lvl3pPr marL="1089025" marR="0" indent="-290513" algn="l" defTabSz="457200" rtl="0" eaLnBrk="1" fontAlgn="base" latinLnBrk="0" hangingPunct="1">
              <a:lnSpc>
                <a:spcPct val="86000"/>
              </a:lnSpc>
              <a:spcBef>
                <a:spcPts val="1200"/>
              </a:spcBef>
              <a:spcAft>
                <a:spcPct val="0"/>
              </a:spcAft>
              <a:buClr>
                <a:srgbClr val="003C69"/>
              </a:buClr>
              <a:buSzPct val="130000"/>
              <a:buFont typeface="Arial" pitchFamily="34" charset="0"/>
              <a:buChar char="‒"/>
              <a:tabLst/>
              <a:defRPr>
                <a:latin typeface="Helvetica Neue"/>
              </a:defRPr>
            </a:lvl3pPr>
          </a:lstStyle>
          <a:p>
            <a:pPr marL="342900" marR="0" lvl="0" indent="-342900" algn="l" defTabSz="457200" rtl="0" eaLnBrk="1" fontAlgn="base" latinLnBrk="0" hangingPunct="1">
              <a:lnSpc>
                <a:spcPct val="86000"/>
              </a:lnSpc>
              <a:spcBef>
                <a:spcPts val="1200"/>
              </a:spcBef>
              <a:spcAft>
                <a:spcPts val="600"/>
              </a:spcAft>
              <a:buClrTx/>
              <a:buSzTx/>
              <a:buFont typeface="Helvetica Neue" pitchFamily="-80" charset="0"/>
              <a:buNone/>
              <a:tabLst/>
              <a:defRPr/>
            </a:pPr>
            <a:r>
              <a:rPr kumimoji="0" lang="en-US" sz="2200" b="0" i="0" u="none" strike="noStrike" kern="1200" cap="none" spc="0" normalizeH="0" baseline="0" noProof="0" smtClean="0">
                <a:ln>
                  <a:noFill/>
                </a:ln>
                <a:solidFill>
                  <a:srgbClr val="4B4B4B"/>
                </a:solidFill>
                <a:effectLst/>
                <a:uLnTx/>
                <a:uFillTx/>
                <a:latin typeface="+mn-lt"/>
                <a:ea typeface="+mn-ea"/>
                <a:cs typeface="+mn-cs"/>
              </a:rPr>
              <a:t>Click to edit Master text styles</a:t>
            </a:r>
          </a:p>
          <a:p>
            <a:pPr marL="342900" marR="0" lvl="1" indent="-342900" algn="l" defTabSz="457200" rtl="0" eaLnBrk="1" fontAlgn="base" latinLnBrk="0" hangingPunct="1">
              <a:lnSpc>
                <a:spcPct val="86000"/>
              </a:lnSpc>
              <a:spcBef>
                <a:spcPts val="1200"/>
              </a:spcBef>
              <a:spcAft>
                <a:spcPts val="600"/>
              </a:spcAft>
              <a:buClrTx/>
              <a:buSzTx/>
              <a:buFont typeface="Helvetica Neue" pitchFamily="-80" charset="0"/>
              <a:buNone/>
              <a:tabLst/>
              <a:defRPr/>
            </a:pPr>
            <a:r>
              <a:rPr kumimoji="0" lang="en-US" sz="2200" b="0" i="0" u="none" strike="noStrike" kern="1200" cap="none" spc="0" normalizeH="0" baseline="0" noProof="0" smtClean="0">
                <a:ln>
                  <a:noFill/>
                </a:ln>
                <a:solidFill>
                  <a:srgbClr val="4B4B4B"/>
                </a:solidFill>
                <a:effectLst/>
                <a:uLnTx/>
                <a:uFillTx/>
                <a:latin typeface="+mn-lt"/>
                <a:ea typeface="+mn-ea"/>
                <a:cs typeface="+mn-cs"/>
              </a:rPr>
              <a:t>Second level</a:t>
            </a:r>
          </a:p>
          <a:p>
            <a:pPr marL="342900" marR="0" lvl="2" indent="-342900" algn="l" defTabSz="457200" rtl="0" eaLnBrk="1" fontAlgn="base" latinLnBrk="0" hangingPunct="1">
              <a:lnSpc>
                <a:spcPct val="86000"/>
              </a:lnSpc>
              <a:spcBef>
                <a:spcPts val="1200"/>
              </a:spcBef>
              <a:spcAft>
                <a:spcPts val="600"/>
              </a:spcAft>
              <a:buClrTx/>
              <a:buSzTx/>
              <a:buFont typeface="Helvetica Neue" pitchFamily="-80" charset="0"/>
              <a:buNone/>
              <a:tabLst/>
              <a:defRPr/>
            </a:pPr>
            <a:r>
              <a:rPr kumimoji="0" lang="en-US" sz="2200" b="0" i="0" u="none" strike="noStrike" kern="1200" cap="none" spc="0" normalizeH="0" baseline="0" noProof="0" smtClean="0">
                <a:ln>
                  <a:noFill/>
                </a:ln>
                <a:solidFill>
                  <a:srgbClr val="4B4B4B"/>
                </a:solidFill>
                <a:effectLst/>
                <a:uLnTx/>
                <a:uFillTx/>
                <a:latin typeface="+mn-lt"/>
                <a:ea typeface="+mn-ea"/>
                <a:cs typeface="+mn-cs"/>
              </a:rPr>
              <a:t>Third level</a:t>
            </a:r>
          </a:p>
        </p:txBody>
      </p:sp>
    </p:spTree>
    <p:extLst>
      <p:ext uri="{BB962C8B-B14F-4D97-AF65-F5344CB8AC3E}">
        <p14:creationId xmlns:p14="http://schemas.microsoft.com/office/powerpoint/2010/main" val="3993032646"/>
      </p:ext>
    </p:extLst>
  </p:cSld>
  <p:clrMapOvr>
    <a:masterClrMapping/>
  </p:clrMapOvr>
  <p:transition spd="slow">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title bar blank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6000"/>
              </a:lnSpc>
            </a:pPr>
            <a:endParaRPr lang="en-US" dirty="0">
              <a:solidFill>
                <a:srgbClr val="FFFFFF"/>
              </a:solidFill>
              <a:latin typeface="Helvetica Neue"/>
            </a:endParaRPr>
          </a:p>
        </p:txBody>
      </p:sp>
      <p:sp>
        <p:nvSpPr>
          <p:cNvPr id="3" name="Freeform 1"/>
          <p:cNvSpPr>
            <a:spLocks/>
          </p:cNvSpPr>
          <p:nvPr userDrawn="1"/>
        </p:nvSpPr>
        <p:spPr bwMode="auto">
          <a:xfrm>
            <a:off x="0" y="-1"/>
            <a:ext cx="9144000" cy="1005840"/>
          </a:xfrm>
          <a:custGeom>
            <a:avLst/>
            <a:gdLst>
              <a:gd name="T0" fmla="*/ 0 w 21600"/>
              <a:gd name="T1" fmla="*/ 834463945 h 21600"/>
              <a:gd name="T2" fmla="*/ 1447099566 w 21600"/>
              <a:gd name="T3" fmla="*/ 834463945 h 21600"/>
              <a:gd name="T4" fmla="*/ 1744144494 w 21600"/>
              <a:gd name="T5" fmla="*/ 929812906 h 21600"/>
              <a:gd name="T6" fmla="*/ 2043702786 w 21600"/>
              <a:gd name="T7" fmla="*/ 833732172 h 21600"/>
              <a:gd name="T8" fmla="*/ 2147483647 w 21600"/>
              <a:gd name="T9" fmla="*/ 833732172 h 21600"/>
              <a:gd name="T10" fmla="*/ 2147483647 w 21600"/>
              <a:gd name="T11" fmla="*/ 0 h 21600"/>
              <a:gd name="T12" fmla="*/ 0 w 21600"/>
              <a:gd name="T13" fmla="*/ 0 h 21600"/>
              <a:gd name="T14" fmla="*/ 0 w 21600"/>
              <a:gd name="T15" fmla="*/ 834463945 h 21600"/>
              <a:gd name="T16" fmla="*/ 0 w 21600"/>
              <a:gd name="T17" fmla="*/ 834463945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19385"/>
                </a:moveTo>
                <a:lnTo>
                  <a:pt x="3454" y="19385"/>
                </a:lnTo>
                <a:lnTo>
                  <a:pt x="4163" y="21600"/>
                </a:lnTo>
                <a:lnTo>
                  <a:pt x="4878" y="19368"/>
                </a:lnTo>
                <a:lnTo>
                  <a:pt x="21600" y="19368"/>
                </a:lnTo>
                <a:lnTo>
                  <a:pt x="21600" y="0"/>
                </a:lnTo>
                <a:lnTo>
                  <a:pt x="0" y="0"/>
                </a:lnTo>
                <a:lnTo>
                  <a:pt x="0" y="19385"/>
                </a:lnTo>
                <a:close/>
                <a:moveTo>
                  <a:pt x="0" y="19385"/>
                </a:moveTo>
              </a:path>
            </a:pathLst>
          </a:custGeom>
          <a:solidFill>
            <a:srgbClr val="003C69"/>
          </a:solidFill>
          <a:ln>
            <a:noFill/>
          </a:ln>
          <a:effectLst>
            <a:outerShdw blurRad="177800" dist="76200" dir="2700000" algn="t" rotWithShape="0">
              <a:srgbClr val="4B4B4B">
                <a:alpha val="50000"/>
              </a:srgbClr>
            </a:outerShdw>
          </a:effectLst>
          <a:extLst/>
        </p:spPr>
        <p:txBody>
          <a:bodyPr lIns="0" tIns="0" rIns="0" bIns="0"/>
          <a:lstStyle/>
          <a:p>
            <a:pPr>
              <a:lnSpc>
                <a:spcPct val="86000"/>
              </a:lnSpc>
              <a:defRPr/>
            </a:pPr>
            <a:endParaRPr lang="en-US" dirty="0">
              <a:solidFill>
                <a:srgbClr val="000000"/>
              </a:solidFill>
              <a:latin typeface="Helvetica Neue"/>
              <a:ea typeface="ヒラギノ角ゴ ProN W3" charset="-128"/>
              <a:cs typeface="ヒラギノ角ゴ ProN W3" charset="-128"/>
            </a:endParaRPr>
          </a:p>
        </p:txBody>
      </p:sp>
      <p:sp>
        <p:nvSpPr>
          <p:cNvPr id="4" name="Title 1"/>
          <p:cNvSpPr>
            <a:spLocks noGrp="1"/>
          </p:cNvSpPr>
          <p:nvPr>
            <p:ph type="title"/>
          </p:nvPr>
        </p:nvSpPr>
        <p:spPr>
          <a:xfrm>
            <a:off x="457200" y="226816"/>
            <a:ext cx="8229600" cy="969264"/>
          </a:xfrm>
        </p:spPr>
        <p:txBody>
          <a:bodyPr>
            <a:normAutofit/>
          </a:bodyPr>
          <a:lstStyle>
            <a:lvl1pPr>
              <a:lnSpc>
                <a:spcPts val="3200"/>
              </a:lnSpc>
              <a:defRPr sz="3200" b="0">
                <a:solidFill>
                  <a:schemeClr val="bg1"/>
                </a:solidFill>
                <a:latin typeface="Helvetica Neue"/>
              </a:defRPr>
            </a:lvl1pPr>
          </a:lstStyle>
          <a:p>
            <a:r>
              <a:rPr lang="en-US" smtClean="0"/>
              <a:t>Click to edit Master title style</a:t>
            </a:r>
            <a:endParaRPr lang="en-US" dirty="0"/>
          </a:p>
        </p:txBody>
      </p:sp>
    </p:spTree>
    <p:extLst>
      <p:ext uri="{BB962C8B-B14F-4D97-AF65-F5344CB8AC3E}">
        <p14:creationId xmlns:p14="http://schemas.microsoft.com/office/powerpoint/2010/main" val="2013909845"/>
      </p:ext>
    </p:extLst>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bar divider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6000"/>
              </a:lnSpc>
            </a:pPr>
            <a:endParaRPr lang="en-US" dirty="0">
              <a:solidFill>
                <a:srgbClr val="FFFFFF"/>
              </a:solidFill>
              <a:latin typeface="Helvetica Neue"/>
            </a:endParaRPr>
          </a:p>
        </p:txBody>
      </p:sp>
      <p:sp>
        <p:nvSpPr>
          <p:cNvPr id="3" name="Freeform 1"/>
          <p:cNvSpPr>
            <a:spLocks/>
          </p:cNvSpPr>
          <p:nvPr userDrawn="1"/>
        </p:nvSpPr>
        <p:spPr bwMode="auto">
          <a:xfrm>
            <a:off x="0" y="3433268"/>
            <a:ext cx="9144000" cy="1005840"/>
          </a:xfrm>
          <a:custGeom>
            <a:avLst/>
            <a:gdLst>
              <a:gd name="T0" fmla="*/ 0 w 21600"/>
              <a:gd name="T1" fmla="*/ 834463945 h 21600"/>
              <a:gd name="T2" fmla="*/ 1447099566 w 21600"/>
              <a:gd name="T3" fmla="*/ 834463945 h 21600"/>
              <a:gd name="T4" fmla="*/ 1744144494 w 21600"/>
              <a:gd name="T5" fmla="*/ 929812906 h 21600"/>
              <a:gd name="T6" fmla="*/ 2043702786 w 21600"/>
              <a:gd name="T7" fmla="*/ 833732172 h 21600"/>
              <a:gd name="T8" fmla="*/ 2147483647 w 21600"/>
              <a:gd name="T9" fmla="*/ 833732172 h 21600"/>
              <a:gd name="T10" fmla="*/ 2147483647 w 21600"/>
              <a:gd name="T11" fmla="*/ 0 h 21600"/>
              <a:gd name="T12" fmla="*/ 0 w 21600"/>
              <a:gd name="T13" fmla="*/ 0 h 21600"/>
              <a:gd name="T14" fmla="*/ 0 w 21600"/>
              <a:gd name="T15" fmla="*/ 834463945 h 21600"/>
              <a:gd name="T16" fmla="*/ 0 w 21600"/>
              <a:gd name="T17" fmla="*/ 834463945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19385"/>
                </a:moveTo>
                <a:lnTo>
                  <a:pt x="3454" y="19385"/>
                </a:lnTo>
                <a:lnTo>
                  <a:pt x="4163" y="21600"/>
                </a:lnTo>
                <a:lnTo>
                  <a:pt x="4878" y="19368"/>
                </a:lnTo>
                <a:lnTo>
                  <a:pt x="21600" y="19368"/>
                </a:lnTo>
                <a:lnTo>
                  <a:pt x="21600" y="0"/>
                </a:lnTo>
                <a:lnTo>
                  <a:pt x="0" y="0"/>
                </a:lnTo>
                <a:lnTo>
                  <a:pt x="0" y="19385"/>
                </a:lnTo>
                <a:close/>
                <a:moveTo>
                  <a:pt x="0" y="19385"/>
                </a:moveTo>
              </a:path>
            </a:pathLst>
          </a:custGeom>
          <a:solidFill>
            <a:srgbClr val="003C69"/>
          </a:solidFill>
          <a:ln>
            <a:noFill/>
          </a:ln>
          <a:effectLst>
            <a:outerShdw blurRad="177800" dist="76200" dir="2700000" algn="t" rotWithShape="0">
              <a:srgbClr val="4B4B4B">
                <a:alpha val="50000"/>
              </a:srgbClr>
            </a:outerShdw>
          </a:effectLst>
          <a:extLst/>
        </p:spPr>
        <p:txBody>
          <a:bodyPr lIns="0" tIns="0" rIns="0" bIns="0"/>
          <a:lstStyle/>
          <a:p>
            <a:pPr>
              <a:lnSpc>
                <a:spcPct val="86000"/>
              </a:lnSpc>
              <a:defRPr/>
            </a:pPr>
            <a:endParaRPr lang="en-US" dirty="0">
              <a:solidFill>
                <a:srgbClr val="000000"/>
              </a:solidFill>
              <a:latin typeface="Helvetica Neue"/>
              <a:ea typeface="ヒラギノ角ゴ ProN W3" charset="-128"/>
              <a:cs typeface="ヒラギノ角ゴ ProN W3" charset="-128"/>
            </a:endParaRPr>
          </a:p>
        </p:txBody>
      </p:sp>
      <p:sp>
        <p:nvSpPr>
          <p:cNvPr id="4" name="Title 1"/>
          <p:cNvSpPr>
            <a:spLocks noGrp="1"/>
          </p:cNvSpPr>
          <p:nvPr>
            <p:ph type="title" hasCustomPrompt="1"/>
          </p:nvPr>
        </p:nvSpPr>
        <p:spPr>
          <a:xfrm>
            <a:off x="457200" y="3660085"/>
            <a:ext cx="8229600" cy="969264"/>
          </a:xfrm>
        </p:spPr>
        <p:txBody>
          <a:bodyPr>
            <a:normAutofit/>
          </a:bodyPr>
          <a:lstStyle>
            <a:lvl1pPr>
              <a:lnSpc>
                <a:spcPts val="3200"/>
              </a:lnSpc>
              <a:defRPr sz="3200" b="0">
                <a:solidFill>
                  <a:schemeClr val="bg1"/>
                </a:solidFill>
                <a:latin typeface="Helvetica Neue"/>
              </a:defRPr>
            </a:lvl1pPr>
          </a:lstStyle>
          <a:p>
            <a:r>
              <a:rPr lang="en-US" dirty="0" smtClean="0"/>
              <a:t>Click to edit Master text style</a:t>
            </a:r>
            <a:endParaRPr lang="en-US" dirty="0"/>
          </a:p>
        </p:txBody>
      </p:sp>
    </p:spTree>
    <p:extLst>
      <p:ext uri="{BB962C8B-B14F-4D97-AF65-F5344CB8AC3E}">
        <p14:creationId xmlns:p14="http://schemas.microsoft.com/office/powerpoint/2010/main" val="3402528263"/>
      </p:ext>
    </p:extLst>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divider">
    <p:spTree>
      <p:nvGrpSpPr>
        <p:cNvPr id="1" name=""/>
        <p:cNvGrpSpPr/>
        <p:nvPr/>
      </p:nvGrpSpPr>
      <p:grpSpPr>
        <a:xfrm>
          <a:off x="0" y="0"/>
          <a:ext cx="0" cy="0"/>
          <a:chOff x="0" y="0"/>
          <a:chExt cx="0" cy="0"/>
        </a:xfrm>
      </p:grpSpPr>
      <p:sp>
        <p:nvSpPr>
          <p:cNvPr id="2" name="Rectangle 1"/>
          <p:cNvSpPr/>
          <p:nvPr userDrawn="1"/>
        </p:nvSpPr>
        <p:spPr>
          <a:xfrm>
            <a:off x="0" y="0"/>
            <a:ext cx="9144000" cy="6291072"/>
          </a:xfrm>
          <a:prstGeom prst="rect">
            <a:avLst/>
          </a:prstGeom>
          <a:solidFill>
            <a:srgbClr val="003C69"/>
          </a:solidFill>
          <a:ln>
            <a:solidFill>
              <a:srgbClr val="003C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6000"/>
              </a:lnSpc>
            </a:pPr>
            <a:endParaRPr lang="en-US" dirty="0">
              <a:solidFill>
                <a:srgbClr val="FFFFFF"/>
              </a:solidFill>
              <a:latin typeface="Helvetica Neue"/>
            </a:endParaRPr>
          </a:p>
        </p:txBody>
      </p:sp>
      <p:cxnSp>
        <p:nvCxnSpPr>
          <p:cNvPr id="5" name="Straight Connector 4"/>
          <p:cNvCxnSpPr/>
          <p:nvPr userDrawn="1"/>
        </p:nvCxnSpPr>
        <p:spPr>
          <a:xfrm flipV="1">
            <a:off x="1440529" y="4927785"/>
            <a:ext cx="7703471" cy="1"/>
          </a:xfrm>
          <a:prstGeom prst="line">
            <a:avLst/>
          </a:prstGeom>
          <a:ln w="38100">
            <a:solidFill>
              <a:srgbClr val="3DB7E4"/>
            </a:solidFill>
          </a:ln>
          <a:effectLst/>
        </p:spPr>
        <p:style>
          <a:lnRef idx="2">
            <a:schemeClr val="accent1"/>
          </a:lnRef>
          <a:fillRef idx="0">
            <a:schemeClr val="accent1"/>
          </a:fillRef>
          <a:effectRef idx="1">
            <a:schemeClr val="accent1"/>
          </a:effectRef>
          <a:fontRef idx="minor">
            <a:schemeClr val="tx1"/>
          </a:fontRef>
        </p:style>
      </p:cxnSp>
      <p:sp>
        <p:nvSpPr>
          <p:cNvPr id="7" name="Text Placeholder 6"/>
          <p:cNvSpPr>
            <a:spLocks noGrp="1"/>
          </p:cNvSpPr>
          <p:nvPr>
            <p:ph type="body" sz="quarter" idx="10" hasCustomPrompt="1"/>
          </p:nvPr>
        </p:nvSpPr>
        <p:spPr>
          <a:xfrm>
            <a:off x="1426813" y="3749040"/>
            <a:ext cx="7708392" cy="738664"/>
          </a:xfrm>
        </p:spPr>
        <p:txBody>
          <a:bodyPr anchor="b" anchorCtr="0">
            <a:spAutoFit/>
          </a:bodyPr>
          <a:lstStyle>
            <a:lvl1pPr>
              <a:lnSpc>
                <a:spcPct val="100000"/>
              </a:lnSpc>
              <a:spcBef>
                <a:spcPts val="0"/>
              </a:spcBef>
              <a:defRPr sz="4800" b="1" baseline="0">
                <a:solidFill>
                  <a:schemeClr val="bg1"/>
                </a:solidFill>
                <a:latin typeface="Helvetica Neue"/>
              </a:defRPr>
            </a:lvl1pPr>
          </a:lstStyle>
          <a:p>
            <a:pPr lvl="0"/>
            <a:r>
              <a:rPr lang="en-US" dirty="0" smtClean="0"/>
              <a:t>Divider headline 48pt bold</a:t>
            </a:r>
            <a:endParaRPr lang="en-US" dirty="0"/>
          </a:p>
        </p:txBody>
      </p:sp>
      <p:sp>
        <p:nvSpPr>
          <p:cNvPr id="9" name="Text Placeholder 8"/>
          <p:cNvSpPr>
            <a:spLocks noGrp="1"/>
          </p:cNvSpPr>
          <p:nvPr>
            <p:ph type="body" sz="quarter" idx="11" hasCustomPrompt="1"/>
          </p:nvPr>
        </p:nvSpPr>
        <p:spPr>
          <a:xfrm>
            <a:off x="1426813" y="4487863"/>
            <a:ext cx="7708392" cy="431800"/>
          </a:xfrm>
        </p:spPr>
        <p:txBody>
          <a:bodyPr/>
          <a:lstStyle>
            <a:lvl1pPr>
              <a:defRPr sz="2400">
                <a:solidFill>
                  <a:srgbClr val="3DB7E4"/>
                </a:solidFill>
                <a:latin typeface="Helvetica Neue"/>
              </a:defRPr>
            </a:lvl1pPr>
          </a:lstStyle>
          <a:p>
            <a:pPr lvl="0"/>
            <a:r>
              <a:rPr lang="en-US" sz="2400" dirty="0" err="1" smtClean="0"/>
              <a:t>subheadline</a:t>
            </a:r>
            <a:r>
              <a:rPr lang="en-US" sz="2400" dirty="0" smtClean="0"/>
              <a:t> 24pt</a:t>
            </a:r>
            <a:endParaRPr lang="en-US" dirty="0"/>
          </a:p>
        </p:txBody>
      </p:sp>
    </p:spTree>
    <p:extLst>
      <p:ext uri="{BB962C8B-B14F-4D97-AF65-F5344CB8AC3E}">
        <p14:creationId xmlns:p14="http://schemas.microsoft.com/office/powerpoint/2010/main" val="3038858413"/>
      </p:ext>
    </p:extLst>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divider">
    <p:spTree>
      <p:nvGrpSpPr>
        <p:cNvPr id="1" name=""/>
        <p:cNvGrpSpPr/>
        <p:nvPr/>
      </p:nvGrpSpPr>
      <p:grpSpPr>
        <a:xfrm>
          <a:off x="0" y="0"/>
          <a:ext cx="0" cy="0"/>
          <a:chOff x="0" y="0"/>
          <a:chExt cx="0" cy="0"/>
        </a:xfrm>
      </p:grpSpPr>
      <p:sp>
        <p:nvSpPr>
          <p:cNvPr id="2" name="Rectangle 1"/>
          <p:cNvSpPr/>
          <p:nvPr userDrawn="1"/>
        </p:nvSpPr>
        <p:spPr>
          <a:xfrm>
            <a:off x="0" y="0"/>
            <a:ext cx="9144000" cy="6291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6000"/>
              </a:lnSpc>
            </a:pPr>
            <a:endParaRPr lang="en-US" dirty="0">
              <a:solidFill>
                <a:srgbClr val="FFFFFF"/>
              </a:solidFill>
              <a:latin typeface="Helvetica Neue"/>
            </a:endParaRPr>
          </a:p>
        </p:txBody>
      </p:sp>
      <p:cxnSp>
        <p:nvCxnSpPr>
          <p:cNvPr id="5" name="Straight Connector 4"/>
          <p:cNvCxnSpPr/>
          <p:nvPr userDrawn="1"/>
        </p:nvCxnSpPr>
        <p:spPr>
          <a:xfrm flipV="1">
            <a:off x="1440529" y="4927785"/>
            <a:ext cx="7703471" cy="1"/>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7" name="Text Placeholder 6"/>
          <p:cNvSpPr>
            <a:spLocks noGrp="1"/>
          </p:cNvSpPr>
          <p:nvPr>
            <p:ph type="body" sz="quarter" idx="10" hasCustomPrompt="1"/>
          </p:nvPr>
        </p:nvSpPr>
        <p:spPr>
          <a:xfrm>
            <a:off x="1426813" y="3749040"/>
            <a:ext cx="7708392" cy="738664"/>
          </a:xfrm>
        </p:spPr>
        <p:txBody>
          <a:bodyPr anchor="b" anchorCtr="0">
            <a:spAutoFit/>
          </a:bodyPr>
          <a:lstStyle>
            <a:lvl1pPr>
              <a:lnSpc>
                <a:spcPct val="100000"/>
              </a:lnSpc>
              <a:spcBef>
                <a:spcPts val="0"/>
              </a:spcBef>
              <a:defRPr sz="4800" b="1" baseline="0">
                <a:solidFill>
                  <a:srgbClr val="003C69"/>
                </a:solidFill>
                <a:latin typeface="Helvetica Neue"/>
              </a:defRPr>
            </a:lvl1pPr>
          </a:lstStyle>
          <a:p>
            <a:pPr lvl="0"/>
            <a:r>
              <a:rPr lang="en-US" dirty="0" smtClean="0"/>
              <a:t>Divider headline 48pt bold</a:t>
            </a:r>
            <a:endParaRPr lang="en-US" dirty="0"/>
          </a:p>
        </p:txBody>
      </p:sp>
      <p:sp>
        <p:nvSpPr>
          <p:cNvPr id="9" name="Text Placeholder 8"/>
          <p:cNvSpPr>
            <a:spLocks noGrp="1"/>
          </p:cNvSpPr>
          <p:nvPr>
            <p:ph type="body" sz="quarter" idx="11" hasCustomPrompt="1"/>
          </p:nvPr>
        </p:nvSpPr>
        <p:spPr>
          <a:xfrm>
            <a:off x="1426813" y="4487863"/>
            <a:ext cx="7708392" cy="431800"/>
          </a:xfrm>
        </p:spPr>
        <p:txBody>
          <a:bodyPr/>
          <a:lstStyle>
            <a:lvl1pPr>
              <a:defRPr sz="2400">
                <a:solidFill>
                  <a:srgbClr val="003C69"/>
                </a:solidFill>
                <a:latin typeface="Helvetica Neue"/>
              </a:defRPr>
            </a:lvl1pPr>
          </a:lstStyle>
          <a:p>
            <a:pPr lvl="0"/>
            <a:r>
              <a:rPr lang="en-US" sz="2400" dirty="0" err="1" smtClean="0"/>
              <a:t>subheadline</a:t>
            </a:r>
            <a:r>
              <a:rPr lang="en-US" sz="2400" dirty="0" smtClean="0"/>
              <a:t> 24pt</a:t>
            </a:r>
            <a:endParaRPr lang="en-US" dirty="0"/>
          </a:p>
        </p:txBody>
      </p:sp>
    </p:spTree>
    <p:extLst>
      <p:ext uri="{BB962C8B-B14F-4D97-AF65-F5344CB8AC3E}">
        <p14:creationId xmlns:p14="http://schemas.microsoft.com/office/powerpoint/2010/main" val="1310193633"/>
      </p:ext>
    </p:extLst>
  </p:cSld>
  <p:clrMapOvr>
    <a:masterClrMapping/>
  </p:clrMapOvr>
  <p:transition spd="slow">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ite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6000"/>
              </a:lnSpc>
            </a:pPr>
            <a:endParaRPr lang="en-US" dirty="0">
              <a:solidFill>
                <a:srgbClr val="FFFFFF"/>
              </a:solidFill>
              <a:latin typeface="Helvetica Neue"/>
            </a:endParaRPr>
          </a:p>
        </p:txBody>
      </p:sp>
    </p:spTree>
    <p:extLst>
      <p:ext uri="{BB962C8B-B14F-4D97-AF65-F5344CB8AC3E}">
        <p14:creationId xmlns:p14="http://schemas.microsoft.com/office/powerpoint/2010/main" val="234138156"/>
      </p:ext>
    </p:extLst>
  </p:cSld>
  <p:clrMapOvr>
    <a:masterClrMapping/>
  </p:clrMapOvr>
  <p:transition spd="slow">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slide with MWV logo bottom left">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6000"/>
              </a:lnSpc>
            </a:pPr>
            <a:endParaRPr lang="en-US">
              <a:solidFill>
                <a:srgbClr val="FFFFFF"/>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1093" y="6063139"/>
            <a:ext cx="1371600" cy="549783"/>
          </a:xfrm>
          <a:prstGeom prst="rect">
            <a:avLst/>
          </a:prstGeom>
        </p:spPr>
      </p:pic>
    </p:spTree>
    <p:extLst>
      <p:ext uri="{BB962C8B-B14F-4D97-AF65-F5344CB8AC3E}">
        <p14:creationId xmlns:p14="http://schemas.microsoft.com/office/powerpoint/2010/main" val="4006935317"/>
      </p:ext>
    </p:extLst>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37912" name="Rectangle 24"/>
          <p:cNvSpPr>
            <a:spLocks noGrp="1" noChangeArrowheads="1"/>
          </p:cNvSpPr>
          <p:nvPr>
            <p:ph type="sldNum" sz="quarter" idx="4"/>
          </p:nvPr>
        </p:nvSpPr>
        <p:spPr bwMode="auto">
          <a:xfrm>
            <a:off x="8382000" y="6413500"/>
            <a:ext cx="3937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000" b="0" smtClean="0">
                <a:solidFill>
                  <a:srgbClr val="4B4B4B"/>
                </a:solidFill>
                <a:latin typeface="Helvetica Neue"/>
              </a:defRPr>
            </a:lvl1pPr>
          </a:lstStyle>
          <a:p>
            <a:pPr>
              <a:defRPr/>
            </a:pPr>
            <a:fld id="{13B0B0ED-5C07-4452-847D-53E29292AFD7}" type="slidenum">
              <a:rPr lang="en-US">
                <a:ea typeface="ＭＳ Ｐゴシック" pitchFamily="-80" charset="-128"/>
                <a:cs typeface="+mn-cs"/>
              </a:rPr>
              <a:pPr>
                <a:defRPr/>
              </a:pPr>
              <a:t>‹N°›</a:t>
            </a:fld>
            <a:endParaRPr lang="en-US" dirty="0">
              <a:ea typeface="ＭＳ Ｐゴシック" pitchFamily="-80" charset="-128"/>
              <a:cs typeface="+mn-cs"/>
            </a:endParaRPr>
          </a:p>
        </p:txBody>
      </p:sp>
      <p:sp>
        <p:nvSpPr>
          <p:cNvPr id="1027" name="Title Placeholder 1"/>
          <p:cNvSpPr>
            <a:spLocks noGrp="1"/>
          </p:cNvSpPr>
          <p:nvPr>
            <p:ph type="title"/>
          </p:nvPr>
        </p:nvSpPr>
        <p:spPr bwMode="auto">
          <a:xfrm>
            <a:off x="452438" y="301752"/>
            <a:ext cx="8234362"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8" name="Rectangle 7"/>
          <p:cNvSpPr>
            <a:spLocks noGrp="1" noChangeArrowheads="1"/>
          </p:cNvSpPr>
          <p:nvPr>
            <p:ph type="body" idx="1"/>
          </p:nvPr>
        </p:nvSpPr>
        <p:spPr bwMode="auto">
          <a:xfrm>
            <a:off x="452438" y="1436688"/>
            <a:ext cx="8234362" cy="4706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9416672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8" r:id="rId13"/>
    <p:sldLayoutId id="2147483749" r:id="rId14"/>
    <p:sldLayoutId id="2147483750" r:id="rId15"/>
    <p:sldLayoutId id="2147483752" r:id="rId16"/>
  </p:sldLayoutIdLst>
  <p:transition spd="slow">
    <p:wipe dir="r"/>
  </p:transition>
  <p:timing>
    <p:tnLst>
      <p:par>
        <p:cTn id="1" dur="indefinite" restart="never" nodeType="tmRoot"/>
      </p:par>
    </p:tnLst>
  </p:timing>
  <p:hf hdr="0" dt="0"/>
  <p:txStyles>
    <p:titleStyle>
      <a:lvl1pPr algn="l" defTabSz="457200" rtl="0" eaLnBrk="1" fontAlgn="base" hangingPunct="1">
        <a:lnSpc>
          <a:spcPct val="86000"/>
        </a:lnSpc>
        <a:spcBef>
          <a:spcPct val="0"/>
        </a:spcBef>
        <a:spcAft>
          <a:spcPct val="0"/>
        </a:spcAft>
        <a:defRPr sz="3200" b="1" kern="1200">
          <a:solidFill>
            <a:schemeClr val="accent1"/>
          </a:solidFill>
          <a:latin typeface="Helvetica Neue"/>
          <a:ea typeface="Helvetica Neue"/>
          <a:cs typeface="+mj-cs"/>
        </a:defRPr>
      </a:lvl1pPr>
      <a:lvl2pPr algn="l" defTabSz="457200" rtl="0" eaLnBrk="1" fontAlgn="base" hangingPunct="1">
        <a:lnSpc>
          <a:spcPct val="86000"/>
        </a:lnSpc>
        <a:spcBef>
          <a:spcPct val="0"/>
        </a:spcBef>
        <a:spcAft>
          <a:spcPct val="0"/>
        </a:spcAft>
        <a:defRPr sz="3200" b="1">
          <a:solidFill>
            <a:schemeClr val="accent1"/>
          </a:solidFill>
          <a:latin typeface="Arial" charset="0"/>
          <a:ea typeface="Helvetica Neue" pitchFamily="-80" charset="0"/>
          <a:cs typeface="Helvetica Neue" pitchFamily="-80" charset="0"/>
        </a:defRPr>
      </a:lvl2pPr>
      <a:lvl3pPr algn="l" defTabSz="457200" rtl="0" eaLnBrk="1" fontAlgn="base" hangingPunct="1">
        <a:lnSpc>
          <a:spcPct val="86000"/>
        </a:lnSpc>
        <a:spcBef>
          <a:spcPct val="0"/>
        </a:spcBef>
        <a:spcAft>
          <a:spcPct val="0"/>
        </a:spcAft>
        <a:defRPr sz="3200" b="1">
          <a:solidFill>
            <a:schemeClr val="accent1"/>
          </a:solidFill>
          <a:latin typeface="Arial" charset="0"/>
          <a:ea typeface="Helvetica Neue" pitchFamily="-80" charset="0"/>
          <a:cs typeface="Helvetica Neue" pitchFamily="-80" charset="0"/>
        </a:defRPr>
      </a:lvl3pPr>
      <a:lvl4pPr algn="l" defTabSz="457200" rtl="0" eaLnBrk="1" fontAlgn="base" hangingPunct="1">
        <a:lnSpc>
          <a:spcPct val="86000"/>
        </a:lnSpc>
        <a:spcBef>
          <a:spcPct val="0"/>
        </a:spcBef>
        <a:spcAft>
          <a:spcPct val="0"/>
        </a:spcAft>
        <a:defRPr sz="3200" b="1">
          <a:solidFill>
            <a:schemeClr val="accent1"/>
          </a:solidFill>
          <a:latin typeface="Arial" charset="0"/>
          <a:ea typeface="Helvetica Neue" pitchFamily="-80" charset="0"/>
          <a:cs typeface="Helvetica Neue" pitchFamily="-80" charset="0"/>
        </a:defRPr>
      </a:lvl4pPr>
      <a:lvl5pPr algn="l" defTabSz="457200" rtl="0" eaLnBrk="1" fontAlgn="base" hangingPunct="1">
        <a:lnSpc>
          <a:spcPct val="86000"/>
        </a:lnSpc>
        <a:spcBef>
          <a:spcPct val="0"/>
        </a:spcBef>
        <a:spcAft>
          <a:spcPct val="0"/>
        </a:spcAft>
        <a:defRPr sz="3200" b="1">
          <a:solidFill>
            <a:schemeClr val="accent1"/>
          </a:solidFill>
          <a:latin typeface="Arial" charset="0"/>
          <a:ea typeface="Helvetica Neue" pitchFamily="-80" charset="0"/>
          <a:cs typeface="Helvetica Neue" pitchFamily="-80" charset="0"/>
        </a:defRPr>
      </a:lvl5pPr>
      <a:lvl6pPr marL="457200" algn="l" defTabSz="457200" rtl="0" eaLnBrk="1" fontAlgn="base" hangingPunct="1">
        <a:lnSpc>
          <a:spcPct val="86000"/>
        </a:lnSpc>
        <a:spcBef>
          <a:spcPct val="0"/>
        </a:spcBef>
        <a:spcAft>
          <a:spcPct val="0"/>
        </a:spcAft>
        <a:defRPr sz="3200" b="1">
          <a:solidFill>
            <a:schemeClr val="accent1"/>
          </a:solidFill>
          <a:latin typeface="Arial" charset="0"/>
        </a:defRPr>
      </a:lvl6pPr>
      <a:lvl7pPr marL="914400" algn="l" defTabSz="457200" rtl="0" eaLnBrk="1" fontAlgn="base" hangingPunct="1">
        <a:lnSpc>
          <a:spcPct val="86000"/>
        </a:lnSpc>
        <a:spcBef>
          <a:spcPct val="0"/>
        </a:spcBef>
        <a:spcAft>
          <a:spcPct val="0"/>
        </a:spcAft>
        <a:defRPr sz="3200" b="1">
          <a:solidFill>
            <a:schemeClr val="accent1"/>
          </a:solidFill>
          <a:latin typeface="Arial" charset="0"/>
        </a:defRPr>
      </a:lvl7pPr>
      <a:lvl8pPr marL="1371600" algn="l" defTabSz="457200" rtl="0" eaLnBrk="1" fontAlgn="base" hangingPunct="1">
        <a:lnSpc>
          <a:spcPct val="86000"/>
        </a:lnSpc>
        <a:spcBef>
          <a:spcPct val="0"/>
        </a:spcBef>
        <a:spcAft>
          <a:spcPct val="0"/>
        </a:spcAft>
        <a:defRPr sz="3200" b="1">
          <a:solidFill>
            <a:schemeClr val="accent1"/>
          </a:solidFill>
          <a:latin typeface="Arial" charset="0"/>
        </a:defRPr>
      </a:lvl8pPr>
      <a:lvl9pPr marL="1828800" algn="l" defTabSz="457200" rtl="0" eaLnBrk="1" fontAlgn="base" hangingPunct="1">
        <a:lnSpc>
          <a:spcPct val="86000"/>
        </a:lnSpc>
        <a:spcBef>
          <a:spcPct val="0"/>
        </a:spcBef>
        <a:spcAft>
          <a:spcPct val="0"/>
        </a:spcAft>
        <a:defRPr sz="3200" b="1">
          <a:solidFill>
            <a:schemeClr val="accent1"/>
          </a:solidFill>
          <a:latin typeface="Arial" charset="0"/>
        </a:defRPr>
      </a:lvl9pPr>
    </p:titleStyle>
    <p:bodyStyle>
      <a:lvl1pPr marL="342900" indent="-342900" algn="l" defTabSz="457200" rtl="0" eaLnBrk="1" fontAlgn="base" hangingPunct="1">
        <a:lnSpc>
          <a:spcPct val="86000"/>
        </a:lnSpc>
        <a:spcBef>
          <a:spcPts val="1200"/>
        </a:spcBef>
        <a:spcAft>
          <a:spcPts val="600"/>
        </a:spcAft>
        <a:buFont typeface="Helvetica Neue" pitchFamily="-80" charset="0"/>
        <a:defRPr sz="2200" b="0" kern="1200">
          <a:solidFill>
            <a:srgbClr val="4B4B4B"/>
          </a:solidFill>
          <a:latin typeface="Helvetica Neue"/>
          <a:ea typeface="+mn-ea"/>
          <a:cs typeface="+mn-cs"/>
        </a:defRPr>
      </a:lvl1pPr>
      <a:lvl2pPr marL="515938" indent="-282575" algn="l" defTabSz="457200" rtl="0" eaLnBrk="1" fontAlgn="base" hangingPunct="1">
        <a:lnSpc>
          <a:spcPct val="86000"/>
        </a:lnSpc>
        <a:spcBef>
          <a:spcPts val="1200"/>
        </a:spcBef>
        <a:spcAft>
          <a:spcPct val="0"/>
        </a:spcAft>
        <a:buClr>
          <a:srgbClr val="003C69"/>
        </a:buClr>
        <a:buSzPct val="120000"/>
        <a:buChar char="•"/>
        <a:defRPr sz="1800" kern="1200">
          <a:solidFill>
            <a:srgbClr val="4B4B4B"/>
          </a:solidFill>
          <a:latin typeface="Helvetica Neue"/>
          <a:ea typeface="+mn-ea"/>
          <a:cs typeface="+mn-cs"/>
        </a:defRPr>
      </a:lvl2pPr>
      <a:lvl3pPr marL="1089025" indent="-290513" algn="l" defTabSz="457200" rtl="0" eaLnBrk="1" fontAlgn="base" hangingPunct="1">
        <a:lnSpc>
          <a:spcPct val="86000"/>
        </a:lnSpc>
        <a:spcBef>
          <a:spcPts val="1200"/>
        </a:spcBef>
        <a:spcAft>
          <a:spcPct val="0"/>
        </a:spcAft>
        <a:buClr>
          <a:srgbClr val="003C69"/>
        </a:buClr>
        <a:buSzPct val="130000"/>
        <a:buFont typeface="Arial" pitchFamily="34" charset="0"/>
        <a:buChar char="‒"/>
        <a:defRPr sz="1800" kern="1200">
          <a:solidFill>
            <a:srgbClr val="4B4B4B"/>
          </a:solidFill>
          <a:latin typeface="Helvetica Neue"/>
          <a:ea typeface="+mn-ea"/>
          <a:cs typeface="+mn-cs"/>
        </a:defRPr>
      </a:lvl3pPr>
      <a:lvl4pPr marL="1031875" indent="-228600" algn="l" defTabSz="457200" rtl="0" eaLnBrk="1" fontAlgn="base" hangingPunct="1">
        <a:spcBef>
          <a:spcPct val="50000"/>
        </a:spcBef>
        <a:spcAft>
          <a:spcPct val="0"/>
        </a:spcAft>
        <a:buClr>
          <a:srgbClr val="003C69"/>
        </a:buClr>
        <a:buSzPct val="80000"/>
        <a:buFont typeface="Arial" charset="0"/>
        <a:buChar char="♦"/>
        <a:defRPr kern="1200">
          <a:solidFill>
            <a:srgbClr val="4B4B4B"/>
          </a:solidFill>
          <a:latin typeface="+mn-lt"/>
          <a:ea typeface="+mn-ea"/>
          <a:cs typeface="+mn-cs"/>
        </a:defRPr>
      </a:lvl4pPr>
      <a:lvl5pPr marL="1373188" indent="-227013" algn="l" defTabSz="457200" rtl="0" eaLnBrk="1" fontAlgn="base" hangingPunct="1">
        <a:spcBef>
          <a:spcPct val="0"/>
        </a:spcBef>
        <a:spcAft>
          <a:spcPct val="0"/>
        </a:spcAft>
        <a:buClr>
          <a:srgbClr val="003C69"/>
        </a:buClr>
        <a:buSzPct val="95000"/>
        <a:buFont typeface="Wingdings" pitchFamily="-80" charset="2"/>
        <a:buChar char="§"/>
        <a:defRPr kern="1200">
          <a:solidFill>
            <a:srgbClr val="4B4B4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6.xml"/><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15.xml"/><Relationship Id="rId4" Type="http://schemas.openxmlformats.org/officeDocument/2006/relationships/image" Target="../media/image48.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8.gif"/><Relationship Id="rId7" Type="http://schemas.openxmlformats.org/officeDocument/2006/relationships/image" Target="../media/image15.jpeg"/><Relationship Id="rId2" Type="http://schemas.openxmlformats.org/officeDocument/2006/relationships/image" Target="../media/image57.png"/><Relationship Id="rId1" Type="http://schemas.openxmlformats.org/officeDocument/2006/relationships/slideLayout" Target="../slideLayouts/slideLayout15.xml"/><Relationship Id="rId6" Type="http://schemas.openxmlformats.org/officeDocument/2006/relationships/image" Target="../media/image14.jpeg"/><Relationship Id="rId5" Type="http://schemas.openxmlformats.org/officeDocument/2006/relationships/image" Target="../media/image60.jpe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6.jpeg"/><Relationship Id="rId7" Type="http://schemas.microsoft.com/office/2007/relationships/hdphoto" Target="../media/hdphoto2.wdp"/><Relationship Id="rId12" Type="http://schemas.openxmlformats.org/officeDocument/2006/relationships/image" Target="../media/image12.jpg"/><Relationship Id="rId2" Type="http://schemas.openxmlformats.org/officeDocument/2006/relationships/image" Target="../media/image5.png"/><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8.jpeg"/><Relationship Id="rId11" Type="http://schemas.microsoft.com/office/2007/relationships/hdphoto" Target="../media/hdphoto3.wdp"/><Relationship Id="rId5" Type="http://schemas.microsoft.com/office/2007/relationships/hdphoto" Target="../media/hdphoto1.wdp"/><Relationship Id="rId15" Type="http://schemas.openxmlformats.org/officeDocument/2006/relationships/image" Target="../media/image14.jpeg"/><Relationship Id="rId10" Type="http://schemas.openxmlformats.org/officeDocument/2006/relationships/image" Target="../media/image11.png"/><Relationship Id="rId4" Type="http://schemas.openxmlformats.org/officeDocument/2006/relationships/image" Target="../media/image7.jpeg"/><Relationship Id="rId9" Type="http://schemas.openxmlformats.org/officeDocument/2006/relationships/image" Target="../media/image10.jpg"/><Relationship Id="rId1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ctrTitle" sz="quarter"/>
          </p:nvPr>
        </p:nvSpPr>
        <p:spPr>
          <a:xfrm>
            <a:off x="455613" y="836518"/>
            <a:ext cx="5396547" cy="886397"/>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t" anchorCtr="0">
            <a:spAutoFit/>
          </a:bodyPr>
          <a:lstStyle/>
          <a:p>
            <a:pPr eaLnBrk="1" hangingPunct="1">
              <a:lnSpc>
                <a:spcPct val="90000"/>
              </a:lnSpc>
              <a:defRPr/>
            </a:pPr>
            <a:r>
              <a:rPr lang="en-US" sz="3200" dirty="0" smtClean="0">
                <a:solidFill>
                  <a:srgbClr val="003C69"/>
                </a:solidFill>
                <a:ea typeface="+mj-ea"/>
              </a:rPr>
              <a:t>Evaluating and Enhancing Adherence to Medications</a:t>
            </a:r>
          </a:p>
        </p:txBody>
      </p:sp>
      <p:sp>
        <p:nvSpPr>
          <p:cNvPr id="6147" name="Rectangle 5"/>
          <p:cNvSpPr>
            <a:spLocks noGrp="1" noChangeArrowheads="1"/>
          </p:cNvSpPr>
          <p:nvPr>
            <p:ph type="subTitle" idx="1"/>
          </p:nvPr>
        </p:nvSpPr>
        <p:spPr>
          <a:xfrm>
            <a:off x="455612" y="3653445"/>
            <a:ext cx="4980911" cy="1828800"/>
          </a:xfrm>
        </p:spPr>
        <p:txBody>
          <a:bodyPr/>
          <a:lstStyle/>
          <a:p>
            <a:pPr>
              <a:lnSpc>
                <a:spcPct val="90000"/>
              </a:lnSpc>
              <a:spcBef>
                <a:spcPts val="600"/>
              </a:spcBef>
              <a:spcAft>
                <a:spcPts val="0"/>
              </a:spcAft>
            </a:pPr>
            <a:r>
              <a:rPr lang="en-US" sz="2400" b="1" dirty="0">
                <a:solidFill>
                  <a:srgbClr val="003C69"/>
                </a:solidFill>
              </a:rPr>
              <a:t>Bernard Vrijens, PhD</a:t>
            </a:r>
            <a:br>
              <a:rPr lang="en-US" sz="2400" b="1" dirty="0">
                <a:solidFill>
                  <a:srgbClr val="003C69"/>
                </a:solidFill>
              </a:rPr>
            </a:br>
            <a:r>
              <a:rPr lang="en-US" sz="1800" dirty="0">
                <a:solidFill>
                  <a:srgbClr val="3DB7E4"/>
                </a:solidFill>
              </a:rPr>
              <a:t>Chief Science Officer, MWV Healthcare</a:t>
            </a:r>
            <a:br>
              <a:rPr lang="en-US" sz="1800" dirty="0">
                <a:solidFill>
                  <a:srgbClr val="3DB7E4"/>
                </a:solidFill>
              </a:rPr>
            </a:br>
            <a:r>
              <a:rPr lang="en-US" sz="1800" dirty="0">
                <a:solidFill>
                  <a:srgbClr val="3DB7E4"/>
                </a:solidFill>
              </a:rPr>
              <a:t>Associate Professor of Biostatistics </a:t>
            </a:r>
            <a:br>
              <a:rPr lang="en-US" sz="1800" dirty="0">
                <a:solidFill>
                  <a:srgbClr val="3DB7E4"/>
                </a:solidFill>
              </a:rPr>
            </a:br>
            <a:r>
              <a:rPr lang="en-US" sz="1800" dirty="0">
                <a:solidFill>
                  <a:srgbClr val="3DB7E4"/>
                </a:solidFill>
              </a:rPr>
              <a:t>University of Liège, Belgium</a:t>
            </a:r>
          </a:p>
        </p:txBody>
      </p:sp>
    </p:spTree>
    <p:extLst>
      <p:ext uri="{BB962C8B-B14F-4D97-AF65-F5344CB8AC3E}">
        <p14:creationId xmlns:p14="http://schemas.microsoft.com/office/powerpoint/2010/main" val="1721048665"/>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0" descr="Fig01_6_redgap.eps"/>
          <p:cNvPicPr>
            <a:picLocks noChangeAspect="1"/>
          </p:cNvPicPr>
          <p:nvPr/>
        </p:nvPicPr>
        <p:blipFill>
          <a:blip r:embed="rId2"/>
          <a:srcRect/>
          <a:stretch>
            <a:fillRect/>
          </a:stretch>
        </p:blipFill>
        <p:spPr bwMode="auto">
          <a:xfrm>
            <a:off x="922338" y="1658938"/>
            <a:ext cx="6400800" cy="4203700"/>
          </a:xfrm>
          <a:prstGeom prst="rect">
            <a:avLst/>
          </a:prstGeom>
          <a:noFill/>
          <a:ln w="9525">
            <a:noFill/>
            <a:miter lim="800000"/>
            <a:headEnd/>
            <a:tailEnd/>
          </a:ln>
        </p:spPr>
      </p:pic>
      <p:sp>
        <p:nvSpPr>
          <p:cNvPr id="24578" name="Title 1"/>
          <p:cNvSpPr>
            <a:spLocks noGrp="1"/>
          </p:cNvSpPr>
          <p:nvPr>
            <p:ph type="title" idx="4294967295"/>
          </p:nvPr>
        </p:nvSpPr>
        <p:spPr/>
        <p:txBody>
          <a:bodyPr/>
          <a:lstStyle/>
          <a:p>
            <a:pPr eaLnBrk="1" hangingPunct="1">
              <a:lnSpc>
                <a:spcPts val="3200"/>
              </a:lnSpc>
            </a:pPr>
            <a:r>
              <a:rPr lang="fr-BE" b="0" dirty="0" err="1" smtClean="0">
                <a:solidFill>
                  <a:srgbClr val="003366"/>
                </a:solidFill>
                <a:latin typeface="+mj-lt"/>
                <a:cs typeface="Arial" charset="0"/>
              </a:rPr>
              <a:t>Extent</a:t>
            </a:r>
            <a:r>
              <a:rPr lang="fr-BE" b="0" dirty="0" smtClean="0">
                <a:solidFill>
                  <a:srgbClr val="003366"/>
                </a:solidFill>
                <a:latin typeface="+mj-lt"/>
                <a:cs typeface="Arial" charset="0"/>
              </a:rPr>
              <a:t> of Non-</a:t>
            </a:r>
            <a:r>
              <a:rPr lang="fr-BE" b="0" dirty="0" err="1" smtClean="0">
                <a:solidFill>
                  <a:srgbClr val="003366"/>
                </a:solidFill>
                <a:latin typeface="+mj-lt"/>
                <a:cs typeface="Arial" charset="0"/>
              </a:rPr>
              <a:t>Adherence</a:t>
            </a:r>
            <a:r>
              <a:rPr lang="fr-BE" b="0" dirty="0" smtClean="0">
                <a:solidFill>
                  <a:schemeClr val="accent2"/>
                </a:solidFill>
                <a:latin typeface="+mj-lt"/>
                <a:cs typeface="Arial" charset="0"/>
              </a:rPr>
              <a:t> </a:t>
            </a:r>
            <a:r>
              <a:rPr lang="fr-BE" b="0" dirty="0" smtClean="0">
                <a:solidFill>
                  <a:srgbClr val="003C69"/>
                </a:solidFill>
                <a:latin typeface="+mj-lt"/>
                <a:cs typeface="Arial" charset="0"/>
              </a:rPr>
              <a:t>in </a:t>
            </a:r>
            <a:r>
              <a:rPr lang="fr-BE" b="0" dirty="0" err="1" smtClean="0">
                <a:solidFill>
                  <a:srgbClr val="003C69"/>
                </a:solidFill>
                <a:latin typeface="+mj-lt"/>
                <a:cs typeface="Arial" charset="0"/>
              </a:rPr>
              <a:t>Clinical</a:t>
            </a:r>
            <a:r>
              <a:rPr lang="fr-BE" b="0" dirty="0" smtClean="0">
                <a:solidFill>
                  <a:srgbClr val="003C69"/>
                </a:solidFill>
                <a:latin typeface="+mj-lt"/>
                <a:cs typeface="Arial" charset="0"/>
              </a:rPr>
              <a:t> Trials</a:t>
            </a:r>
            <a:r>
              <a:rPr lang="fr-BE" b="0" dirty="0" smtClean="0">
                <a:solidFill>
                  <a:schemeClr val="accent2"/>
                </a:solidFill>
                <a:latin typeface="+mj-lt"/>
                <a:cs typeface="Arial" charset="0"/>
              </a:rPr>
              <a:t> </a:t>
            </a:r>
            <a:endParaRPr lang="en-US" b="0" dirty="0" smtClean="0">
              <a:solidFill>
                <a:srgbClr val="003C69"/>
              </a:solidFill>
              <a:latin typeface="+mj-lt"/>
              <a:cs typeface="Arial" charset="0"/>
            </a:endParaRPr>
          </a:p>
        </p:txBody>
      </p:sp>
      <p:sp>
        <p:nvSpPr>
          <p:cNvPr id="24579" name="Slide Number Placeholder 3"/>
          <p:cNvSpPr txBox="1">
            <a:spLocks noGrp="1"/>
          </p:cNvSpPr>
          <p:nvPr/>
        </p:nvSpPr>
        <p:spPr bwMode="auto">
          <a:xfrm>
            <a:off x="8382000" y="6413500"/>
            <a:ext cx="393700" cy="228600"/>
          </a:xfrm>
          <a:prstGeom prst="rect">
            <a:avLst/>
          </a:prstGeom>
          <a:noFill/>
          <a:ln w="9525">
            <a:noFill/>
            <a:miter lim="800000"/>
            <a:headEnd/>
            <a:tailEnd/>
          </a:ln>
        </p:spPr>
        <p:txBody>
          <a:bodyPr/>
          <a:lstStyle/>
          <a:p>
            <a:pPr algn="r"/>
            <a:fld id="{8DD278C6-CC83-4F16-B222-7A2ED4A33FA6}" type="slidenum">
              <a:rPr lang="en-US" sz="1000" b="0">
                <a:solidFill>
                  <a:srgbClr val="4B4B4B"/>
                </a:solidFill>
                <a:cs typeface="Arial" charset="0"/>
              </a:rPr>
              <a:pPr algn="r"/>
              <a:t>10</a:t>
            </a:fld>
            <a:endParaRPr lang="en-US" sz="1000" b="0">
              <a:solidFill>
                <a:srgbClr val="4B4B4B"/>
              </a:solidFill>
              <a:cs typeface="Arial" charset="0"/>
            </a:endParaRPr>
          </a:p>
        </p:txBody>
      </p:sp>
      <p:sp>
        <p:nvSpPr>
          <p:cNvPr id="24580" name="Rectangle 20"/>
          <p:cNvSpPr>
            <a:spLocks noChangeArrowheads="1"/>
          </p:cNvSpPr>
          <p:nvPr/>
        </p:nvSpPr>
        <p:spPr bwMode="auto">
          <a:xfrm>
            <a:off x="365125" y="974725"/>
            <a:ext cx="6062663" cy="363538"/>
          </a:xfrm>
          <a:prstGeom prst="rect">
            <a:avLst/>
          </a:prstGeom>
          <a:noFill/>
          <a:ln w="9525">
            <a:noFill/>
            <a:miter lim="800000"/>
            <a:headEnd/>
            <a:tailEnd/>
          </a:ln>
        </p:spPr>
        <p:txBody>
          <a:bodyPr>
            <a:spAutoFit/>
          </a:bodyPr>
          <a:lstStyle/>
          <a:p>
            <a:pPr>
              <a:lnSpc>
                <a:spcPct val="86000"/>
              </a:lnSpc>
            </a:pPr>
            <a:r>
              <a:rPr lang="en-US">
                <a:solidFill>
                  <a:srgbClr val="4B4B4B"/>
                </a:solidFill>
                <a:cs typeface="Arial" charset="0"/>
              </a:rPr>
              <a:t>16,907 participants from 95 clinical studies</a:t>
            </a:r>
          </a:p>
        </p:txBody>
      </p:sp>
      <p:pic>
        <p:nvPicPr>
          <p:cNvPr id="24581" name="Picture 8" descr="Fig01_5_bluegap.eps"/>
          <p:cNvPicPr>
            <a:picLocks noChangeAspect="1"/>
          </p:cNvPicPr>
          <p:nvPr/>
        </p:nvPicPr>
        <p:blipFill>
          <a:blip r:embed="rId3"/>
          <a:srcRect/>
          <a:stretch>
            <a:fillRect/>
          </a:stretch>
        </p:blipFill>
        <p:spPr bwMode="auto">
          <a:xfrm>
            <a:off x="915988" y="1660525"/>
            <a:ext cx="6375400" cy="4200525"/>
          </a:xfrm>
          <a:prstGeom prst="rect">
            <a:avLst/>
          </a:prstGeom>
          <a:noFill/>
          <a:ln w="9525">
            <a:noFill/>
            <a:miter lim="800000"/>
            <a:headEnd/>
            <a:tailEnd/>
          </a:ln>
        </p:spPr>
      </p:pic>
      <p:pic>
        <p:nvPicPr>
          <p:cNvPr id="24582" name="Picture 7" descr="BlaschkeFig01_SIM.eps"/>
          <p:cNvPicPr>
            <a:picLocks noChangeAspect="1"/>
          </p:cNvPicPr>
          <p:nvPr/>
        </p:nvPicPr>
        <p:blipFill>
          <a:blip r:embed="rId4"/>
          <a:srcRect/>
          <a:stretch>
            <a:fillRect/>
          </a:stretch>
        </p:blipFill>
        <p:spPr bwMode="auto">
          <a:xfrm>
            <a:off x="915988" y="1662113"/>
            <a:ext cx="6375400" cy="4200525"/>
          </a:xfrm>
          <a:prstGeom prst="rect">
            <a:avLst/>
          </a:prstGeom>
          <a:noFill/>
          <a:ln w="9525">
            <a:noFill/>
            <a:miter lim="800000"/>
            <a:headEnd/>
            <a:tailEnd/>
          </a:ln>
        </p:spPr>
      </p:pic>
      <p:pic>
        <p:nvPicPr>
          <p:cNvPr id="24583" name="Picture 5" descr="Fig01_3_blueline.eps"/>
          <p:cNvPicPr>
            <a:picLocks noChangeAspect="1"/>
          </p:cNvPicPr>
          <p:nvPr/>
        </p:nvPicPr>
        <p:blipFill>
          <a:blip r:embed="rId5"/>
          <a:srcRect/>
          <a:stretch>
            <a:fillRect/>
          </a:stretch>
        </p:blipFill>
        <p:spPr bwMode="auto">
          <a:xfrm>
            <a:off x="915988" y="1663700"/>
            <a:ext cx="6375400" cy="4200525"/>
          </a:xfrm>
          <a:prstGeom prst="rect">
            <a:avLst/>
          </a:prstGeom>
          <a:noFill/>
          <a:ln w="9525">
            <a:noFill/>
            <a:miter lim="800000"/>
            <a:headEnd/>
            <a:tailEnd/>
          </a:ln>
        </p:spPr>
      </p:pic>
      <p:pic>
        <p:nvPicPr>
          <p:cNvPr id="24584" name="Picture 7" descr="Fig01_4_redline.eps"/>
          <p:cNvPicPr>
            <a:picLocks noChangeAspect="1"/>
          </p:cNvPicPr>
          <p:nvPr/>
        </p:nvPicPr>
        <p:blipFill>
          <a:blip r:embed="rId6"/>
          <a:srcRect/>
          <a:stretch>
            <a:fillRect/>
          </a:stretch>
        </p:blipFill>
        <p:spPr bwMode="auto">
          <a:xfrm>
            <a:off x="915988" y="1657350"/>
            <a:ext cx="6375400" cy="4200525"/>
          </a:xfrm>
          <a:prstGeom prst="rect">
            <a:avLst/>
          </a:prstGeom>
          <a:noFill/>
          <a:ln w="9525">
            <a:noFill/>
            <a:miter lim="800000"/>
            <a:headEnd/>
            <a:tailEnd/>
          </a:ln>
        </p:spPr>
      </p:pic>
      <p:pic>
        <p:nvPicPr>
          <p:cNvPr id="24585" name="Picture 4" descr="BlaschkeFig01_1_grid.eps"/>
          <p:cNvPicPr>
            <a:picLocks noChangeAspect="1"/>
          </p:cNvPicPr>
          <p:nvPr/>
        </p:nvPicPr>
        <p:blipFill>
          <a:blip r:embed="rId7"/>
          <a:srcRect/>
          <a:stretch>
            <a:fillRect/>
          </a:stretch>
        </p:blipFill>
        <p:spPr bwMode="auto">
          <a:xfrm>
            <a:off x="461963" y="1627188"/>
            <a:ext cx="6924675" cy="4237037"/>
          </a:xfrm>
          <a:prstGeom prst="rect">
            <a:avLst/>
          </a:prstGeom>
          <a:noFill/>
          <a:ln w="9525">
            <a:noFill/>
            <a:miter lim="800000"/>
            <a:headEnd/>
            <a:tailEnd/>
          </a:ln>
        </p:spPr>
      </p:pic>
      <p:sp>
        <p:nvSpPr>
          <p:cNvPr id="24586" name="TextBox 3"/>
          <p:cNvSpPr txBox="1">
            <a:spLocks noChangeArrowheads="1"/>
          </p:cNvSpPr>
          <p:nvPr/>
        </p:nvSpPr>
        <p:spPr bwMode="auto">
          <a:xfrm>
            <a:off x="7381875" y="4154488"/>
            <a:ext cx="1116013" cy="284162"/>
          </a:xfrm>
          <a:prstGeom prst="rect">
            <a:avLst/>
          </a:prstGeom>
          <a:solidFill>
            <a:schemeClr val="bg1"/>
          </a:solidFill>
          <a:ln w="9525">
            <a:noFill/>
            <a:miter lim="800000"/>
            <a:headEnd/>
            <a:tailEnd/>
          </a:ln>
        </p:spPr>
        <p:txBody>
          <a:bodyPr>
            <a:spAutoFit/>
          </a:bodyPr>
          <a:lstStyle/>
          <a:p>
            <a:pPr>
              <a:lnSpc>
                <a:spcPct val="86000"/>
              </a:lnSpc>
            </a:pPr>
            <a:r>
              <a:rPr lang="en-US" sz="1400">
                <a:solidFill>
                  <a:srgbClr val="CC0000"/>
                </a:solidFill>
                <a:cs typeface="Arial" charset="0"/>
              </a:rPr>
              <a:t>Adherence</a:t>
            </a:r>
          </a:p>
        </p:txBody>
      </p:sp>
      <p:sp>
        <p:nvSpPr>
          <p:cNvPr id="24587" name="TextBox 13"/>
          <p:cNvSpPr txBox="1">
            <a:spLocks noChangeArrowheads="1"/>
          </p:cNvSpPr>
          <p:nvPr/>
        </p:nvSpPr>
        <p:spPr bwMode="auto">
          <a:xfrm>
            <a:off x="7381875" y="3803650"/>
            <a:ext cx="1398588" cy="282575"/>
          </a:xfrm>
          <a:prstGeom prst="rect">
            <a:avLst/>
          </a:prstGeom>
          <a:solidFill>
            <a:schemeClr val="bg1"/>
          </a:solidFill>
          <a:ln w="9525">
            <a:noFill/>
            <a:miter lim="800000"/>
            <a:headEnd/>
            <a:tailEnd/>
          </a:ln>
        </p:spPr>
        <p:txBody>
          <a:bodyPr>
            <a:spAutoFit/>
          </a:bodyPr>
          <a:lstStyle/>
          <a:p>
            <a:pPr>
              <a:lnSpc>
                <a:spcPct val="86000"/>
              </a:lnSpc>
            </a:pPr>
            <a:r>
              <a:rPr lang="en-US" sz="1400">
                <a:solidFill>
                  <a:srgbClr val="003366"/>
                </a:solidFill>
                <a:cs typeface="Arial" charset="0"/>
              </a:rPr>
              <a:t>Persistence</a:t>
            </a:r>
          </a:p>
        </p:txBody>
      </p:sp>
      <p:sp>
        <p:nvSpPr>
          <p:cNvPr id="17" name="Rectangle 16"/>
          <p:cNvSpPr/>
          <p:nvPr/>
        </p:nvSpPr>
        <p:spPr bwMode="auto">
          <a:xfrm>
            <a:off x="1676400" y="4933950"/>
            <a:ext cx="5522913" cy="517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86000"/>
              </a:lnSpc>
              <a:defRPr/>
            </a:pPr>
            <a:endParaRPr lang="en-US">
              <a:solidFill>
                <a:srgbClr val="FFFFFF"/>
              </a:solidFill>
              <a:cs typeface="Arial"/>
            </a:endParaRPr>
          </a:p>
        </p:txBody>
      </p:sp>
      <p:sp>
        <p:nvSpPr>
          <p:cNvPr id="24589" name="Text Box 8"/>
          <p:cNvSpPr txBox="1">
            <a:spLocks noChangeArrowheads="1"/>
          </p:cNvSpPr>
          <p:nvPr/>
        </p:nvSpPr>
        <p:spPr bwMode="auto">
          <a:xfrm>
            <a:off x="3551238" y="6424613"/>
            <a:ext cx="4824412" cy="241300"/>
          </a:xfrm>
          <a:prstGeom prst="rect">
            <a:avLst/>
          </a:prstGeom>
          <a:noFill/>
          <a:ln w="9525">
            <a:noFill/>
            <a:miter lim="800000"/>
            <a:headEnd/>
            <a:tailEnd/>
          </a:ln>
        </p:spPr>
        <p:txBody>
          <a:bodyPr>
            <a:spAutoFit/>
          </a:bodyPr>
          <a:lstStyle/>
          <a:p>
            <a:pPr algn="r">
              <a:lnSpc>
                <a:spcPct val="86000"/>
              </a:lnSpc>
              <a:spcBef>
                <a:spcPct val="50000"/>
              </a:spcBef>
            </a:pPr>
            <a:r>
              <a:rPr lang="fr-BE" sz="1100" b="0" i="1">
                <a:solidFill>
                  <a:srgbClr val="4B4B4B"/>
                </a:solidFill>
                <a:cs typeface="Arial" charset="0"/>
              </a:rPr>
              <a:t>Blaschke, Osterberg, Vrijens, Urquhart, Annual Review, 2012.</a:t>
            </a:r>
            <a:endParaRPr lang="en-US" sz="1100" b="0" i="1">
              <a:solidFill>
                <a:srgbClr val="4B4B4B"/>
              </a:solidFill>
              <a:cs typeface="Arial" charset="0"/>
            </a:endParaRPr>
          </a:p>
        </p:txBody>
      </p:sp>
    </p:spTree>
    <p:extLst>
      <p:ext uri="{BB962C8B-B14F-4D97-AF65-F5344CB8AC3E}">
        <p14:creationId xmlns:p14="http://schemas.microsoft.com/office/powerpoint/2010/main" val="4008957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p:txBody>
          <a:bodyPr/>
          <a:lstStyle/>
          <a:p>
            <a:pPr eaLnBrk="1" hangingPunct="1">
              <a:lnSpc>
                <a:spcPts val="3200"/>
              </a:lnSpc>
            </a:pPr>
            <a:r>
              <a:rPr lang="fr-BE" b="0" dirty="0" err="1" smtClean="0">
                <a:solidFill>
                  <a:srgbClr val="003C69"/>
                </a:solidFill>
                <a:latin typeface="+mj-lt"/>
                <a:cs typeface="Arial" charset="0"/>
              </a:rPr>
              <a:t>Persistence</a:t>
            </a:r>
            <a:r>
              <a:rPr lang="fr-BE" b="0" dirty="0" smtClean="0">
                <a:solidFill>
                  <a:srgbClr val="003C69"/>
                </a:solidFill>
                <a:latin typeface="+mj-lt"/>
                <a:cs typeface="Arial" charset="0"/>
              </a:rPr>
              <a:t>: </a:t>
            </a:r>
            <a:br>
              <a:rPr lang="fr-BE" b="0" dirty="0" smtClean="0">
                <a:solidFill>
                  <a:srgbClr val="003C69"/>
                </a:solidFill>
                <a:latin typeface="+mj-lt"/>
                <a:cs typeface="Arial" charset="0"/>
              </a:rPr>
            </a:br>
            <a:r>
              <a:rPr lang="fr-BE" b="0" dirty="0" smtClean="0">
                <a:solidFill>
                  <a:srgbClr val="003C69"/>
                </a:solidFill>
                <a:latin typeface="+mj-lt"/>
                <a:cs typeface="Arial" charset="0"/>
              </a:rPr>
              <a:t>Time to </a:t>
            </a:r>
            <a:r>
              <a:rPr lang="fr-BE" b="0" dirty="0" err="1" smtClean="0">
                <a:solidFill>
                  <a:srgbClr val="003C69"/>
                </a:solidFill>
                <a:latin typeface="+mj-lt"/>
                <a:cs typeface="Arial" charset="0"/>
              </a:rPr>
              <a:t>Treatment</a:t>
            </a:r>
            <a:r>
              <a:rPr lang="fr-BE" b="0" dirty="0" smtClean="0">
                <a:solidFill>
                  <a:srgbClr val="003C69"/>
                </a:solidFill>
                <a:latin typeface="+mj-lt"/>
                <a:cs typeface="Arial" charset="0"/>
              </a:rPr>
              <a:t> Discontinuation</a:t>
            </a:r>
            <a:endParaRPr lang="en-US" b="0" dirty="0" smtClean="0">
              <a:solidFill>
                <a:srgbClr val="003C69"/>
              </a:solidFill>
              <a:latin typeface="+mj-lt"/>
              <a:cs typeface="Arial" charset="0"/>
            </a:endParaRPr>
          </a:p>
        </p:txBody>
      </p:sp>
      <p:sp>
        <p:nvSpPr>
          <p:cNvPr id="25602" name="Content Placeholder 2"/>
          <p:cNvSpPr>
            <a:spLocks noGrp="1"/>
          </p:cNvSpPr>
          <p:nvPr>
            <p:ph idx="4294967295"/>
          </p:nvPr>
        </p:nvSpPr>
        <p:spPr>
          <a:xfrm>
            <a:off x="6789738" y="1462088"/>
            <a:ext cx="2354262" cy="1671637"/>
          </a:xfrm>
        </p:spPr>
        <p:txBody>
          <a:bodyPr/>
          <a:lstStyle/>
          <a:p>
            <a:pPr eaLnBrk="1" hangingPunct="1">
              <a:lnSpc>
                <a:spcPts val="2400"/>
              </a:lnSpc>
              <a:buFont typeface="Arial" charset="0"/>
              <a:buNone/>
            </a:pPr>
            <a:r>
              <a:rPr lang="en-US" smtClean="0">
                <a:solidFill>
                  <a:schemeClr val="accent2"/>
                </a:solidFill>
                <a:cs typeface="Arial" charset="0"/>
              </a:rPr>
              <a:t>Overall, 40% </a:t>
            </a:r>
            <a:br>
              <a:rPr lang="en-US" smtClean="0">
                <a:solidFill>
                  <a:schemeClr val="accent2"/>
                </a:solidFill>
                <a:cs typeface="Arial" charset="0"/>
              </a:rPr>
            </a:br>
            <a:r>
              <a:rPr lang="en-US" smtClean="0">
                <a:solidFill>
                  <a:schemeClr val="accent2"/>
                </a:solidFill>
                <a:cs typeface="Arial" charset="0"/>
              </a:rPr>
              <a:t>of patients </a:t>
            </a:r>
            <a:br>
              <a:rPr lang="en-US" smtClean="0">
                <a:solidFill>
                  <a:schemeClr val="accent2"/>
                </a:solidFill>
                <a:cs typeface="Arial" charset="0"/>
              </a:rPr>
            </a:br>
            <a:r>
              <a:rPr lang="en-US" smtClean="0">
                <a:solidFill>
                  <a:schemeClr val="accent2"/>
                </a:solidFill>
                <a:cs typeface="Arial" charset="0"/>
              </a:rPr>
              <a:t>will have </a:t>
            </a:r>
            <a:br>
              <a:rPr lang="en-US" smtClean="0">
                <a:solidFill>
                  <a:schemeClr val="accent2"/>
                </a:solidFill>
                <a:cs typeface="Arial" charset="0"/>
              </a:rPr>
            </a:br>
            <a:r>
              <a:rPr lang="en-US" smtClean="0">
                <a:solidFill>
                  <a:schemeClr val="accent2"/>
                </a:solidFill>
                <a:cs typeface="Arial" charset="0"/>
              </a:rPr>
              <a:t>discontinued </a:t>
            </a:r>
            <a:br>
              <a:rPr lang="en-US" smtClean="0">
                <a:solidFill>
                  <a:schemeClr val="accent2"/>
                </a:solidFill>
                <a:cs typeface="Arial" charset="0"/>
              </a:rPr>
            </a:br>
            <a:r>
              <a:rPr lang="en-US" smtClean="0">
                <a:solidFill>
                  <a:schemeClr val="accent2"/>
                </a:solidFill>
                <a:cs typeface="Arial" charset="0"/>
              </a:rPr>
              <a:t>the prescribed </a:t>
            </a:r>
            <a:br>
              <a:rPr lang="en-US" smtClean="0">
                <a:solidFill>
                  <a:schemeClr val="accent2"/>
                </a:solidFill>
                <a:cs typeface="Arial" charset="0"/>
              </a:rPr>
            </a:br>
            <a:r>
              <a:rPr lang="en-US" smtClean="0">
                <a:solidFill>
                  <a:schemeClr val="accent2"/>
                </a:solidFill>
                <a:cs typeface="Arial" charset="0"/>
              </a:rPr>
              <a:t>drug after </a:t>
            </a:r>
            <a:br>
              <a:rPr lang="en-US" smtClean="0">
                <a:solidFill>
                  <a:schemeClr val="accent2"/>
                </a:solidFill>
                <a:cs typeface="Arial" charset="0"/>
              </a:rPr>
            </a:br>
            <a:r>
              <a:rPr lang="en-US" smtClean="0">
                <a:solidFill>
                  <a:schemeClr val="accent2"/>
                </a:solidFill>
                <a:cs typeface="Arial" charset="0"/>
              </a:rPr>
              <a:t>12 months</a:t>
            </a:r>
          </a:p>
          <a:p>
            <a:pPr eaLnBrk="1" hangingPunct="1">
              <a:lnSpc>
                <a:spcPts val="2400"/>
              </a:lnSpc>
              <a:buFont typeface="Arial" charset="0"/>
              <a:buNone/>
            </a:pPr>
            <a:endParaRPr lang="en-US" smtClean="0">
              <a:solidFill>
                <a:schemeClr val="accent2"/>
              </a:solidFill>
              <a:cs typeface="Arial" charset="0"/>
            </a:endParaRPr>
          </a:p>
        </p:txBody>
      </p:sp>
      <p:sp>
        <p:nvSpPr>
          <p:cNvPr id="25603" name="Slide Number Placeholder 3"/>
          <p:cNvSpPr txBox="1">
            <a:spLocks noGrp="1"/>
          </p:cNvSpPr>
          <p:nvPr/>
        </p:nvSpPr>
        <p:spPr bwMode="auto">
          <a:xfrm>
            <a:off x="8382000" y="6413500"/>
            <a:ext cx="393700" cy="228600"/>
          </a:xfrm>
          <a:prstGeom prst="rect">
            <a:avLst/>
          </a:prstGeom>
          <a:noFill/>
          <a:ln w="9525">
            <a:noFill/>
            <a:miter lim="800000"/>
            <a:headEnd/>
            <a:tailEnd/>
          </a:ln>
        </p:spPr>
        <p:txBody>
          <a:bodyPr/>
          <a:lstStyle/>
          <a:p>
            <a:pPr algn="r"/>
            <a:fld id="{B805E542-192A-4AE0-B68C-44D50AB9B2E2}" type="slidenum">
              <a:rPr lang="en-US" sz="1000" b="0">
                <a:solidFill>
                  <a:srgbClr val="4B4B4B"/>
                </a:solidFill>
                <a:cs typeface="Arial" charset="0"/>
              </a:rPr>
              <a:pPr algn="r"/>
              <a:t>11</a:t>
            </a:fld>
            <a:endParaRPr lang="en-US" sz="1000" b="0">
              <a:solidFill>
                <a:srgbClr val="4B4B4B"/>
              </a:solidFill>
              <a:cs typeface="Arial" charset="0"/>
            </a:endParaRPr>
          </a:p>
        </p:txBody>
      </p:sp>
      <p:grpSp>
        <p:nvGrpSpPr>
          <p:cNvPr id="25604" name="Group 8"/>
          <p:cNvGrpSpPr>
            <a:grpSpLocks/>
          </p:cNvGrpSpPr>
          <p:nvPr/>
        </p:nvGrpSpPr>
        <p:grpSpPr bwMode="auto">
          <a:xfrm>
            <a:off x="325438" y="1312863"/>
            <a:ext cx="6464300" cy="4370387"/>
            <a:chOff x="2708733" y="1415142"/>
            <a:chExt cx="6042128" cy="4083958"/>
          </a:xfrm>
        </p:grpSpPr>
        <p:pic>
          <p:nvPicPr>
            <p:cNvPr id="25607" name="Picture 5"/>
            <p:cNvPicPr>
              <a:picLocks noChangeAspect="1" noChangeArrowheads="1"/>
            </p:cNvPicPr>
            <p:nvPr/>
          </p:nvPicPr>
          <p:blipFill>
            <a:blip r:embed="rId2"/>
            <a:srcRect/>
            <a:stretch>
              <a:fillRect/>
            </a:stretch>
          </p:blipFill>
          <p:spPr bwMode="auto">
            <a:xfrm>
              <a:off x="3100620" y="1415142"/>
              <a:ext cx="5650241" cy="3606799"/>
            </a:xfrm>
            <a:prstGeom prst="rect">
              <a:avLst/>
            </a:prstGeom>
            <a:noFill/>
            <a:ln w="9525">
              <a:noFill/>
              <a:miter lim="800000"/>
              <a:headEnd/>
              <a:tailEnd/>
            </a:ln>
          </p:spPr>
        </p:pic>
        <p:pic>
          <p:nvPicPr>
            <p:cNvPr id="25608" name="Picture 6"/>
            <p:cNvPicPr>
              <a:picLocks noChangeAspect="1" noChangeArrowheads="1"/>
            </p:cNvPicPr>
            <p:nvPr/>
          </p:nvPicPr>
          <p:blipFill>
            <a:blip r:embed="rId3"/>
            <a:srcRect/>
            <a:stretch>
              <a:fillRect/>
            </a:stretch>
          </p:blipFill>
          <p:spPr bwMode="auto">
            <a:xfrm>
              <a:off x="3189520" y="5105400"/>
              <a:ext cx="4940300" cy="393700"/>
            </a:xfrm>
            <a:prstGeom prst="rect">
              <a:avLst/>
            </a:prstGeom>
            <a:noFill/>
            <a:ln w="9525">
              <a:noFill/>
              <a:miter lim="800000"/>
              <a:headEnd/>
              <a:tailEnd/>
            </a:ln>
          </p:spPr>
        </p:pic>
        <p:pic>
          <p:nvPicPr>
            <p:cNvPr id="25609" name="Picture 7"/>
            <p:cNvPicPr>
              <a:picLocks noChangeAspect="1" noChangeArrowheads="1"/>
            </p:cNvPicPr>
            <p:nvPr/>
          </p:nvPicPr>
          <p:blipFill>
            <a:blip r:embed="rId4"/>
            <a:srcRect/>
            <a:stretch>
              <a:fillRect/>
            </a:stretch>
          </p:blipFill>
          <p:spPr bwMode="auto">
            <a:xfrm>
              <a:off x="2708733" y="1714500"/>
              <a:ext cx="342900" cy="3136900"/>
            </a:xfrm>
            <a:prstGeom prst="rect">
              <a:avLst/>
            </a:prstGeom>
            <a:noFill/>
            <a:ln w="9525">
              <a:noFill/>
              <a:miter lim="800000"/>
              <a:headEnd/>
              <a:tailEnd/>
            </a:ln>
          </p:spPr>
        </p:pic>
      </p:grpSp>
      <p:sp>
        <p:nvSpPr>
          <p:cNvPr id="25605" name="Text Box 8"/>
          <p:cNvSpPr txBox="1">
            <a:spLocks noChangeArrowheads="1"/>
          </p:cNvSpPr>
          <p:nvPr/>
        </p:nvSpPr>
        <p:spPr bwMode="auto">
          <a:xfrm>
            <a:off x="3551238" y="6424613"/>
            <a:ext cx="4824412" cy="241300"/>
          </a:xfrm>
          <a:prstGeom prst="rect">
            <a:avLst/>
          </a:prstGeom>
          <a:noFill/>
          <a:ln w="9525">
            <a:noFill/>
            <a:miter lim="800000"/>
            <a:headEnd/>
            <a:tailEnd/>
          </a:ln>
        </p:spPr>
        <p:txBody>
          <a:bodyPr>
            <a:spAutoFit/>
          </a:bodyPr>
          <a:lstStyle/>
          <a:p>
            <a:pPr algn="r">
              <a:lnSpc>
                <a:spcPct val="86000"/>
              </a:lnSpc>
              <a:spcBef>
                <a:spcPct val="50000"/>
              </a:spcBef>
            </a:pPr>
            <a:r>
              <a:rPr lang="fr-BE" sz="1100" b="0" i="1">
                <a:solidFill>
                  <a:srgbClr val="4B4B4B"/>
                </a:solidFill>
                <a:cs typeface="Arial" charset="0"/>
              </a:rPr>
              <a:t>Blaschke, Osterberg, Vrijens, Urquhart, Annual Review, 2012.</a:t>
            </a:r>
            <a:endParaRPr lang="en-US" sz="1100" b="0" i="1">
              <a:solidFill>
                <a:srgbClr val="4B4B4B"/>
              </a:solidFill>
              <a:cs typeface="Arial" charset="0"/>
            </a:endParaRPr>
          </a:p>
        </p:txBody>
      </p:sp>
      <p:sp>
        <p:nvSpPr>
          <p:cNvPr id="25606" name="TextBox 1"/>
          <p:cNvSpPr txBox="1">
            <a:spLocks noChangeArrowheads="1"/>
          </p:cNvSpPr>
          <p:nvPr/>
        </p:nvSpPr>
        <p:spPr bwMode="auto">
          <a:xfrm>
            <a:off x="6196013" y="1633538"/>
            <a:ext cx="300037" cy="400050"/>
          </a:xfrm>
          <a:prstGeom prst="rect">
            <a:avLst/>
          </a:prstGeom>
          <a:solidFill>
            <a:schemeClr val="bg1"/>
          </a:solidFill>
          <a:ln w="9525">
            <a:noFill/>
            <a:miter lim="800000"/>
            <a:headEnd/>
            <a:tailEnd/>
          </a:ln>
        </p:spPr>
        <p:txBody>
          <a:bodyPr>
            <a:spAutoFit/>
          </a:bodyPr>
          <a:lstStyle/>
          <a:p>
            <a:endParaRPr lang="en-US"/>
          </a:p>
        </p:txBody>
      </p:sp>
    </p:spTree>
    <p:extLst>
      <p:ext uri="{BB962C8B-B14F-4D97-AF65-F5344CB8AC3E}">
        <p14:creationId xmlns:p14="http://schemas.microsoft.com/office/powerpoint/2010/main" val="2560457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eaLnBrk="1" hangingPunct="1">
              <a:lnSpc>
                <a:spcPct val="100000"/>
              </a:lnSpc>
              <a:defRPr/>
            </a:pPr>
            <a:r>
              <a:rPr lang="fr-BE" sz="3600" b="0" dirty="0" smtClean="0">
                <a:latin typeface="+mj-lt"/>
                <a:cs typeface="ＭＳ Ｐゴシック"/>
              </a:rPr>
              <a:t>Hypertension</a:t>
            </a:r>
            <a:r>
              <a:rPr lang="fr-BE" sz="3200" dirty="0" smtClean="0">
                <a:solidFill>
                  <a:srgbClr val="000000"/>
                </a:solidFill>
                <a:cs typeface="ＭＳ Ｐゴシック"/>
              </a:rPr>
              <a:t/>
            </a:r>
            <a:br>
              <a:rPr lang="fr-BE" sz="3200" dirty="0" smtClean="0">
                <a:solidFill>
                  <a:srgbClr val="000000"/>
                </a:solidFill>
                <a:cs typeface="ＭＳ Ｐゴシック"/>
              </a:rPr>
            </a:br>
            <a:r>
              <a:rPr lang="fr-BE" sz="1600" dirty="0" smtClean="0">
                <a:solidFill>
                  <a:srgbClr val="4B4B4B"/>
                </a:solidFill>
                <a:cs typeface="ＭＳ Ｐゴシック"/>
              </a:rPr>
              <a:t>Adherence to prescribed antihypertensive drug treatments: </a:t>
            </a:r>
            <a:br>
              <a:rPr lang="fr-BE" sz="1600" dirty="0" smtClean="0">
                <a:solidFill>
                  <a:srgbClr val="4B4B4B"/>
                </a:solidFill>
                <a:cs typeface="ＭＳ Ｐゴシック"/>
              </a:rPr>
            </a:br>
            <a:r>
              <a:rPr lang="fr-BE" sz="1600" dirty="0" smtClean="0">
                <a:solidFill>
                  <a:srgbClr val="4B4B4B"/>
                </a:solidFill>
                <a:cs typeface="ＭＳ Ｐゴシック"/>
              </a:rPr>
              <a:t>longitudinal study of electronically compiled dosing histories</a:t>
            </a:r>
            <a:br>
              <a:rPr lang="fr-BE" sz="1600" dirty="0" smtClean="0">
                <a:solidFill>
                  <a:srgbClr val="4B4B4B"/>
                </a:solidFill>
                <a:cs typeface="ＭＳ Ｐゴシック"/>
              </a:rPr>
            </a:br>
            <a:r>
              <a:rPr lang="fr-BE" sz="400" b="0" dirty="0" smtClean="0">
                <a:solidFill>
                  <a:srgbClr val="4B4B4B"/>
                </a:solidFill>
                <a:cs typeface="ＭＳ Ｐゴシック"/>
              </a:rPr>
              <a:t/>
            </a:r>
            <a:br>
              <a:rPr lang="fr-BE" sz="400" b="0" dirty="0" smtClean="0">
                <a:solidFill>
                  <a:srgbClr val="4B4B4B"/>
                </a:solidFill>
                <a:cs typeface="ＭＳ Ｐゴシック"/>
              </a:rPr>
            </a:br>
            <a:endParaRPr lang="en-US" sz="2600" dirty="0" smtClean="0">
              <a:solidFill>
                <a:srgbClr val="4B4B4B"/>
              </a:solidFill>
            </a:endParaRPr>
          </a:p>
        </p:txBody>
      </p:sp>
      <p:sp>
        <p:nvSpPr>
          <p:cNvPr id="26626" name="Slide Number Placeholder 3"/>
          <p:cNvSpPr txBox="1">
            <a:spLocks noGrp="1"/>
          </p:cNvSpPr>
          <p:nvPr/>
        </p:nvSpPr>
        <p:spPr bwMode="auto">
          <a:xfrm>
            <a:off x="8382000" y="6413500"/>
            <a:ext cx="393700" cy="228600"/>
          </a:xfrm>
          <a:prstGeom prst="rect">
            <a:avLst/>
          </a:prstGeom>
          <a:noFill/>
          <a:ln w="9525">
            <a:noFill/>
            <a:miter lim="800000"/>
            <a:headEnd/>
            <a:tailEnd/>
          </a:ln>
        </p:spPr>
        <p:txBody>
          <a:bodyPr/>
          <a:lstStyle/>
          <a:p>
            <a:pPr algn="r"/>
            <a:fld id="{08C33B1A-1188-48C1-AA8D-60EA6DF4B42C}" type="slidenum">
              <a:rPr lang="en-US" sz="1000" b="0">
                <a:solidFill>
                  <a:srgbClr val="4B4B4B"/>
                </a:solidFill>
              </a:rPr>
              <a:pPr algn="r"/>
              <a:t>12</a:t>
            </a:fld>
            <a:endParaRPr lang="en-US" sz="1000" b="0">
              <a:solidFill>
                <a:srgbClr val="4B4B4B"/>
              </a:solidFill>
            </a:endParaRPr>
          </a:p>
        </p:txBody>
      </p:sp>
      <p:pic>
        <p:nvPicPr>
          <p:cNvPr id="26627" name="Picture 3"/>
          <p:cNvPicPr>
            <a:picLocks noChangeAspect="1" noChangeArrowheads="1"/>
          </p:cNvPicPr>
          <p:nvPr/>
        </p:nvPicPr>
        <p:blipFill>
          <a:blip r:embed="rId2"/>
          <a:srcRect/>
          <a:stretch>
            <a:fillRect/>
          </a:stretch>
        </p:blipFill>
        <p:spPr bwMode="auto">
          <a:xfrm>
            <a:off x="7554913" y="663575"/>
            <a:ext cx="1127125" cy="936625"/>
          </a:xfrm>
          <a:prstGeom prst="rect">
            <a:avLst/>
          </a:prstGeom>
          <a:noFill/>
          <a:ln w="9525">
            <a:noFill/>
            <a:miter lim="800000"/>
            <a:headEnd/>
            <a:tailEnd/>
          </a:ln>
        </p:spPr>
      </p:pic>
      <p:grpSp>
        <p:nvGrpSpPr>
          <p:cNvPr id="26628" name="Group 6"/>
          <p:cNvGrpSpPr>
            <a:grpSpLocks/>
          </p:cNvGrpSpPr>
          <p:nvPr/>
        </p:nvGrpSpPr>
        <p:grpSpPr bwMode="auto">
          <a:xfrm>
            <a:off x="950913" y="1289050"/>
            <a:ext cx="7154862" cy="4924425"/>
            <a:chOff x="963613" y="1141724"/>
            <a:chExt cx="7215933" cy="4975029"/>
          </a:xfrm>
        </p:grpSpPr>
        <p:pic>
          <p:nvPicPr>
            <p:cNvPr id="26632" name="Picture 6"/>
            <p:cNvPicPr>
              <a:picLocks noChangeAspect="1" noChangeArrowheads="1"/>
            </p:cNvPicPr>
            <p:nvPr/>
          </p:nvPicPr>
          <p:blipFill>
            <a:blip r:embed="rId3"/>
            <a:srcRect/>
            <a:stretch>
              <a:fillRect/>
            </a:stretch>
          </p:blipFill>
          <p:spPr bwMode="auto">
            <a:xfrm>
              <a:off x="999897" y="3662781"/>
              <a:ext cx="3533810" cy="2453972"/>
            </a:xfrm>
            <a:prstGeom prst="rect">
              <a:avLst/>
            </a:prstGeom>
            <a:noFill/>
            <a:ln w="9525">
              <a:noFill/>
              <a:miter lim="800000"/>
              <a:headEnd/>
              <a:tailEnd/>
            </a:ln>
          </p:spPr>
        </p:pic>
        <p:pic>
          <p:nvPicPr>
            <p:cNvPr id="26633" name="Picture 4"/>
            <p:cNvPicPr>
              <a:picLocks noChangeAspect="1" noChangeArrowheads="1"/>
            </p:cNvPicPr>
            <p:nvPr/>
          </p:nvPicPr>
          <p:blipFill>
            <a:blip r:embed="rId4"/>
            <a:srcRect/>
            <a:stretch>
              <a:fillRect/>
            </a:stretch>
          </p:blipFill>
          <p:spPr bwMode="auto">
            <a:xfrm>
              <a:off x="963613" y="1141724"/>
              <a:ext cx="3471021" cy="2549327"/>
            </a:xfrm>
            <a:prstGeom prst="rect">
              <a:avLst/>
            </a:prstGeom>
            <a:noFill/>
            <a:ln w="9525">
              <a:noFill/>
              <a:miter lim="800000"/>
              <a:headEnd/>
              <a:tailEnd/>
            </a:ln>
          </p:spPr>
        </p:pic>
        <p:pic>
          <p:nvPicPr>
            <p:cNvPr id="26634" name="Picture 5"/>
            <p:cNvPicPr>
              <a:picLocks noChangeAspect="1" noChangeArrowheads="1"/>
            </p:cNvPicPr>
            <p:nvPr/>
          </p:nvPicPr>
          <p:blipFill>
            <a:blip r:embed="rId5"/>
            <a:srcRect/>
            <a:stretch>
              <a:fillRect/>
            </a:stretch>
          </p:blipFill>
          <p:spPr bwMode="auto">
            <a:xfrm>
              <a:off x="4766595" y="1490747"/>
              <a:ext cx="3412951" cy="2273981"/>
            </a:xfrm>
            <a:prstGeom prst="rect">
              <a:avLst/>
            </a:prstGeom>
            <a:noFill/>
            <a:ln w="9525">
              <a:noFill/>
              <a:miter lim="800000"/>
              <a:headEnd/>
              <a:tailEnd/>
            </a:ln>
          </p:spPr>
        </p:pic>
        <p:pic>
          <p:nvPicPr>
            <p:cNvPr id="26635" name="Picture 7"/>
            <p:cNvPicPr>
              <a:picLocks noChangeAspect="1" noChangeArrowheads="1"/>
            </p:cNvPicPr>
            <p:nvPr/>
          </p:nvPicPr>
          <p:blipFill>
            <a:blip r:embed="rId6"/>
            <a:srcRect/>
            <a:stretch>
              <a:fillRect/>
            </a:stretch>
          </p:blipFill>
          <p:spPr bwMode="auto">
            <a:xfrm>
              <a:off x="4755481" y="3990057"/>
              <a:ext cx="3366506" cy="2126696"/>
            </a:xfrm>
            <a:prstGeom prst="rect">
              <a:avLst/>
            </a:prstGeom>
            <a:noFill/>
            <a:ln w="9525">
              <a:noFill/>
              <a:miter lim="800000"/>
              <a:headEnd/>
              <a:tailEnd/>
            </a:ln>
          </p:spPr>
        </p:pic>
      </p:grpSp>
      <p:sp>
        <p:nvSpPr>
          <p:cNvPr id="26629" name="Text Box 8"/>
          <p:cNvSpPr txBox="1">
            <a:spLocks noChangeArrowheads="1"/>
          </p:cNvSpPr>
          <p:nvPr/>
        </p:nvSpPr>
        <p:spPr bwMode="auto">
          <a:xfrm>
            <a:off x="2782888" y="1487488"/>
            <a:ext cx="4824412" cy="250825"/>
          </a:xfrm>
          <a:prstGeom prst="rect">
            <a:avLst/>
          </a:prstGeom>
          <a:noFill/>
          <a:ln w="9525">
            <a:noFill/>
            <a:miter lim="800000"/>
            <a:headEnd/>
            <a:tailEnd/>
          </a:ln>
        </p:spPr>
        <p:txBody>
          <a:bodyPr>
            <a:spAutoFit/>
          </a:bodyPr>
          <a:lstStyle/>
          <a:p>
            <a:pPr algn="r">
              <a:lnSpc>
                <a:spcPct val="86000"/>
              </a:lnSpc>
              <a:spcBef>
                <a:spcPct val="50000"/>
              </a:spcBef>
            </a:pPr>
            <a:r>
              <a:rPr lang="fr-BE" sz="1200">
                <a:solidFill>
                  <a:srgbClr val="595959"/>
                </a:solidFill>
                <a:cs typeface="Arial" charset="0"/>
              </a:rPr>
              <a:t>N=4783 patients from 21 clinical studies</a:t>
            </a:r>
            <a:endParaRPr lang="en-US" sz="1200">
              <a:solidFill>
                <a:srgbClr val="595959"/>
              </a:solidFill>
              <a:cs typeface="Arial" charset="0"/>
            </a:endParaRPr>
          </a:p>
        </p:txBody>
      </p:sp>
      <p:sp>
        <p:nvSpPr>
          <p:cNvPr id="26630" name="Rectangle 10"/>
          <p:cNvSpPr>
            <a:spLocks noChangeArrowheads="1"/>
          </p:cNvSpPr>
          <p:nvPr/>
        </p:nvSpPr>
        <p:spPr bwMode="auto">
          <a:xfrm>
            <a:off x="3200400" y="6553200"/>
            <a:ext cx="4897438" cy="304800"/>
          </a:xfrm>
          <a:prstGeom prst="rect">
            <a:avLst/>
          </a:prstGeom>
          <a:noFill/>
          <a:ln w="9525">
            <a:noFill/>
            <a:miter lim="800000"/>
            <a:headEnd/>
            <a:tailEnd/>
          </a:ln>
        </p:spPr>
        <p:txBody>
          <a:bodyPr anchor="ctr">
            <a:spAutoFit/>
          </a:bodyPr>
          <a:lstStyle/>
          <a:p>
            <a:pPr algn="r">
              <a:lnSpc>
                <a:spcPct val="86000"/>
              </a:lnSpc>
            </a:pPr>
            <a:r>
              <a:rPr lang="fr-FR" sz="1400" i="1">
                <a:solidFill>
                  <a:schemeClr val="bg1"/>
                </a:solidFill>
              </a:rPr>
              <a:t>Vrijens et al., BMJ. 2008 May 17;336(7653):1114-7. </a:t>
            </a:r>
          </a:p>
        </p:txBody>
      </p:sp>
      <p:sp>
        <p:nvSpPr>
          <p:cNvPr id="26631" name="Text Box 8"/>
          <p:cNvSpPr txBox="1">
            <a:spLocks noChangeArrowheads="1"/>
          </p:cNvSpPr>
          <p:nvPr/>
        </p:nvSpPr>
        <p:spPr bwMode="auto">
          <a:xfrm>
            <a:off x="3551238" y="6424613"/>
            <a:ext cx="4824412" cy="241300"/>
          </a:xfrm>
          <a:prstGeom prst="rect">
            <a:avLst/>
          </a:prstGeom>
          <a:noFill/>
          <a:ln w="9525">
            <a:noFill/>
            <a:miter lim="800000"/>
            <a:headEnd/>
            <a:tailEnd/>
          </a:ln>
        </p:spPr>
        <p:txBody>
          <a:bodyPr>
            <a:spAutoFit/>
          </a:bodyPr>
          <a:lstStyle/>
          <a:p>
            <a:pPr algn="r">
              <a:lnSpc>
                <a:spcPct val="86000"/>
              </a:lnSpc>
              <a:spcBef>
                <a:spcPct val="50000"/>
              </a:spcBef>
            </a:pPr>
            <a:r>
              <a:rPr lang="nl-NL" sz="1100" b="0" i="1" dirty="0">
                <a:solidFill>
                  <a:srgbClr val="4B4B4B"/>
                </a:solidFill>
              </a:rPr>
              <a:t>Vrijens et al., BMJ. 2008 May 17;336(7653):1114-7. </a:t>
            </a:r>
          </a:p>
        </p:txBody>
      </p:sp>
    </p:spTree>
    <p:extLst>
      <p:ext uri="{BB962C8B-B14F-4D97-AF65-F5344CB8AC3E}">
        <p14:creationId xmlns:p14="http://schemas.microsoft.com/office/powerpoint/2010/main" val="1677972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a:defRPr/>
            </a:pPr>
            <a:fld id="{18AE3237-C837-435B-86EE-E3F3353532A9}" type="slidenum">
              <a:rPr lang="en-US" smtClean="0"/>
              <a:pPr>
                <a:defRPr/>
              </a:pPr>
              <a:t>13</a:t>
            </a:fld>
            <a:endParaRPr lang="en-US"/>
          </a:p>
        </p:txBody>
      </p:sp>
      <p:pic>
        <p:nvPicPr>
          <p:cNvPr id="5" name="Image 4"/>
          <p:cNvPicPr>
            <a:picLocks noChangeAspect="1"/>
          </p:cNvPicPr>
          <p:nvPr/>
        </p:nvPicPr>
        <p:blipFill>
          <a:blip r:embed="rId2"/>
          <a:stretch>
            <a:fillRect/>
          </a:stretch>
        </p:blipFill>
        <p:spPr>
          <a:xfrm>
            <a:off x="173490" y="1358680"/>
            <a:ext cx="4725081" cy="1534771"/>
          </a:xfrm>
          <a:prstGeom prst="rect">
            <a:avLst/>
          </a:prstGeom>
        </p:spPr>
      </p:pic>
      <p:pic>
        <p:nvPicPr>
          <p:cNvPr id="6" name="Image 5"/>
          <p:cNvPicPr>
            <a:picLocks noChangeAspect="1"/>
          </p:cNvPicPr>
          <p:nvPr/>
        </p:nvPicPr>
        <p:blipFill>
          <a:blip r:embed="rId3"/>
          <a:stretch>
            <a:fillRect/>
          </a:stretch>
        </p:blipFill>
        <p:spPr>
          <a:xfrm>
            <a:off x="612322" y="2893451"/>
            <a:ext cx="3200400" cy="3328172"/>
          </a:xfrm>
          <a:prstGeom prst="rect">
            <a:avLst/>
          </a:prstGeom>
        </p:spPr>
      </p:pic>
      <p:pic>
        <p:nvPicPr>
          <p:cNvPr id="7" name="Image 6"/>
          <p:cNvPicPr>
            <a:picLocks noChangeAspect="1"/>
          </p:cNvPicPr>
          <p:nvPr/>
        </p:nvPicPr>
        <p:blipFill>
          <a:blip r:embed="rId4"/>
          <a:stretch>
            <a:fillRect/>
          </a:stretch>
        </p:blipFill>
        <p:spPr>
          <a:xfrm>
            <a:off x="5477103" y="1358680"/>
            <a:ext cx="3101747" cy="1385887"/>
          </a:xfrm>
          <a:prstGeom prst="rect">
            <a:avLst/>
          </a:prstGeom>
        </p:spPr>
      </p:pic>
      <p:sp>
        <p:nvSpPr>
          <p:cNvPr id="8" name="Title 1"/>
          <p:cNvSpPr>
            <a:spLocks noGrp="1"/>
          </p:cNvSpPr>
          <p:nvPr>
            <p:ph type="title"/>
          </p:nvPr>
        </p:nvSpPr>
        <p:spPr/>
        <p:txBody>
          <a:bodyPr/>
          <a:lstStyle/>
          <a:p>
            <a:pPr eaLnBrk="1" hangingPunct="1"/>
            <a:r>
              <a:rPr lang="fr-BE" b="0" dirty="0" err="1" smtClean="0">
                <a:latin typeface="+mj-lt"/>
                <a:cs typeface="Arial" charset="0"/>
              </a:rPr>
              <a:t>Does</a:t>
            </a:r>
            <a:r>
              <a:rPr lang="fr-BE" b="0" dirty="0" smtClean="0">
                <a:latin typeface="+mj-lt"/>
                <a:cs typeface="Arial" charset="0"/>
              </a:rPr>
              <a:t> </a:t>
            </a:r>
            <a:r>
              <a:rPr lang="fr-BE" b="0" dirty="0" err="1" smtClean="0">
                <a:latin typeface="+mj-lt"/>
                <a:cs typeface="Arial" charset="0"/>
              </a:rPr>
              <a:t>Adherence</a:t>
            </a:r>
            <a:r>
              <a:rPr lang="fr-BE" b="0" dirty="0" smtClean="0">
                <a:latin typeface="+mj-lt"/>
                <a:cs typeface="Arial" charset="0"/>
              </a:rPr>
              <a:t> </a:t>
            </a:r>
            <a:r>
              <a:rPr lang="fr-BE" b="0" dirty="0" err="1" smtClean="0">
                <a:latin typeface="+mj-lt"/>
                <a:cs typeface="Arial" charset="0"/>
              </a:rPr>
              <a:t>Really</a:t>
            </a:r>
            <a:r>
              <a:rPr lang="fr-BE" b="0" dirty="0" smtClean="0">
                <a:latin typeface="+mj-lt"/>
                <a:cs typeface="Arial" charset="0"/>
              </a:rPr>
              <a:t> </a:t>
            </a:r>
            <a:r>
              <a:rPr lang="fr-BE" b="0" dirty="0" err="1" smtClean="0">
                <a:latin typeface="+mj-lt"/>
                <a:cs typeface="Arial" charset="0"/>
              </a:rPr>
              <a:t>Matter</a:t>
            </a:r>
            <a:r>
              <a:rPr lang="fr-BE" b="0" dirty="0" smtClean="0">
                <a:latin typeface="+mj-lt"/>
                <a:cs typeface="Arial" charset="0"/>
              </a:rPr>
              <a:t> – </a:t>
            </a:r>
            <a:br>
              <a:rPr lang="fr-BE" b="0" dirty="0" smtClean="0">
                <a:latin typeface="+mj-lt"/>
                <a:cs typeface="Arial" charset="0"/>
              </a:rPr>
            </a:br>
            <a:r>
              <a:rPr lang="fr-BE" b="0" dirty="0" err="1" smtClean="0">
                <a:latin typeface="+mj-lt"/>
                <a:cs typeface="Arial" charset="0"/>
              </a:rPr>
              <a:t>Even</a:t>
            </a:r>
            <a:r>
              <a:rPr lang="fr-BE" b="0" dirty="0" smtClean="0">
                <a:latin typeface="+mj-lt"/>
                <a:cs typeface="Arial" charset="0"/>
              </a:rPr>
              <a:t> in </a:t>
            </a:r>
            <a:r>
              <a:rPr lang="fr-BE" b="0" dirty="0" err="1" smtClean="0">
                <a:latin typeface="+mj-lt"/>
                <a:cs typeface="Arial" charset="0"/>
              </a:rPr>
              <a:t>Serious</a:t>
            </a:r>
            <a:r>
              <a:rPr lang="fr-BE" b="0" dirty="0" smtClean="0">
                <a:latin typeface="+mj-lt"/>
                <a:cs typeface="Arial" charset="0"/>
              </a:rPr>
              <a:t> Conditions?</a:t>
            </a:r>
            <a:endParaRPr lang="en-US" b="0" dirty="0" smtClean="0">
              <a:latin typeface="+mj-lt"/>
              <a:cs typeface="Arial" charset="0"/>
            </a:endParaRPr>
          </a:p>
        </p:txBody>
      </p:sp>
      <p:sp>
        <p:nvSpPr>
          <p:cNvPr id="9" name="Footer Placeholder 4"/>
          <p:cNvSpPr>
            <a:spLocks noGrp="1"/>
          </p:cNvSpPr>
          <p:nvPr>
            <p:ph type="ftr" sz="quarter" idx="4294967295"/>
          </p:nvPr>
        </p:nvSpPr>
        <p:spPr bwMode="auto">
          <a:xfrm>
            <a:off x="4025900" y="6413500"/>
            <a:ext cx="4203700" cy="215900"/>
          </a:xfrm>
          <a:prstGeom prst="rect">
            <a:avLst/>
          </a:prstGeom>
          <a:noFill/>
          <a:ln>
            <a:miter lim="800000"/>
            <a:headEnd/>
            <a:tailEnd/>
          </a:ln>
        </p:spPr>
        <p:txBody>
          <a:bodyPr/>
          <a:lstStyle/>
          <a:p>
            <a:r>
              <a:rPr lang="en-US" sz="1100" i="1" dirty="0"/>
              <a:t>JAMA </a:t>
            </a:r>
            <a:r>
              <a:rPr lang="en-US" sz="1100" i="1" dirty="0" err="1"/>
              <a:t>Oncol</a:t>
            </a:r>
            <a:r>
              <a:rPr lang="en-US" sz="1100" dirty="0"/>
              <a:t>. </a:t>
            </a:r>
            <a:r>
              <a:rPr lang="en-US" sz="1100" dirty="0" smtClean="0"/>
              <a:t>doi:10.1001/jamaoncol.2015.0245, March 26, 2015</a:t>
            </a:r>
            <a:endParaRPr lang="en-US" sz="1100" b="0" i="1" dirty="0">
              <a:solidFill>
                <a:srgbClr val="4B4B4B"/>
              </a:solidFill>
            </a:endParaRPr>
          </a:p>
        </p:txBody>
      </p:sp>
      <p:sp>
        <p:nvSpPr>
          <p:cNvPr id="2" name="Rectangle 1"/>
          <p:cNvSpPr/>
          <p:nvPr/>
        </p:nvSpPr>
        <p:spPr>
          <a:xfrm>
            <a:off x="4898571" y="2828484"/>
            <a:ext cx="4171950" cy="3139321"/>
          </a:xfrm>
          <a:prstGeom prst="rect">
            <a:avLst/>
          </a:prstGeom>
        </p:spPr>
        <p:txBody>
          <a:bodyPr wrap="square">
            <a:spAutoFit/>
          </a:bodyPr>
          <a:lstStyle/>
          <a:p>
            <a:r>
              <a:rPr lang="en-US" sz="1100" b="0" dirty="0" smtClean="0">
                <a:solidFill>
                  <a:srgbClr val="1A171C"/>
                </a:solidFill>
                <a:latin typeface="GuardianTextEgypGR-Regular"/>
              </a:rPr>
              <a:t>One of the most striking </a:t>
            </a:r>
            <a:r>
              <a:rPr lang="en-US" sz="1100" b="0" dirty="0">
                <a:solidFill>
                  <a:srgbClr val="1A171C"/>
                </a:solidFill>
                <a:latin typeface="GuardianTextEgypGR-Regular"/>
              </a:rPr>
              <a:t>findings of this study is </a:t>
            </a:r>
            <a:r>
              <a:rPr lang="en-US" sz="1100" b="0" dirty="0" smtClean="0">
                <a:solidFill>
                  <a:srgbClr val="1A171C"/>
                </a:solidFill>
                <a:latin typeface="GuardianTextEgypGR-Regular"/>
              </a:rPr>
              <a:t>that among</a:t>
            </a:r>
            <a:endParaRPr lang="en-US" sz="1100" b="0" dirty="0">
              <a:solidFill>
                <a:srgbClr val="1A171C"/>
              </a:solidFill>
              <a:latin typeface="GuardianTextEgypGR-Regular"/>
            </a:endParaRPr>
          </a:p>
          <a:p>
            <a:r>
              <a:rPr lang="en-US" sz="1100" b="0" dirty="0">
                <a:solidFill>
                  <a:srgbClr val="1A171C"/>
                </a:solidFill>
                <a:latin typeface="GuardianTextEgypGR-Regular"/>
              </a:rPr>
              <a:t>children who were adherent to the 6MP regimen, those with</a:t>
            </a:r>
          </a:p>
          <a:p>
            <a:r>
              <a:rPr lang="en-US" sz="1100" b="0" dirty="0">
                <a:solidFill>
                  <a:srgbClr val="1A171C"/>
                </a:solidFill>
                <a:latin typeface="GuardianTextEgypGR-Regular"/>
              </a:rPr>
              <a:t>high intra-individual variability in TGN levels had a significant</a:t>
            </a:r>
          </a:p>
          <a:p>
            <a:r>
              <a:rPr lang="en-US" sz="1100" b="0" dirty="0">
                <a:solidFill>
                  <a:srgbClr val="1A171C"/>
                </a:solidFill>
                <a:latin typeface="GuardianTextEgypGR-Regular"/>
              </a:rPr>
              <a:t>risk of relapse (hazard ratio, 4.4; </a:t>
            </a:r>
            <a:r>
              <a:rPr lang="en-US" sz="1100" b="0" i="1" dirty="0">
                <a:solidFill>
                  <a:srgbClr val="1A171C"/>
                </a:solidFill>
                <a:latin typeface="GuardianTextEgyp-RegularIt"/>
              </a:rPr>
              <a:t>P </a:t>
            </a:r>
            <a:r>
              <a:rPr lang="en-US" sz="1100" b="0" dirty="0">
                <a:solidFill>
                  <a:srgbClr val="1A171C"/>
                </a:solidFill>
                <a:latin typeface="GuardianTextEgypGR-Regular"/>
              </a:rPr>
              <a:t>= .02</a:t>
            </a:r>
            <a:r>
              <a:rPr lang="en-US" sz="1100" b="0" dirty="0" smtClean="0">
                <a:solidFill>
                  <a:srgbClr val="1A171C"/>
                </a:solidFill>
                <a:latin typeface="GuardianTextEgypGR-Regular"/>
              </a:rPr>
              <a:t>).</a:t>
            </a:r>
          </a:p>
          <a:p>
            <a:r>
              <a:rPr lang="en-US" sz="1100" b="0" dirty="0" smtClean="0">
                <a:solidFill>
                  <a:srgbClr val="1A171C"/>
                </a:solidFill>
                <a:latin typeface="GuardianTextEgypGR-Regular"/>
              </a:rPr>
              <a:t>…. </a:t>
            </a:r>
            <a:r>
              <a:rPr lang="en-US" sz="1100" b="0" dirty="0"/>
              <a:t>this study raises the provocative question of</a:t>
            </a:r>
          </a:p>
          <a:p>
            <a:r>
              <a:rPr lang="en-US" sz="1100" b="0" dirty="0"/>
              <a:t>whether frequent dose adjustments during maintenance</a:t>
            </a:r>
          </a:p>
          <a:p>
            <a:r>
              <a:rPr lang="en-US" sz="1100" b="0" dirty="0"/>
              <a:t>therapy, with resultant variable TGN levels, may be </a:t>
            </a:r>
            <a:r>
              <a:rPr lang="en-US" sz="1100" b="0" dirty="0" smtClean="0"/>
              <a:t>counterproductive in </a:t>
            </a:r>
            <a:r>
              <a:rPr lang="en-US" sz="1100" b="0" dirty="0"/>
              <a:t>adherent patients</a:t>
            </a:r>
            <a:r>
              <a:rPr lang="en-US" sz="1100" b="0" dirty="0" smtClean="0"/>
              <a:t>.</a:t>
            </a:r>
          </a:p>
          <a:p>
            <a:endParaRPr lang="en-US" sz="1100" b="0" dirty="0">
              <a:solidFill>
                <a:srgbClr val="1A171C"/>
              </a:solidFill>
              <a:latin typeface="GuardianTextEgypGR-Regular"/>
            </a:endParaRPr>
          </a:p>
          <a:p>
            <a:endParaRPr lang="en-US" sz="1100" b="0" dirty="0" smtClean="0">
              <a:solidFill>
                <a:srgbClr val="1A171C"/>
              </a:solidFill>
              <a:latin typeface="GuardianTextEgypGR-Regular"/>
            </a:endParaRPr>
          </a:p>
          <a:p>
            <a:r>
              <a:rPr lang="en-US" sz="1100" b="0" dirty="0" smtClean="0"/>
              <a:t>This study clearly </a:t>
            </a:r>
            <a:r>
              <a:rPr lang="en-US" sz="1100" b="0" dirty="0"/>
              <a:t>demonstrates that even after 63 </a:t>
            </a:r>
            <a:r>
              <a:rPr lang="en-US" sz="1100" b="0" dirty="0" smtClean="0"/>
              <a:t>years of </a:t>
            </a:r>
            <a:r>
              <a:rPr lang="en-US" sz="1100" b="0" dirty="0"/>
              <a:t>use and study on numerous prospective clinical trials, </a:t>
            </a:r>
            <a:r>
              <a:rPr lang="en-US" sz="1100" b="0" dirty="0" smtClean="0"/>
              <a:t>there is </a:t>
            </a:r>
            <a:r>
              <a:rPr lang="en-US" sz="1100" b="0" dirty="0"/>
              <a:t>still an opportunity </a:t>
            </a:r>
            <a:r>
              <a:rPr lang="en-US" sz="1100" b="0" dirty="0" smtClean="0"/>
              <a:t>to improve how we </a:t>
            </a:r>
            <a:r>
              <a:rPr lang="en-US" sz="1100" b="0" dirty="0"/>
              <a:t>use this </a:t>
            </a:r>
            <a:r>
              <a:rPr lang="en-US" sz="1100" b="0" dirty="0" smtClean="0"/>
              <a:t>old but highly effective </a:t>
            </a:r>
            <a:r>
              <a:rPr lang="en-US" sz="1100" b="0" dirty="0"/>
              <a:t>and important drug</a:t>
            </a:r>
            <a:r>
              <a:rPr lang="en-US" sz="1100" b="0" dirty="0" smtClean="0"/>
              <a:t>.</a:t>
            </a:r>
          </a:p>
          <a:p>
            <a:endParaRPr lang="en-US" sz="1100" b="0" dirty="0">
              <a:solidFill>
                <a:srgbClr val="1A171C"/>
              </a:solidFill>
              <a:latin typeface="GuardianTextEgypGR-Regular"/>
            </a:endParaRPr>
          </a:p>
          <a:p>
            <a:r>
              <a:rPr lang="en-US" sz="1100" b="0" dirty="0" smtClean="0"/>
              <a:t>…. we </a:t>
            </a:r>
            <a:r>
              <a:rPr lang="en-US" sz="1100" b="0" dirty="0"/>
              <a:t>must not lose sight of the fact that precision medicine</a:t>
            </a:r>
          </a:p>
          <a:p>
            <a:r>
              <a:rPr lang="en-US" sz="1100" b="0" dirty="0"/>
              <a:t>also applies to optimizing known effective therapy.</a:t>
            </a:r>
            <a:endParaRPr lang="en-US" sz="1100" b="0" dirty="0">
              <a:solidFill>
                <a:srgbClr val="1A171C"/>
              </a:solidFill>
              <a:latin typeface="GuardianTextEgypGR-Regular"/>
            </a:endParaRPr>
          </a:p>
          <a:p>
            <a:endParaRPr lang="en-US" sz="1100" dirty="0"/>
          </a:p>
        </p:txBody>
      </p:sp>
    </p:spTree>
    <p:extLst>
      <p:ext uri="{BB962C8B-B14F-4D97-AF65-F5344CB8AC3E}">
        <p14:creationId xmlns:p14="http://schemas.microsoft.com/office/powerpoint/2010/main" val="2635828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Adherence Gap</a:t>
            </a:r>
            <a:endParaRPr lang="en-US"/>
          </a:p>
        </p:txBody>
      </p:sp>
      <p:sp>
        <p:nvSpPr>
          <p:cNvPr id="3" name="Rectangle 24"/>
          <p:cNvSpPr txBox="1">
            <a:spLocks noChangeArrowheads="1"/>
          </p:cNvSpPr>
          <p:nvPr/>
        </p:nvSpPr>
        <p:spPr>
          <a:xfrm>
            <a:off x="8382000" y="6413500"/>
            <a:ext cx="393700" cy="228600"/>
          </a:xfrm>
          <a:prstGeom prst="rect">
            <a:avLst/>
          </a:prstGeom>
          <a:noFill/>
        </p:spPr>
        <p:txBody>
          <a:bodyPr/>
          <a:lstStyle>
            <a:defPPr>
              <a:defRPr lang="en-US"/>
            </a:defPPr>
            <a:lvl1pPr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1pPr>
            <a:lvl2pPr marL="742950" indent="-28575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2pPr>
            <a:lvl3pPr marL="11430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3pPr>
            <a:lvl4pPr marL="16002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4pPr>
            <a:lvl5pPr marL="20574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5pPr>
            <a:lvl6pPr marL="25146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6pPr>
            <a:lvl7pPr marL="29718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7pPr>
            <a:lvl8pPr marL="34290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8pPr>
            <a:lvl9pPr marL="38862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9pPr>
          </a:lstStyle>
          <a:p>
            <a:pPr algn="r" eaLnBrk="1" hangingPunct="1">
              <a:lnSpc>
                <a:spcPct val="100000"/>
              </a:lnSpc>
            </a:pPr>
            <a:fld id="{7682DFD2-3DA4-45F1-BDDF-BA046C55AE6D}" type="slidenum">
              <a:rPr lang="en-US" sz="1000" b="0" smtClean="0">
                <a:solidFill>
                  <a:srgbClr val="4B4B4B"/>
                </a:solidFill>
                <a:latin typeface="Helvetica Neue"/>
              </a:rPr>
              <a:pPr algn="r" eaLnBrk="1" hangingPunct="1">
                <a:lnSpc>
                  <a:spcPct val="100000"/>
                </a:lnSpc>
              </a:pPr>
              <a:t>14</a:t>
            </a:fld>
            <a:endParaRPr lang="en-US" sz="1000" b="0" dirty="0">
              <a:solidFill>
                <a:srgbClr val="4B4B4B"/>
              </a:solidFill>
              <a:latin typeface="Helvetica Neue"/>
            </a:endParaRPr>
          </a:p>
        </p:txBody>
      </p:sp>
      <p:sp>
        <p:nvSpPr>
          <p:cNvPr id="4" name="Rectangle 24"/>
          <p:cNvSpPr txBox="1">
            <a:spLocks noChangeArrowheads="1"/>
          </p:cNvSpPr>
          <p:nvPr/>
        </p:nvSpPr>
        <p:spPr>
          <a:xfrm>
            <a:off x="4468040" y="6413500"/>
            <a:ext cx="3679212" cy="246221"/>
          </a:xfrm>
          <a:prstGeom prst="rect">
            <a:avLst/>
          </a:prstGeom>
          <a:noFill/>
        </p:spPr>
        <p:txBody>
          <a:bodyPr wrap="none">
            <a:spAutoFit/>
          </a:bodyPr>
          <a:lstStyle>
            <a:defPPr>
              <a:defRPr lang="en-US"/>
            </a:defPPr>
            <a:lvl1pPr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1pPr>
            <a:lvl2pPr marL="742950" indent="-28575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2pPr>
            <a:lvl3pPr marL="11430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3pPr>
            <a:lvl4pPr marL="16002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4pPr>
            <a:lvl5pPr marL="20574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5pPr>
            <a:lvl6pPr marL="25146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6pPr>
            <a:lvl7pPr marL="29718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7pPr>
            <a:lvl8pPr marL="34290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8pPr>
            <a:lvl9pPr marL="38862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9pPr>
          </a:lstStyle>
          <a:p>
            <a:pPr algn="r" eaLnBrk="1" hangingPunct="1">
              <a:lnSpc>
                <a:spcPct val="100000"/>
              </a:lnSpc>
            </a:pPr>
            <a:r>
              <a:rPr lang="de-DE" sz="1000" b="0" i="1">
                <a:solidFill>
                  <a:srgbClr val="4B4B4B"/>
                </a:solidFill>
                <a:latin typeface="Helvetica Neue"/>
              </a:rPr>
              <a:t>Blaschke, Osterberg, Vrijens, Urquhart. Annual Review, 2012.</a:t>
            </a:r>
          </a:p>
        </p:txBody>
      </p:sp>
      <p:sp>
        <p:nvSpPr>
          <p:cNvPr id="5" name="Rectangle 4"/>
          <p:cNvSpPr/>
          <p:nvPr/>
        </p:nvSpPr>
        <p:spPr bwMode="auto">
          <a:xfrm>
            <a:off x="0" y="1386870"/>
            <a:ext cx="6230938" cy="3473450"/>
          </a:xfrm>
          <a:prstGeom prst="rect">
            <a:avLst/>
          </a:prstGeom>
          <a:solidFill>
            <a:srgbClr val="3DB7E4">
              <a:lumMod val="20000"/>
              <a:lumOff val="80000"/>
            </a:srgbClr>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ＭＳ Ｐゴシック"/>
              <a:cs typeface="Arial"/>
            </a:endParaRPr>
          </a:p>
        </p:txBody>
      </p:sp>
      <p:sp>
        <p:nvSpPr>
          <p:cNvPr id="6" name="Text Box 3"/>
          <p:cNvSpPr txBox="1">
            <a:spLocks noChangeArrowheads="1"/>
          </p:cNvSpPr>
          <p:nvPr/>
        </p:nvSpPr>
        <p:spPr bwMode="auto">
          <a:xfrm>
            <a:off x="750746" y="1439356"/>
            <a:ext cx="3284820" cy="338554"/>
          </a:xfrm>
          <a:prstGeom prst="rect">
            <a:avLst/>
          </a:prstGeom>
          <a:noFill/>
          <a:ln w="57150" cmpd="thickThin">
            <a:noFill/>
            <a:miter lim="800000"/>
            <a:headEnd/>
            <a:tailEnd/>
          </a:ln>
        </p:spPr>
        <p:txBody>
          <a:bodyPr wrap="square">
            <a:spAutoFit/>
          </a:bodyPr>
          <a:lstStyle/>
          <a:p>
            <a:pPr defTabSz="914400">
              <a:lnSpc>
                <a:spcPct val="100000"/>
              </a:lnSpc>
            </a:pPr>
            <a:r>
              <a:rPr lang="fr-CH" sz="1600" dirty="0">
                <a:solidFill>
                  <a:srgbClr val="4B4B4B"/>
                </a:solidFill>
                <a:latin typeface="Arial"/>
                <a:ea typeface="ＭＳ Ｐゴシック"/>
              </a:rPr>
              <a:t>Method effectiveness (efficacy)</a:t>
            </a:r>
            <a:endParaRPr lang="fr-FR" sz="1600" dirty="0">
              <a:solidFill>
                <a:srgbClr val="4B4B4B"/>
              </a:solidFill>
              <a:latin typeface="Arial"/>
              <a:ea typeface="ＭＳ Ｐゴシック"/>
            </a:endParaRPr>
          </a:p>
        </p:txBody>
      </p:sp>
      <p:sp>
        <p:nvSpPr>
          <p:cNvPr id="7" name="Rectangle 6"/>
          <p:cNvSpPr/>
          <p:nvPr/>
        </p:nvSpPr>
        <p:spPr>
          <a:xfrm flipH="1">
            <a:off x="457200" y="1810733"/>
            <a:ext cx="3846513" cy="2382837"/>
          </a:xfrm>
          <a:prstGeom prst="rect">
            <a:avLst/>
          </a:prstGeom>
          <a:solidFill>
            <a:srgbClr val="FFFFFF">
              <a:lumMod val="95000"/>
            </a:srgbClr>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ＭＳ Ｐゴシック"/>
              <a:cs typeface="Arial"/>
            </a:endParaRPr>
          </a:p>
        </p:txBody>
      </p:sp>
      <p:sp>
        <p:nvSpPr>
          <p:cNvPr id="8" name="AutoShape 15"/>
          <p:cNvSpPr>
            <a:spLocks noChangeArrowheads="1"/>
          </p:cNvSpPr>
          <p:nvPr/>
        </p:nvSpPr>
        <p:spPr bwMode="auto">
          <a:xfrm>
            <a:off x="4205288" y="4253895"/>
            <a:ext cx="187325" cy="439738"/>
          </a:xfrm>
          <a:prstGeom prst="triangle">
            <a:avLst>
              <a:gd name="adj" fmla="val 50000"/>
            </a:avLst>
          </a:prstGeom>
          <a:solidFill>
            <a:srgbClr val="3DB7E4"/>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Arial"/>
              <a:ea typeface="ＭＳ Ｐゴシック"/>
            </a:endParaRPr>
          </a:p>
        </p:txBody>
      </p:sp>
      <p:sp>
        <p:nvSpPr>
          <p:cNvPr id="9" name="Line 5"/>
          <p:cNvSpPr>
            <a:spLocks noChangeShapeType="1"/>
          </p:cNvSpPr>
          <p:nvPr/>
        </p:nvSpPr>
        <p:spPr bwMode="auto">
          <a:xfrm>
            <a:off x="458788" y="1505933"/>
            <a:ext cx="0" cy="2706687"/>
          </a:xfrm>
          <a:prstGeom prst="line">
            <a:avLst/>
          </a:prstGeom>
          <a:noFill/>
          <a:ln w="12700">
            <a:solidFill>
              <a:srgbClr val="4B4B4B"/>
            </a:solidFill>
            <a:round/>
            <a:headEnd type="triangle" w="med" len="med"/>
            <a:tailEnd/>
          </a:ln>
        </p:spPr>
        <p:txBody>
          <a:bodyPr/>
          <a:lstStyle/>
          <a:p>
            <a:pPr>
              <a:lnSpc>
                <a:spcPct val="100000"/>
              </a:lnSpc>
            </a:pPr>
            <a:endParaRPr lang="en-US" dirty="0">
              <a:solidFill>
                <a:srgbClr val="000000"/>
              </a:solidFill>
              <a:latin typeface="Arial"/>
              <a:ea typeface="ＭＳ Ｐゴシック"/>
            </a:endParaRPr>
          </a:p>
        </p:txBody>
      </p:sp>
      <p:sp>
        <p:nvSpPr>
          <p:cNvPr id="10" name="Line 6"/>
          <p:cNvSpPr>
            <a:spLocks noChangeShapeType="1"/>
          </p:cNvSpPr>
          <p:nvPr/>
        </p:nvSpPr>
        <p:spPr bwMode="auto">
          <a:xfrm flipV="1">
            <a:off x="458788" y="4195158"/>
            <a:ext cx="5651500" cy="17462"/>
          </a:xfrm>
          <a:prstGeom prst="line">
            <a:avLst/>
          </a:prstGeom>
          <a:noFill/>
          <a:ln w="6350">
            <a:solidFill>
              <a:srgbClr val="4B4B4B"/>
            </a:solidFill>
            <a:round/>
            <a:headEnd/>
            <a:tailEnd type="triangle" w="med" len="med"/>
          </a:ln>
        </p:spPr>
        <p:txBody>
          <a:bodyPr/>
          <a:lstStyle/>
          <a:p>
            <a:pPr>
              <a:lnSpc>
                <a:spcPct val="100000"/>
              </a:lnSpc>
            </a:pPr>
            <a:endParaRPr lang="en-US" dirty="0">
              <a:solidFill>
                <a:srgbClr val="000000"/>
              </a:solidFill>
              <a:latin typeface="Arial"/>
              <a:ea typeface="ＭＳ Ｐゴシック"/>
            </a:endParaRPr>
          </a:p>
        </p:txBody>
      </p:sp>
      <p:sp>
        <p:nvSpPr>
          <p:cNvPr id="11" name="Text Box 8"/>
          <p:cNvSpPr txBox="1">
            <a:spLocks noChangeArrowheads="1"/>
          </p:cNvSpPr>
          <p:nvPr/>
        </p:nvSpPr>
        <p:spPr bwMode="auto">
          <a:xfrm rot="-5393226">
            <a:off x="-307321" y="2623324"/>
            <a:ext cx="1188146" cy="338554"/>
          </a:xfrm>
          <a:prstGeom prst="rect">
            <a:avLst/>
          </a:prstGeom>
          <a:noFill/>
          <a:ln w="9525">
            <a:noFill/>
            <a:miter lim="800000"/>
            <a:headEnd/>
            <a:tailEnd/>
          </a:ln>
        </p:spPr>
        <p:txBody>
          <a:bodyPr wrap="none">
            <a:spAutoFit/>
          </a:bodyPr>
          <a:lstStyle/>
          <a:p>
            <a:pPr defTabSz="914400">
              <a:lnSpc>
                <a:spcPct val="100000"/>
              </a:lnSpc>
            </a:pPr>
            <a:r>
              <a:rPr lang="fr-CH" sz="1600" dirty="0">
                <a:solidFill>
                  <a:srgbClr val="4B4B4B"/>
                </a:solidFill>
                <a:latin typeface="Arial"/>
                <a:ea typeface="ＭＳ Ｐゴシック"/>
              </a:rPr>
              <a:t>Outcomes</a:t>
            </a:r>
            <a:endParaRPr lang="fr-FR" sz="1600" dirty="0">
              <a:solidFill>
                <a:srgbClr val="4B4B4B"/>
              </a:solidFill>
              <a:latin typeface="Arial"/>
              <a:ea typeface="ＭＳ Ｐゴシック"/>
            </a:endParaRPr>
          </a:p>
        </p:txBody>
      </p:sp>
      <p:sp>
        <p:nvSpPr>
          <p:cNvPr id="12" name="Line 9"/>
          <p:cNvSpPr>
            <a:spLocks noChangeShapeType="1"/>
          </p:cNvSpPr>
          <p:nvPr/>
        </p:nvSpPr>
        <p:spPr bwMode="auto">
          <a:xfrm>
            <a:off x="4294188" y="1593245"/>
            <a:ext cx="0" cy="2608263"/>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ＭＳ Ｐゴシック"/>
            </a:endParaRPr>
          </a:p>
        </p:txBody>
      </p:sp>
      <p:sp>
        <p:nvSpPr>
          <p:cNvPr id="13" name="Line 10"/>
          <p:cNvSpPr>
            <a:spLocks noChangeShapeType="1"/>
          </p:cNvSpPr>
          <p:nvPr/>
        </p:nvSpPr>
        <p:spPr bwMode="auto">
          <a:xfrm>
            <a:off x="458788" y="1810733"/>
            <a:ext cx="3844925" cy="0"/>
          </a:xfrm>
          <a:prstGeom prst="line">
            <a:avLst/>
          </a:prstGeom>
          <a:noFill/>
          <a:ln w="38100">
            <a:solidFill>
              <a:srgbClr val="003C69"/>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ＭＳ Ｐゴシック"/>
            </a:endParaRPr>
          </a:p>
        </p:txBody>
      </p:sp>
      <p:sp>
        <p:nvSpPr>
          <p:cNvPr id="14" name="Text Box 11"/>
          <p:cNvSpPr txBox="1">
            <a:spLocks noChangeArrowheads="1"/>
          </p:cNvSpPr>
          <p:nvPr/>
        </p:nvSpPr>
        <p:spPr bwMode="auto">
          <a:xfrm rot="-42334">
            <a:off x="569913" y="4206270"/>
            <a:ext cx="950912" cy="369888"/>
          </a:xfrm>
          <a:prstGeom prst="rect">
            <a:avLst/>
          </a:prstGeom>
          <a:noFill/>
          <a:ln w="9525">
            <a:noFill/>
            <a:miter lim="800000"/>
            <a:headEnd/>
            <a:tailEnd/>
          </a:ln>
        </p:spPr>
        <p:txBody>
          <a:bodyPr wrap="none">
            <a:spAutoFit/>
          </a:bodyPr>
          <a:lstStyle/>
          <a:p>
            <a:pPr algn="ctr" defTabSz="914400">
              <a:lnSpc>
                <a:spcPct val="100000"/>
              </a:lnSpc>
            </a:pPr>
            <a:r>
              <a:rPr lang="fr-CH" sz="1400" b="0" dirty="0">
                <a:solidFill>
                  <a:srgbClr val="4B4B4B"/>
                </a:solidFill>
                <a:latin typeface="Arial"/>
                <a:ea typeface="ＭＳ Ｐゴシック"/>
              </a:rPr>
              <a:t>Phase I</a:t>
            </a:r>
            <a:endParaRPr lang="fr-FR" sz="1400" b="0" dirty="0">
              <a:solidFill>
                <a:srgbClr val="4B4B4B"/>
              </a:solidFill>
              <a:latin typeface="Arial"/>
              <a:ea typeface="ＭＳ Ｐゴシック"/>
            </a:endParaRPr>
          </a:p>
        </p:txBody>
      </p:sp>
      <p:sp>
        <p:nvSpPr>
          <p:cNvPr id="15" name="Text Box 11"/>
          <p:cNvSpPr txBox="1">
            <a:spLocks noChangeArrowheads="1"/>
          </p:cNvSpPr>
          <p:nvPr/>
        </p:nvSpPr>
        <p:spPr bwMode="auto">
          <a:xfrm rot="-42334">
            <a:off x="1865313" y="4206270"/>
            <a:ext cx="1009650" cy="369888"/>
          </a:xfrm>
          <a:prstGeom prst="rect">
            <a:avLst/>
          </a:prstGeom>
          <a:noFill/>
          <a:ln w="9525">
            <a:noFill/>
            <a:miter lim="800000"/>
            <a:headEnd/>
            <a:tailEnd/>
          </a:ln>
        </p:spPr>
        <p:txBody>
          <a:bodyPr wrap="none">
            <a:spAutoFit/>
          </a:bodyPr>
          <a:lstStyle/>
          <a:p>
            <a:pPr algn="ctr" defTabSz="914400">
              <a:lnSpc>
                <a:spcPct val="100000"/>
              </a:lnSpc>
            </a:pPr>
            <a:r>
              <a:rPr lang="fr-CH" sz="1400" b="0" dirty="0">
                <a:solidFill>
                  <a:srgbClr val="4B4B4B"/>
                </a:solidFill>
                <a:latin typeface="Arial"/>
                <a:ea typeface="ＭＳ Ｐゴシック"/>
              </a:rPr>
              <a:t>Phase II</a:t>
            </a:r>
            <a:endParaRPr lang="fr-FR" sz="1400" b="0" dirty="0">
              <a:solidFill>
                <a:srgbClr val="4B4B4B"/>
              </a:solidFill>
              <a:latin typeface="Arial"/>
              <a:ea typeface="ＭＳ Ｐゴシック"/>
            </a:endParaRPr>
          </a:p>
        </p:txBody>
      </p:sp>
      <p:sp>
        <p:nvSpPr>
          <p:cNvPr id="16" name="Text Box 11"/>
          <p:cNvSpPr txBox="1">
            <a:spLocks noChangeArrowheads="1"/>
          </p:cNvSpPr>
          <p:nvPr/>
        </p:nvSpPr>
        <p:spPr bwMode="auto">
          <a:xfrm rot="-42334">
            <a:off x="2940050" y="4203095"/>
            <a:ext cx="1504950" cy="368300"/>
          </a:xfrm>
          <a:prstGeom prst="rect">
            <a:avLst/>
          </a:prstGeom>
          <a:noFill/>
          <a:ln w="9525">
            <a:noFill/>
            <a:miter lim="800000"/>
            <a:headEnd/>
            <a:tailEnd/>
          </a:ln>
        </p:spPr>
        <p:txBody>
          <a:bodyPr>
            <a:spAutoFit/>
          </a:bodyPr>
          <a:lstStyle/>
          <a:p>
            <a:pPr algn="ctr" defTabSz="914400">
              <a:lnSpc>
                <a:spcPct val="100000"/>
              </a:lnSpc>
            </a:pPr>
            <a:r>
              <a:rPr lang="fr-CH" sz="1400" b="0" dirty="0">
                <a:solidFill>
                  <a:srgbClr val="4B4B4B"/>
                </a:solidFill>
                <a:latin typeface="Arial"/>
                <a:ea typeface="ＭＳ Ｐゴシック"/>
              </a:rPr>
              <a:t>Phase III</a:t>
            </a:r>
            <a:endParaRPr lang="fr-FR" sz="1400" b="0" dirty="0">
              <a:solidFill>
                <a:srgbClr val="4B4B4B"/>
              </a:solidFill>
              <a:latin typeface="Arial"/>
              <a:ea typeface="ＭＳ Ｐゴシック"/>
            </a:endParaRPr>
          </a:p>
        </p:txBody>
      </p:sp>
      <p:sp>
        <p:nvSpPr>
          <p:cNvPr id="17" name="Text Box 11"/>
          <p:cNvSpPr txBox="1">
            <a:spLocks noChangeArrowheads="1"/>
          </p:cNvSpPr>
          <p:nvPr/>
        </p:nvSpPr>
        <p:spPr bwMode="auto">
          <a:xfrm rot="-42334">
            <a:off x="4194175" y="4206270"/>
            <a:ext cx="1504950" cy="369888"/>
          </a:xfrm>
          <a:prstGeom prst="rect">
            <a:avLst/>
          </a:prstGeom>
          <a:noFill/>
          <a:ln w="9525">
            <a:noFill/>
            <a:miter lim="800000"/>
            <a:headEnd/>
            <a:tailEnd/>
          </a:ln>
        </p:spPr>
        <p:txBody>
          <a:bodyPr>
            <a:spAutoFit/>
          </a:bodyPr>
          <a:lstStyle/>
          <a:p>
            <a:pPr algn="ctr" defTabSz="914400">
              <a:lnSpc>
                <a:spcPct val="100000"/>
              </a:lnSpc>
            </a:pPr>
            <a:r>
              <a:rPr lang="fr-CH" sz="1400" b="0" dirty="0">
                <a:solidFill>
                  <a:srgbClr val="4B4B4B"/>
                </a:solidFill>
                <a:latin typeface="Arial"/>
                <a:ea typeface="ＭＳ Ｐゴシック"/>
              </a:rPr>
              <a:t>Market</a:t>
            </a:r>
            <a:endParaRPr lang="fr-FR" sz="1400" b="0" dirty="0">
              <a:solidFill>
                <a:srgbClr val="4B4B4B"/>
              </a:solidFill>
              <a:latin typeface="Arial"/>
              <a:ea typeface="ＭＳ Ｐゴシック"/>
            </a:endParaRPr>
          </a:p>
        </p:txBody>
      </p:sp>
      <p:sp>
        <p:nvSpPr>
          <p:cNvPr id="18" name="Line 14"/>
          <p:cNvSpPr>
            <a:spLocks noChangeShapeType="1"/>
          </p:cNvSpPr>
          <p:nvPr/>
        </p:nvSpPr>
        <p:spPr bwMode="auto">
          <a:xfrm>
            <a:off x="4303713" y="3814158"/>
            <a:ext cx="1806575" cy="0"/>
          </a:xfrm>
          <a:prstGeom prst="line">
            <a:avLst/>
          </a:prstGeom>
          <a:noFill/>
          <a:ln w="38100">
            <a:solidFill>
              <a:srgbClr val="4B4B4B"/>
            </a:solidFill>
            <a:prstDash val="dash"/>
            <a:round/>
            <a:headEnd/>
            <a:tailEnd/>
          </a:ln>
        </p:spPr>
        <p:txBody>
          <a:bodyPr/>
          <a:lstStyle/>
          <a:p>
            <a:pPr>
              <a:lnSpc>
                <a:spcPct val="100000"/>
              </a:lnSpc>
            </a:pPr>
            <a:endParaRPr lang="en-US" dirty="0">
              <a:solidFill>
                <a:srgbClr val="000000"/>
              </a:solidFill>
              <a:latin typeface="Arial"/>
              <a:ea typeface="ＭＳ Ｐゴシック"/>
            </a:endParaRPr>
          </a:p>
        </p:txBody>
      </p:sp>
      <p:sp>
        <p:nvSpPr>
          <p:cNvPr id="19" name="Freeform 16"/>
          <p:cNvSpPr>
            <a:spLocks/>
          </p:cNvSpPr>
          <p:nvPr/>
        </p:nvSpPr>
        <p:spPr bwMode="auto">
          <a:xfrm>
            <a:off x="482600" y="1810733"/>
            <a:ext cx="3821113" cy="1127125"/>
          </a:xfrm>
          <a:custGeom>
            <a:avLst/>
            <a:gdLst>
              <a:gd name="T0" fmla="*/ 0 w 2766"/>
              <a:gd name="T1" fmla="*/ 0 h 816"/>
              <a:gd name="T2" fmla="*/ 2147483647 w 2766"/>
              <a:gd name="T3" fmla="*/ 2147483647 h 816"/>
              <a:gd name="T4" fmla="*/ 2147483647 w 2766"/>
              <a:gd name="T5" fmla="*/ 2147483647 h 816"/>
              <a:gd name="T6" fmla="*/ 2147483647 w 2766"/>
              <a:gd name="T7" fmla="*/ 2147483647 h 816"/>
              <a:gd name="T8" fmla="*/ 2147483647 w 2766"/>
              <a:gd name="T9" fmla="*/ 2147483647 h 816"/>
              <a:gd name="T10" fmla="*/ 2147483647 w 2766"/>
              <a:gd name="T11" fmla="*/ 2147483647 h 816"/>
              <a:gd name="T12" fmla="*/ 0 60000 65536"/>
              <a:gd name="T13" fmla="*/ 0 60000 65536"/>
              <a:gd name="T14" fmla="*/ 0 60000 65536"/>
              <a:gd name="T15" fmla="*/ 0 60000 65536"/>
              <a:gd name="T16" fmla="*/ 0 60000 65536"/>
              <a:gd name="T17" fmla="*/ 0 60000 65536"/>
              <a:gd name="T18" fmla="*/ 0 w 2766"/>
              <a:gd name="T19" fmla="*/ 0 h 816"/>
              <a:gd name="T20" fmla="*/ 2766 w 2766"/>
              <a:gd name="T21" fmla="*/ 816 h 816"/>
            </a:gdLst>
            <a:ahLst/>
            <a:cxnLst>
              <a:cxn ang="T12">
                <a:pos x="T0" y="T1"/>
              </a:cxn>
              <a:cxn ang="T13">
                <a:pos x="T2" y="T3"/>
              </a:cxn>
              <a:cxn ang="T14">
                <a:pos x="T4" y="T5"/>
              </a:cxn>
              <a:cxn ang="T15">
                <a:pos x="T6" y="T7"/>
              </a:cxn>
              <a:cxn ang="T16">
                <a:pos x="T8" y="T9"/>
              </a:cxn>
              <a:cxn ang="T17">
                <a:pos x="T10" y="T11"/>
              </a:cxn>
            </a:cxnLst>
            <a:rect l="T18" t="T19" r="T20" b="T21"/>
            <a:pathLst>
              <a:path w="2766" h="816">
                <a:moveTo>
                  <a:pt x="0" y="0"/>
                </a:moveTo>
                <a:cubicBezTo>
                  <a:pt x="185" y="11"/>
                  <a:pt x="370" y="23"/>
                  <a:pt x="499" y="91"/>
                </a:cubicBezTo>
                <a:cubicBezTo>
                  <a:pt x="628" y="159"/>
                  <a:pt x="665" y="317"/>
                  <a:pt x="771" y="408"/>
                </a:cubicBezTo>
                <a:cubicBezTo>
                  <a:pt x="877" y="499"/>
                  <a:pt x="975" y="575"/>
                  <a:pt x="1134" y="635"/>
                </a:cubicBezTo>
                <a:cubicBezTo>
                  <a:pt x="1293" y="695"/>
                  <a:pt x="1451" y="741"/>
                  <a:pt x="1723" y="771"/>
                </a:cubicBezTo>
                <a:cubicBezTo>
                  <a:pt x="1995" y="801"/>
                  <a:pt x="2380" y="808"/>
                  <a:pt x="2766" y="816"/>
                </a:cubicBezTo>
              </a:path>
            </a:pathLst>
          </a:custGeom>
          <a:noFill/>
          <a:ln w="38100" cap="flat" cmpd="sng">
            <a:solidFill>
              <a:srgbClr val="3DB7E4"/>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ＭＳ Ｐゴシック"/>
            </a:endParaRPr>
          </a:p>
        </p:txBody>
      </p:sp>
      <p:sp>
        <p:nvSpPr>
          <p:cNvPr id="20" name="Oval 19"/>
          <p:cNvSpPr/>
          <p:nvPr/>
        </p:nvSpPr>
        <p:spPr>
          <a:xfrm>
            <a:off x="969963" y="4152295"/>
            <a:ext cx="112712" cy="114300"/>
          </a:xfrm>
          <a:prstGeom prst="ellipse">
            <a:avLst/>
          </a:prstGeom>
          <a:solidFill>
            <a:srgbClr val="879BAA"/>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ＭＳ Ｐゴシック"/>
            </a:endParaRPr>
          </a:p>
        </p:txBody>
      </p:sp>
      <p:sp>
        <p:nvSpPr>
          <p:cNvPr id="21" name="Oval 20"/>
          <p:cNvSpPr/>
          <p:nvPr/>
        </p:nvSpPr>
        <p:spPr>
          <a:xfrm>
            <a:off x="2306638" y="4152295"/>
            <a:ext cx="114300" cy="114300"/>
          </a:xfrm>
          <a:prstGeom prst="ellipse">
            <a:avLst/>
          </a:prstGeom>
          <a:solidFill>
            <a:srgbClr val="879BAA"/>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ＭＳ Ｐゴシック"/>
            </a:endParaRPr>
          </a:p>
        </p:txBody>
      </p:sp>
      <p:sp>
        <p:nvSpPr>
          <p:cNvPr id="22" name="Oval 21"/>
          <p:cNvSpPr/>
          <p:nvPr/>
        </p:nvSpPr>
        <p:spPr>
          <a:xfrm>
            <a:off x="3643313" y="4152295"/>
            <a:ext cx="114300" cy="114300"/>
          </a:xfrm>
          <a:prstGeom prst="ellipse">
            <a:avLst/>
          </a:prstGeom>
          <a:solidFill>
            <a:srgbClr val="879BAA"/>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ＭＳ Ｐゴシック"/>
            </a:endParaRPr>
          </a:p>
        </p:txBody>
      </p:sp>
      <p:sp>
        <p:nvSpPr>
          <p:cNvPr id="23" name="Oval 22"/>
          <p:cNvSpPr/>
          <p:nvPr/>
        </p:nvSpPr>
        <p:spPr>
          <a:xfrm>
            <a:off x="4883150" y="4152295"/>
            <a:ext cx="114300" cy="114300"/>
          </a:xfrm>
          <a:prstGeom prst="ellipse">
            <a:avLst/>
          </a:prstGeom>
          <a:solidFill>
            <a:srgbClr val="879BAA"/>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ＭＳ Ｐゴシック"/>
            </a:endParaRPr>
          </a:p>
        </p:txBody>
      </p:sp>
      <p:sp>
        <p:nvSpPr>
          <p:cNvPr id="24" name="Text Box 2"/>
          <p:cNvSpPr txBox="1">
            <a:spLocks noChangeArrowheads="1"/>
          </p:cNvSpPr>
          <p:nvPr/>
        </p:nvSpPr>
        <p:spPr bwMode="auto">
          <a:xfrm>
            <a:off x="4303713" y="3200837"/>
            <a:ext cx="2452687" cy="584775"/>
          </a:xfrm>
          <a:prstGeom prst="rect">
            <a:avLst/>
          </a:prstGeom>
          <a:noFill/>
          <a:ln w="57150" cmpd="thickThin">
            <a:noFill/>
            <a:miter lim="800000"/>
            <a:headEnd/>
            <a:tailEnd/>
          </a:ln>
        </p:spPr>
        <p:txBody>
          <a:bodyPr>
            <a:spAutoFit/>
          </a:bodyPr>
          <a:lstStyle/>
          <a:p>
            <a:pPr defTabSz="914400">
              <a:lnSpc>
                <a:spcPct val="100000"/>
              </a:lnSpc>
            </a:pPr>
            <a:r>
              <a:rPr lang="fr-CH" sz="1600" dirty="0">
                <a:solidFill>
                  <a:srgbClr val="4B4B4B"/>
                </a:solidFill>
                <a:latin typeface="Arial"/>
                <a:ea typeface="ＭＳ Ｐゴシック"/>
              </a:rPr>
              <a:t>Use </a:t>
            </a:r>
            <a:br>
              <a:rPr lang="fr-CH" sz="1600" dirty="0">
                <a:solidFill>
                  <a:srgbClr val="4B4B4B"/>
                </a:solidFill>
                <a:latin typeface="Arial"/>
                <a:ea typeface="ＭＳ Ｐゴシック"/>
              </a:rPr>
            </a:br>
            <a:r>
              <a:rPr lang="fr-CH" sz="1600" dirty="0">
                <a:solidFill>
                  <a:srgbClr val="4B4B4B"/>
                </a:solidFill>
                <a:latin typeface="Arial"/>
                <a:ea typeface="ＭＳ Ｐゴシック"/>
              </a:rPr>
              <a:t>effectiveness</a:t>
            </a:r>
            <a:endParaRPr lang="fr-FR" sz="1600" dirty="0">
              <a:solidFill>
                <a:srgbClr val="4B4B4B"/>
              </a:solidFill>
              <a:latin typeface="Arial"/>
              <a:ea typeface="ＭＳ Ｐゴシック"/>
            </a:endParaRPr>
          </a:p>
        </p:txBody>
      </p:sp>
      <p:grpSp>
        <p:nvGrpSpPr>
          <p:cNvPr id="25" name="Group 24"/>
          <p:cNvGrpSpPr>
            <a:grpSpLocks/>
          </p:cNvGrpSpPr>
          <p:nvPr/>
        </p:nvGrpSpPr>
        <p:grpSpPr bwMode="auto">
          <a:xfrm>
            <a:off x="561975" y="3001358"/>
            <a:ext cx="3633788" cy="750887"/>
            <a:chOff x="561537" y="3519278"/>
            <a:chExt cx="3634793" cy="751550"/>
          </a:xfrm>
        </p:grpSpPr>
        <p:sp>
          <p:nvSpPr>
            <p:cNvPr id="26" name="Line 22"/>
            <p:cNvSpPr>
              <a:spLocks noChangeShapeType="1"/>
            </p:cNvSpPr>
            <p:nvPr/>
          </p:nvSpPr>
          <p:spPr bwMode="auto">
            <a:xfrm>
              <a:off x="4179942" y="3519278"/>
              <a:ext cx="0" cy="751550"/>
            </a:xfrm>
            <a:prstGeom prst="line">
              <a:avLst/>
            </a:prstGeom>
            <a:noFill/>
            <a:ln w="38100">
              <a:solidFill>
                <a:srgbClr val="3DB7E4"/>
              </a:solidFill>
              <a:round/>
              <a:headEnd type="triangle" w="med" len="med"/>
              <a:tailEnd type="triangle" w="med" len="med"/>
            </a:ln>
          </p:spPr>
          <p:txBody>
            <a:bodyPr rIns="18288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000000"/>
                </a:solidFill>
                <a:effectLst/>
                <a:uLnTx/>
                <a:uFillTx/>
                <a:latin typeface="Arial"/>
                <a:ea typeface="ＭＳ Ｐゴシック"/>
              </a:endParaRPr>
            </a:p>
          </p:txBody>
        </p:sp>
        <p:sp>
          <p:nvSpPr>
            <p:cNvPr id="27" name="Text Box 23"/>
            <p:cNvSpPr txBox="1">
              <a:spLocks noChangeArrowheads="1"/>
            </p:cNvSpPr>
            <p:nvPr/>
          </p:nvSpPr>
          <p:spPr bwMode="auto">
            <a:xfrm>
              <a:off x="561537" y="3602406"/>
              <a:ext cx="3634793" cy="585291"/>
            </a:xfrm>
            <a:prstGeom prst="rect">
              <a:avLst/>
            </a:prstGeom>
            <a:noFill/>
            <a:ln w="9525">
              <a:noFill/>
              <a:miter lim="800000"/>
              <a:headEnd/>
              <a:tailEnd/>
            </a:ln>
          </p:spPr>
          <p:txBody>
            <a:bodyPr rIns="182880">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fr-BE" sz="1600" b="0" i="0" u="none" strike="noStrike" kern="0" cap="none" spc="0" normalizeH="0" baseline="0" noProof="0" dirty="0" smtClean="0">
                  <a:ln>
                    <a:noFill/>
                  </a:ln>
                  <a:solidFill>
                    <a:srgbClr val="4B4B4B"/>
                  </a:solidFill>
                  <a:effectLst/>
                  <a:uLnTx/>
                  <a:uFillTx/>
                  <a:latin typeface="Arial"/>
                  <a:ea typeface="ＭＳ Ｐゴシック"/>
                </a:rPr>
                <a:t>Patient selection</a:t>
              </a:r>
              <a:br>
                <a:rPr kumimoji="0" lang="fr-BE" sz="1600" b="0" i="0" u="none" strike="noStrike" kern="0" cap="none" spc="0" normalizeH="0" baseline="0" noProof="0" dirty="0" smtClean="0">
                  <a:ln>
                    <a:noFill/>
                  </a:ln>
                  <a:solidFill>
                    <a:srgbClr val="4B4B4B"/>
                  </a:solidFill>
                  <a:effectLst/>
                  <a:uLnTx/>
                  <a:uFillTx/>
                  <a:latin typeface="Arial"/>
                  <a:ea typeface="ＭＳ Ｐゴシック"/>
                </a:rPr>
              </a:br>
              <a:r>
                <a:rPr kumimoji="0" lang="fr-BE" sz="1600" b="0" i="0" u="none" strike="noStrike" kern="0" cap="none" spc="0" normalizeH="0" baseline="0" noProof="0" dirty="0" smtClean="0">
                  <a:ln>
                    <a:noFill/>
                  </a:ln>
                  <a:solidFill>
                    <a:srgbClr val="4B4B4B"/>
                  </a:solidFill>
                  <a:effectLst/>
                  <a:uLnTx/>
                  <a:uFillTx/>
                  <a:latin typeface="Arial"/>
                  <a:ea typeface="ＭＳ Ｐゴシック"/>
                </a:rPr>
                <a:t>Patient follow-up</a:t>
              </a:r>
              <a:endParaRPr kumimoji="0" lang="en-US" sz="1600" b="0" i="0" u="none" strike="noStrike" kern="0" cap="none" spc="0" normalizeH="0" baseline="0" noProof="0" dirty="0" smtClean="0">
                <a:ln>
                  <a:noFill/>
                </a:ln>
                <a:solidFill>
                  <a:srgbClr val="4B4B4B"/>
                </a:solidFill>
                <a:effectLst/>
                <a:uLnTx/>
                <a:uFillTx/>
                <a:latin typeface="Arial"/>
                <a:ea typeface="ＭＳ Ｐゴシック"/>
              </a:endParaRPr>
            </a:p>
          </p:txBody>
        </p:sp>
      </p:grpSp>
      <p:grpSp>
        <p:nvGrpSpPr>
          <p:cNvPr id="28" name="Group 27"/>
          <p:cNvGrpSpPr>
            <a:grpSpLocks/>
          </p:cNvGrpSpPr>
          <p:nvPr/>
        </p:nvGrpSpPr>
        <p:grpSpPr bwMode="auto">
          <a:xfrm>
            <a:off x="2503488" y="1872645"/>
            <a:ext cx="1692275" cy="1003300"/>
            <a:chOff x="2503961" y="2390573"/>
            <a:chExt cx="1692369" cy="1002987"/>
          </a:xfrm>
        </p:grpSpPr>
        <p:sp>
          <p:nvSpPr>
            <p:cNvPr id="29" name="Line 20"/>
            <p:cNvSpPr>
              <a:spLocks noChangeShapeType="1"/>
            </p:cNvSpPr>
            <p:nvPr/>
          </p:nvSpPr>
          <p:spPr bwMode="auto">
            <a:xfrm>
              <a:off x="4179942" y="2390573"/>
              <a:ext cx="0" cy="1002987"/>
            </a:xfrm>
            <a:prstGeom prst="line">
              <a:avLst/>
            </a:prstGeom>
            <a:noFill/>
            <a:ln w="38100">
              <a:solidFill>
                <a:srgbClr val="3DB7E4"/>
              </a:solidFill>
              <a:round/>
              <a:headEnd type="triangle" w="med" len="med"/>
              <a:tailEnd type="triangle" w="med" len="med"/>
            </a:ln>
          </p:spPr>
          <p:txBody>
            <a:bodyPr rIns="18288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000000"/>
                </a:solidFill>
                <a:effectLst/>
                <a:uLnTx/>
                <a:uFillTx/>
                <a:latin typeface="Arial"/>
                <a:ea typeface="ＭＳ Ｐゴシック"/>
              </a:endParaRPr>
            </a:p>
          </p:txBody>
        </p:sp>
        <p:sp>
          <p:nvSpPr>
            <p:cNvPr id="30" name="Text Box 19"/>
            <p:cNvSpPr txBox="1">
              <a:spLocks noChangeArrowheads="1"/>
            </p:cNvSpPr>
            <p:nvPr/>
          </p:nvSpPr>
          <p:spPr bwMode="auto">
            <a:xfrm>
              <a:off x="2503961" y="2599770"/>
              <a:ext cx="1692369" cy="584593"/>
            </a:xfrm>
            <a:prstGeom prst="rect">
              <a:avLst/>
            </a:prstGeom>
            <a:noFill/>
            <a:ln w="9525">
              <a:noFill/>
              <a:miter lim="800000"/>
              <a:headEnd/>
              <a:tailEnd/>
            </a:ln>
          </p:spPr>
          <p:txBody>
            <a:bodyPr rIns="182880">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fr-BE" sz="1600" b="0" i="0" u="none" strike="noStrike" kern="0" cap="none" spc="0" normalizeH="0" baseline="0" noProof="0" dirty="0" smtClean="0">
                  <a:ln>
                    <a:noFill/>
                  </a:ln>
                  <a:solidFill>
                    <a:srgbClr val="4B4B4B"/>
                  </a:solidFill>
                  <a:effectLst/>
                  <a:uLnTx/>
                  <a:uFillTx/>
                  <a:latin typeface="Arial"/>
                  <a:ea typeface="ＭＳ Ｐゴシック"/>
                </a:rPr>
                <a:t>Suboptimal adherence</a:t>
              </a:r>
              <a:endParaRPr kumimoji="0" lang="en-US" sz="1600" b="0" i="0" u="none" strike="noStrike" kern="0" cap="none" spc="0" normalizeH="0" baseline="0" noProof="0" dirty="0" smtClean="0">
                <a:ln>
                  <a:noFill/>
                </a:ln>
                <a:solidFill>
                  <a:srgbClr val="4B4B4B"/>
                </a:solidFill>
                <a:effectLst/>
                <a:uLnTx/>
                <a:uFillTx/>
                <a:latin typeface="Arial"/>
                <a:ea typeface="ＭＳ Ｐゴシック"/>
              </a:endParaRPr>
            </a:p>
          </p:txBody>
        </p:sp>
      </p:grpSp>
      <p:sp>
        <p:nvSpPr>
          <p:cNvPr id="31" name="Rectangle 52"/>
          <p:cNvSpPr>
            <a:spLocks noChangeArrowheads="1"/>
          </p:cNvSpPr>
          <p:nvPr/>
        </p:nvSpPr>
        <p:spPr bwMode="auto">
          <a:xfrm>
            <a:off x="1353906" y="4493608"/>
            <a:ext cx="1984838" cy="338554"/>
          </a:xfrm>
          <a:prstGeom prst="rect">
            <a:avLst/>
          </a:prstGeom>
          <a:noFill/>
          <a:ln w="9525">
            <a:noFill/>
            <a:miter lim="800000"/>
            <a:headEnd/>
            <a:tailEnd/>
          </a:ln>
        </p:spPr>
        <p:txBody>
          <a:bodyPr wrap="none">
            <a:spAutoFit/>
          </a:bodyPr>
          <a:lstStyle/>
          <a:p>
            <a:pPr algn="ctr" defTabSz="914400">
              <a:lnSpc>
                <a:spcPct val="100000"/>
              </a:lnSpc>
            </a:pPr>
            <a:r>
              <a:rPr lang="en-GB" sz="1600" dirty="0">
                <a:solidFill>
                  <a:srgbClr val="4B4B4B"/>
                </a:solidFill>
                <a:latin typeface="Arial"/>
                <a:ea typeface="ＭＳ Ｐゴシック"/>
              </a:rPr>
              <a:t>Drug development</a:t>
            </a:r>
          </a:p>
        </p:txBody>
      </p:sp>
      <p:sp>
        <p:nvSpPr>
          <p:cNvPr id="32" name="Rectangle 31"/>
          <p:cNvSpPr/>
          <p:nvPr/>
        </p:nvSpPr>
        <p:spPr bwMode="auto">
          <a:xfrm>
            <a:off x="6230938" y="1386870"/>
            <a:ext cx="2913062" cy="3473450"/>
          </a:xfrm>
          <a:prstGeom prst="rect">
            <a:avLst/>
          </a:prstGeom>
          <a:solidFill>
            <a:srgbClr val="003C69"/>
          </a:solidFill>
          <a:ln w="9525" cap="flat" cmpd="sng" algn="ctr">
            <a:noFill/>
            <a:prstDash val="solid"/>
          </a:ln>
          <a:effectLst/>
        </p:spPr>
        <p:txBody>
          <a:bodyPr lIns="182880" anchor="ctr"/>
          <a:lstStyle/>
          <a:p>
            <a:pPr marR="0" lvl="0" defTabSz="914400" eaLnBrk="0" fontAlgn="auto" latinLnBrk="0" hangingPunct="0">
              <a:lnSpc>
                <a:spcPct val="90000"/>
              </a:lnSpc>
              <a:spcBef>
                <a:spcPts val="0"/>
              </a:spcBef>
              <a:spcAft>
                <a:spcPts val="1200"/>
              </a:spcAft>
              <a:buClrTx/>
              <a:buSzTx/>
              <a:buFontTx/>
              <a:buNone/>
              <a:tabLst/>
              <a:defRPr/>
            </a:pPr>
            <a:r>
              <a:rPr kumimoji="0" lang="en-US" sz="2400" i="0" u="none" strike="noStrike" kern="0" cap="none" spc="0" normalizeH="0" baseline="0" noProof="0" dirty="0">
                <a:ln>
                  <a:noFill/>
                </a:ln>
                <a:solidFill>
                  <a:srgbClr val="FFFFFF"/>
                </a:solidFill>
                <a:effectLst/>
                <a:uLnTx/>
                <a:uFillTx/>
                <a:latin typeface="Arial"/>
                <a:ea typeface="ＭＳ Ｐゴシック"/>
                <a:cs typeface="Arial"/>
              </a:rPr>
              <a:t>Potential consequences </a:t>
            </a:r>
            <a:br>
              <a:rPr kumimoji="0" lang="en-US" sz="2400" i="0" u="none" strike="noStrike" kern="0" cap="none" spc="0" normalizeH="0" baseline="0" noProof="0" dirty="0">
                <a:ln>
                  <a:noFill/>
                </a:ln>
                <a:solidFill>
                  <a:srgbClr val="FFFFFF"/>
                </a:solidFill>
                <a:effectLst/>
                <a:uLnTx/>
                <a:uFillTx/>
                <a:latin typeface="Arial"/>
                <a:ea typeface="ＭＳ Ｐゴシック"/>
                <a:cs typeface="Arial"/>
              </a:rPr>
            </a:br>
            <a:r>
              <a:rPr kumimoji="0" lang="en-US" sz="2400" i="0" u="none" strike="noStrike" kern="0" cap="none" spc="0" normalizeH="0" baseline="0" noProof="0" dirty="0">
                <a:ln>
                  <a:noFill/>
                </a:ln>
                <a:solidFill>
                  <a:srgbClr val="FFFFFF"/>
                </a:solidFill>
                <a:effectLst/>
                <a:uLnTx/>
                <a:uFillTx/>
                <a:latin typeface="Arial"/>
                <a:ea typeface="ＭＳ Ｐゴシック"/>
                <a:cs typeface="Arial"/>
              </a:rPr>
              <a:t>of this gap:</a:t>
            </a:r>
          </a:p>
          <a:p>
            <a:pPr marL="227013" marR="0" lvl="1" indent="-227013" defTabSz="914400" eaLnBrk="0" fontAlgn="auto" latinLnBrk="0" hangingPunct="0">
              <a:lnSpc>
                <a:spcPct val="90000"/>
              </a:lnSpc>
              <a:spcBef>
                <a:spcPts val="600"/>
              </a:spcBef>
              <a:spcAft>
                <a:spcPts val="0"/>
              </a:spcAft>
              <a:buClrTx/>
              <a:buSzPct val="120000"/>
              <a:buFont typeface="Arial" panose="020B0604020202020204" pitchFamily="34" charset="0"/>
              <a:buChar char="•"/>
              <a:tabLst/>
              <a:defRPr/>
            </a:pPr>
            <a:r>
              <a:rPr kumimoji="0" lang="en-US" sz="1600" b="0" i="0" u="none" strike="noStrike" kern="0" cap="none" spc="0" normalizeH="0" baseline="0" noProof="0" dirty="0">
                <a:ln>
                  <a:noFill/>
                </a:ln>
                <a:solidFill>
                  <a:srgbClr val="FFFFFF"/>
                </a:solidFill>
                <a:effectLst/>
                <a:uLnTx/>
                <a:uFillTx/>
                <a:latin typeface="Arial"/>
                <a:ea typeface="ＭＳ Ｐゴシック"/>
                <a:cs typeface="Arial"/>
              </a:rPr>
              <a:t>Risk of failure related </a:t>
            </a:r>
            <a:br>
              <a:rPr kumimoji="0" lang="en-US" sz="1600" b="0" i="0" u="none" strike="noStrike" kern="0" cap="none" spc="0" normalizeH="0" baseline="0" noProof="0" dirty="0">
                <a:ln>
                  <a:noFill/>
                </a:ln>
                <a:solidFill>
                  <a:srgbClr val="FFFFFF"/>
                </a:solidFill>
                <a:effectLst/>
                <a:uLnTx/>
                <a:uFillTx/>
                <a:latin typeface="Arial"/>
                <a:ea typeface="ＭＳ Ｐゴシック"/>
                <a:cs typeface="Arial"/>
              </a:rPr>
            </a:br>
            <a:r>
              <a:rPr kumimoji="0" lang="en-US" sz="1600" b="0" i="0" u="none" strike="noStrike" kern="0" cap="none" spc="0" normalizeH="0" baseline="0" noProof="0" dirty="0">
                <a:ln>
                  <a:noFill/>
                </a:ln>
                <a:solidFill>
                  <a:srgbClr val="FFFFFF"/>
                </a:solidFill>
                <a:effectLst/>
                <a:uLnTx/>
                <a:uFillTx/>
                <a:latin typeface="Arial"/>
                <a:ea typeface="ＭＳ Ｐゴシック"/>
                <a:cs typeface="Arial"/>
              </a:rPr>
              <a:t>to lack of effectiveness</a:t>
            </a:r>
          </a:p>
          <a:p>
            <a:pPr marL="227013" marR="0" lvl="1" indent="-227013" defTabSz="914400" eaLnBrk="0" fontAlgn="auto" latinLnBrk="0" hangingPunct="0">
              <a:lnSpc>
                <a:spcPct val="90000"/>
              </a:lnSpc>
              <a:spcBef>
                <a:spcPts val="600"/>
              </a:spcBef>
              <a:spcAft>
                <a:spcPts val="0"/>
              </a:spcAft>
              <a:buClrTx/>
              <a:buSzPct val="120000"/>
              <a:buFont typeface="Arial" panose="020B0604020202020204" pitchFamily="34" charset="0"/>
              <a:buChar char="•"/>
              <a:tabLst/>
              <a:defRPr/>
            </a:pPr>
            <a:r>
              <a:rPr kumimoji="0" lang="en-US" sz="1600" b="0" i="0" u="none" strike="noStrike" kern="0" cap="none" spc="0" normalizeH="0" baseline="0" noProof="0" dirty="0">
                <a:ln>
                  <a:noFill/>
                </a:ln>
                <a:solidFill>
                  <a:srgbClr val="FFFFFF"/>
                </a:solidFill>
                <a:effectLst/>
                <a:uLnTx/>
                <a:uFillTx/>
                <a:latin typeface="Arial"/>
                <a:ea typeface="ＭＳ Ｐゴシック"/>
                <a:cs typeface="Arial"/>
              </a:rPr>
              <a:t>Poor estimation of toxicity</a:t>
            </a:r>
          </a:p>
          <a:p>
            <a:pPr marL="227013" marR="0" lvl="1" indent="-227013" defTabSz="914400" eaLnBrk="0" fontAlgn="auto" latinLnBrk="0" hangingPunct="0">
              <a:lnSpc>
                <a:spcPct val="90000"/>
              </a:lnSpc>
              <a:spcBef>
                <a:spcPts val="600"/>
              </a:spcBef>
              <a:spcAft>
                <a:spcPts val="0"/>
              </a:spcAft>
              <a:buClrTx/>
              <a:buSzPct val="120000"/>
              <a:buFont typeface="Arial" panose="020B0604020202020204" pitchFamily="34" charset="0"/>
              <a:buChar char="•"/>
              <a:tabLst/>
              <a:defRPr/>
            </a:pPr>
            <a:r>
              <a:rPr kumimoji="0" lang="en-US" sz="1600" b="0" i="0" u="none" strike="noStrike" kern="0" cap="none" spc="0" normalizeH="0" baseline="0" noProof="0" dirty="0">
                <a:ln>
                  <a:noFill/>
                </a:ln>
                <a:solidFill>
                  <a:srgbClr val="FFFFFF"/>
                </a:solidFill>
                <a:effectLst/>
                <a:uLnTx/>
                <a:uFillTx/>
                <a:latin typeface="Arial"/>
                <a:ea typeface="ＭＳ Ｐゴシック"/>
                <a:cs typeface="Arial"/>
              </a:rPr>
              <a:t>Inappropriate dosing </a:t>
            </a:r>
            <a:br>
              <a:rPr kumimoji="0" lang="en-US" sz="1600" b="0" i="0" u="none" strike="noStrike" kern="0" cap="none" spc="0" normalizeH="0" baseline="0" noProof="0" dirty="0">
                <a:ln>
                  <a:noFill/>
                </a:ln>
                <a:solidFill>
                  <a:srgbClr val="FFFFFF"/>
                </a:solidFill>
                <a:effectLst/>
                <a:uLnTx/>
                <a:uFillTx/>
                <a:latin typeface="Arial"/>
                <a:ea typeface="ＭＳ Ｐゴシック"/>
                <a:cs typeface="Arial"/>
              </a:rPr>
            </a:br>
            <a:r>
              <a:rPr kumimoji="0" lang="en-US" sz="1600" b="0" i="0" u="none" strike="noStrike" kern="0" cap="none" spc="0" normalizeH="0" baseline="0" noProof="0" dirty="0">
                <a:ln>
                  <a:noFill/>
                </a:ln>
                <a:solidFill>
                  <a:srgbClr val="FFFFFF"/>
                </a:solidFill>
                <a:effectLst/>
                <a:uLnTx/>
                <a:uFillTx/>
                <a:latin typeface="Arial"/>
                <a:ea typeface="ＭＳ Ｐゴシック"/>
                <a:cs typeface="Arial"/>
              </a:rPr>
              <a:t>regimen</a:t>
            </a:r>
          </a:p>
          <a:p>
            <a:pPr marL="227013" marR="0" lvl="1" indent="-227013" defTabSz="914400" eaLnBrk="0" fontAlgn="auto" latinLnBrk="0" hangingPunct="0">
              <a:lnSpc>
                <a:spcPct val="90000"/>
              </a:lnSpc>
              <a:spcBef>
                <a:spcPts val="600"/>
              </a:spcBef>
              <a:spcAft>
                <a:spcPts val="0"/>
              </a:spcAft>
              <a:buClrTx/>
              <a:buSzPct val="120000"/>
              <a:buFont typeface="Arial" panose="020B0604020202020204" pitchFamily="34" charset="0"/>
              <a:buChar char="•"/>
              <a:tabLst/>
              <a:defRPr/>
            </a:pPr>
            <a:r>
              <a:rPr kumimoji="0" lang="en-US" sz="1600" b="0" i="0" u="none" strike="noStrike" kern="0" cap="none" spc="0" normalizeH="0" baseline="0" noProof="0" dirty="0">
                <a:ln>
                  <a:noFill/>
                </a:ln>
                <a:solidFill>
                  <a:srgbClr val="FFFFFF"/>
                </a:solidFill>
                <a:effectLst/>
                <a:uLnTx/>
                <a:uFillTx/>
                <a:latin typeface="Arial"/>
                <a:ea typeface="ＭＳ Ｐゴシック"/>
                <a:cs typeface="Arial"/>
              </a:rPr>
              <a:t>Lost revenue/share</a:t>
            </a:r>
          </a:p>
        </p:txBody>
      </p:sp>
      <p:sp>
        <p:nvSpPr>
          <p:cNvPr id="33" name="Title 5"/>
          <p:cNvSpPr txBox="1">
            <a:spLocks/>
          </p:cNvSpPr>
          <p:nvPr/>
        </p:nvSpPr>
        <p:spPr bwMode="auto">
          <a:xfrm>
            <a:off x="1045369" y="5179998"/>
            <a:ext cx="7858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lgn="l" rtl="0" eaLnBrk="1" fontAlgn="base" hangingPunct="1">
              <a:lnSpc>
                <a:spcPct val="90000"/>
              </a:lnSpc>
              <a:spcBef>
                <a:spcPct val="0"/>
              </a:spcBef>
              <a:spcAft>
                <a:spcPct val="0"/>
              </a:spcAft>
              <a:defRPr sz="3000">
                <a:solidFill>
                  <a:srgbClr val="989898"/>
                </a:solidFill>
                <a:latin typeface="+mj-lt"/>
                <a:ea typeface="+mj-ea"/>
                <a:cs typeface="+mj-cs"/>
              </a:defRPr>
            </a:lvl1pPr>
            <a:lvl2pPr algn="l" rtl="0" eaLnBrk="1" fontAlgn="base" hangingPunct="1">
              <a:lnSpc>
                <a:spcPct val="90000"/>
              </a:lnSpc>
              <a:spcBef>
                <a:spcPct val="0"/>
              </a:spcBef>
              <a:spcAft>
                <a:spcPct val="0"/>
              </a:spcAft>
              <a:defRPr sz="3000">
                <a:solidFill>
                  <a:srgbClr val="989898"/>
                </a:solidFill>
                <a:latin typeface="Arial" charset="0"/>
                <a:cs typeface="Arial" charset="0"/>
              </a:defRPr>
            </a:lvl2pPr>
            <a:lvl3pPr algn="l" rtl="0" eaLnBrk="1" fontAlgn="base" hangingPunct="1">
              <a:lnSpc>
                <a:spcPct val="90000"/>
              </a:lnSpc>
              <a:spcBef>
                <a:spcPct val="0"/>
              </a:spcBef>
              <a:spcAft>
                <a:spcPct val="0"/>
              </a:spcAft>
              <a:defRPr sz="3000">
                <a:solidFill>
                  <a:srgbClr val="989898"/>
                </a:solidFill>
                <a:latin typeface="Arial" charset="0"/>
                <a:cs typeface="Arial" charset="0"/>
              </a:defRPr>
            </a:lvl3pPr>
            <a:lvl4pPr algn="l" rtl="0" eaLnBrk="1" fontAlgn="base" hangingPunct="1">
              <a:lnSpc>
                <a:spcPct val="90000"/>
              </a:lnSpc>
              <a:spcBef>
                <a:spcPct val="0"/>
              </a:spcBef>
              <a:spcAft>
                <a:spcPct val="0"/>
              </a:spcAft>
              <a:defRPr sz="3000">
                <a:solidFill>
                  <a:srgbClr val="989898"/>
                </a:solidFill>
                <a:latin typeface="Arial" charset="0"/>
                <a:cs typeface="Arial" charset="0"/>
              </a:defRPr>
            </a:lvl4pPr>
            <a:lvl5pPr algn="l" rtl="0" eaLnBrk="1" fontAlgn="base" hangingPunct="1">
              <a:lnSpc>
                <a:spcPct val="90000"/>
              </a:lnSpc>
              <a:spcBef>
                <a:spcPct val="0"/>
              </a:spcBef>
              <a:spcAft>
                <a:spcPct val="0"/>
              </a:spcAft>
              <a:defRPr sz="3000">
                <a:solidFill>
                  <a:srgbClr val="989898"/>
                </a:solidFill>
                <a:latin typeface="Arial" charset="0"/>
                <a:cs typeface="Arial" charset="0"/>
              </a:defRPr>
            </a:lvl5pPr>
            <a:lvl6pPr marL="457200" algn="l" rtl="0" eaLnBrk="1" fontAlgn="base" hangingPunct="1">
              <a:lnSpc>
                <a:spcPct val="90000"/>
              </a:lnSpc>
              <a:spcBef>
                <a:spcPct val="0"/>
              </a:spcBef>
              <a:spcAft>
                <a:spcPct val="0"/>
              </a:spcAft>
              <a:defRPr sz="3000">
                <a:solidFill>
                  <a:srgbClr val="989898"/>
                </a:solidFill>
                <a:latin typeface="Arial" charset="0"/>
                <a:cs typeface="Arial" charset="0"/>
              </a:defRPr>
            </a:lvl6pPr>
            <a:lvl7pPr marL="914400" algn="l" rtl="0" eaLnBrk="1" fontAlgn="base" hangingPunct="1">
              <a:lnSpc>
                <a:spcPct val="90000"/>
              </a:lnSpc>
              <a:spcBef>
                <a:spcPct val="0"/>
              </a:spcBef>
              <a:spcAft>
                <a:spcPct val="0"/>
              </a:spcAft>
              <a:defRPr sz="3000">
                <a:solidFill>
                  <a:srgbClr val="989898"/>
                </a:solidFill>
                <a:latin typeface="Arial" charset="0"/>
                <a:cs typeface="Arial" charset="0"/>
              </a:defRPr>
            </a:lvl7pPr>
            <a:lvl8pPr marL="1371600" algn="l" rtl="0" eaLnBrk="1" fontAlgn="base" hangingPunct="1">
              <a:lnSpc>
                <a:spcPct val="90000"/>
              </a:lnSpc>
              <a:spcBef>
                <a:spcPct val="0"/>
              </a:spcBef>
              <a:spcAft>
                <a:spcPct val="0"/>
              </a:spcAft>
              <a:defRPr sz="3000">
                <a:solidFill>
                  <a:srgbClr val="989898"/>
                </a:solidFill>
                <a:latin typeface="Arial" charset="0"/>
                <a:cs typeface="Arial" charset="0"/>
              </a:defRPr>
            </a:lvl8pPr>
            <a:lvl9pPr marL="1828800" algn="l" rtl="0" eaLnBrk="1" fontAlgn="base" hangingPunct="1">
              <a:lnSpc>
                <a:spcPct val="90000"/>
              </a:lnSpc>
              <a:spcBef>
                <a:spcPct val="0"/>
              </a:spcBef>
              <a:spcAft>
                <a:spcPct val="0"/>
              </a:spcAft>
              <a:defRPr sz="3000">
                <a:solidFill>
                  <a:srgbClr val="989898"/>
                </a:solidFill>
                <a:latin typeface="Arial" charset="0"/>
                <a:cs typeface="Arial" charset="0"/>
              </a:defRPr>
            </a:lvl9pPr>
          </a:lstStyle>
          <a:p>
            <a:pPr algn="r">
              <a:lnSpc>
                <a:spcPct val="100000"/>
              </a:lnSpc>
              <a:defRPr/>
            </a:pPr>
            <a:r>
              <a:rPr lang="en-US" sz="2000" kern="0" dirty="0" smtClean="0">
                <a:solidFill>
                  <a:srgbClr val="003C69"/>
                </a:solidFill>
                <a:ea typeface="Helvetica Neue" charset="0"/>
                <a:cs typeface="MS PGothic"/>
              </a:rPr>
              <a:t>Adherence Becoming a Regulatory Priority</a:t>
            </a:r>
            <a:br>
              <a:rPr lang="en-US" sz="2000" kern="0" dirty="0" smtClean="0">
                <a:solidFill>
                  <a:srgbClr val="003C69"/>
                </a:solidFill>
                <a:ea typeface="Helvetica Neue" charset="0"/>
                <a:cs typeface="MS PGothic"/>
              </a:rPr>
            </a:br>
            <a:r>
              <a:rPr lang="en-US" sz="1050" kern="0" dirty="0" smtClean="0">
                <a:solidFill>
                  <a:srgbClr val="003C69"/>
                </a:solidFill>
                <a:cs typeface="MS PGothic"/>
              </a:rPr>
              <a:t>Draft guidance from the US FDA explicitly addresses adherence strategies</a:t>
            </a:r>
            <a:br>
              <a:rPr lang="en-US" sz="1050" kern="0" dirty="0" smtClean="0">
                <a:solidFill>
                  <a:srgbClr val="003C69"/>
                </a:solidFill>
                <a:cs typeface="MS PGothic"/>
              </a:rPr>
            </a:br>
            <a:endParaRPr lang="en-US" sz="1050" kern="0" dirty="0" smtClean="0">
              <a:solidFill>
                <a:srgbClr val="003C69"/>
              </a:solidFill>
              <a:cs typeface="MS PGothic"/>
            </a:endParaRPr>
          </a:p>
          <a:p>
            <a:pPr algn="r">
              <a:lnSpc>
                <a:spcPct val="100000"/>
              </a:lnSpc>
              <a:defRPr/>
            </a:pPr>
            <a:r>
              <a:rPr lang="fr-BE" sz="1050" i="1" dirty="0">
                <a:solidFill>
                  <a:srgbClr val="003C69"/>
                </a:solidFill>
              </a:rPr>
              <a:t>http://www.fda.gov/Drugs/GuidanceComplianceRegulatoryInformation/Guidances/default.htm. </a:t>
            </a:r>
            <a:r>
              <a:rPr lang="fr-BE" sz="1050" i="1" dirty="0" err="1">
                <a:solidFill>
                  <a:srgbClr val="003C69"/>
                </a:solidFill>
              </a:rPr>
              <a:t>Dec</a:t>
            </a:r>
            <a:r>
              <a:rPr lang="fr-BE" sz="1050" i="1" dirty="0">
                <a:solidFill>
                  <a:srgbClr val="003C69"/>
                </a:solidFill>
              </a:rPr>
              <a:t> 2012</a:t>
            </a:r>
          </a:p>
          <a:p>
            <a:pPr algn="r">
              <a:lnSpc>
                <a:spcPct val="100000"/>
              </a:lnSpc>
              <a:defRPr/>
            </a:pPr>
            <a:r>
              <a:rPr lang="en-US" sz="700" kern="0" dirty="0" smtClean="0">
                <a:solidFill>
                  <a:srgbClr val="003C69"/>
                </a:solidFill>
                <a:ea typeface="Helvetica Neue" charset="0"/>
                <a:cs typeface="MS PGothic"/>
              </a:rPr>
              <a:t/>
            </a:r>
            <a:br>
              <a:rPr lang="en-US" sz="700" kern="0" dirty="0" smtClean="0">
                <a:solidFill>
                  <a:srgbClr val="003C69"/>
                </a:solidFill>
                <a:ea typeface="Helvetica Neue" charset="0"/>
                <a:cs typeface="MS PGothic"/>
              </a:rPr>
            </a:br>
            <a:r>
              <a:rPr lang="en-US" sz="900" kern="0" dirty="0" smtClean="0">
                <a:solidFill>
                  <a:srgbClr val="003C69"/>
                </a:solidFill>
                <a:cs typeface="ＭＳ Ｐゴシック"/>
              </a:rPr>
              <a:t/>
            </a:r>
            <a:br>
              <a:rPr lang="en-US" sz="900" kern="0" dirty="0" smtClean="0">
                <a:solidFill>
                  <a:srgbClr val="003C69"/>
                </a:solidFill>
                <a:cs typeface="ＭＳ Ｐゴシック"/>
              </a:rPr>
            </a:br>
            <a:endParaRPr lang="en-US" sz="1050" kern="0" dirty="0">
              <a:solidFill>
                <a:srgbClr val="003C69"/>
              </a:solidFill>
            </a:endParaRPr>
          </a:p>
        </p:txBody>
      </p:sp>
    </p:spTree>
    <p:extLst>
      <p:ext uri="{BB962C8B-B14F-4D97-AF65-F5344CB8AC3E}">
        <p14:creationId xmlns:p14="http://schemas.microsoft.com/office/powerpoint/2010/main" val="39359745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p:tgtEl>
                                          <p:spTgt spid="32"/>
                                        </p:tgtEl>
                                        <p:attrNameLst>
                                          <p:attrName>ppt_x</p:attrName>
                                        </p:attrNameLst>
                                      </p:cBhvr>
                                      <p:tavLst>
                                        <p:tav tm="0">
                                          <p:val>
                                            <p:strVal val="#ppt_x-#ppt_w*1.125000"/>
                                          </p:val>
                                        </p:tav>
                                        <p:tav tm="100000">
                                          <p:val>
                                            <p:strVal val="#ppt_x"/>
                                          </p:val>
                                        </p:tav>
                                      </p:tavLst>
                                    </p:anim>
                                    <p:animEffect transition="in" filter="wipe(right)">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82880"/>
            <a:ext cx="8234362" cy="731520"/>
          </a:xfrm>
        </p:spPr>
        <p:txBody>
          <a:bodyPr/>
          <a:lstStyle/>
          <a:p>
            <a:pPr>
              <a:lnSpc>
                <a:spcPct val="90000"/>
              </a:lnSpc>
            </a:pPr>
            <a:r>
              <a:rPr lang="en-US" smtClean="0">
                <a:solidFill>
                  <a:srgbClr val="003C69"/>
                </a:solidFill>
              </a:rPr>
              <a:t>Variable adherence is a major source </a:t>
            </a:r>
            <a:br>
              <a:rPr lang="en-US" smtClean="0">
                <a:solidFill>
                  <a:srgbClr val="003C69"/>
                </a:solidFill>
              </a:rPr>
            </a:br>
            <a:r>
              <a:rPr lang="en-US" smtClean="0">
                <a:solidFill>
                  <a:srgbClr val="3DB7E4"/>
                </a:solidFill>
              </a:rPr>
              <a:t>of variance in drug response</a:t>
            </a:r>
            <a:endParaRPr lang="en-US">
              <a:solidFill>
                <a:srgbClr val="3DB7E4"/>
              </a:solidFill>
            </a:endParaRPr>
          </a:p>
        </p:txBody>
      </p:sp>
      <p:sp>
        <p:nvSpPr>
          <p:cNvPr id="7" name="Rectangle 24"/>
          <p:cNvSpPr txBox="1">
            <a:spLocks noChangeArrowheads="1"/>
          </p:cNvSpPr>
          <p:nvPr/>
        </p:nvSpPr>
        <p:spPr>
          <a:xfrm>
            <a:off x="8382000" y="6413500"/>
            <a:ext cx="393700" cy="228600"/>
          </a:xfrm>
          <a:prstGeom prst="rect">
            <a:avLst/>
          </a:prstGeom>
          <a:noFill/>
        </p:spPr>
        <p:txBody>
          <a:bodyPr/>
          <a:lstStyle>
            <a:defPPr>
              <a:defRPr lang="en-US"/>
            </a:defPPr>
            <a:lvl1pPr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1pPr>
            <a:lvl2pPr marL="742950" indent="-28575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2pPr>
            <a:lvl3pPr marL="11430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3pPr>
            <a:lvl4pPr marL="16002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4pPr>
            <a:lvl5pPr marL="20574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5pPr>
            <a:lvl6pPr marL="25146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6pPr>
            <a:lvl7pPr marL="29718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7pPr>
            <a:lvl8pPr marL="34290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8pPr>
            <a:lvl9pPr marL="38862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9pPr>
          </a:lstStyle>
          <a:p>
            <a:pPr algn="r" eaLnBrk="1" hangingPunct="1">
              <a:lnSpc>
                <a:spcPct val="100000"/>
              </a:lnSpc>
            </a:pPr>
            <a:fld id="{7682DFD2-3DA4-45F1-BDDF-BA046C55AE6D}" type="slidenum">
              <a:rPr lang="en-US" sz="1000" b="0" smtClean="0">
                <a:solidFill>
                  <a:srgbClr val="4B4B4B"/>
                </a:solidFill>
                <a:latin typeface="Helvetica Neue"/>
              </a:rPr>
              <a:pPr algn="r" eaLnBrk="1" hangingPunct="1">
                <a:lnSpc>
                  <a:spcPct val="100000"/>
                </a:lnSpc>
              </a:pPr>
              <a:t>15</a:t>
            </a:fld>
            <a:endParaRPr lang="en-US" sz="1000" b="0" dirty="0">
              <a:solidFill>
                <a:srgbClr val="4B4B4B"/>
              </a:solidFill>
              <a:latin typeface="Helvetica Neue"/>
            </a:endParaRPr>
          </a:p>
        </p:txBody>
      </p:sp>
      <p:sp>
        <p:nvSpPr>
          <p:cNvPr id="12" name="Rectangle 4"/>
          <p:cNvSpPr>
            <a:spLocks noChangeArrowheads="1"/>
          </p:cNvSpPr>
          <p:nvPr/>
        </p:nvSpPr>
        <p:spPr bwMode="auto">
          <a:xfrm>
            <a:off x="2118817" y="1603784"/>
            <a:ext cx="4900672" cy="467734"/>
          </a:xfrm>
          <a:prstGeom prst="roundRect">
            <a:avLst/>
          </a:prstGeom>
          <a:solidFill>
            <a:srgbClr val="3DB7E4">
              <a:alpha val="50196"/>
            </a:srgbClr>
          </a:solidFill>
          <a:ln>
            <a:solidFill>
              <a:srgbClr val="003C69"/>
            </a:solidFill>
          </a:ln>
          <a:effectLst/>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b="0" dirty="0">
                <a:solidFill>
                  <a:srgbClr val="003C69"/>
                </a:solidFill>
                <a:cs typeface="Arial"/>
              </a:rPr>
              <a:t>Manufacturing and distribution</a:t>
            </a:r>
          </a:p>
        </p:txBody>
      </p:sp>
      <p:sp>
        <p:nvSpPr>
          <p:cNvPr id="13" name="Rectangle 4"/>
          <p:cNvSpPr>
            <a:spLocks noChangeArrowheads="1"/>
          </p:cNvSpPr>
          <p:nvPr/>
        </p:nvSpPr>
        <p:spPr bwMode="auto">
          <a:xfrm>
            <a:off x="3654937" y="2196839"/>
            <a:ext cx="2743200" cy="467734"/>
          </a:xfrm>
          <a:prstGeom prst="roundRect">
            <a:avLst/>
          </a:prstGeom>
          <a:solidFill>
            <a:srgbClr val="3DB7E4">
              <a:alpha val="50196"/>
            </a:srgbClr>
          </a:solidFill>
          <a:ln>
            <a:solidFill>
              <a:srgbClr val="003C69"/>
            </a:solidFill>
          </a:ln>
          <a:effectLst/>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b="0" dirty="0" smtClean="0">
                <a:solidFill>
                  <a:srgbClr val="003C69"/>
                </a:solidFill>
                <a:cs typeface="Arial"/>
              </a:rPr>
              <a:t>Prescribing</a:t>
            </a:r>
            <a:endParaRPr lang="en-US" b="0" dirty="0">
              <a:solidFill>
                <a:srgbClr val="003C69"/>
              </a:solidFill>
              <a:cs typeface="Arial"/>
            </a:endParaRPr>
          </a:p>
        </p:txBody>
      </p:sp>
      <p:sp>
        <p:nvSpPr>
          <p:cNvPr id="14" name="Rectangle 4"/>
          <p:cNvSpPr>
            <a:spLocks noChangeArrowheads="1"/>
          </p:cNvSpPr>
          <p:nvPr/>
        </p:nvSpPr>
        <p:spPr bwMode="auto">
          <a:xfrm>
            <a:off x="3654937" y="2789894"/>
            <a:ext cx="2743200" cy="467734"/>
          </a:xfrm>
          <a:prstGeom prst="roundRect">
            <a:avLst/>
          </a:prstGeom>
          <a:solidFill>
            <a:srgbClr val="3DB7E4">
              <a:alpha val="50196"/>
            </a:srgbClr>
          </a:solidFill>
          <a:ln>
            <a:solidFill>
              <a:srgbClr val="003C69"/>
            </a:solidFill>
          </a:ln>
          <a:effectLst/>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b="0" dirty="0" smtClean="0">
                <a:solidFill>
                  <a:srgbClr val="003C69"/>
                </a:solidFill>
                <a:cs typeface="Arial"/>
              </a:rPr>
              <a:t>Dispensing</a:t>
            </a:r>
            <a:endParaRPr lang="en-US" b="0" dirty="0">
              <a:solidFill>
                <a:srgbClr val="003C69"/>
              </a:solidFill>
              <a:cs typeface="Arial"/>
            </a:endParaRPr>
          </a:p>
        </p:txBody>
      </p:sp>
      <p:sp>
        <p:nvSpPr>
          <p:cNvPr id="15" name="Rectangle 4"/>
          <p:cNvSpPr>
            <a:spLocks noChangeArrowheads="1"/>
          </p:cNvSpPr>
          <p:nvPr/>
        </p:nvSpPr>
        <p:spPr bwMode="auto">
          <a:xfrm>
            <a:off x="3654937" y="3382949"/>
            <a:ext cx="2743200" cy="467734"/>
          </a:xfrm>
          <a:prstGeom prst="roundRect">
            <a:avLst/>
          </a:prstGeom>
          <a:solidFill>
            <a:srgbClr val="003C69"/>
          </a:solidFill>
          <a:ln>
            <a:solidFill>
              <a:srgbClr val="003C69"/>
            </a:solidFill>
          </a:ln>
          <a:effectLst/>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b="0" dirty="0" smtClean="0">
                <a:solidFill>
                  <a:prstClr val="white"/>
                </a:solidFill>
                <a:cs typeface="Arial"/>
              </a:rPr>
              <a:t>Adherence</a:t>
            </a:r>
            <a:endParaRPr lang="en-US" b="0" dirty="0">
              <a:solidFill>
                <a:prstClr val="white"/>
              </a:solidFill>
              <a:cs typeface="Arial"/>
            </a:endParaRPr>
          </a:p>
        </p:txBody>
      </p:sp>
      <p:sp>
        <p:nvSpPr>
          <p:cNvPr id="16" name="Rectangle 4"/>
          <p:cNvSpPr>
            <a:spLocks noChangeArrowheads="1"/>
          </p:cNvSpPr>
          <p:nvPr/>
        </p:nvSpPr>
        <p:spPr bwMode="auto">
          <a:xfrm>
            <a:off x="3654937" y="3976004"/>
            <a:ext cx="2743200" cy="467734"/>
          </a:xfrm>
          <a:prstGeom prst="roundRect">
            <a:avLst/>
          </a:prstGeom>
          <a:solidFill>
            <a:srgbClr val="3DB7E4">
              <a:alpha val="50196"/>
            </a:srgbClr>
          </a:solidFill>
          <a:ln>
            <a:solidFill>
              <a:srgbClr val="003C69"/>
            </a:solidFill>
          </a:ln>
          <a:effectLst/>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b="0" dirty="0" smtClean="0">
                <a:solidFill>
                  <a:srgbClr val="003C69"/>
                </a:solidFill>
                <a:cs typeface="Arial"/>
              </a:rPr>
              <a:t>PK</a:t>
            </a:r>
            <a:endParaRPr lang="en-US" b="0" dirty="0">
              <a:solidFill>
                <a:srgbClr val="003C69"/>
              </a:solidFill>
              <a:cs typeface="Arial"/>
            </a:endParaRPr>
          </a:p>
        </p:txBody>
      </p:sp>
      <p:sp>
        <p:nvSpPr>
          <p:cNvPr id="20" name="Rectangle 4"/>
          <p:cNvSpPr>
            <a:spLocks noChangeArrowheads="1"/>
          </p:cNvSpPr>
          <p:nvPr/>
        </p:nvSpPr>
        <p:spPr bwMode="auto">
          <a:xfrm>
            <a:off x="3654937" y="4569059"/>
            <a:ext cx="2743200" cy="467734"/>
          </a:xfrm>
          <a:prstGeom prst="roundRect">
            <a:avLst/>
          </a:prstGeom>
          <a:solidFill>
            <a:srgbClr val="3DB7E4">
              <a:alpha val="50196"/>
            </a:srgbClr>
          </a:solidFill>
          <a:ln>
            <a:solidFill>
              <a:srgbClr val="003C69"/>
            </a:solidFill>
          </a:ln>
          <a:effectLst/>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b="0" dirty="0" smtClean="0">
                <a:solidFill>
                  <a:srgbClr val="003C69"/>
                </a:solidFill>
                <a:cs typeface="Arial"/>
              </a:rPr>
              <a:t>PD</a:t>
            </a:r>
            <a:endParaRPr lang="en-US" b="0" dirty="0">
              <a:solidFill>
                <a:srgbClr val="003C69"/>
              </a:solidFill>
              <a:cs typeface="Arial"/>
            </a:endParaRPr>
          </a:p>
        </p:txBody>
      </p:sp>
      <p:sp>
        <p:nvSpPr>
          <p:cNvPr id="21" name="Rectangle 4"/>
          <p:cNvSpPr>
            <a:spLocks noChangeArrowheads="1"/>
          </p:cNvSpPr>
          <p:nvPr/>
        </p:nvSpPr>
        <p:spPr bwMode="auto">
          <a:xfrm>
            <a:off x="2118817" y="5162114"/>
            <a:ext cx="4900672" cy="467734"/>
          </a:xfrm>
          <a:prstGeom prst="roundRect">
            <a:avLst/>
          </a:prstGeom>
          <a:solidFill>
            <a:srgbClr val="003C69"/>
          </a:solidFill>
          <a:ln>
            <a:solidFill>
              <a:srgbClr val="003C69"/>
            </a:solidFill>
          </a:ln>
          <a:effectLst/>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b="0" dirty="0" smtClean="0">
                <a:solidFill>
                  <a:prstClr val="white"/>
                </a:solidFill>
                <a:cs typeface="Arial"/>
              </a:rPr>
              <a:t>Drug response</a:t>
            </a:r>
            <a:endParaRPr lang="en-US" b="0" dirty="0">
              <a:solidFill>
                <a:prstClr val="white"/>
              </a:solidFill>
              <a:cs typeface="Arial"/>
            </a:endParaRPr>
          </a:p>
        </p:txBody>
      </p:sp>
      <p:cxnSp>
        <p:nvCxnSpPr>
          <p:cNvPr id="22" name="Straight Arrow Connector 21"/>
          <p:cNvCxnSpPr/>
          <p:nvPr/>
        </p:nvCxnSpPr>
        <p:spPr>
          <a:xfrm>
            <a:off x="2734811" y="2196839"/>
            <a:ext cx="8389" cy="2839954"/>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24" name="Rectangle 24"/>
          <p:cNvSpPr txBox="1">
            <a:spLocks noChangeArrowheads="1"/>
          </p:cNvSpPr>
          <p:nvPr/>
        </p:nvSpPr>
        <p:spPr>
          <a:xfrm>
            <a:off x="4641164" y="6413500"/>
            <a:ext cx="3506088" cy="246221"/>
          </a:xfrm>
          <a:prstGeom prst="rect">
            <a:avLst/>
          </a:prstGeom>
          <a:noFill/>
        </p:spPr>
        <p:txBody>
          <a:bodyPr wrap="none">
            <a:spAutoFit/>
          </a:bodyPr>
          <a:lstStyle>
            <a:defPPr>
              <a:defRPr lang="en-US"/>
            </a:defPPr>
            <a:lvl1pPr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1pPr>
            <a:lvl2pPr marL="742950" indent="-28575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2pPr>
            <a:lvl3pPr marL="11430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3pPr>
            <a:lvl4pPr marL="16002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4pPr>
            <a:lvl5pPr marL="20574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5pPr>
            <a:lvl6pPr marL="25146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6pPr>
            <a:lvl7pPr marL="29718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7pPr>
            <a:lvl8pPr marL="34290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8pPr>
            <a:lvl9pPr marL="38862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9pPr>
          </a:lstStyle>
          <a:p>
            <a:pPr algn="r" eaLnBrk="1" hangingPunct="1">
              <a:lnSpc>
                <a:spcPct val="100000"/>
              </a:lnSpc>
            </a:pPr>
            <a:r>
              <a:rPr lang="en-US" sz="1000" b="0" i="1">
                <a:solidFill>
                  <a:srgbClr val="4B4B4B"/>
                </a:solidFill>
                <a:latin typeface="Helvetica Neue"/>
              </a:rPr>
              <a:t>Harter JJ &amp; Peck CC. Ann N Y Acad Sci 1991;618:563–71.</a:t>
            </a:r>
          </a:p>
        </p:txBody>
      </p:sp>
    </p:spTree>
    <p:extLst>
      <p:ext uri="{BB962C8B-B14F-4D97-AF65-F5344CB8AC3E}">
        <p14:creationId xmlns:p14="http://schemas.microsoft.com/office/powerpoint/2010/main" val="4086244228"/>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solidFill>
                  <a:srgbClr val="003C69"/>
                </a:solidFill>
              </a:rPr>
              <a:t>Consequences </a:t>
            </a:r>
            <a:r>
              <a:rPr lang="en-US" smtClean="0">
                <a:solidFill>
                  <a:srgbClr val="3DB7E4"/>
                </a:solidFill>
              </a:rPr>
              <a:t>of medication non-adherence</a:t>
            </a:r>
            <a:endParaRPr lang="en-US">
              <a:solidFill>
                <a:srgbClr val="3DB7E4"/>
              </a:solidFill>
            </a:endParaRPr>
          </a:p>
        </p:txBody>
      </p:sp>
      <p:sp>
        <p:nvSpPr>
          <p:cNvPr id="7" name="Rectangle 24"/>
          <p:cNvSpPr txBox="1">
            <a:spLocks noChangeArrowheads="1"/>
          </p:cNvSpPr>
          <p:nvPr/>
        </p:nvSpPr>
        <p:spPr>
          <a:xfrm>
            <a:off x="8382000" y="6413500"/>
            <a:ext cx="393700" cy="228600"/>
          </a:xfrm>
          <a:prstGeom prst="rect">
            <a:avLst/>
          </a:prstGeom>
          <a:noFill/>
        </p:spPr>
        <p:txBody>
          <a:bodyPr/>
          <a:lstStyle>
            <a:defPPr>
              <a:defRPr lang="en-US"/>
            </a:defPPr>
            <a:lvl1pPr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1pPr>
            <a:lvl2pPr marL="742950" indent="-28575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2pPr>
            <a:lvl3pPr marL="11430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3pPr>
            <a:lvl4pPr marL="16002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4pPr>
            <a:lvl5pPr marL="20574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5pPr>
            <a:lvl6pPr marL="25146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6pPr>
            <a:lvl7pPr marL="29718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7pPr>
            <a:lvl8pPr marL="34290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8pPr>
            <a:lvl9pPr marL="38862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9pPr>
          </a:lstStyle>
          <a:p>
            <a:pPr algn="r" eaLnBrk="1" hangingPunct="1">
              <a:lnSpc>
                <a:spcPct val="100000"/>
              </a:lnSpc>
            </a:pPr>
            <a:fld id="{7682DFD2-3DA4-45F1-BDDF-BA046C55AE6D}" type="slidenum">
              <a:rPr lang="en-US" sz="1000" b="0" smtClean="0">
                <a:solidFill>
                  <a:srgbClr val="4B4B4B"/>
                </a:solidFill>
                <a:latin typeface="Helvetica Neue"/>
              </a:rPr>
              <a:pPr algn="r" eaLnBrk="1" hangingPunct="1">
                <a:lnSpc>
                  <a:spcPct val="100000"/>
                </a:lnSpc>
              </a:pPr>
              <a:t>16</a:t>
            </a:fld>
            <a:endParaRPr lang="en-US" sz="1000" b="0" dirty="0">
              <a:solidFill>
                <a:srgbClr val="4B4B4B"/>
              </a:solidFill>
              <a:latin typeface="Helvetica Neue"/>
            </a:endParaRPr>
          </a:p>
        </p:txBody>
      </p:sp>
      <p:sp>
        <p:nvSpPr>
          <p:cNvPr id="4" name="Right Arrow 3"/>
          <p:cNvSpPr/>
          <p:nvPr/>
        </p:nvSpPr>
        <p:spPr>
          <a:xfrm>
            <a:off x="590204" y="1329999"/>
            <a:ext cx="8420244" cy="964276"/>
          </a:xfrm>
          <a:prstGeom prst="rightArrow">
            <a:avLst>
              <a:gd name="adj1" fmla="val 55172"/>
              <a:gd name="adj2" fmla="val 50000"/>
            </a:avLst>
          </a:prstGeom>
          <a:solidFill>
            <a:srgbClr val="3DB7E4">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en-US" sz="2400" b="0" i="1" smtClean="0">
                <a:solidFill>
                  <a:srgbClr val="003C69"/>
                </a:solidFill>
              </a:rPr>
              <a:t>time</a:t>
            </a:r>
            <a:endParaRPr lang="en-US" sz="2400" b="0" i="1">
              <a:solidFill>
                <a:srgbClr val="003C69"/>
              </a:solidFill>
            </a:endParaRPr>
          </a:p>
        </p:txBody>
      </p:sp>
      <p:sp>
        <p:nvSpPr>
          <p:cNvPr id="5" name="Oval 4"/>
          <p:cNvSpPr/>
          <p:nvPr/>
        </p:nvSpPr>
        <p:spPr>
          <a:xfrm>
            <a:off x="457200" y="1217777"/>
            <a:ext cx="2286000" cy="1188720"/>
          </a:xfrm>
          <a:prstGeom prst="ellipse">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2400" b="0" smtClean="0">
                <a:solidFill>
                  <a:srgbClr val="003C69"/>
                </a:solidFill>
                <a:sym typeface="Wingdings"/>
              </a:rPr>
              <a:t></a:t>
            </a:r>
            <a:r>
              <a:rPr lang="en-US" sz="2400" b="0" smtClean="0">
                <a:solidFill>
                  <a:srgbClr val="003C69"/>
                </a:solidFill>
              </a:rPr>
              <a:t> Initiate</a:t>
            </a:r>
            <a:endParaRPr lang="en-US" sz="2400" b="0">
              <a:solidFill>
                <a:srgbClr val="003C69"/>
              </a:solidFill>
            </a:endParaRPr>
          </a:p>
        </p:txBody>
      </p:sp>
      <p:sp>
        <p:nvSpPr>
          <p:cNvPr id="17" name="Rounded Rectangle 16"/>
          <p:cNvSpPr/>
          <p:nvPr/>
        </p:nvSpPr>
        <p:spPr>
          <a:xfrm>
            <a:off x="502920" y="2617205"/>
            <a:ext cx="2194560" cy="1307592"/>
          </a:xfrm>
          <a:prstGeom prst="roundRect">
            <a:avLst/>
          </a:prstGeom>
          <a:solidFill>
            <a:srgbClr val="3DB7E4">
              <a:alpha val="50196"/>
            </a:srgbClr>
          </a:solidFill>
          <a:ln>
            <a:solidFill>
              <a:srgbClr val="003C69"/>
            </a:solidFill>
          </a:ln>
          <a:effectLst/>
        </p:spPr>
        <p:style>
          <a:lnRef idx="1">
            <a:schemeClr val="accent1"/>
          </a:lnRef>
          <a:fillRef idx="3">
            <a:schemeClr val="accent1"/>
          </a:fillRef>
          <a:effectRef idx="2">
            <a:schemeClr val="accent1"/>
          </a:effectRef>
          <a:fontRef idx="minor">
            <a:schemeClr val="lt1"/>
          </a:fontRef>
        </p:style>
        <p:txBody>
          <a:bodyPr lIns="91440" tIns="91440" rIns="91440" bIns="91440" rtlCol="0" anchor="ctr">
            <a:spAutoFit/>
          </a:bodyPr>
          <a:lstStyle/>
          <a:p>
            <a:pPr>
              <a:lnSpc>
                <a:spcPct val="90000"/>
              </a:lnSpc>
              <a:spcBef>
                <a:spcPts val="0"/>
              </a:spcBef>
            </a:pPr>
            <a:r>
              <a:rPr lang="en-US" sz="1800" b="0">
                <a:solidFill>
                  <a:srgbClr val="003C69"/>
                </a:solidFill>
              </a:rPr>
              <a:t>Drugs </a:t>
            </a:r>
            <a:r>
              <a:rPr lang="en-US" sz="1800">
                <a:solidFill>
                  <a:srgbClr val="003C69"/>
                </a:solidFill>
              </a:rPr>
              <a:t>don’t work </a:t>
            </a:r>
            <a:r>
              <a:rPr lang="en-US" sz="1800" b="0">
                <a:solidFill>
                  <a:srgbClr val="003C69"/>
                </a:solidFill>
              </a:rPr>
              <a:t>in patients who do not </a:t>
            </a:r>
            <a:r>
              <a:rPr lang="en-US" sz="1800">
                <a:solidFill>
                  <a:srgbClr val="003C69"/>
                </a:solidFill>
              </a:rPr>
              <a:t>initiate</a:t>
            </a:r>
            <a:r>
              <a:rPr lang="en-US" sz="1800" b="0">
                <a:solidFill>
                  <a:srgbClr val="003C69"/>
                </a:solidFill>
              </a:rPr>
              <a:t> them</a:t>
            </a:r>
          </a:p>
        </p:txBody>
      </p:sp>
      <p:sp>
        <p:nvSpPr>
          <p:cNvPr id="9" name="Oval 8"/>
          <p:cNvSpPr/>
          <p:nvPr/>
        </p:nvSpPr>
        <p:spPr>
          <a:xfrm>
            <a:off x="5696988" y="1217777"/>
            <a:ext cx="2286000" cy="1188720"/>
          </a:xfrm>
          <a:prstGeom prst="ellipse">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b="0" smtClean="0">
                <a:solidFill>
                  <a:srgbClr val="003C69"/>
                </a:solidFill>
                <a:sym typeface="Wingdings"/>
              </a:rPr>
              <a:t></a:t>
            </a:r>
            <a:r>
              <a:rPr lang="en-US" sz="2400" b="0" smtClean="0">
                <a:solidFill>
                  <a:srgbClr val="003C69"/>
                </a:solidFill>
              </a:rPr>
              <a:t> Persist</a:t>
            </a:r>
            <a:endParaRPr lang="en-US" sz="2400" b="0">
              <a:solidFill>
                <a:srgbClr val="003C69"/>
              </a:solidFill>
            </a:endParaRPr>
          </a:p>
        </p:txBody>
      </p:sp>
      <p:sp>
        <p:nvSpPr>
          <p:cNvPr id="19" name="Rounded Rectangle 18"/>
          <p:cNvSpPr/>
          <p:nvPr/>
        </p:nvSpPr>
        <p:spPr>
          <a:xfrm>
            <a:off x="5742708" y="2559619"/>
            <a:ext cx="2194560" cy="1583412"/>
          </a:xfrm>
          <a:prstGeom prst="roundRect">
            <a:avLst/>
          </a:prstGeom>
          <a:solidFill>
            <a:srgbClr val="3DB7E4">
              <a:alpha val="50196"/>
            </a:srgbClr>
          </a:solidFill>
          <a:ln>
            <a:solidFill>
              <a:srgbClr val="003C69"/>
            </a:solidFill>
          </a:ln>
          <a:effectLst/>
        </p:spPr>
        <p:style>
          <a:lnRef idx="1">
            <a:schemeClr val="accent1"/>
          </a:lnRef>
          <a:fillRef idx="3">
            <a:schemeClr val="accent1"/>
          </a:fillRef>
          <a:effectRef idx="2">
            <a:schemeClr val="accent1"/>
          </a:effectRef>
          <a:fontRef idx="minor">
            <a:schemeClr val="lt1"/>
          </a:fontRef>
        </p:style>
        <p:txBody>
          <a:bodyPr lIns="91440" tIns="91440" rIns="91440" bIns="91440" rtlCol="0" anchor="ctr">
            <a:spAutoFit/>
          </a:bodyPr>
          <a:lstStyle/>
          <a:p>
            <a:pPr lvl="0">
              <a:lnSpc>
                <a:spcPct val="90000"/>
              </a:lnSpc>
              <a:spcBef>
                <a:spcPts val="0"/>
              </a:spcBef>
            </a:pPr>
            <a:r>
              <a:rPr lang="en-US" sz="1800" b="0" dirty="0">
                <a:solidFill>
                  <a:srgbClr val="003C69"/>
                </a:solidFill>
              </a:rPr>
              <a:t>Drugs </a:t>
            </a:r>
            <a:r>
              <a:rPr lang="en-US" sz="1800" dirty="0" smtClean="0">
                <a:solidFill>
                  <a:srgbClr val="003C69"/>
                </a:solidFill>
              </a:rPr>
              <a:t>stop working </a:t>
            </a:r>
            <a:r>
              <a:rPr lang="en-US" sz="1800" b="0" dirty="0" smtClean="0">
                <a:solidFill>
                  <a:srgbClr val="003C69"/>
                </a:solidFill>
              </a:rPr>
              <a:t>in </a:t>
            </a:r>
            <a:r>
              <a:rPr lang="en-US" sz="1800" b="0" dirty="0">
                <a:solidFill>
                  <a:srgbClr val="003C69"/>
                </a:solidFill>
              </a:rPr>
              <a:t>patients who </a:t>
            </a:r>
            <a:r>
              <a:rPr lang="en-US" sz="1800" dirty="0" smtClean="0">
                <a:solidFill>
                  <a:srgbClr val="003C69"/>
                </a:solidFill>
              </a:rPr>
              <a:t>discontinue </a:t>
            </a:r>
            <a:r>
              <a:rPr lang="en-US" sz="1800" b="0" dirty="0" smtClean="0">
                <a:solidFill>
                  <a:srgbClr val="003C69"/>
                </a:solidFill>
              </a:rPr>
              <a:t> </a:t>
            </a:r>
            <a:r>
              <a:rPr lang="en-US" sz="1800" b="0" dirty="0">
                <a:solidFill>
                  <a:srgbClr val="003C69"/>
                </a:solidFill>
              </a:rPr>
              <a:t>them</a:t>
            </a:r>
          </a:p>
        </p:txBody>
      </p:sp>
      <p:sp>
        <p:nvSpPr>
          <p:cNvPr id="8" name="Oval 7"/>
          <p:cNvSpPr/>
          <p:nvPr/>
        </p:nvSpPr>
        <p:spPr>
          <a:xfrm>
            <a:off x="3077094" y="1217777"/>
            <a:ext cx="2286000" cy="1188720"/>
          </a:xfrm>
          <a:prstGeom prst="ellipse">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wrap="none" lIns="0" rIns="0" rtlCol="0" anchor="ctr"/>
          <a:lstStyle/>
          <a:p>
            <a:pPr lvl="0" algn="ctr"/>
            <a:r>
              <a:rPr lang="en-US" sz="2400" b="0" smtClean="0">
                <a:solidFill>
                  <a:srgbClr val="003C69"/>
                </a:solidFill>
                <a:sym typeface="Wingdings"/>
              </a:rPr>
              <a:t></a:t>
            </a:r>
            <a:r>
              <a:rPr lang="en-US" sz="2400" b="0" smtClean="0">
                <a:solidFill>
                  <a:srgbClr val="003C69"/>
                </a:solidFill>
              </a:rPr>
              <a:t> Implement</a:t>
            </a:r>
            <a:endParaRPr lang="en-US" sz="2400" b="0">
              <a:solidFill>
                <a:srgbClr val="003C69"/>
              </a:solidFill>
            </a:endParaRPr>
          </a:p>
        </p:txBody>
      </p:sp>
      <p:sp>
        <p:nvSpPr>
          <p:cNvPr id="18" name="Rounded Rectangle 17"/>
          <p:cNvSpPr/>
          <p:nvPr/>
        </p:nvSpPr>
        <p:spPr>
          <a:xfrm>
            <a:off x="3122814" y="2560463"/>
            <a:ext cx="2194560" cy="2368725"/>
          </a:xfrm>
          <a:prstGeom prst="roundRect">
            <a:avLst/>
          </a:prstGeom>
          <a:solidFill>
            <a:srgbClr val="3DB7E4">
              <a:alpha val="50196"/>
            </a:srgbClr>
          </a:solidFill>
          <a:ln>
            <a:solidFill>
              <a:srgbClr val="003C69"/>
            </a:solidFill>
          </a:ln>
          <a:effectLst/>
        </p:spPr>
        <p:style>
          <a:lnRef idx="1">
            <a:schemeClr val="accent1"/>
          </a:lnRef>
          <a:fillRef idx="3">
            <a:schemeClr val="accent1"/>
          </a:fillRef>
          <a:effectRef idx="2">
            <a:schemeClr val="accent1"/>
          </a:effectRef>
          <a:fontRef idx="minor">
            <a:schemeClr val="lt1"/>
          </a:fontRef>
        </p:style>
        <p:txBody>
          <a:bodyPr lIns="91440" tIns="91440" rIns="91440" bIns="91440" rtlCol="0" anchor="ctr">
            <a:spAutoFit/>
          </a:bodyPr>
          <a:lstStyle/>
          <a:p>
            <a:pPr lvl="0">
              <a:lnSpc>
                <a:spcPct val="90000"/>
              </a:lnSpc>
              <a:spcBef>
                <a:spcPts val="0"/>
              </a:spcBef>
            </a:pPr>
            <a:r>
              <a:rPr lang="en-US" sz="1800" b="0">
                <a:solidFill>
                  <a:srgbClr val="003C69"/>
                </a:solidFill>
              </a:rPr>
              <a:t>Drugs </a:t>
            </a:r>
            <a:r>
              <a:rPr lang="en-US" sz="1800">
                <a:solidFill>
                  <a:srgbClr val="003C69"/>
                </a:solidFill>
              </a:rPr>
              <a:t>work partially or may create</a:t>
            </a:r>
            <a:r>
              <a:rPr lang="en-US" sz="1800" b="0">
                <a:solidFill>
                  <a:srgbClr val="003C69"/>
                </a:solidFill>
              </a:rPr>
              <a:t> harm in patients who implement a dosing regimen </a:t>
            </a:r>
            <a:r>
              <a:rPr lang="en-US" sz="1800">
                <a:solidFill>
                  <a:srgbClr val="003C69"/>
                </a:solidFill>
              </a:rPr>
              <a:t>sporadically</a:t>
            </a:r>
          </a:p>
        </p:txBody>
      </p:sp>
      <p:sp>
        <p:nvSpPr>
          <p:cNvPr id="10" name="Up Arrow Callout 9"/>
          <p:cNvSpPr/>
          <p:nvPr/>
        </p:nvSpPr>
        <p:spPr>
          <a:xfrm>
            <a:off x="3154680" y="4792498"/>
            <a:ext cx="2162694" cy="1005840"/>
          </a:xfrm>
          <a:prstGeom prst="upArrowCallout">
            <a:avLst/>
          </a:prstGeom>
          <a:solidFill>
            <a:srgbClr val="003C6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Drug Forgiveness</a:t>
            </a:r>
            <a:endParaRPr lang="en-US" dirty="0"/>
          </a:p>
        </p:txBody>
      </p:sp>
    </p:spTree>
    <p:extLst>
      <p:ext uri="{BB962C8B-B14F-4D97-AF65-F5344CB8AC3E}">
        <p14:creationId xmlns:p14="http://schemas.microsoft.com/office/powerpoint/2010/main" val="224239516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1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0" dirty="0" smtClean="0">
                <a:latin typeface="+mj-lt"/>
              </a:rPr>
              <a:t>The Concept of Drug </a:t>
            </a:r>
            <a:r>
              <a:rPr lang="fr-BE" b="0" dirty="0" err="1" smtClean="0">
                <a:latin typeface="+mj-lt"/>
              </a:rPr>
              <a:t>Forgiveness</a:t>
            </a:r>
            <a:r>
              <a:rPr lang="fr-BE" b="0" dirty="0" smtClean="0">
                <a:latin typeface="+mj-lt"/>
              </a:rPr>
              <a:t/>
            </a:r>
            <a:br>
              <a:rPr lang="fr-BE" b="0" dirty="0" smtClean="0">
                <a:latin typeface="+mj-lt"/>
              </a:rPr>
            </a:br>
            <a:r>
              <a:rPr lang="fr-BE" b="0" dirty="0" smtClean="0">
                <a:latin typeface="+mj-lt"/>
              </a:rPr>
              <a:t>Or How Much </a:t>
            </a:r>
            <a:r>
              <a:rPr lang="fr-BE" b="0" dirty="0" err="1" smtClean="0">
                <a:latin typeface="+mj-lt"/>
              </a:rPr>
              <a:t>Implementation</a:t>
            </a:r>
            <a:r>
              <a:rPr lang="fr-BE" b="0" dirty="0" smtClean="0">
                <a:latin typeface="+mj-lt"/>
              </a:rPr>
              <a:t> </a:t>
            </a:r>
            <a:r>
              <a:rPr lang="fr-BE" b="0" dirty="0" err="1" smtClean="0">
                <a:latin typeface="+mj-lt"/>
              </a:rPr>
              <a:t>is</a:t>
            </a:r>
            <a:r>
              <a:rPr lang="fr-BE" b="0" dirty="0" smtClean="0">
                <a:latin typeface="+mj-lt"/>
              </a:rPr>
              <a:t> </a:t>
            </a:r>
            <a:r>
              <a:rPr lang="fr-BE" b="0" dirty="0" err="1" smtClean="0">
                <a:latin typeface="+mj-lt"/>
              </a:rPr>
              <a:t>Enough</a:t>
            </a:r>
            <a:r>
              <a:rPr lang="fr-BE" b="0" dirty="0" smtClean="0">
                <a:latin typeface="+mj-lt"/>
              </a:rPr>
              <a:t>?</a:t>
            </a:r>
            <a:endParaRPr lang="fr-BE" b="0" dirty="0">
              <a:latin typeface="+mj-lt"/>
            </a:endParaRPr>
          </a:p>
        </p:txBody>
      </p:sp>
      <p:sp>
        <p:nvSpPr>
          <p:cNvPr id="4" name="Espace réservé du numéro de diapositive 3"/>
          <p:cNvSpPr>
            <a:spLocks noGrp="1"/>
          </p:cNvSpPr>
          <p:nvPr>
            <p:ph type="sldNum" sz="quarter" idx="4294967295"/>
          </p:nvPr>
        </p:nvSpPr>
        <p:spPr>
          <a:xfrm>
            <a:off x="8085138" y="6424613"/>
            <a:ext cx="482600" cy="234950"/>
          </a:xfrm>
          <a:prstGeom prst="rect">
            <a:avLst/>
          </a:prstGeom>
        </p:spPr>
        <p:txBody>
          <a:bodyPr/>
          <a:lstStyle/>
          <a:p>
            <a:fld id="{5274A88F-E773-4B5D-9938-E0DC1E62C465}" type="slidenum">
              <a:rPr lang="fr-FR" altLang="en-US" smtClean="0"/>
              <a:pPr/>
              <a:t>17</a:t>
            </a:fld>
            <a:endParaRPr lang="fr-FR" altLang="en-US"/>
          </a:p>
        </p:txBody>
      </p:sp>
      <p:sp>
        <p:nvSpPr>
          <p:cNvPr id="45" name="AutoShape 3"/>
          <p:cNvSpPr>
            <a:spLocks noChangeAspect="1" noChangeArrowheads="1" noTextEdit="1"/>
          </p:cNvSpPr>
          <p:nvPr/>
        </p:nvSpPr>
        <p:spPr bwMode="auto">
          <a:xfrm>
            <a:off x="1234281" y="1584980"/>
            <a:ext cx="6192838"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47" name="Rectangle 6"/>
          <p:cNvSpPr>
            <a:spLocks noChangeArrowheads="1"/>
          </p:cNvSpPr>
          <p:nvPr/>
        </p:nvSpPr>
        <p:spPr bwMode="auto">
          <a:xfrm>
            <a:off x="4043965" y="5474369"/>
            <a:ext cx="102431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err="1" smtClean="0">
                <a:ln>
                  <a:noFill/>
                </a:ln>
                <a:solidFill>
                  <a:srgbClr val="000000"/>
                </a:solidFill>
                <a:effectLst/>
                <a:latin typeface="Arial" panose="020B0604020202020204" pitchFamily="34" charset="0"/>
              </a:rPr>
              <a:t>Dosing</a:t>
            </a:r>
            <a:r>
              <a:rPr kumimoji="0" lang="fr-FR" altLang="fr-FR" sz="1000" b="0" i="0" u="none" strike="noStrike" cap="none" normalizeH="0" baseline="0" dirty="0" smtClean="0">
                <a:ln>
                  <a:noFill/>
                </a:ln>
                <a:solidFill>
                  <a:srgbClr val="000000"/>
                </a:solidFill>
                <a:effectLst/>
                <a:latin typeface="Arial" panose="020B0604020202020204" pitchFamily="34" charset="0"/>
              </a:rPr>
              <a:t> time (Day)</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48" name="Rectangle 7"/>
          <p:cNvSpPr>
            <a:spLocks noChangeArrowheads="1"/>
          </p:cNvSpPr>
          <p:nvPr/>
        </p:nvSpPr>
        <p:spPr bwMode="auto">
          <a:xfrm rot="16200000">
            <a:off x="954088" y="3247678"/>
            <a:ext cx="874712"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smtClean="0">
                <a:ln>
                  <a:noFill/>
                </a:ln>
                <a:solidFill>
                  <a:srgbClr val="000000"/>
                </a:solidFill>
                <a:effectLst/>
                <a:latin typeface="Arial" panose="020B0604020202020204" pitchFamily="34" charset="0"/>
              </a:rPr>
              <a:t>Concentration</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49" name="Rectangle 8"/>
          <p:cNvSpPr>
            <a:spLocks noChangeArrowheads="1"/>
          </p:cNvSpPr>
          <p:nvPr/>
        </p:nvSpPr>
        <p:spPr bwMode="auto">
          <a:xfrm>
            <a:off x="1797050" y="1733203"/>
            <a:ext cx="5224463" cy="3327400"/>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50" name="Line 9"/>
          <p:cNvSpPr>
            <a:spLocks noChangeShapeType="1"/>
          </p:cNvSpPr>
          <p:nvPr/>
        </p:nvSpPr>
        <p:spPr bwMode="auto">
          <a:xfrm>
            <a:off x="1987550" y="5063778"/>
            <a:ext cx="0" cy="666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BE"/>
          </a:p>
        </p:txBody>
      </p:sp>
      <p:sp>
        <p:nvSpPr>
          <p:cNvPr id="51" name="Line 10"/>
          <p:cNvSpPr>
            <a:spLocks noChangeShapeType="1"/>
          </p:cNvSpPr>
          <p:nvPr/>
        </p:nvSpPr>
        <p:spPr bwMode="auto">
          <a:xfrm>
            <a:off x="2309813" y="5063778"/>
            <a:ext cx="0" cy="666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BE"/>
          </a:p>
        </p:txBody>
      </p:sp>
      <p:sp>
        <p:nvSpPr>
          <p:cNvPr id="52" name="Line 11"/>
          <p:cNvSpPr>
            <a:spLocks noChangeShapeType="1"/>
          </p:cNvSpPr>
          <p:nvPr/>
        </p:nvSpPr>
        <p:spPr bwMode="auto">
          <a:xfrm>
            <a:off x="2632075" y="5063778"/>
            <a:ext cx="0" cy="666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BE"/>
          </a:p>
        </p:txBody>
      </p:sp>
      <p:sp>
        <p:nvSpPr>
          <p:cNvPr id="53" name="Line 12"/>
          <p:cNvSpPr>
            <a:spLocks noChangeShapeType="1"/>
          </p:cNvSpPr>
          <p:nvPr/>
        </p:nvSpPr>
        <p:spPr bwMode="auto">
          <a:xfrm>
            <a:off x="2955925" y="5063778"/>
            <a:ext cx="0" cy="666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BE"/>
          </a:p>
        </p:txBody>
      </p:sp>
      <p:sp>
        <p:nvSpPr>
          <p:cNvPr id="54" name="Line 13"/>
          <p:cNvSpPr>
            <a:spLocks noChangeShapeType="1"/>
          </p:cNvSpPr>
          <p:nvPr/>
        </p:nvSpPr>
        <p:spPr bwMode="auto">
          <a:xfrm>
            <a:off x="3278188" y="5063778"/>
            <a:ext cx="0" cy="666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BE"/>
          </a:p>
        </p:txBody>
      </p:sp>
      <p:sp>
        <p:nvSpPr>
          <p:cNvPr id="55" name="Line 14"/>
          <p:cNvSpPr>
            <a:spLocks noChangeShapeType="1"/>
          </p:cNvSpPr>
          <p:nvPr/>
        </p:nvSpPr>
        <p:spPr bwMode="auto">
          <a:xfrm>
            <a:off x="3602038" y="5063778"/>
            <a:ext cx="0" cy="666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BE"/>
          </a:p>
        </p:txBody>
      </p:sp>
      <p:sp>
        <p:nvSpPr>
          <p:cNvPr id="56" name="Line 15"/>
          <p:cNvSpPr>
            <a:spLocks noChangeShapeType="1"/>
          </p:cNvSpPr>
          <p:nvPr/>
        </p:nvSpPr>
        <p:spPr bwMode="auto">
          <a:xfrm>
            <a:off x="3924300" y="5063778"/>
            <a:ext cx="0" cy="666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BE"/>
          </a:p>
        </p:txBody>
      </p:sp>
      <p:sp>
        <p:nvSpPr>
          <p:cNvPr id="57" name="Line 16"/>
          <p:cNvSpPr>
            <a:spLocks noChangeShapeType="1"/>
          </p:cNvSpPr>
          <p:nvPr/>
        </p:nvSpPr>
        <p:spPr bwMode="auto">
          <a:xfrm>
            <a:off x="4248150" y="5063778"/>
            <a:ext cx="0" cy="666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BE"/>
          </a:p>
        </p:txBody>
      </p:sp>
      <p:sp>
        <p:nvSpPr>
          <p:cNvPr id="58" name="Line 17"/>
          <p:cNvSpPr>
            <a:spLocks noChangeShapeType="1"/>
          </p:cNvSpPr>
          <p:nvPr/>
        </p:nvSpPr>
        <p:spPr bwMode="auto">
          <a:xfrm>
            <a:off x="4570413" y="5063778"/>
            <a:ext cx="0" cy="666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BE"/>
          </a:p>
        </p:txBody>
      </p:sp>
      <p:sp>
        <p:nvSpPr>
          <p:cNvPr id="59" name="Line 18"/>
          <p:cNvSpPr>
            <a:spLocks noChangeShapeType="1"/>
          </p:cNvSpPr>
          <p:nvPr/>
        </p:nvSpPr>
        <p:spPr bwMode="auto">
          <a:xfrm>
            <a:off x="4892675" y="5063778"/>
            <a:ext cx="0" cy="666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BE"/>
          </a:p>
        </p:txBody>
      </p:sp>
      <p:sp>
        <p:nvSpPr>
          <p:cNvPr id="60" name="Line 19"/>
          <p:cNvSpPr>
            <a:spLocks noChangeShapeType="1"/>
          </p:cNvSpPr>
          <p:nvPr/>
        </p:nvSpPr>
        <p:spPr bwMode="auto">
          <a:xfrm>
            <a:off x="5216525" y="5063778"/>
            <a:ext cx="0" cy="666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BE"/>
          </a:p>
        </p:txBody>
      </p:sp>
      <p:sp>
        <p:nvSpPr>
          <p:cNvPr id="61" name="Line 20"/>
          <p:cNvSpPr>
            <a:spLocks noChangeShapeType="1"/>
          </p:cNvSpPr>
          <p:nvPr/>
        </p:nvSpPr>
        <p:spPr bwMode="auto">
          <a:xfrm>
            <a:off x="5538788" y="5063778"/>
            <a:ext cx="0" cy="666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BE"/>
          </a:p>
        </p:txBody>
      </p:sp>
      <p:sp>
        <p:nvSpPr>
          <p:cNvPr id="62" name="Line 21"/>
          <p:cNvSpPr>
            <a:spLocks noChangeShapeType="1"/>
          </p:cNvSpPr>
          <p:nvPr/>
        </p:nvSpPr>
        <p:spPr bwMode="auto">
          <a:xfrm>
            <a:off x="5862638" y="5063778"/>
            <a:ext cx="0" cy="666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BE"/>
          </a:p>
        </p:txBody>
      </p:sp>
      <p:sp>
        <p:nvSpPr>
          <p:cNvPr id="63" name="Line 22"/>
          <p:cNvSpPr>
            <a:spLocks noChangeShapeType="1"/>
          </p:cNvSpPr>
          <p:nvPr/>
        </p:nvSpPr>
        <p:spPr bwMode="auto">
          <a:xfrm>
            <a:off x="6184900" y="5063778"/>
            <a:ext cx="0" cy="666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BE"/>
          </a:p>
        </p:txBody>
      </p:sp>
      <p:sp>
        <p:nvSpPr>
          <p:cNvPr id="64" name="Line 23"/>
          <p:cNvSpPr>
            <a:spLocks noChangeShapeType="1"/>
          </p:cNvSpPr>
          <p:nvPr/>
        </p:nvSpPr>
        <p:spPr bwMode="auto">
          <a:xfrm>
            <a:off x="6508750" y="5063778"/>
            <a:ext cx="0" cy="666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BE"/>
          </a:p>
        </p:txBody>
      </p:sp>
      <p:sp>
        <p:nvSpPr>
          <p:cNvPr id="65" name="Line 24"/>
          <p:cNvSpPr>
            <a:spLocks noChangeShapeType="1"/>
          </p:cNvSpPr>
          <p:nvPr/>
        </p:nvSpPr>
        <p:spPr bwMode="auto">
          <a:xfrm>
            <a:off x="6831013" y="5063778"/>
            <a:ext cx="0" cy="666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BE"/>
          </a:p>
        </p:txBody>
      </p:sp>
      <p:sp>
        <p:nvSpPr>
          <p:cNvPr id="67" name="Rectangle 26"/>
          <p:cNvSpPr>
            <a:spLocks noChangeArrowheads="1"/>
          </p:cNvSpPr>
          <p:nvPr/>
        </p:nvSpPr>
        <p:spPr bwMode="auto">
          <a:xfrm>
            <a:off x="1952625" y="5195540"/>
            <a:ext cx="117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anose="020B0604020202020204" pitchFamily="34" charset="0"/>
              </a:rPr>
              <a:t>0</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8" name="Rectangle 27"/>
          <p:cNvSpPr>
            <a:spLocks noChangeArrowheads="1"/>
          </p:cNvSpPr>
          <p:nvPr/>
        </p:nvSpPr>
        <p:spPr bwMode="auto">
          <a:xfrm>
            <a:off x="2274888" y="5195540"/>
            <a:ext cx="117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anose="020B0604020202020204" pitchFamily="34" charset="0"/>
              </a:rPr>
              <a:t>1</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9" name="Rectangle 28"/>
          <p:cNvSpPr>
            <a:spLocks noChangeArrowheads="1"/>
          </p:cNvSpPr>
          <p:nvPr/>
        </p:nvSpPr>
        <p:spPr bwMode="auto">
          <a:xfrm>
            <a:off x="2598738" y="5195540"/>
            <a:ext cx="117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anose="020B0604020202020204" pitchFamily="34" charset="0"/>
              </a:rPr>
              <a:t>2</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70" name="Rectangle 29"/>
          <p:cNvSpPr>
            <a:spLocks noChangeArrowheads="1"/>
          </p:cNvSpPr>
          <p:nvPr/>
        </p:nvSpPr>
        <p:spPr bwMode="auto">
          <a:xfrm>
            <a:off x="2921000" y="5195540"/>
            <a:ext cx="117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anose="020B0604020202020204" pitchFamily="34" charset="0"/>
              </a:rPr>
              <a:t>3</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71" name="Rectangle 30"/>
          <p:cNvSpPr>
            <a:spLocks noChangeArrowheads="1"/>
          </p:cNvSpPr>
          <p:nvPr/>
        </p:nvSpPr>
        <p:spPr bwMode="auto">
          <a:xfrm>
            <a:off x="3243263" y="5195540"/>
            <a:ext cx="117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anose="020B0604020202020204" pitchFamily="34" charset="0"/>
              </a:rPr>
              <a:t>4</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72" name="Rectangle 31"/>
          <p:cNvSpPr>
            <a:spLocks noChangeArrowheads="1"/>
          </p:cNvSpPr>
          <p:nvPr/>
        </p:nvSpPr>
        <p:spPr bwMode="auto">
          <a:xfrm>
            <a:off x="3567113" y="5195540"/>
            <a:ext cx="117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anose="020B0604020202020204" pitchFamily="34" charset="0"/>
              </a:rPr>
              <a:t>5</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73" name="Rectangle 32"/>
          <p:cNvSpPr>
            <a:spLocks noChangeArrowheads="1"/>
          </p:cNvSpPr>
          <p:nvPr/>
        </p:nvSpPr>
        <p:spPr bwMode="auto">
          <a:xfrm>
            <a:off x="3889375" y="5195540"/>
            <a:ext cx="117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anose="020B0604020202020204" pitchFamily="34" charset="0"/>
              </a:rPr>
              <a:t>6</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74" name="Rectangle 33"/>
          <p:cNvSpPr>
            <a:spLocks noChangeArrowheads="1"/>
          </p:cNvSpPr>
          <p:nvPr/>
        </p:nvSpPr>
        <p:spPr bwMode="auto">
          <a:xfrm>
            <a:off x="4213225" y="5195540"/>
            <a:ext cx="117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anose="020B0604020202020204" pitchFamily="34" charset="0"/>
              </a:rPr>
              <a:t>7</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75" name="Rectangle 34"/>
          <p:cNvSpPr>
            <a:spLocks noChangeArrowheads="1"/>
          </p:cNvSpPr>
          <p:nvPr/>
        </p:nvSpPr>
        <p:spPr bwMode="auto">
          <a:xfrm>
            <a:off x="4535488" y="5195540"/>
            <a:ext cx="117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anose="020B0604020202020204" pitchFamily="34" charset="0"/>
              </a:rPr>
              <a:t>8</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76" name="Rectangle 35"/>
          <p:cNvSpPr>
            <a:spLocks noChangeArrowheads="1"/>
          </p:cNvSpPr>
          <p:nvPr/>
        </p:nvSpPr>
        <p:spPr bwMode="auto">
          <a:xfrm>
            <a:off x="4859338" y="5195540"/>
            <a:ext cx="117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anose="020B0604020202020204" pitchFamily="34" charset="0"/>
              </a:rPr>
              <a:t>9</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77" name="Rectangle 36"/>
          <p:cNvSpPr>
            <a:spLocks noChangeArrowheads="1"/>
          </p:cNvSpPr>
          <p:nvPr/>
        </p:nvSpPr>
        <p:spPr bwMode="auto">
          <a:xfrm>
            <a:off x="5146675" y="5195540"/>
            <a:ext cx="1825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anose="020B0604020202020204" pitchFamily="34" charset="0"/>
              </a:rPr>
              <a:t>10</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78" name="Rectangle 37"/>
          <p:cNvSpPr>
            <a:spLocks noChangeArrowheads="1"/>
          </p:cNvSpPr>
          <p:nvPr/>
        </p:nvSpPr>
        <p:spPr bwMode="auto">
          <a:xfrm>
            <a:off x="5470525" y="5195540"/>
            <a:ext cx="1825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anose="020B0604020202020204" pitchFamily="34" charset="0"/>
              </a:rPr>
              <a:t>11</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79" name="Rectangle 38"/>
          <p:cNvSpPr>
            <a:spLocks noChangeArrowheads="1"/>
          </p:cNvSpPr>
          <p:nvPr/>
        </p:nvSpPr>
        <p:spPr bwMode="auto">
          <a:xfrm>
            <a:off x="5792788" y="5195540"/>
            <a:ext cx="1825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anose="020B0604020202020204" pitchFamily="34" charset="0"/>
              </a:rPr>
              <a:t>12</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80" name="Rectangle 39"/>
          <p:cNvSpPr>
            <a:spLocks noChangeArrowheads="1"/>
          </p:cNvSpPr>
          <p:nvPr/>
        </p:nvSpPr>
        <p:spPr bwMode="auto">
          <a:xfrm>
            <a:off x="6115050" y="5195540"/>
            <a:ext cx="1825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anose="020B0604020202020204" pitchFamily="34" charset="0"/>
              </a:rPr>
              <a:t>13</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81" name="Rectangle 40"/>
          <p:cNvSpPr>
            <a:spLocks noChangeArrowheads="1"/>
          </p:cNvSpPr>
          <p:nvPr/>
        </p:nvSpPr>
        <p:spPr bwMode="auto">
          <a:xfrm>
            <a:off x="6438900" y="5195540"/>
            <a:ext cx="1825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anose="020B0604020202020204" pitchFamily="34" charset="0"/>
              </a:rPr>
              <a:t>14</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82" name="Rectangle 41"/>
          <p:cNvSpPr>
            <a:spLocks noChangeArrowheads="1"/>
          </p:cNvSpPr>
          <p:nvPr/>
        </p:nvSpPr>
        <p:spPr bwMode="auto">
          <a:xfrm>
            <a:off x="6761163" y="5195540"/>
            <a:ext cx="1825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anose="020B0604020202020204" pitchFamily="34" charset="0"/>
              </a:rPr>
              <a:t>15</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grpSp>
        <p:nvGrpSpPr>
          <p:cNvPr id="85" name="Groupe 84"/>
          <p:cNvGrpSpPr/>
          <p:nvPr/>
        </p:nvGrpSpPr>
        <p:grpSpPr>
          <a:xfrm>
            <a:off x="1987550" y="2776190"/>
            <a:ext cx="4521200" cy="2163763"/>
            <a:chOff x="1987550" y="2776190"/>
            <a:chExt cx="4521200" cy="2163763"/>
          </a:xfrm>
        </p:grpSpPr>
        <p:sp>
          <p:nvSpPr>
            <p:cNvPr id="83" name="Freeform 42"/>
            <p:cNvSpPr>
              <a:spLocks/>
            </p:cNvSpPr>
            <p:nvPr/>
          </p:nvSpPr>
          <p:spPr bwMode="auto">
            <a:xfrm>
              <a:off x="1987550" y="2777778"/>
              <a:ext cx="2689225" cy="2162175"/>
            </a:xfrm>
            <a:custGeom>
              <a:avLst/>
              <a:gdLst>
                <a:gd name="T0" fmla="*/ 53 w 3389"/>
                <a:gd name="T1" fmla="*/ 1185 h 2723"/>
                <a:gd name="T2" fmla="*/ 108 w 3389"/>
                <a:gd name="T3" fmla="*/ 1230 h 2723"/>
                <a:gd name="T4" fmla="*/ 161 w 3389"/>
                <a:gd name="T5" fmla="*/ 1387 h 2723"/>
                <a:gd name="T6" fmla="*/ 215 w 3389"/>
                <a:gd name="T7" fmla="*/ 1536 h 2723"/>
                <a:gd name="T8" fmla="*/ 270 w 3389"/>
                <a:gd name="T9" fmla="*/ 1669 h 2723"/>
                <a:gd name="T10" fmla="*/ 324 w 3389"/>
                <a:gd name="T11" fmla="*/ 1786 h 2723"/>
                <a:gd name="T12" fmla="*/ 379 w 3389"/>
                <a:gd name="T13" fmla="*/ 1890 h 2723"/>
                <a:gd name="T14" fmla="*/ 432 w 3389"/>
                <a:gd name="T15" fmla="*/ 753 h 2723"/>
                <a:gd name="T16" fmla="*/ 486 w 3389"/>
                <a:gd name="T17" fmla="*/ 512 h 2723"/>
                <a:gd name="T18" fmla="*/ 541 w 3389"/>
                <a:gd name="T19" fmla="*/ 724 h 2723"/>
                <a:gd name="T20" fmla="*/ 595 w 3389"/>
                <a:gd name="T21" fmla="*/ 946 h 2723"/>
                <a:gd name="T22" fmla="*/ 650 w 3389"/>
                <a:gd name="T23" fmla="*/ 1143 h 2723"/>
                <a:gd name="T24" fmla="*/ 703 w 3389"/>
                <a:gd name="T25" fmla="*/ 1319 h 2723"/>
                <a:gd name="T26" fmla="*/ 758 w 3389"/>
                <a:gd name="T27" fmla="*/ 1476 h 2723"/>
                <a:gd name="T28" fmla="*/ 812 w 3389"/>
                <a:gd name="T29" fmla="*/ 1616 h 2723"/>
                <a:gd name="T30" fmla="*/ 867 w 3389"/>
                <a:gd name="T31" fmla="*/ 201 h 2723"/>
                <a:gd name="T32" fmla="*/ 921 w 3389"/>
                <a:gd name="T33" fmla="*/ 357 h 2723"/>
                <a:gd name="T34" fmla="*/ 974 w 3389"/>
                <a:gd name="T35" fmla="*/ 611 h 2723"/>
                <a:gd name="T36" fmla="*/ 1029 w 3389"/>
                <a:gd name="T37" fmla="*/ 846 h 2723"/>
                <a:gd name="T38" fmla="*/ 1083 w 3389"/>
                <a:gd name="T39" fmla="*/ 1056 h 2723"/>
                <a:gd name="T40" fmla="*/ 1138 w 3389"/>
                <a:gd name="T41" fmla="*/ 1242 h 2723"/>
                <a:gd name="T42" fmla="*/ 1193 w 3389"/>
                <a:gd name="T43" fmla="*/ 1408 h 2723"/>
                <a:gd name="T44" fmla="*/ 1246 w 3389"/>
                <a:gd name="T45" fmla="*/ 323 h 2723"/>
                <a:gd name="T46" fmla="*/ 1300 w 3389"/>
                <a:gd name="T47" fmla="*/ 131 h 2723"/>
                <a:gd name="T48" fmla="*/ 1355 w 3389"/>
                <a:gd name="T49" fmla="*/ 385 h 2723"/>
                <a:gd name="T50" fmla="*/ 1409 w 3389"/>
                <a:gd name="T51" fmla="*/ 644 h 2723"/>
                <a:gd name="T52" fmla="*/ 1464 w 3389"/>
                <a:gd name="T53" fmla="*/ 876 h 2723"/>
                <a:gd name="T54" fmla="*/ 1517 w 3389"/>
                <a:gd name="T55" fmla="*/ 1083 h 2723"/>
                <a:gd name="T56" fmla="*/ 1571 w 3389"/>
                <a:gd name="T57" fmla="*/ 1265 h 2723"/>
                <a:gd name="T58" fmla="*/ 1626 w 3389"/>
                <a:gd name="T59" fmla="*/ 1428 h 2723"/>
                <a:gd name="T60" fmla="*/ 1680 w 3389"/>
                <a:gd name="T61" fmla="*/ 34 h 2723"/>
                <a:gd name="T62" fmla="*/ 1735 w 3389"/>
                <a:gd name="T63" fmla="*/ 207 h 2723"/>
                <a:gd name="T64" fmla="*/ 1788 w 3389"/>
                <a:gd name="T65" fmla="*/ 480 h 2723"/>
                <a:gd name="T66" fmla="*/ 1843 w 3389"/>
                <a:gd name="T67" fmla="*/ 729 h 2723"/>
                <a:gd name="T68" fmla="*/ 1897 w 3389"/>
                <a:gd name="T69" fmla="*/ 952 h 2723"/>
                <a:gd name="T70" fmla="*/ 1952 w 3389"/>
                <a:gd name="T71" fmla="*/ 1151 h 2723"/>
                <a:gd name="T72" fmla="*/ 2006 w 3389"/>
                <a:gd name="T73" fmla="*/ 1325 h 2723"/>
                <a:gd name="T74" fmla="*/ 2059 w 3389"/>
                <a:gd name="T75" fmla="*/ 251 h 2723"/>
                <a:gd name="T76" fmla="*/ 2114 w 3389"/>
                <a:gd name="T77" fmla="*/ 66 h 2723"/>
                <a:gd name="T78" fmla="*/ 2168 w 3389"/>
                <a:gd name="T79" fmla="*/ 328 h 2723"/>
                <a:gd name="T80" fmla="*/ 2223 w 3389"/>
                <a:gd name="T81" fmla="*/ 593 h 2723"/>
                <a:gd name="T82" fmla="*/ 2277 w 3389"/>
                <a:gd name="T83" fmla="*/ 831 h 2723"/>
                <a:gd name="T84" fmla="*/ 2330 w 3389"/>
                <a:gd name="T85" fmla="*/ 1042 h 2723"/>
                <a:gd name="T86" fmla="*/ 2385 w 3389"/>
                <a:gd name="T87" fmla="*/ 1230 h 2723"/>
                <a:gd name="T88" fmla="*/ 2440 w 3389"/>
                <a:gd name="T89" fmla="*/ 1396 h 2723"/>
                <a:gd name="T90" fmla="*/ 2494 w 3389"/>
                <a:gd name="T91" fmla="*/ 7 h 2723"/>
                <a:gd name="T92" fmla="*/ 2549 w 3389"/>
                <a:gd name="T93" fmla="*/ 183 h 2723"/>
                <a:gd name="T94" fmla="*/ 2602 w 3389"/>
                <a:gd name="T95" fmla="*/ 458 h 2723"/>
                <a:gd name="T96" fmla="*/ 2656 w 3389"/>
                <a:gd name="T97" fmla="*/ 709 h 2723"/>
                <a:gd name="T98" fmla="*/ 2711 w 3389"/>
                <a:gd name="T99" fmla="*/ 935 h 2723"/>
                <a:gd name="T100" fmla="*/ 2765 w 3389"/>
                <a:gd name="T101" fmla="*/ 1134 h 2723"/>
                <a:gd name="T102" fmla="*/ 2820 w 3389"/>
                <a:gd name="T103" fmla="*/ 1312 h 2723"/>
                <a:gd name="T104" fmla="*/ 2873 w 3389"/>
                <a:gd name="T105" fmla="*/ 239 h 2723"/>
                <a:gd name="T106" fmla="*/ 2928 w 3389"/>
                <a:gd name="T107" fmla="*/ 55 h 2723"/>
                <a:gd name="T108" fmla="*/ 2982 w 3389"/>
                <a:gd name="T109" fmla="*/ 319 h 2723"/>
                <a:gd name="T110" fmla="*/ 3037 w 3389"/>
                <a:gd name="T111" fmla="*/ 584 h 2723"/>
                <a:gd name="T112" fmla="*/ 3091 w 3389"/>
                <a:gd name="T113" fmla="*/ 824 h 2723"/>
                <a:gd name="T114" fmla="*/ 3144 w 3389"/>
                <a:gd name="T115" fmla="*/ 1036 h 2723"/>
                <a:gd name="T116" fmla="*/ 3199 w 3389"/>
                <a:gd name="T117" fmla="*/ 1224 h 2723"/>
                <a:gd name="T118" fmla="*/ 3253 w 3389"/>
                <a:gd name="T119" fmla="*/ 1392 h 2723"/>
                <a:gd name="T120" fmla="*/ 3308 w 3389"/>
                <a:gd name="T121" fmla="*/ 1 h 2723"/>
                <a:gd name="T122" fmla="*/ 3362 w 3389"/>
                <a:gd name="T123" fmla="*/ 179 h 2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89" h="2723">
                  <a:moveTo>
                    <a:pt x="0" y="2723"/>
                  </a:moveTo>
                  <a:lnTo>
                    <a:pt x="2" y="2583"/>
                  </a:lnTo>
                  <a:lnTo>
                    <a:pt x="3" y="2455"/>
                  </a:lnTo>
                  <a:lnTo>
                    <a:pt x="5" y="2336"/>
                  </a:lnTo>
                  <a:lnTo>
                    <a:pt x="8" y="2228"/>
                  </a:lnTo>
                  <a:lnTo>
                    <a:pt x="9" y="2128"/>
                  </a:lnTo>
                  <a:lnTo>
                    <a:pt x="11" y="2036"/>
                  </a:lnTo>
                  <a:lnTo>
                    <a:pt x="12" y="1952"/>
                  </a:lnTo>
                  <a:lnTo>
                    <a:pt x="14" y="1875"/>
                  </a:lnTo>
                  <a:lnTo>
                    <a:pt x="16" y="1806"/>
                  </a:lnTo>
                  <a:lnTo>
                    <a:pt x="17" y="1741"/>
                  </a:lnTo>
                  <a:lnTo>
                    <a:pt x="19" y="1682"/>
                  </a:lnTo>
                  <a:lnTo>
                    <a:pt x="20" y="1628"/>
                  </a:lnTo>
                  <a:lnTo>
                    <a:pt x="22" y="1578"/>
                  </a:lnTo>
                  <a:lnTo>
                    <a:pt x="23" y="1533"/>
                  </a:lnTo>
                  <a:lnTo>
                    <a:pt x="25" y="1493"/>
                  </a:lnTo>
                  <a:lnTo>
                    <a:pt x="28" y="1455"/>
                  </a:lnTo>
                  <a:lnTo>
                    <a:pt x="30" y="1422"/>
                  </a:lnTo>
                  <a:lnTo>
                    <a:pt x="31" y="1390"/>
                  </a:lnTo>
                  <a:lnTo>
                    <a:pt x="33" y="1363"/>
                  </a:lnTo>
                  <a:lnTo>
                    <a:pt x="34" y="1337"/>
                  </a:lnTo>
                  <a:lnTo>
                    <a:pt x="36" y="1315"/>
                  </a:lnTo>
                  <a:lnTo>
                    <a:pt x="37" y="1294"/>
                  </a:lnTo>
                  <a:lnTo>
                    <a:pt x="39" y="1276"/>
                  </a:lnTo>
                  <a:lnTo>
                    <a:pt x="41" y="1259"/>
                  </a:lnTo>
                  <a:lnTo>
                    <a:pt x="42" y="1244"/>
                  </a:lnTo>
                  <a:lnTo>
                    <a:pt x="44" y="1230"/>
                  </a:lnTo>
                  <a:lnTo>
                    <a:pt x="47" y="1220"/>
                  </a:lnTo>
                  <a:lnTo>
                    <a:pt x="48" y="1209"/>
                  </a:lnTo>
                  <a:lnTo>
                    <a:pt x="50" y="1200"/>
                  </a:lnTo>
                  <a:lnTo>
                    <a:pt x="51" y="1191"/>
                  </a:lnTo>
                  <a:lnTo>
                    <a:pt x="53" y="1185"/>
                  </a:lnTo>
                  <a:lnTo>
                    <a:pt x="55" y="1179"/>
                  </a:lnTo>
                  <a:lnTo>
                    <a:pt x="56" y="1175"/>
                  </a:lnTo>
                  <a:lnTo>
                    <a:pt x="58" y="1170"/>
                  </a:lnTo>
                  <a:lnTo>
                    <a:pt x="59" y="1167"/>
                  </a:lnTo>
                  <a:lnTo>
                    <a:pt x="61" y="1164"/>
                  </a:lnTo>
                  <a:lnTo>
                    <a:pt x="62" y="1163"/>
                  </a:lnTo>
                  <a:lnTo>
                    <a:pt x="64" y="1161"/>
                  </a:lnTo>
                  <a:lnTo>
                    <a:pt x="67" y="1160"/>
                  </a:lnTo>
                  <a:lnTo>
                    <a:pt x="69" y="1160"/>
                  </a:lnTo>
                  <a:lnTo>
                    <a:pt x="70" y="1160"/>
                  </a:lnTo>
                  <a:lnTo>
                    <a:pt x="72" y="1161"/>
                  </a:lnTo>
                  <a:lnTo>
                    <a:pt x="73" y="1163"/>
                  </a:lnTo>
                  <a:lnTo>
                    <a:pt x="75" y="1163"/>
                  </a:lnTo>
                  <a:lnTo>
                    <a:pt x="76" y="1166"/>
                  </a:lnTo>
                  <a:lnTo>
                    <a:pt x="78" y="1167"/>
                  </a:lnTo>
                  <a:lnTo>
                    <a:pt x="80" y="1169"/>
                  </a:lnTo>
                  <a:lnTo>
                    <a:pt x="81" y="1172"/>
                  </a:lnTo>
                  <a:lnTo>
                    <a:pt x="83" y="1175"/>
                  </a:lnTo>
                  <a:lnTo>
                    <a:pt x="86" y="1178"/>
                  </a:lnTo>
                  <a:lnTo>
                    <a:pt x="87" y="1181"/>
                  </a:lnTo>
                  <a:lnTo>
                    <a:pt x="89" y="1184"/>
                  </a:lnTo>
                  <a:lnTo>
                    <a:pt x="90" y="1188"/>
                  </a:lnTo>
                  <a:lnTo>
                    <a:pt x="92" y="1191"/>
                  </a:lnTo>
                  <a:lnTo>
                    <a:pt x="94" y="1196"/>
                  </a:lnTo>
                  <a:lnTo>
                    <a:pt x="95" y="1199"/>
                  </a:lnTo>
                  <a:lnTo>
                    <a:pt x="97" y="1203"/>
                  </a:lnTo>
                  <a:lnTo>
                    <a:pt x="98" y="1208"/>
                  </a:lnTo>
                  <a:lnTo>
                    <a:pt x="100" y="1212"/>
                  </a:lnTo>
                  <a:lnTo>
                    <a:pt x="101" y="1217"/>
                  </a:lnTo>
                  <a:lnTo>
                    <a:pt x="103" y="1221"/>
                  </a:lnTo>
                  <a:lnTo>
                    <a:pt x="106" y="1226"/>
                  </a:lnTo>
                  <a:lnTo>
                    <a:pt x="108" y="1230"/>
                  </a:lnTo>
                  <a:lnTo>
                    <a:pt x="109" y="1235"/>
                  </a:lnTo>
                  <a:lnTo>
                    <a:pt x="111" y="1239"/>
                  </a:lnTo>
                  <a:lnTo>
                    <a:pt x="112" y="1244"/>
                  </a:lnTo>
                  <a:lnTo>
                    <a:pt x="114" y="1248"/>
                  </a:lnTo>
                  <a:lnTo>
                    <a:pt x="115" y="1253"/>
                  </a:lnTo>
                  <a:lnTo>
                    <a:pt x="117" y="1259"/>
                  </a:lnTo>
                  <a:lnTo>
                    <a:pt x="118" y="1264"/>
                  </a:lnTo>
                  <a:lnTo>
                    <a:pt x="120" y="1268"/>
                  </a:lnTo>
                  <a:lnTo>
                    <a:pt x="122" y="1273"/>
                  </a:lnTo>
                  <a:lnTo>
                    <a:pt x="125" y="1279"/>
                  </a:lnTo>
                  <a:lnTo>
                    <a:pt x="126" y="1283"/>
                  </a:lnTo>
                  <a:lnTo>
                    <a:pt x="128" y="1288"/>
                  </a:lnTo>
                  <a:lnTo>
                    <a:pt x="129" y="1294"/>
                  </a:lnTo>
                  <a:lnTo>
                    <a:pt x="131" y="1298"/>
                  </a:lnTo>
                  <a:lnTo>
                    <a:pt x="133" y="1303"/>
                  </a:lnTo>
                  <a:lnTo>
                    <a:pt x="134" y="1307"/>
                  </a:lnTo>
                  <a:lnTo>
                    <a:pt x="136" y="1313"/>
                  </a:lnTo>
                  <a:lnTo>
                    <a:pt x="137" y="1318"/>
                  </a:lnTo>
                  <a:lnTo>
                    <a:pt x="139" y="1322"/>
                  </a:lnTo>
                  <a:lnTo>
                    <a:pt x="140" y="1328"/>
                  </a:lnTo>
                  <a:lnTo>
                    <a:pt x="142" y="1333"/>
                  </a:lnTo>
                  <a:lnTo>
                    <a:pt x="145" y="1337"/>
                  </a:lnTo>
                  <a:lnTo>
                    <a:pt x="147" y="1343"/>
                  </a:lnTo>
                  <a:lnTo>
                    <a:pt x="148" y="1348"/>
                  </a:lnTo>
                  <a:lnTo>
                    <a:pt x="150" y="1352"/>
                  </a:lnTo>
                  <a:lnTo>
                    <a:pt x="151" y="1358"/>
                  </a:lnTo>
                  <a:lnTo>
                    <a:pt x="153" y="1363"/>
                  </a:lnTo>
                  <a:lnTo>
                    <a:pt x="154" y="1367"/>
                  </a:lnTo>
                  <a:lnTo>
                    <a:pt x="156" y="1372"/>
                  </a:lnTo>
                  <a:lnTo>
                    <a:pt x="157" y="1378"/>
                  </a:lnTo>
                  <a:lnTo>
                    <a:pt x="159" y="1383"/>
                  </a:lnTo>
                  <a:lnTo>
                    <a:pt x="161" y="1387"/>
                  </a:lnTo>
                  <a:lnTo>
                    <a:pt x="164" y="1392"/>
                  </a:lnTo>
                  <a:lnTo>
                    <a:pt x="165" y="1398"/>
                  </a:lnTo>
                  <a:lnTo>
                    <a:pt x="167" y="1402"/>
                  </a:lnTo>
                  <a:lnTo>
                    <a:pt x="168" y="1407"/>
                  </a:lnTo>
                  <a:lnTo>
                    <a:pt x="170" y="1411"/>
                  </a:lnTo>
                  <a:lnTo>
                    <a:pt x="171" y="1416"/>
                  </a:lnTo>
                  <a:lnTo>
                    <a:pt x="173" y="1422"/>
                  </a:lnTo>
                  <a:lnTo>
                    <a:pt x="175" y="1426"/>
                  </a:lnTo>
                  <a:lnTo>
                    <a:pt x="176" y="1431"/>
                  </a:lnTo>
                  <a:lnTo>
                    <a:pt x="178" y="1435"/>
                  </a:lnTo>
                  <a:lnTo>
                    <a:pt x="179" y="1440"/>
                  </a:lnTo>
                  <a:lnTo>
                    <a:pt x="182" y="1444"/>
                  </a:lnTo>
                  <a:lnTo>
                    <a:pt x="184" y="1449"/>
                  </a:lnTo>
                  <a:lnTo>
                    <a:pt x="186" y="1453"/>
                  </a:lnTo>
                  <a:lnTo>
                    <a:pt x="187" y="1459"/>
                  </a:lnTo>
                  <a:lnTo>
                    <a:pt x="189" y="1464"/>
                  </a:lnTo>
                  <a:lnTo>
                    <a:pt x="190" y="1468"/>
                  </a:lnTo>
                  <a:lnTo>
                    <a:pt x="192" y="1473"/>
                  </a:lnTo>
                  <a:lnTo>
                    <a:pt x="193" y="1477"/>
                  </a:lnTo>
                  <a:lnTo>
                    <a:pt x="195" y="1482"/>
                  </a:lnTo>
                  <a:lnTo>
                    <a:pt x="196" y="1487"/>
                  </a:lnTo>
                  <a:lnTo>
                    <a:pt x="198" y="1491"/>
                  </a:lnTo>
                  <a:lnTo>
                    <a:pt x="200" y="1496"/>
                  </a:lnTo>
                  <a:lnTo>
                    <a:pt x="203" y="1500"/>
                  </a:lnTo>
                  <a:lnTo>
                    <a:pt x="204" y="1505"/>
                  </a:lnTo>
                  <a:lnTo>
                    <a:pt x="206" y="1509"/>
                  </a:lnTo>
                  <a:lnTo>
                    <a:pt x="207" y="1514"/>
                  </a:lnTo>
                  <a:lnTo>
                    <a:pt x="209" y="1518"/>
                  </a:lnTo>
                  <a:lnTo>
                    <a:pt x="210" y="1523"/>
                  </a:lnTo>
                  <a:lnTo>
                    <a:pt x="212" y="1527"/>
                  </a:lnTo>
                  <a:lnTo>
                    <a:pt x="214" y="1532"/>
                  </a:lnTo>
                  <a:lnTo>
                    <a:pt x="215" y="1536"/>
                  </a:lnTo>
                  <a:lnTo>
                    <a:pt x="217" y="1541"/>
                  </a:lnTo>
                  <a:lnTo>
                    <a:pt x="218" y="1544"/>
                  </a:lnTo>
                  <a:lnTo>
                    <a:pt x="221" y="1548"/>
                  </a:lnTo>
                  <a:lnTo>
                    <a:pt x="223" y="1553"/>
                  </a:lnTo>
                  <a:lnTo>
                    <a:pt x="224" y="1557"/>
                  </a:lnTo>
                  <a:lnTo>
                    <a:pt x="226" y="1562"/>
                  </a:lnTo>
                  <a:lnTo>
                    <a:pt x="228" y="1566"/>
                  </a:lnTo>
                  <a:lnTo>
                    <a:pt x="229" y="1571"/>
                  </a:lnTo>
                  <a:lnTo>
                    <a:pt x="231" y="1574"/>
                  </a:lnTo>
                  <a:lnTo>
                    <a:pt x="232" y="1578"/>
                  </a:lnTo>
                  <a:lnTo>
                    <a:pt x="234" y="1583"/>
                  </a:lnTo>
                  <a:lnTo>
                    <a:pt x="235" y="1587"/>
                  </a:lnTo>
                  <a:lnTo>
                    <a:pt x="237" y="1592"/>
                  </a:lnTo>
                  <a:lnTo>
                    <a:pt x="239" y="1595"/>
                  </a:lnTo>
                  <a:lnTo>
                    <a:pt x="242" y="1600"/>
                  </a:lnTo>
                  <a:lnTo>
                    <a:pt x="243" y="1604"/>
                  </a:lnTo>
                  <a:lnTo>
                    <a:pt x="245" y="1609"/>
                  </a:lnTo>
                  <a:lnTo>
                    <a:pt x="246" y="1612"/>
                  </a:lnTo>
                  <a:lnTo>
                    <a:pt x="248" y="1616"/>
                  </a:lnTo>
                  <a:lnTo>
                    <a:pt x="249" y="1621"/>
                  </a:lnTo>
                  <a:lnTo>
                    <a:pt x="251" y="1625"/>
                  </a:lnTo>
                  <a:lnTo>
                    <a:pt x="253" y="1628"/>
                  </a:lnTo>
                  <a:lnTo>
                    <a:pt x="254" y="1633"/>
                  </a:lnTo>
                  <a:lnTo>
                    <a:pt x="256" y="1637"/>
                  </a:lnTo>
                  <a:lnTo>
                    <a:pt x="257" y="1640"/>
                  </a:lnTo>
                  <a:lnTo>
                    <a:pt x="260" y="1645"/>
                  </a:lnTo>
                  <a:lnTo>
                    <a:pt x="262" y="1649"/>
                  </a:lnTo>
                  <a:lnTo>
                    <a:pt x="263" y="1652"/>
                  </a:lnTo>
                  <a:lnTo>
                    <a:pt x="265" y="1657"/>
                  </a:lnTo>
                  <a:lnTo>
                    <a:pt x="267" y="1660"/>
                  </a:lnTo>
                  <a:lnTo>
                    <a:pt x="268" y="1664"/>
                  </a:lnTo>
                  <a:lnTo>
                    <a:pt x="270" y="1669"/>
                  </a:lnTo>
                  <a:lnTo>
                    <a:pt x="271" y="1672"/>
                  </a:lnTo>
                  <a:lnTo>
                    <a:pt x="273" y="1676"/>
                  </a:lnTo>
                  <a:lnTo>
                    <a:pt x="274" y="1679"/>
                  </a:lnTo>
                  <a:lnTo>
                    <a:pt x="276" y="1684"/>
                  </a:lnTo>
                  <a:lnTo>
                    <a:pt x="277" y="1688"/>
                  </a:lnTo>
                  <a:lnTo>
                    <a:pt x="281" y="1691"/>
                  </a:lnTo>
                  <a:lnTo>
                    <a:pt x="282" y="1696"/>
                  </a:lnTo>
                  <a:lnTo>
                    <a:pt x="284" y="1699"/>
                  </a:lnTo>
                  <a:lnTo>
                    <a:pt x="285" y="1703"/>
                  </a:lnTo>
                  <a:lnTo>
                    <a:pt x="287" y="1706"/>
                  </a:lnTo>
                  <a:lnTo>
                    <a:pt x="288" y="1711"/>
                  </a:lnTo>
                  <a:lnTo>
                    <a:pt x="290" y="1714"/>
                  </a:lnTo>
                  <a:lnTo>
                    <a:pt x="292" y="1719"/>
                  </a:lnTo>
                  <a:lnTo>
                    <a:pt x="293" y="1722"/>
                  </a:lnTo>
                  <a:lnTo>
                    <a:pt x="295" y="1726"/>
                  </a:lnTo>
                  <a:lnTo>
                    <a:pt x="296" y="1729"/>
                  </a:lnTo>
                  <a:lnTo>
                    <a:pt x="299" y="1732"/>
                  </a:lnTo>
                  <a:lnTo>
                    <a:pt x="301" y="1737"/>
                  </a:lnTo>
                  <a:lnTo>
                    <a:pt x="302" y="1740"/>
                  </a:lnTo>
                  <a:lnTo>
                    <a:pt x="304" y="1744"/>
                  </a:lnTo>
                  <a:lnTo>
                    <a:pt x="306" y="1747"/>
                  </a:lnTo>
                  <a:lnTo>
                    <a:pt x="307" y="1750"/>
                  </a:lnTo>
                  <a:lnTo>
                    <a:pt x="309" y="1755"/>
                  </a:lnTo>
                  <a:lnTo>
                    <a:pt x="310" y="1758"/>
                  </a:lnTo>
                  <a:lnTo>
                    <a:pt x="312" y="1762"/>
                  </a:lnTo>
                  <a:lnTo>
                    <a:pt x="313" y="1765"/>
                  </a:lnTo>
                  <a:lnTo>
                    <a:pt x="315" y="1768"/>
                  </a:lnTo>
                  <a:lnTo>
                    <a:pt x="318" y="1773"/>
                  </a:lnTo>
                  <a:lnTo>
                    <a:pt x="320" y="1776"/>
                  </a:lnTo>
                  <a:lnTo>
                    <a:pt x="321" y="1779"/>
                  </a:lnTo>
                  <a:lnTo>
                    <a:pt x="323" y="1783"/>
                  </a:lnTo>
                  <a:lnTo>
                    <a:pt x="324" y="1786"/>
                  </a:lnTo>
                  <a:lnTo>
                    <a:pt x="326" y="1789"/>
                  </a:lnTo>
                  <a:lnTo>
                    <a:pt x="327" y="1794"/>
                  </a:lnTo>
                  <a:lnTo>
                    <a:pt x="329" y="1797"/>
                  </a:lnTo>
                  <a:lnTo>
                    <a:pt x="330" y="1800"/>
                  </a:lnTo>
                  <a:lnTo>
                    <a:pt x="332" y="1803"/>
                  </a:lnTo>
                  <a:lnTo>
                    <a:pt x="334" y="1807"/>
                  </a:lnTo>
                  <a:lnTo>
                    <a:pt x="335" y="1810"/>
                  </a:lnTo>
                  <a:lnTo>
                    <a:pt x="338" y="1813"/>
                  </a:lnTo>
                  <a:lnTo>
                    <a:pt x="340" y="1816"/>
                  </a:lnTo>
                  <a:lnTo>
                    <a:pt x="341" y="1821"/>
                  </a:lnTo>
                  <a:lnTo>
                    <a:pt x="343" y="1824"/>
                  </a:lnTo>
                  <a:lnTo>
                    <a:pt x="345" y="1827"/>
                  </a:lnTo>
                  <a:lnTo>
                    <a:pt x="346" y="1830"/>
                  </a:lnTo>
                  <a:lnTo>
                    <a:pt x="348" y="1833"/>
                  </a:lnTo>
                  <a:lnTo>
                    <a:pt x="349" y="1838"/>
                  </a:lnTo>
                  <a:lnTo>
                    <a:pt x="351" y="1841"/>
                  </a:lnTo>
                  <a:lnTo>
                    <a:pt x="352" y="1844"/>
                  </a:lnTo>
                  <a:lnTo>
                    <a:pt x="354" y="1847"/>
                  </a:lnTo>
                  <a:lnTo>
                    <a:pt x="357" y="1850"/>
                  </a:lnTo>
                  <a:lnTo>
                    <a:pt x="359" y="1853"/>
                  </a:lnTo>
                  <a:lnTo>
                    <a:pt x="360" y="1856"/>
                  </a:lnTo>
                  <a:lnTo>
                    <a:pt x="362" y="1860"/>
                  </a:lnTo>
                  <a:lnTo>
                    <a:pt x="363" y="1863"/>
                  </a:lnTo>
                  <a:lnTo>
                    <a:pt x="365" y="1866"/>
                  </a:lnTo>
                  <a:lnTo>
                    <a:pt x="366" y="1869"/>
                  </a:lnTo>
                  <a:lnTo>
                    <a:pt x="368" y="1872"/>
                  </a:lnTo>
                  <a:lnTo>
                    <a:pt x="369" y="1875"/>
                  </a:lnTo>
                  <a:lnTo>
                    <a:pt x="371" y="1878"/>
                  </a:lnTo>
                  <a:lnTo>
                    <a:pt x="373" y="1881"/>
                  </a:lnTo>
                  <a:lnTo>
                    <a:pt x="374" y="1884"/>
                  </a:lnTo>
                  <a:lnTo>
                    <a:pt x="377" y="1887"/>
                  </a:lnTo>
                  <a:lnTo>
                    <a:pt x="379" y="1890"/>
                  </a:lnTo>
                  <a:lnTo>
                    <a:pt x="380" y="1893"/>
                  </a:lnTo>
                  <a:lnTo>
                    <a:pt x="382" y="1896"/>
                  </a:lnTo>
                  <a:lnTo>
                    <a:pt x="383" y="1901"/>
                  </a:lnTo>
                  <a:lnTo>
                    <a:pt x="385" y="1904"/>
                  </a:lnTo>
                  <a:lnTo>
                    <a:pt x="387" y="1907"/>
                  </a:lnTo>
                  <a:lnTo>
                    <a:pt x="388" y="1910"/>
                  </a:lnTo>
                  <a:lnTo>
                    <a:pt x="390" y="1913"/>
                  </a:lnTo>
                  <a:lnTo>
                    <a:pt x="391" y="1916"/>
                  </a:lnTo>
                  <a:lnTo>
                    <a:pt x="393" y="1919"/>
                  </a:lnTo>
                  <a:lnTo>
                    <a:pt x="396" y="1920"/>
                  </a:lnTo>
                  <a:lnTo>
                    <a:pt x="398" y="1923"/>
                  </a:lnTo>
                  <a:lnTo>
                    <a:pt x="399" y="1926"/>
                  </a:lnTo>
                  <a:lnTo>
                    <a:pt x="401" y="1929"/>
                  </a:lnTo>
                  <a:lnTo>
                    <a:pt x="402" y="1932"/>
                  </a:lnTo>
                  <a:lnTo>
                    <a:pt x="404" y="1935"/>
                  </a:lnTo>
                  <a:lnTo>
                    <a:pt x="405" y="1938"/>
                  </a:lnTo>
                  <a:lnTo>
                    <a:pt x="407" y="1942"/>
                  </a:lnTo>
                  <a:lnTo>
                    <a:pt x="408" y="1804"/>
                  </a:lnTo>
                  <a:lnTo>
                    <a:pt x="410" y="1678"/>
                  </a:lnTo>
                  <a:lnTo>
                    <a:pt x="412" y="1563"/>
                  </a:lnTo>
                  <a:lnTo>
                    <a:pt x="413" y="1458"/>
                  </a:lnTo>
                  <a:lnTo>
                    <a:pt x="416" y="1360"/>
                  </a:lnTo>
                  <a:lnTo>
                    <a:pt x="418" y="1271"/>
                  </a:lnTo>
                  <a:lnTo>
                    <a:pt x="419" y="1191"/>
                  </a:lnTo>
                  <a:lnTo>
                    <a:pt x="421" y="1116"/>
                  </a:lnTo>
                  <a:lnTo>
                    <a:pt x="422" y="1050"/>
                  </a:lnTo>
                  <a:lnTo>
                    <a:pt x="424" y="988"/>
                  </a:lnTo>
                  <a:lnTo>
                    <a:pt x="426" y="931"/>
                  </a:lnTo>
                  <a:lnTo>
                    <a:pt x="427" y="879"/>
                  </a:lnTo>
                  <a:lnTo>
                    <a:pt x="429" y="834"/>
                  </a:lnTo>
                  <a:lnTo>
                    <a:pt x="430" y="792"/>
                  </a:lnTo>
                  <a:lnTo>
                    <a:pt x="432" y="753"/>
                  </a:lnTo>
                  <a:lnTo>
                    <a:pt x="435" y="718"/>
                  </a:lnTo>
                  <a:lnTo>
                    <a:pt x="436" y="688"/>
                  </a:lnTo>
                  <a:lnTo>
                    <a:pt x="438" y="659"/>
                  </a:lnTo>
                  <a:lnTo>
                    <a:pt x="440" y="634"/>
                  </a:lnTo>
                  <a:lnTo>
                    <a:pt x="441" y="611"/>
                  </a:lnTo>
                  <a:lnTo>
                    <a:pt x="443" y="592"/>
                  </a:lnTo>
                  <a:lnTo>
                    <a:pt x="444" y="574"/>
                  </a:lnTo>
                  <a:lnTo>
                    <a:pt x="446" y="557"/>
                  </a:lnTo>
                  <a:lnTo>
                    <a:pt x="447" y="543"/>
                  </a:lnTo>
                  <a:lnTo>
                    <a:pt x="449" y="531"/>
                  </a:lnTo>
                  <a:lnTo>
                    <a:pt x="451" y="521"/>
                  </a:lnTo>
                  <a:lnTo>
                    <a:pt x="454" y="512"/>
                  </a:lnTo>
                  <a:lnTo>
                    <a:pt x="455" y="504"/>
                  </a:lnTo>
                  <a:lnTo>
                    <a:pt x="457" y="498"/>
                  </a:lnTo>
                  <a:lnTo>
                    <a:pt x="458" y="492"/>
                  </a:lnTo>
                  <a:lnTo>
                    <a:pt x="460" y="488"/>
                  </a:lnTo>
                  <a:lnTo>
                    <a:pt x="461" y="485"/>
                  </a:lnTo>
                  <a:lnTo>
                    <a:pt x="463" y="482"/>
                  </a:lnTo>
                  <a:lnTo>
                    <a:pt x="465" y="480"/>
                  </a:lnTo>
                  <a:lnTo>
                    <a:pt x="466" y="480"/>
                  </a:lnTo>
                  <a:lnTo>
                    <a:pt x="468" y="480"/>
                  </a:lnTo>
                  <a:lnTo>
                    <a:pt x="469" y="480"/>
                  </a:lnTo>
                  <a:lnTo>
                    <a:pt x="471" y="482"/>
                  </a:lnTo>
                  <a:lnTo>
                    <a:pt x="474" y="483"/>
                  </a:lnTo>
                  <a:lnTo>
                    <a:pt x="475" y="486"/>
                  </a:lnTo>
                  <a:lnTo>
                    <a:pt x="477" y="488"/>
                  </a:lnTo>
                  <a:lnTo>
                    <a:pt x="479" y="492"/>
                  </a:lnTo>
                  <a:lnTo>
                    <a:pt x="480" y="495"/>
                  </a:lnTo>
                  <a:lnTo>
                    <a:pt x="482" y="498"/>
                  </a:lnTo>
                  <a:lnTo>
                    <a:pt x="483" y="503"/>
                  </a:lnTo>
                  <a:lnTo>
                    <a:pt x="485" y="507"/>
                  </a:lnTo>
                  <a:lnTo>
                    <a:pt x="486" y="512"/>
                  </a:lnTo>
                  <a:lnTo>
                    <a:pt x="488" y="518"/>
                  </a:lnTo>
                  <a:lnTo>
                    <a:pt x="489" y="522"/>
                  </a:lnTo>
                  <a:lnTo>
                    <a:pt x="493" y="528"/>
                  </a:lnTo>
                  <a:lnTo>
                    <a:pt x="494" y="533"/>
                  </a:lnTo>
                  <a:lnTo>
                    <a:pt x="496" y="539"/>
                  </a:lnTo>
                  <a:lnTo>
                    <a:pt x="497" y="545"/>
                  </a:lnTo>
                  <a:lnTo>
                    <a:pt x="499" y="551"/>
                  </a:lnTo>
                  <a:lnTo>
                    <a:pt x="500" y="557"/>
                  </a:lnTo>
                  <a:lnTo>
                    <a:pt x="502" y="564"/>
                  </a:lnTo>
                  <a:lnTo>
                    <a:pt x="504" y="571"/>
                  </a:lnTo>
                  <a:lnTo>
                    <a:pt x="505" y="577"/>
                  </a:lnTo>
                  <a:lnTo>
                    <a:pt x="507" y="584"/>
                  </a:lnTo>
                  <a:lnTo>
                    <a:pt x="508" y="590"/>
                  </a:lnTo>
                  <a:lnTo>
                    <a:pt x="510" y="598"/>
                  </a:lnTo>
                  <a:lnTo>
                    <a:pt x="513" y="604"/>
                  </a:lnTo>
                  <a:lnTo>
                    <a:pt x="514" y="611"/>
                  </a:lnTo>
                  <a:lnTo>
                    <a:pt x="516" y="617"/>
                  </a:lnTo>
                  <a:lnTo>
                    <a:pt x="518" y="625"/>
                  </a:lnTo>
                  <a:lnTo>
                    <a:pt x="519" y="632"/>
                  </a:lnTo>
                  <a:lnTo>
                    <a:pt x="521" y="638"/>
                  </a:lnTo>
                  <a:lnTo>
                    <a:pt x="522" y="646"/>
                  </a:lnTo>
                  <a:lnTo>
                    <a:pt x="524" y="653"/>
                  </a:lnTo>
                  <a:lnTo>
                    <a:pt x="525" y="659"/>
                  </a:lnTo>
                  <a:lnTo>
                    <a:pt x="527" y="667"/>
                  </a:lnTo>
                  <a:lnTo>
                    <a:pt x="528" y="674"/>
                  </a:lnTo>
                  <a:lnTo>
                    <a:pt x="532" y="682"/>
                  </a:lnTo>
                  <a:lnTo>
                    <a:pt x="533" y="688"/>
                  </a:lnTo>
                  <a:lnTo>
                    <a:pt x="535" y="696"/>
                  </a:lnTo>
                  <a:lnTo>
                    <a:pt x="536" y="703"/>
                  </a:lnTo>
                  <a:lnTo>
                    <a:pt x="538" y="711"/>
                  </a:lnTo>
                  <a:lnTo>
                    <a:pt x="539" y="717"/>
                  </a:lnTo>
                  <a:lnTo>
                    <a:pt x="541" y="724"/>
                  </a:lnTo>
                  <a:lnTo>
                    <a:pt x="542" y="732"/>
                  </a:lnTo>
                  <a:lnTo>
                    <a:pt x="544" y="739"/>
                  </a:lnTo>
                  <a:lnTo>
                    <a:pt x="546" y="745"/>
                  </a:lnTo>
                  <a:lnTo>
                    <a:pt x="547" y="753"/>
                  </a:lnTo>
                  <a:lnTo>
                    <a:pt x="549" y="760"/>
                  </a:lnTo>
                  <a:lnTo>
                    <a:pt x="552" y="766"/>
                  </a:lnTo>
                  <a:lnTo>
                    <a:pt x="553" y="774"/>
                  </a:lnTo>
                  <a:lnTo>
                    <a:pt x="555" y="781"/>
                  </a:lnTo>
                  <a:lnTo>
                    <a:pt x="557" y="789"/>
                  </a:lnTo>
                  <a:lnTo>
                    <a:pt x="558" y="795"/>
                  </a:lnTo>
                  <a:lnTo>
                    <a:pt x="560" y="803"/>
                  </a:lnTo>
                  <a:lnTo>
                    <a:pt x="561" y="809"/>
                  </a:lnTo>
                  <a:lnTo>
                    <a:pt x="563" y="816"/>
                  </a:lnTo>
                  <a:lnTo>
                    <a:pt x="564" y="824"/>
                  </a:lnTo>
                  <a:lnTo>
                    <a:pt x="566" y="830"/>
                  </a:lnTo>
                  <a:lnTo>
                    <a:pt x="567" y="837"/>
                  </a:lnTo>
                  <a:lnTo>
                    <a:pt x="571" y="845"/>
                  </a:lnTo>
                  <a:lnTo>
                    <a:pt x="572" y="851"/>
                  </a:lnTo>
                  <a:lnTo>
                    <a:pt x="574" y="858"/>
                  </a:lnTo>
                  <a:lnTo>
                    <a:pt x="575" y="864"/>
                  </a:lnTo>
                  <a:lnTo>
                    <a:pt x="577" y="872"/>
                  </a:lnTo>
                  <a:lnTo>
                    <a:pt x="578" y="878"/>
                  </a:lnTo>
                  <a:lnTo>
                    <a:pt x="580" y="885"/>
                  </a:lnTo>
                  <a:lnTo>
                    <a:pt x="581" y="891"/>
                  </a:lnTo>
                  <a:lnTo>
                    <a:pt x="583" y="899"/>
                  </a:lnTo>
                  <a:lnTo>
                    <a:pt x="585" y="905"/>
                  </a:lnTo>
                  <a:lnTo>
                    <a:pt x="586" y="912"/>
                  </a:lnTo>
                  <a:lnTo>
                    <a:pt x="589" y="919"/>
                  </a:lnTo>
                  <a:lnTo>
                    <a:pt x="591" y="925"/>
                  </a:lnTo>
                  <a:lnTo>
                    <a:pt x="592" y="932"/>
                  </a:lnTo>
                  <a:lnTo>
                    <a:pt x="594" y="938"/>
                  </a:lnTo>
                  <a:lnTo>
                    <a:pt x="595" y="946"/>
                  </a:lnTo>
                  <a:lnTo>
                    <a:pt x="597" y="952"/>
                  </a:lnTo>
                  <a:lnTo>
                    <a:pt x="599" y="958"/>
                  </a:lnTo>
                  <a:lnTo>
                    <a:pt x="600" y="965"/>
                  </a:lnTo>
                  <a:lnTo>
                    <a:pt x="602" y="971"/>
                  </a:lnTo>
                  <a:lnTo>
                    <a:pt x="603" y="977"/>
                  </a:lnTo>
                  <a:lnTo>
                    <a:pt x="605" y="983"/>
                  </a:lnTo>
                  <a:lnTo>
                    <a:pt x="606" y="991"/>
                  </a:lnTo>
                  <a:lnTo>
                    <a:pt x="610" y="997"/>
                  </a:lnTo>
                  <a:lnTo>
                    <a:pt x="611" y="1003"/>
                  </a:lnTo>
                  <a:lnTo>
                    <a:pt x="613" y="1009"/>
                  </a:lnTo>
                  <a:lnTo>
                    <a:pt x="614" y="1016"/>
                  </a:lnTo>
                  <a:lnTo>
                    <a:pt x="616" y="1022"/>
                  </a:lnTo>
                  <a:lnTo>
                    <a:pt x="617" y="1029"/>
                  </a:lnTo>
                  <a:lnTo>
                    <a:pt x="619" y="1035"/>
                  </a:lnTo>
                  <a:lnTo>
                    <a:pt x="620" y="1041"/>
                  </a:lnTo>
                  <a:lnTo>
                    <a:pt x="622" y="1047"/>
                  </a:lnTo>
                  <a:lnTo>
                    <a:pt x="624" y="1053"/>
                  </a:lnTo>
                  <a:lnTo>
                    <a:pt x="625" y="1060"/>
                  </a:lnTo>
                  <a:lnTo>
                    <a:pt x="628" y="1066"/>
                  </a:lnTo>
                  <a:lnTo>
                    <a:pt x="630" y="1072"/>
                  </a:lnTo>
                  <a:lnTo>
                    <a:pt x="631" y="1078"/>
                  </a:lnTo>
                  <a:lnTo>
                    <a:pt x="633" y="1084"/>
                  </a:lnTo>
                  <a:lnTo>
                    <a:pt x="634" y="1090"/>
                  </a:lnTo>
                  <a:lnTo>
                    <a:pt x="636" y="1096"/>
                  </a:lnTo>
                  <a:lnTo>
                    <a:pt x="638" y="1102"/>
                  </a:lnTo>
                  <a:lnTo>
                    <a:pt x="639" y="1108"/>
                  </a:lnTo>
                  <a:lnTo>
                    <a:pt x="641" y="1114"/>
                  </a:lnTo>
                  <a:lnTo>
                    <a:pt x="642" y="1120"/>
                  </a:lnTo>
                  <a:lnTo>
                    <a:pt x="644" y="1126"/>
                  </a:lnTo>
                  <a:lnTo>
                    <a:pt x="645" y="1131"/>
                  </a:lnTo>
                  <a:lnTo>
                    <a:pt x="648" y="1137"/>
                  </a:lnTo>
                  <a:lnTo>
                    <a:pt x="650" y="1143"/>
                  </a:lnTo>
                  <a:lnTo>
                    <a:pt x="652" y="1149"/>
                  </a:lnTo>
                  <a:lnTo>
                    <a:pt x="653" y="1155"/>
                  </a:lnTo>
                  <a:lnTo>
                    <a:pt x="655" y="1161"/>
                  </a:lnTo>
                  <a:lnTo>
                    <a:pt x="656" y="1167"/>
                  </a:lnTo>
                  <a:lnTo>
                    <a:pt x="658" y="1172"/>
                  </a:lnTo>
                  <a:lnTo>
                    <a:pt x="659" y="1178"/>
                  </a:lnTo>
                  <a:lnTo>
                    <a:pt x="661" y="1184"/>
                  </a:lnTo>
                  <a:lnTo>
                    <a:pt x="663" y="1190"/>
                  </a:lnTo>
                  <a:lnTo>
                    <a:pt x="664" y="1196"/>
                  </a:lnTo>
                  <a:lnTo>
                    <a:pt x="667" y="1200"/>
                  </a:lnTo>
                  <a:lnTo>
                    <a:pt x="669" y="1206"/>
                  </a:lnTo>
                  <a:lnTo>
                    <a:pt x="670" y="1212"/>
                  </a:lnTo>
                  <a:lnTo>
                    <a:pt x="672" y="1218"/>
                  </a:lnTo>
                  <a:lnTo>
                    <a:pt x="673" y="1223"/>
                  </a:lnTo>
                  <a:lnTo>
                    <a:pt x="675" y="1229"/>
                  </a:lnTo>
                  <a:lnTo>
                    <a:pt x="677" y="1235"/>
                  </a:lnTo>
                  <a:lnTo>
                    <a:pt x="678" y="1239"/>
                  </a:lnTo>
                  <a:lnTo>
                    <a:pt x="680" y="1245"/>
                  </a:lnTo>
                  <a:lnTo>
                    <a:pt x="681" y="1250"/>
                  </a:lnTo>
                  <a:lnTo>
                    <a:pt x="683" y="1256"/>
                  </a:lnTo>
                  <a:lnTo>
                    <a:pt x="684" y="1262"/>
                  </a:lnTo>
                  <a:lnTo>
                    <a:pt x="687" y="1267"/>
                  </a:lnTo>
                  <a:lnTo>
                    <a:pt x="689" y="1273"/>
                  </a:lnTo>
                  <a:lnTo>
                    <a:pt x="691" y="1277"/>
                  </a:lnTo>
                  <a:lnTo>
                    <a:pt x="692" y="1283"/>
                  </a:lnTo>
                  <a:lnTo>
                    <a:pt x="694" y="1288"/>
                  </a:lnTo>
                  <a:lnTo>
                    <a:pt x="695" y="1294"/>
                  </a:lnTo>
                  <a:lnTo>
                    <a:pt x="697" y="1298"/>
                  </a:lnTo>
                  <a:lnTo>
                    <a:pt x="698" y="1304"/>
                  </a:lnTo>
                  <a:lnTo>
                    <a:pt x="700" y="1309"/>
                  </a:lnTo>
                  <a:lnTo>
                    <a:pt x="701" y="1315"/>
                  </a:lnTo>
                  <a:lnTo>
                    <a:pt x="703" y="1319"/>
                  </a:lnTo>
                  <a:lnTo>
                    <a:pt x="706" y="1325"/>
                  </a:lnTo>
                  <a:lnTo>
                    <a:pt x="708" y="1330"/>
                  </a:lnTo>
                  <a:lnTo>
                    <a:pt x="709" y="1336"/>
                  </a:lnTo>
                  <a:lnTo>
                    <a:pt x="711" y="1340"/>
                  </a:lnTo>
                  <a:lnTo>
                    <a:pt x="712" y="1345"/>
                  </a:lnTo>
                  <a:lnTo>
                    <a:pt x="714" y="1351"/>
                  </a:lnTo>
                  <a:lnTo>
                    <a:pt x="716" y="1355"/>
                  </a:lnTo>
                  <a:lnTo>
                    <a:pt x="717" y="1361"/>
                  </a:lnTo>
                  <a:lnTo>
                    <a:pt x="719" y="1366"/>
                  </a:lnTo>
                  <a:lnTo>
                    <a:pt x="720" y="1371"/>
                  </a:lnTo>
                  <a:lnTo>
                    <a:pt x="722" y="1377"/>
                  </a:lnTo>
                  <a:lnTo>
                    <a:pt x="725" y="1381"/>
                  </a:lnTo>
                  <a:lnTo>
                    <a:pt x="726" y="1386"/>
                  </a:lnTo>
                  <a:lnTo>
                    <a:pt x="728" y="1390"/>
                  </a:lnTo>
                  <a:lnTo>
                    <a:pt x="730" y="1396"/>
                  </a:lnTo>
                  <a:lnTo>
                    <a:pt x="731" y="1401"/>
                  </a:lnTo>
                  <a:lnTo>
                    <a:pt x="733" y="1405"/>
                  </a:lnTo>
                  <a:lnTo>
                    <a:pt x="734" y="1410"/>
                  </a:lnTo>
                  <a:lnTo>
                    <a:pt x="736" y="1416"/>
                  </a:lnTo>
                  <a:lnTo>
                    <a:pt x="737" y="1420"/>
                  </a:lnTo>
                  <a:lnTo>
                    <a:pt x="739" y="1425"/>
                  </a:lnTo>
                  <a:lnTo>
                    <a:pt x="740" y="1429"/>
                  </a:lnTo>
                  <a:lnTo>
                    <a:pt x="742" y="1434"/>
                  </a:lnTo>
                  <a:lnTo>
                    <a:pt x="745" y="1440"/>
                  </a:lnTo>
                  <a:lnTo>
                    <a:pt x="747" y="1444"/>
                  </a:lnTo>
                  <a:lnTo>
                    <a:pt x="748" y="1449"/>
                  </a:lnTo>
                  <a:lnTo>
                    <a:pt x="750" y="1453"/>
                  </a:lnTo>
                  <a:lnTo>
                    <a:pt x="751" y="1458"/>
                  </a:lnTo>
                  <a:lnTo>
                    <a:pt x="753" y="1462"/>
                  </a:lnTo>
                  <a:lnTo>
                    <a:pt x="754" y="1467"/>
                  </a:lnTo>
                  <a:lnTo>
                    <a:pt x="756" y="1471"/>
                  </a:lnTo>
                  <a:lnTo>
                    <a:pt x="758" y="1476"/>
                  </a:lnTo>
                  <a:lnTo>
                    <a:pt x="759" y="1482"/>
                  </a:lnTo>
                  <a:lnTo>
                    <a:pt x="761" y="1487"/>
                  </a:lnTo>
                  <a:lnTo>
                    <a:pt x="764" y="1491"/>
                  </a:lnTo>
                  <a:lnTo>
                    <a:pt x="765" y="1496"/>
                  </a:lnTo>
                  <a:lnTo>
                    <a:pt x="767" y="1500"/>
                  </a:lnTo>
                  <a:lnTo>
                    <a:pt x="769" y="1505"/>
                  </a:lnTo>
                  <a:lnTo>
                    <a:pt x="770" y="1509"/>
                  </a:lnTo>
                  <a:lnTo>
                    <a:pt x="772" y="1514"/>
                  </a:lnTo>
                  <a:lnTo>
                    <a:pt x="773" y="1518"/>
                  </a:lnTo>
                  <a:lnTo>
                    <a:pt x="775" y="1523"/>
                  </a:lnTo>
                  <a:lnTo>
                    <a:pt x="776" y="1526"/>
                  </a:lnTo>
                  <a:lnTo>
                    <a:pt x="778" y="1530"/>
                  </a:lnTo>
                  <a:lnTo>
                    <a:pt x="779" y="1535"/>
                  </a:lnTo>
                  <a:lnTo>
                    <a:pt x="781" y="1539"/>
                  </a:lnTo>
                  <a:lnTo>
                    <a:pt x="784" y="1544"/>
                  </a:lnTo>
                  <a:lnTo>
                    <a:pt x="786" y="1548"/>
                  </a:lnTo>
                  <a:lnTo>
                    <a:pt x="787" y="1553"/>
                  </a:lnTo>
                  <a:lnTo>
                    <a:pt x="789" y="1557"/>
                  </a:lnTo>
                  <a:lnTo>
                    <a:pt x="790" y="1562"/>
                  </a:lnTo>
                  <a:lnTo>
                    <a:pt x="792" y="1566"/>
                  </a:lnTo>
                  <a:lnTo>
                    <a:pt x="793" y="1569"/>
                  </a:lnTo>
                  <a:lnTo>
                    <a:pt x="795" y="1574"/>
                  </a:lnTo>
                  <a:lnTo>
                    <a:pt x="797" y="1578"/>
                  </a:lnTo>
                  <a:lnTo>
                    <a:pt x="798" y="1583"/>
                  </a:lnTo>
                  <a:lnTo>
                    <a:pt x="800" y="1587"/>
                  </a:lnTo>
                  <a:lnTo>
                    <a:pt x="803" y="1590"/>
                  </a:lnTo>
                  <a:lnTo>
                    <a:pt x="804" y="1595"/>
                  </a:lnTo>
                  <a:lnTo>
                    <a:pt x="806" y="1600"/>
                  </a:lnTo>
                  <a:lnTo>
                    <a:pt x="807" y="1604"/>
                  </a:lnTo>
                  <a:lnTo>
                    <a:pt x="809" y="1607"/>
                  </a:lnTo>
                  <a:lnTo>
                    <a:pt x="811" y="1612"/>
                  </a:lnTo>
                  <a:lnTo>
                    <a:pt x="812" y="1616"/>
                  </a:lnTo>
                  <a:lnTo>
                    <a:pt x="814" y="1621"/>
                  </a:lnTo>
                  <a:lnTo>
                    <a:pt x="815" y="1483"/>
                  </a:lnTo>
                  <a:lnTo>
                    <a:pt x="817" y="1358"/>
                  </a:lnTo>
                  <a:lnTo>
                    <a:pt x="818" y="1245"/>
                  </a:lnTo>
                  <a:lnTo>
                    <a:pt x="820" y="1140"/>
                  </a:lnTo>
                  <a:lnTo>
                    <a:pt x="823" y="1045"/>
                  </a:lnTo>
                  <a:lnTo>
                    <a:pt x="825" y="958"/>
                  </a:lnTo>
                  <a:lnTo>
                    <a:pt x="826" y="878"/>
                  </a:lnTo>
                  <a:lnTo>
                    <a:pt x="828" y="804"/>
                  </a:lnTo>
                  <a:lnTo>
                    <a:pt x="829" y="738"/>
                  </a:lnTo>
                  <a:lnTo>
                    <a:pt x="831" y="677"/>
                  </a:lnTo>
                  <a:lnTo>
                    <a:pt x="832" y="622"/>
                  </a:lnTo>
                  <a:lnTo>
                    <a:pt x="834" y="572"/>
                  </a:lnTo>
                  <a:lnTo>
                    <a:pt x="836" y="527"/>
                  </a:lnTo>
                  <a:lnTo>
                    <a:pt x="837" y="486"/>
                  </a:lnTo>
                  <a:lnTo>
                    <a:pt x="839" y="448"/>
                  </a:lnTo>
                  <a:lnTo>
                    <a:pt x="842" y="415"/>
                  </a:lnTo>
                  <a:lnTo>
                    <a:pt x="843" y="385"/>
                  </a:lnTo>
                  <a:lnTo>
                    <a:pt x="845" y="358"/>
                  </a:lnTo>
                  <a:lnTo>
                    <a:pt x="846" y="334"/>
                  </a:lnTo>
                  <a:lnTo>
                    <a:pt x="848" y="313"/>
                  </a:lnTo>
                  <a:lnTo>
                    <a:pt x="850" y="293"/>
                  </a:lnTo>
                  <a:lnTo>
                    <a:pt x="851" y="277"/>
                  </a:lnTo>
                  <a:lnTo>
                    <a:pt x="853" y="262"/>
                  </a:lnTo>
                  <a:lnTo>
                    <a:pt x="854" y="250"/>
                  </a:lnTo>
                  <a:lnTo>
                    <a:pt x="856" y="238"/>
                  </a:lnTo>
                  <a:lnTo>
                    <a:pt x="857" y="229"/>
                  </a:lnTo>
                  <a:lnTo>
                    <a:pt x="860" y="221"/>
                  </a:lnTo>
                  <a:lnTo>
                    <a:pt x="862" y="213"/>
                  </a:lnTo>
                  <a:lnTo>
                    <a:pt x="864" y="209"/>
                  </a:lnTo>
                  <a:lnTo>
                    <a:pt x="865" y="204"/>
                  </a:lnTo>
                  <a:lnTo>
                    <a:pt x="867" y="201"/>
                  </a:lnTo>
                  <a:lnTo>
                    <a:pt x="868" y="198"/>
                  </a:lnTo>
                  <a:lnTo>
                    <a:pt x="870" y="198"/>
                  </a:lnTo>
                  <a:lnTo>
                    <a:pt x="871" y="197"/>
                  </a:lnTo>
                  <a:lnTo>
                    <a:pt x="873" y="197"/>
                  </a:lnTo>
                  <a:lnTo>
                    <a:pt x="875" y="198"/>
                  </a:lnTo>
                  <a:lnTo>
                    <a:pt x="876" y="200"/>
                  </a:lnTo>
                  <a:lnTo>
                    <a:pt x="878" y="203"/>
                  </a:lnTo>
                  <a:lnTo>
                    <a:pt x="881" y="204"/>
                  </a:lnTo>
                  <a:lnTo>
                    <a:pt x="882" y="209"/>
                  </a:lnTo>
                  <a:lnTo>
                    <a:pt x="884" y="212"/>
                  </a:lnTo>
                  <a:lnTo>
                    <a:pt x="885" y="216"/>
                  </a:lnTo>
                  <a:lnTo>
                    <a:pt x="887" y="221"/>
                  </a:lnTo>
                  <a:lnTo>
                    <a:pt x="889" y="225"/>
                  </a:lnTo>
                  <a:lnTo>
                    <a:pt x="890" y="230"/>
                  </a:lnTo>
                  <a:lnTo>
                    <a:pt x="892" y="236"/>
                  </a:lnTo>
                  <a:lnTo>
                    <a:pt x="893" y="242"/>
                  </a:lnTo>
                  <a:lnTo>
                    <a:pt x="895" y="248"/>
                  </a:lnTo>
                  <a:lnTo>
                    <a:pt x="896" y="254"/>
                  </a:lnTo>
                  <a:lnTo>
                    <a:pt x="899" y="260"/>
                  </a:lnTo>
                  <a:lnTo>
                    <a:pt x="901" y="268"/>
                  </a:lnTo>
                  <a:lnTo>
                    <a:pt x="903" y="274"/>
                  </a:lnTo>
                  <a:lnTo>
                    <a:pt x="904" y="281"/>
                  </a:lnTo>
                  <a:lnTo>
                    <a:pt x="906" y="287"/>
                  </a:lnTo>
                  <a:lnTo>
                    <a:pt x="907" y="295"/>
                  </a:lnTo>
                  <a:lnTo>
                    <a:pt x="909" y="302"/>
                  </a:lnTo>
                  <a:lnTo>
                    <a:pt x="910" y="310"/>
                  </a:lnTo>
                  <a:lnTo>
                    <a:pt x="912" y="317"/>
                  </a:lnTo>
                  <a:lnTo>
                    <a:pt x="913" y="325"/>
                  </a:lnTo>
                  <a:lnTo>
                    <a:pt x="915" y="332"/>
                  </a:lnTo>
                  <a:lnTo>
                    <a:pt x="917" y="340"/>
                  </a:lnTo>
                  <a:lnTo>
                    <a:pt x="920" y="348"/>
                  </a:lnTo>
                  <a:lnTo>
                    <a:pt x="921" y="357"/>
                  </a:lnTo>
                  <a:lnTo>
                    <a:pt x="923" y="364"/>
                  </a:lnTo>
                  <a:lnTo>
                    <a:pt x="924" y="372"/>
                  </a:lnTo>
                  <a:lnTo>
                    <a:pt x="926" y="379"/>
                  </a:lnTo>
                  <a:lnTo>
                    <a:pt x="928" y="388"/>
                  </a:lnTo>
                  <a:lnTo>
                    <a:pt x="929" y="396"/>
                  </a:lnTo>
                  <a:lnTo>
                    <a:pt x="931" y="403"/>
                  </a:lnTo>
                  <a:lnTo>
                    <a:pt x="932" y="412"/>
                  </a:lnTo>
                  <a:lnTo>
                    <a:pt x="934" y="420"/>
                  </a:lnTo>
                  <a:lnTo>
                    <a:pt x="935" y="427"/>
                  </a:lnTo>
                  <a:lnTo>
                    <a:pt x="938" y="436"/>
                  </a:lnTo>
                  <a:lnTo>
                    <a:pt x="940" y="444"/>
                  </a:lnTo>
                  <a:lnTo>
                    <a:pt x="942" y="451"/>
                  </a:lnTo>
                  <a:lnTo>
                    <a:pt x="943" y="461"/>
                  </a:lnTo>
                  <a:lnTo>
                    <a:pt x="945" y="468"/>
                  </a:lnTo>
                  <a:lnTo>
                    <a:pt x="946" y="476"/>
                  </a:lnTo>
                  <a:lnTo>
                    <a:pt x="948" y="485"/>
                  </a:lnTo>
                  <a:lnTo>
                    <a:pt x="949" y="492"/>
                  </a:lnTo>
                  <a:lnTo>
                    <a:pt x="951" y="500"/>
                  </a:lnTo>
                  <a:lnTo>
                    <a:pt x="952" y="509"/>
                  </a:lnTo>
                  <a:lnTo>
                    <a:pt x="954" y="516"/>
                  </a:lnTo>
                  <a:lnTo>
                    <a:pt x="956" y="524"/>
                  </a:lnTo>
                  <a:lnTo>
                    <a:pt x="959" y="533"/>
                  </a:lnTo>
                  <a:lnTo>
                    <a:pt x="960" y="540"/>
                  </a:lnTo>
                  <a:lnTo>
                    <a:pt x="962" y="548"/>
                  </a:lnTo>
                  <a:lnTo>
                    <a:pt x="963" y="555"/>
                  </a:lnTo>
                  <a:lnTo>
                    <a:pt x="965" y="564"/>
                  </a:lnTo>
                  <a:lnTo>
                    <a:pt x="966" y="572"/>
                  </a:lnTo>
                  <a:lnTo>
                    <a:pt x="968" y="580"/>
                  </a:lnTo>
                  <a:lnTo>
                    <a:pt x="970" y="587"/>
                  </a:lnTo>
                  <a:lnTo>
                    <a:pt x="971" y="595"/>
                  </a:lnTo>
                  <a:lnTo>
                    <a:pt x="973" y="604"/>
                  </a:lnTo>
                  <a:lnTo>
                    <a:pt x="974" y="611"/>
                  </a:lnTo>
                  <a:lnTo>
                    <a:pt x="977" y="619"/>
                  </a:lnTo>
                  <a:lnTo>
                    <a:pt x="979" y="626"/>
                  </a:lnTo>
                  <a:lnTo>
                    <a:pt x="981" y="634"/>
                  </a:lnTo>
                  <a:lnTo>
                    <a:pt x="982" y="641"/>
                  </a:lnTo>
                  <a:lnTo>
                    <a:pt x="984" y="649"/>
                  </a:lnTo>
                  <a:lnTo>
                    <a:pt x="985" y="656"/>
                  </a:lnTo>
                  <a:lnTo>
                    <a:pt x="987" y="664"/>
                  </a:lnTo>
                  <a:lnTo>
                    <a:pt x="988" y="671"/>
                  </a:lnTo>
                  <a:lnTo>
                    <a:pt x="990" y="679"/>
                  </a:lnTo>
                  <a:lnTo>
                    <a:pt x="991" y="687"/>
                  </a:lnTo>
                  <a:lnTo>
                    <a:pt x="993" y="694"/>
                  </a:lnTo>
                  <a:lnTo>
                    <a:pt x="996" y="702"/>
                  </a:lnTo>
                  <a:lnTo>
                    <a:pt x="998" y="709"/>
                  </a:lnTo>
                  <a:lnTo>
                    <a:pt x="999" y="717"/>
                  </a:lnTo>
                  <a:lnTo>
                    <a:pt x="1001" y="724"/>
                  </a:lnTo>
                  <a:lnTo>
                    <a:pt x="1002" y="732"/>
                  </a:lnTo>
                  <a:lnTo>
                    <a:pt x="1004" y="739"/>
                  </a:lnTo>
                  <a:lnTo>
                    <a:pt x="1005" y="747"/>
                  </a:lnTo>
                  <a:lnTo>
                    <a:pt x="1007" y="754"/>
                  </a:lnTo>
                  <a:lnTo>
                    <a:pt x="1009" y="760"/>
                  </a:lnTo>
                  <a:lnTo>
                    <a:pt x="1010" y="768"/>
                  </a:lnTo>
                  <a:lnTo>
                    <a:pt x="1012" y="775"/>
                  </a:lnTo>
                  <a:lnTo>
                    <a:pt x="1013" y="783"/>
                  </a:lnTo>
                  <a:lnTo>
                    <a:pt x="1016" y="789"/>
                  </a:lnTo>
                  <a:lnTo>
                    <a:pt x="1018" y="796"/>
                  </a:lnTo>
                  <a:lnTo>
                    <a:pt x="1019" y="804"/>
                  </a:lnTo>
                  <a:lnTo>
                    <a:pt x="1021" y="812"/>
                  </a:lnTo>
                  <a:lnTo>
                    <a:pt x="1023" y="818"/>
                  </a:lnTo>
                  <a:lnTo>
                    <a:pt x="1024" y="825"/>
                  </a:lnTo>
                  <a:lnTo>
                    <a:pt x="1026" y="833"/>
                  </a:lnTo>
                  <a:lnTo>
                    <a:pt x="1027" y="839"/>
                  </a:lnTo>
                  <a:lnTo>
                    <a:pt x="1029" y="846"/>
                  </a:lnTo>
                  <a:lnTo>
                    <a:pt x="1030" y="852"/>
                  </a:lnTo>
                  <a:lnTo>
                    <a:pt x="1032" y="860"/>
                  </a:lnTo>
                  <a:lnTo>
                    <a:pt x="1035" y="867"/>
                  </a:lnTo>
                  <a:lnTo>
                    <a:pt x="1037" y="873"/>
                  </a:lnTo>
                  <a:lnTo>
                    <a:pt x="1038" y="881"/>
                  </a:lnTo>
                  <a:lnTo>
                    <a:pt x="1040" y="887"/>
                  </a:lnTo>
                  <a:lnTo>
                    <a:pt x="1041" y="894"/>
                  </a:lnTo>
                  <a:lnTo>
                    <a:pt x="1043" y="900"/>
                  </a:lnTo>
                  <a:lnTo>
                    <a:pt x="1044" y="908"/>
                  </a:lnTo>
                  <a:lnTo>
                    <a:pt x="1046" y="914"/>
                  </a:lnTo>
                  <a:lnTo>
                    <a:pt x="1048" y="922"/>
                  </a:lnTo>
                  <a:lnTo>
                    <a:pt x="1049" y="928"/>
                  </a:lnTo>
                  <a:lnTo>
                    <a:pt x="1051" y="934"/>
                  </a:lnTo>
                  <a:lnTo>
                    <a:pt x="1052" y="941"/>
                  </a:lnTo>
                  <a:lnTo>
                    <a:pt x="1055" y="947"/>
                  </a:lnTo>
                  <a:lnTo>
                    <a:pt x="1057" y="955"/>
                  </a:lnTo>
                  <a:lnTo>
                    <a:pt x="1058" y="961"/>
                  </a:lnTo>
                  <a:lnTo>
                    <a:pt x="1060" y="967"/>
                  </a:lnTo>
                  <a:lnTo>
                    <a:pt x="1062" y="973"/>
                  </a:lnTo>
                  <a:lnTo>
                    <a:pt x="1063" y="980"/>
                  </a:lnTo>
                  <a:lnTo>
                    <a:pt x="1065" y="986"/>
                  </a:lnTo>
                  <a:lnTo>
                    <a:pt x="1066" y="992"/>
                  </a:lnTo>
                  <a:lnTo>
                    <a:pt x="1068" y="1000"/>
                  </a:lnTo>
                  <a:lnTo>
                    <a:pt x="1069" y="1006"/>
                  </a:lnTo>
                  <a:lnTo>
                    <a:pt x="1071" y="1012"/>
                  </a:lnTo>
                  <a:lnTo>
                    <a:pt x="1074" y="1018"/>
                  </a:lnTo>
                  <a:lnTo>
                    <a:pt x="1076" y="1024"/>
                  </a:lnTo>
                  <a:lnTo>
                    <a:pt x="1077" y="1032"/>
                  </a:lnTo>
                  <a:lnTo>
                    <a:pt x="1079" y="1038"/>
                  </a:lnTo>
                  <a:lnTo>
                    <a:pt x="1080" y="1044"/>
                  </a:lnTo>
                  <a:lnTo>
                    <a:pt x="1082" y="1050"/>
                  </a:lnTo>
                  <a:lnTo>
                    <a:pt x="1083" y="1056"/>
                  </a:lnTo>
                  <a:lnTo>
                    <a:pt x="1085" y="1062"/>
                  </a:lnTo>
                  <a:lnTo>
                    <a:pt x="1087" y="1068"/>
                  </a:lnTo>
                  <a:lnTo>
                    <a:pt x="1088" y="1074"/>
                  </a:lnTo>
                  <a:lnTo>
                    <a:pt x="1090" y="1080"/>
                  </a:lnTo>
                  <a:lnTo>
                    <a:pt x="1091" y="1086"/>
                  </a:lnTo>
                  <a:lnTo>
                    <a:pt x="1094" y="1092"/>
                  </a:lnTo>
                  <a:lnTo>
                    <a:pt x="1096" y="1098"/>
                  </a:lnTo>
                  <a:lnTo>
                    <a:pt x="1097" y="1104"/>
                  </a:lnTo>
                  <a:lnTo>
                    <a:pt x="1099" y="1110"/>
                  </a:lnTo>
                  <a:lnTo>
                    <a:pt x="1101" y="1116"/>
                  </a:lnTo>
                  <a:lnTo>
                    <a:pt x="1102" y="1122"/>
                  </a:lnTo>
                  <a:lnTo>
                    <a:pt x="1104" y="1128"/>
                  </a:lnTo>
                  <a:lnTo>
                    <a:pt x="1105" y="1134"/>
                  </a:lnTo>
                  <a:lnTo>
                    <a:pt x="1107" y="1140"/>
                  </a:lnTo>
                  <a:lnTo>
                    <a:pt x="1108" y="1146"/>
                  </a:lnTo>
                  <a:lnTo>
                    <a:pt x="1110" y="1152"/>
                  </a:lnTo>
                  <a:lnTo>
                    <a:pt x="1113" y="1158"/>
                  </a:lnTo>
                  <a:lnTo>
                    <a:pt x="1115" y="1163"/>
                  </a:lnTo>
                  <a:lnTo>
                    <a:pt x="1116" y="1169"/>
                  </a:lnTo>
                  <a:lnTo>
                    <a:pt x="1118" y="1175"/>
                  </a:lnTo>
                  <a:lnTo>
                    <a:pt x="1119" y="1181"/>
                  </a:lnTo>
                  <a:lnTo>
                    <a:pt x="1121" y="1187"/>
                  </a:lnTo>
                  <a:lnTo>
                    <a:pt x="1122" y="1191"/>
                  </a:lnTo>
                  <a:lnTo>
                    <a:pt x="1124" y="1197"/>
                  </a:lnTo>
                  <a:lnTo>
                    <a:pt x="1125" y="1203"/>
                  </a:lnTo>
                  <a:lnTo>
                    <a:pt x="1127" y="1209"/>
                  </a:lnTo>
                  <a:lnTo>
                    <a:pt x="1129" y="1214"/>
                  </a:lnTo>
                  <a:lnTo>
                    <a:pt x="1130" y="1220"/>
                  </a:lnTo>
                  <a:lnTo>
                    <a:pt x="1133" y="1226"/>
                  </a:lnTo>
                  <a:lnTo>
                    <a:pt x="1135" y="1230"/>
                  </a:lnTo>
                  <a:lnTo>
                    <a:pt x="1136" y="1236"/>
                  </a:lnTo>
                  <a:lnTo>
                    <a:pt x="1138" y="1242"/>
                  </a:lnTo>
                  <a:lnTo>
                    <a:pt x="1140" y="1247"/>
                  </a:lnTo>
                  <a:lnTo>
                    <a:pt x="1141" y="1253"/>
                  </a:lnTo>
                  <a:lnTo>
                    <a:pt x="1143" y="1259"/>
                  </a:lnTo>
                  <a:lnTo>
                    <a:pt x="1144" y="1264"/>
                  </a:lnTo>
                  <a:lnTo>
                    <a:pt x="1146" y="1270"/>
                  </a:lnTo>
                  <a:lnTo>
                    <a:pt x="1147" y="1274"/>
                  </a:lnTo>
                  <a:lnTo>
                    <a:pt x="1149" y="1280"/>
                  </a:lnTo>
                  <a:lnTo>
                    <a:pt x="1152" y="1285"/>
                  </a:lnTo>
                  <a:lnTo>
                    <a:pt x="1154" y="1291"/>
                  </a:lnTo>
                  <a:lnTo>
                    <a:pt x="1155" y="1295"/>
                  </a:lnTo>
                  <a:lnTo>
                    <a:pt x="1157" y="1301"/>
                  </a:lnTo>
                  <a:lnTo>
                    <a:pt x="1158" y="1306"/>
                  </a:lnTo>
                  <a:lnTo>
                    <a:pt x="1160" y="1312"/>
                  </a:lnTo>
                  <a:lnTo>
                    <a:pt x="1161" y="1316"/>
                  </a:lnTo>
                  <a:lnTo>
                    <a:pt x="1163" y="1322"/>
                  </a:lnTo>
                  <a:lnTo>
                    <a:pt x="1164" y="1327"/>
                  </a:lnTo>
                  <a:lnTo>
                    <a:pt x="1166" y="1333"/>
                  </a:lnTo>
                  <a:lnTo>
                    <a:pt x="1168" y="1337"/>
                  </a:lnTo>
                  <a:lnTo>
                    <a:pt x="1171" y="1342"/>
                  </a:lnTo>
                  <a:lnTo>
                    <a:pt x="1172" y="1348"/>
                  </a:lnTo>
                  <a:lnTo>
                    <a:pt x="1174" y="1352"/>
                  </a:lnTo>
                  <a:lnTo>
                    <a:pt x="1175" y="1358"/>
                  </a:lnTo>
                  <a:lnTo>
                    <a:pt x="1177" y="1363"/>
                  </a:lnTo>
                  <a:lnTo>
                    <a:pt x="1178" y="1367"/>
                  </a:lnTo>
                  <a:lnTo>
                    <a:pt x="1180" y="1374"/>
                  </a:lnTo>
                  <a:lnTo>
                    <a:pt x="1182" y="1378"/>
                  </a:lnTo>
                  <a:lnTo>
                    <a:pt x="1183" y="1383"/>
                  </a:lnTo>
                  <a:lnTo>
                    <a:pt x="1185" y="1387"/>
                  </a:lnTo>
                  <a:lnTo>
                    <a:pt x="1186" y="1393"/>
                  </a:lnTo>
                  <a:lnTo>
                    <a:pt x="1188" y="1398"/>
                  </a:lnTo>
                  <a:lnTo>
                    <a:pt x="1191" y="1402"/>
                  </a:lnTo>
                  <a:lnTo>
                    <a:pt x="1193" y="1408"/>
                  </a:lnTo>
                  <a:lnTo>
                    <a:pt x="1194" y="1413"/>
                  </a:lnTo>
                  <a:lnTo>
                    <a:pt x="1196" y="1417"/>
                  </a:lnTo>
                  <a:lnTo>
                    <a:pt x="1197" y="1422"/>
                  </a:lnTo>
                  <a:lnTo>
                    <a:pt x="1199" y="1426"/>
                  </a:lnTo>
                  <a:lnTo>
                    <a:pt x="1200" y="1432"/>
                  </a:lnTo>
                  <a:lnTo>
                    <a:pt x="1202" y="1437"/>
                  </a:lnTo>
                  <a:lnTo>
                    <a:pt x="1203" y="1441"/>
                  </a:lnTo>
                  <a:lnTo>
                    <a:pt x="1205" y="1446"/>
                  </a:lnTo>
                  <a:lnTo>
                    <a:pt x="1207" y="1450"/>
                  </a:lnTo>
                  <a:lnTo>
                    <a:pt x="1210" y="1455"/>
                  </a:lnTo>
                  <a:lnTo>
                    <a:pt x="1211" y="1459"/>
                  </a:lnTo>
                  <a:lnTo>
                    <a:pt x="1213" y="1464"/>
                  </a:lnTo>
                  <a:lnTo>
                    <a:pt x="1214" y="1470"/>
                  </a:lnTo>
                  <a:lnTo>
                    <a:pt x="1216" y="1474"/>
                  </a:lnTo>
                  <a:lnTo>
                    <a:pt x="1217" y="1479"/>
                  </a:lnTo>
                  <a:lnTo>
                    <a:pt x="1219" y="1483"/>
                  </a:lnTo>
                  <a:lnTo>
                    <a:pt x="1221" y="1488"/>
                  </a:lnTo>
                  <a:lnTo>
                    <a:pt x="1222" y="1352"/>
                  </a:lnTo>
                  <a:lnTo>
                    <a:pt x="1224" y="1227"/>
                  </a:lnTo>
                  <a:lnTo>
                    <a:pt x="1225" y="1114"/>
                  </a:lnTo>
                  <a:lnTo>
                    <a:pt x="1227" y="1010"/>
                  </a:lnTo>
                  <a:lnTo>
                    <a:pt x="1230" y="914"/>
                  </a:lnTo>
                  <a:lnTo>
                    <a:pt x="1231" y="828"/>
                  </a:lnTo>
                  <a:lnTo>
                    <a:pt x="1233" y="748"/>
                  </a:lnTo>
                  <a:lnTo>
                    <a:pt x="1235" y="676"/>
                  </a:lnTo>
                  <a:lnTo>
                    <a:pt x="1236" y="610"/>
                  </a:lnTo>
                  <a:lnTo>
                    <a:pt x="1238" y="549"/>
                  </a:lnTo>
                  <a:lnTo>
                    <a:pt x="1239" y="495"/>
                  </a:lnTo>
                  <a:lnTo>
                    <a:pt x="1241" y="445"/>
                  </a:lnTo>
                  <a:lnTo>
                    <a:pt x="1242" y="400"/>
                  </a:lnTo>
                  <a:lnTo>
                    <a:pt x="1244" y="360"/>
                  </a:lnTo>
                  <a:lnTo>
                    <a:pt x="1246" y="323"/>
                  </a:lnTo>
                  <a:lnTo>
                    <a:pt x="1249" y="290"/>
                  </a:lnTo>
                  <a:lnTo>
                    <a:pt x="1250" y="262"/>
                  </a:lnTo>
                  <a:lnTo>
                    <a:pt x="1252" y="235"/>
                  </a:lnTo>
                  <a:lnTo>
                    <a:pt x="1253" y="210"/>
                  </a:lnTo>
                  <a:lnTo>
                    <a:pt x="1255" y="189"/>
                  </a:lnTo>
                  <a:lnTo>
                    <a:pt x="1256" y="171"/>
                  </a:lnTo>
                  <a:lnTo>
                    <a:pt x="1258" y="155"/>
                  </a:lnTo>
                  <a:lnTo>
                    <a:pt x="1260" y="141"/>
                  </a:lnTo>
                  <a:lnTo>
                    <a:pt x="1261" y="128"/>
                  </a:lnTo>
                  <a:lnTo>
                    <a:pt x="1263" y="117"/>
                  </a:lnTo>
                  <a:lnTo>
                    <a:pt x="1264" y="108"/>
                  </a:lnTo>
                  <a:lnTo>
                    <a:pt x="1266" y="100"/>
                  </a:lnTo>
                  <a:lnTo>
                    <a:pt x="1269" y="94"/>
                  </a:lnTo>
                  <a:lnTo>
                    <a:pt x="1270" y="90"/>
                  </a:lnTo>
                  <a:lnTo>
                    <a:pt x="1272" y="85"/>
                  </a:lnTo>
                  <a:lnTo>
                    <a:pt x="1274" y="84"/>
                  </a:lnTo>
                  <a:lnTo>
                    <a:pt x="1275" y="81"/>
                  </a:lnTo>
                  <a:lnTo>
                    <a:pt x="1277" y="81"/>
                  </a:lnTo>
                  <a:lnTo>
                    <a:pt x="1278" y="81"/>
                  </a:lnTo>
                  <a:lnTo>
                    <a:pt x="1280" y="81"/>
                  </a:lnTo>
                  <a:lnTo>
                    <a:pt x="1281" y="82"/>
                  </a:lnTo>
                  <a:lnTo>
                    <a:pt x="1283" y="85"/>
                  </a:lnTo>
                  <a:lnTo>
                    <a:pt x="1284" y="87"/>
                  </a:lnTo>
                  <a:lnTo>
                    <a:pt x="1288" y="90"/>
                  </a:lnTo>
                  <a:lnTo>
                    <a:pt x="1289" y="94"/>
                  </a:lnTo>
                  <a:lnTo>
                    <a:pt x="1291" y="99"/>
                  </a:lnTo>
                  <a:lnTo>
                    <a:pt x="1292" y="103"/>
                  </a:lnTo>
                  <a:lnTo>
                    <a:pt x="1294" y="108"/>
                  </a:lnTo>
                  <a:lnTo>
                    <a:pt x="1295" y="112"/>
                  </a:lnTo>
                  <a:lnTo>
                    <a:pt x="1297" y="119"/>
                  </a:lnTo>
                  <a:lnTo>
                    <a:pt x="1299" y="125"/>
                  </a:lnTo>
                  <a:lnTo>
                    <a:pt x="1300" y="131"/>
                  </a:lnTo>
                  <a:lnTo>
                    <a:pt x="1302" y="137"/>
                  </a:lnTo>
                  <a:lnTo>
                    <a:pt x="1303" y="144"/>
                  </a:lnTo>
                  <a:lnTo>
                    <a:pt x="1306" y="150"/>
                  </a:lnTo>
                  <a:lnTo>
                    <a:pt x="1308" y="158"/>
                  </a:lnTo>
                  <a:lnTo>
                    <a:pt x="1309" y="165"/>
                  </a:lnTo>
                  <a:lnTo>
                    <a:pt x="1311" y="173"/>
                  </a:lnTo>
                  <a:lnTo>
                    <a:pt x="1313" y="180"/>
                  </a:lnTo>
                  <a:lnTo>
                    <a:pt x="1314" y="188"/>
                  </a:lnTo>
                  <a:lnTo>
                    <a:pt x="1316" y="195"/>
                  </a:lnTo>
                  <a:lnTo>
                    <a:pt x="1317" y="203"/>
                  </a:lnTo>
                  <a:lnTo>
                    <a:pt x="1319" y="210"/>
                  </a:lnTo>
                  <a:lnTo>
                    <a:pt x="1320" y="218"/>
                  </a:lnTo>
                  <a:lnTo>
                    <a:pt x="1322" y="227"/>
                  </a:lnTo>
                  <a:lnTo>
                    <a:pt x="1323" y="235"/>
                  </a:lnTo>
                  <a:lnTo>
                    <a:pt x="1327" y="244"/>
                  </a:lnTo>
                  <a:lnTo>
                    <a:pt x="1328" y="251"/>
                  </a:lnTo>
                  <a:lnTo>
                    <a:pt x="1330" y="260"/>
                  </a:lnTo>
                  <a:lnTo>
                    <a:pt x="1331" y="268"/>
                  </a:lnTo>
                  <a:lnTo>
                    <a:pt x="1333" y="277"/>
                  </a:lnTo>
                  <a:lnTo>
                    <a:pt x="1334" y="284"/>
                  </a:lnTo>
                  <a:lnTo>
                    <a:pt x="1336" y="293"/>
                  </a:lnTo>
                  <a:lnTo>
                    <a:pt x="1337" y="301"/>
                  </a:lnTo>
                  <a:lnTo>
                    <a:pt x="1339" y="310"/>
                  </a:lnTo>
                  <a:lnTo>
                    <a:pt x="1341" y="317"/>
                  </a:lnTo>
                  <a:lnTo>
                    <a:pt x="1342" y="326"/>
                  </a:lnTo>
                  <a:lnTo>
                    <a:pt x="1345" y="335"/>
                  </a:lnTo>
                  <a:lnTo>
                    <a:pt x="1347" y="343"/>
                  </a:lnTo>
                  <a:lnTo>
                    <a:pt x="1348" y="352"/>
                  </a:lnTo>
                  <a:lnTo>
                    <a:pt x="1350" y="360"/>
                  </a:lnTo>
                  <a:lnTo>
                    <a:pt x="1352" y="369"/>
                  </a:lnTo>
                  <a:lnTo>
                    <a:pt x="1353" y="378"/>
                  </a:lnTo>
                  <a:lnTo>
                    <a:pt x="1355" y="385"/>
                  </a:lnTo>
                  <a:lnTo>
                    <a:pt x="1356" y="394"/>
                  </a:lnTo>
                  <a:lnTo>
                    <a:pt x="1358" y="402"/>
                  </a:lnTo>
                  <a:lnTo>
                    <a:pt x="1359" y="411"/>
                  </a:lnTo>
                  <a:lnTo>
                    <a:pt x="1361" y="418"/>
                  </a:lnTo>
                  <a:lnTo>
                    <a:pt x="1362" y="427"/>
                  </a:lnTo>
                  <a:lnTo>
                    <a:pt x="1366" y="435"/>
                  </a:lnTo>
                  <a:lnTo>
                    <a:pt x="1367" y="444"/>
                  </a:lnTo>
                  <a:lnTo>
                    <a:pt x="1369" y="451"/>
                  </a:lnTo>
                  <a:lnTo>
                    <a:pt x="1370" y="461"/>
                  </a:lnTo>
                  <a:lnTo>
                    <a:pt x="1372" y="468"/>
                  </a:lnTo>
                  <a:lnTo>
                    <a:pt x="1373" y="477"/>
                  </a:lnTo>
                  <a:lnTo>
                    <a:pt x="1375" y="485"/>
                  </a:lnTo>
                  <a:lnTo>
                    <a:pt x="1376" y="494"/>
                  </a:lnTo>
                  <a:lnTo>
                    <a:pt x="1378" y="501"/>
                  </a:lnTo>
                  <a:lnTo>
                    <a:pt x="1380" y="510"/>
                  </a:lnTo>
                  <a:lnTo>
                    <a:pt x="1381" y="518"/>
                  </a:lnTo>
                  <a:lnTo>
                    <a:pt x="1384" y="525"/>
                  </a:lnTo>
                  <a:lnTo>
                    <a:pt x="1386" y="534"/>
                  </a:lnTo>
                  <a:lnTo>
                    <a:pt x="1387" y="542"/>
                  </a:lnTo>
                  <a:lnTo>
                    <a:pt x="1389" y="549"/>
                  </a:lnTo>
                  <a:lnTo>
                    <a:pt x="1390" y="558"/>
                  </a:lnTo>
                  <a:lnTo>
                    <a:pt x="1392" y="566"/>
                  </a:lnTo>
                  <a:lnTo>
                    <a:pt x="1394" y="574"/>
                  </a:lnTo>
                  <a:lnTo>
                    <a:pt x="1395" y="581"/>
                  </a:lnTo>
                  <a:lnTo>
                    <a:pt x="1397" y="590"/>
                  </a:lnTo>
                  <a:lnTo>
                    <a:pt x="1398" y="598"/>
                  </a:lnTo>
                  <a:lnTo>
                    <a:pt x="1400" y="605"/>
                  </a:lnTo>
                  <a:lnTo>
                    <a:pt x="1401" y="613"/>
                  </a:lnTo>
                  <a:lnTo>
                    <a:pt x="1405" y="620"/>
                  </a:lnTo>
                  <a:lnTo>
                    <a:pt x="1406" y="628"/>
                  </a:lnTo>
                  <a:lnTo>
                    <a:pt x="1408" y="637"/>
                  </a:lnTo>
                  <a:lnTo>
                    <a:pt x="1409" y="644"/>
                  </a:lnTo>
                  <a:lnTo>
                    <a:pt x="1411" y="652"/>
                  </a:lnTo>
                  <a:lnTo>
                    <a:pt x="1412" y="659"/>
                  </a:lnTo>
                  <a:lnTo>
                    <a:pt x="1414" y="667"/>
                  </a:lnTo>
                  <a:lnTo>
                    <a:pt x="1415" y="674"/>
                  </a:lnTo>
                  <a:lnTo>
                    <a:pt x="1417" y="682"/>
                  </a:lnTo>
                  <a:lnTo>
                    <a:pt x="1419" y="690"/>
                  </a:lnTo>
                  <a:lnTo>
                    <a:pt x="1420" y="697"/>
                  </a:lnTo>
                  <a:lnTo>
                    <a:pt x="1423" y="705"/>
                  </a:lnTo>
                  <a:lnTo>
                    <a:pt x="1425" y="712"/>
                  </a:lnTo>
                  <a:lnTo>
                    <a:pt x="1426" y="720"/>
                  </a:lnTo>
                  <a:lnTo>
                    <a:pt x="1428" y="727"/>
                  </a:lnTo>
                  <a:lnTo>
                    <a:pt x="1429" y="735"/>
                  </a:lnTo>
                  <a:lnTo>
                    <a:pt x="1431" y="741"/>
                  </a:lnTo>
                  <a:lnTo>
                    <a:pt x="1433" y="748"/>
                  </a:lnTo>
                  <a:lnTo>
                    <a:pt x="1434" y="756"/>
                  </a:lnTo>
                  <a:lnTo>
                    <a:pt x="1436" y="763"/>
                  </a:lnTo>
                  <a:lnTo>
                    <a:pt x="1437" y="771"/>
                  </a:lnTo>
                  <a:lnTo>
                    <a:pt x="1439" y="778"/>
                  </a:lnTo>
                  <a:lnTo>
                    <a:pt x="1442" y="784"/>
                  </a:lnTo>
                  <a:lnTo>
                    <a:pt x="1443" y="792"/>
                  </a:lnTo>
                  <a:lnTo>
                    <a:pt x="1445" y="800"/>
                  </a:lnTo>
                  <a:lnTo>
                    <a:pt x="1447" y="807"/>
                  </a:lnTo>
                  <a:lnTo>
                    <a:pt x="1448" y="813"/>
                  </a:lnTo>
                  <a:lnTo>
                    <a:pt x="1450" y="821"/>
                  </a:lnTo>
                  <a:lnTo>
                    <a:pt x="1451" y="828"/>
                  </a:lnTo>
                  <a:lnTo>
                    <a:pt x="1453" y="834"/>
                  </a:lnTo>
                  <a:lnTo>
                    <a:pt x="1454" y="842"/>
                  </a:lnTo>
                  <a:lnTo>
                    <a:pt x="1456" y="848"/>
                  </a:lnTo>
                  <a:lnTo>
                    <a:pt x="1458" y="855"/>
                  </a:lnTo>
                  <a:lnTo>
                    <a:pt x="1459" y="863"/>
                  </a:lnTo>
                  <a:lnTo>
                    <a:pt x="1462" y="869"/>
                  </a:lnTo>
                  <a:lnTo>
                    <a:pt x="1464" y="876"/>
                  </a:lnTo>
                  <a:lnTo>
                    <a:pt x="1465" y="882"/>
                  </a:lnTo>
                  <a:lnTo>
                    <a:pt x="1467" y="890"/>
                  </a:lnTo>
                  <a:lnTo>
                    <a:pt x="1468" y="896"/>
                  </a:lnTo>
                  <a:lnTo>
                    <a:pt x="1470" y="903"/>
                  </a:lnTo>
                  <a:lnTo>
                    <a:pt x="1472" y="909"/>
                  </a:lnTo>
                  <a:lnTo>
                    <a:pt x="1473" y="917"/>
                  </a:lnTo>
                  <a:lnTo>
                    <a:pt x="1475" y="923"/>
                  </a:lnTo>
                  <a:lnTo>
                    <a:pt x="1476" y="931"/>
                  </a:lnTo>
                  <a:lnTo>
                    <a:pt x="1478" y="937"/>
                  </a:lnTo>
                  <a:lnTo>
                    <a:pt x="1481" y="943"/>
                  </a:lnTo>
                  <a:lnTo>
                    <a:pt x="1482" y="950"/>
                  </a:lnTo>
                  <a:lnTo>
                    <a:pt x="1484" y="956"/>
                  </a:lnTo>
                  <a:lnTo>
                    <a:pt x="1486" y="962"/>
                  </a:lnTo>
                  <a:lnTo>
                    <a:pt x="1487" y="970"/>
                  </a:lnTo>
                  <a:lnTo>
                    <a:pt x="1489" y="976"/>
                  </a:lnTo>
                  <a:lnTo>
                    <a:pt x="1490" y="982"/>
                  </a:lnTo>
                  <a:lnTo>
                    <a:pt x="1492" y="989"/>
                  </a:lnTo>
                  <a:lnTo>
                    <a:pt x="1493" y="995"/>
                  </a:lnTo>
                  <a:lnTo>
                    <a:pt x="1495" y="1001"/>
                  </a:lnTo>
                  <a:lnTo>
                    <a:pt x="1496" y="1007"/>
                  </a:lnTo>
                  <a:lnTo>
                    <a:pt x="1498" y="1013"/>
                  </a:lnTo>
                  <a:lnTo>
                    <a:pt x="1501" y="1021"/>
                  </a:lnTo>
                  <a:lnTo>
                    <a:pt x="1503" y="1027"/>
                  </a:lnTo>
                  <a:lnTo>
                    <a:pt x="1504" y="1033"/>
                  </a:lnTo>
                  <a:lnTo>
                    <a:pt x="1506" y="1039"/>
                  </a:lnTo>
                  <a:lnTo>
                    <a:pt x="1507" y="1045"/>
                  </a:lnTo>
                  <a:lnTo>
                    <a:pt x="1509" y="1051"/>
                  </a:lnTo>
                  <a:lnTo>
                    <a:pt x="1511" y="1057"/>
                  </a:lnTo>
                  <a:lnTo>
                    <a:pt x="1512" y="1065"/>
                  </a:lnTo>
                  <a:lnTo>
                    <a:pt x="1514" y="1071"/>
                  </a:lnTo>
                  <a:lnTo>
                    <a:pt x="1515" y="1077"/>
                  </a:lnTo>
                  <a:lnTo>
                    <a:pt x="1517" y="1083"/>
                  </a:lnTo>
                  <a:lnTo>
                    <a:pt x="1520" y="1089"/>
                  </a:lnTo>
                  <a:lnTo>
                    <a:pt x="1521" y="1095"/>
                  </a:lnTo>
                  <a:lnTo>
                    <a:pt x="1523" y="1101"/>
                  </a:lnTo>
                  <a:lnTo>
                    <a:pt x="1525" y="1107"/>
                  </a:lnTo>
                  <a:lnTo>
                    <a:pt x="1526" y="1113"/>
                  </a:lnTo>
                  <a:lnTo>
                    <a:pt x="1528" y="1119"/>
                  </a:lnTo>
                  <a:lnTo>
                    <a:pt x="1529" y="1125"/>
                  </a:lnTo>
                  <a:lnTo>
                    <a:pt x="1531" y="1131"/>
                  </a:lnTo>
                  <a:lnTo>
                    <a:pt x="1532" y="1135"/>
                  </a:lnTo>
                  <a:lnTo>
                    <a:pt x="1534" y="1141"/>
                  </a:lnTo>
                  <a:lnTo>
                    <a:pt x="1535" y="1148"/>
                  </a:lnTo>
                  <a:lnTo>
                    <a:pt x="1537" y="1154"/>
                  </a:lnTo>
                  <a:lnTo>
                    <a:pt x="1540" y="1160"/>
                  </a:lnTo>
                  <a:lnTo>
                    <a:pt x="1542" y="1166"/>
                  </a:lnTo>
                  <a:lnTo>
                    <a:pt x="1543" y="1172"/>
                  </a:lnTo>
                  <a:lnTo>
                    <a:pt x="1545" y="1176"/>
                  </a:lnTo>
                  <a:lnTo>
                    <a:pt x="1546" y="1182"/>
                  </a:lnTo>
                  <a:lnTo>
                    <a:pt x="1548" y="1188"/>
                  </a:lnTo>
                  <a:lnTo>
                    <a:pt x="1549" y="1194"/>
                  </a:lnTo>
                  <a:lnTo>
                    <a:pt x="1551" y="1199"/>
                  </a:lnTo>
                  <a:lnTo>
                    <a:pt x="1553" y="1205"/>
                  </a:lnTo>
                  <a:lnTo>
                    <a:pt x="1554" y="1211"/>
                  </a:lnTo>
                  <a:lnTo>
                    <a:pt x="1556" y="1217"/>
                  </a:lnTo>
                  <a:lnTo>
                    <a:pt x="1559" y="1221"/>
                  </a:lnTo>
                  <a:lnTo>
                    <a:pt x="1560" y="1227"/>
                  </a:lnTo>
                  <a:lnTo>
                    <a:pt x="1562" y="1233"/>
                  </a:lnTo>
                  <a:lnTo>
                    <a:pt x="1564" y="1238"/>
                  </a:lnTo>
                  <a:lnTo>
                    <a:pt x="1565" y="1244"/>
                  </a:lnTo>
                  <a:lnTo>
                    <a:pt x="1567" y="1250"/>
                  </a:lnTo>
                  <a:lnTo>
                    <a:pt x="1568" y="1254"/>
                  </a:lnTo>
                  <a:lnTo>
                    <a:pt x="1570" y="1261"/>
                  </a:lnTo>
                  <a:lnTo>
                    <a:pt x="1571" y="1265"/>
                  </a:lnTo>
                  <a:lnTo>
                    <a:pt x="1573" y="1271"/>
                  </a:lnTo>
                  <a:lnTo>
                    <a:pt x="1574" y="1277"/>
                  </a:lnTo>
                  <a:lnTo>
                    <a:pt x="1578" y="1282"/>
                  </a:lnTo>
                  <a:lnTo>
                    <a:pt x="1579" y="1288"/>
                  </a:lnTo>
                  <a:lnTo>
                    <a:pt x="1581" y="1292"/>
                  </a:lnTo>
                  <a:lnTo>
                    <a:pt x="1582" y="1298"/>
                  </a:lnTo>
                  <a:lnTo>
                    <a:pt x="1584" y="1303"/>
                  </a:lnTo>
                  <a:lnTo>
                    <a:pt x="1585" y="1309"/>
                  </a:lnTo>
                  <a:lnTo>
                    <a:pt x="1587" y="1313"/>
                  </a:lnTo>
                  <a:lnTo>
                    <a:pt x="1588" y="1319"/>
                  </a:lnTo>
                  <a:lnTo>
                    <a:pt x="1590" y="1324"/>
                  </a:lnTo>
                  <a:lnTo>
                    <a:pt x="1592" y="1328"/>
                  </a:lnTo>
                  <a:lnTo>
                    <a:pt x="1593" y="1334"/>
                  </a:lnTo>
                  <a:lnTo>
                    <a:pt x="1595" y="1339"/>
                  </a:lnTo>
                  <a:lnTo>
                    <a:pt x="1598" y="1345"/>
                  </a:lnTo>
                  <a:lnTo>
                    <a:pt x="1599" y="1349"/>
                  </a:lnTo>
                  <a:lnTo>
                    <a:pt x="1601" y="1354"/>
                  </a:lnTo>
                  <a:lnTo>
                    <a:pt x="1603" y="1360"/>
                  </a:lnTo>
                  <a:lnTo>
                    <a:pt x="1604" y="1364"/>
                  </a:lnTo>
                  <a:lnTo>
                    <a:pt x="1606" y="1369"/>
                  </a:lnTo>
                  <a:lnTo>
                    <a:pt x="1607" y="1375"/>
                  </a:lnTo>
                  <a:lnTo>
                    <a:pt x="1609" y="1380"/>
                  </a:lnTo>
                  <a:lnTo>
                    <a:pt x="1610" y="1384"/>
                  </a:lnTo>
                  <a:lnTo>
                    <a:pt x="1612" y="1390"/>
                  </a:lnTo>
                  <a:lnTo>
                    <a:pt x="1613" y="1395"/>
                  </a:lnTo>
                  <a:lnTo>
                    <a:pt x="1617" y="1399"/>
                  </a:lnTo>
                  <a:lnTo>
                    <a:pt x="1618" y="1404"/>
                  </a:lnTo>
                  <a:lnTo>
                    <a:pt x="1620" y="1410"/>
                  </a:lnTo>
                  <a:lnTo>
                    <a:pt x="1621" y="1414"/>
                  </a:lnTo>
                  <a:lnTo>
                    <a:pt x="1623" y="1419"/>
                  </a:lnTo>
                  <a:lnTo>
                    <a:pt x="1624" y="1423"/>
                  </a:lnTo>
                  <a:lnTo>
                    <a:pt x="1626" y="1428"/>
                  </a:lnTo>
                  <a:lnTo>
                    <a:pt x="1627" y="1434"/>
                  </a:lnTo>
                  <a:lnTo>
                    <a:pt x="1629" y="1298"/>
                  </a:lnTo>
                  <a:lnTo>
                    <a:pt x="1631" y="1173"/>
                  </a:lnTo>
                  <a:lnTo>
                    <a:pt x="1632" y="1060"/>
                  </a:lnTo>
                  <a:lnTo>
                    <a:pt x="1634" y="956"/>
                  </a:lnTo>
                  <a:lnTo>
                    <a:pt x="1637" y="861"/>
                  </a:lnTo>
                  <a:lnTo>
                    <a:pt x="1638" y="774"/>
                  </a:lnTo>
                  <a:lnTo>
                    <a:pt x="1640" y="696"/>
                  </a:lnTo>
                  <a:lnTo>
                    <a:pt x="1641" y="623"/>
                  </a:lnTo>
                  <a:lnTo>
                    <a:pt x="1643" y="557"/>
                  </a:lnTo>
                  <a:lnTo>
                    <a:pt x="1645" y="497"/>
                  </a:lnTo>
                  <a:lnTo>
                    <a:pt x="1646" y="442"/>
                  </a:lnTo>
                  <a:lnTo>
                    <a:pt x="1648" y="394"/>
                  </a:lnTo>
                  <a:lnTo>
                    <a:pt x="1649" y="349"/>
                  </a:lnTo>
                  <a:lnTo>
                    <a:pt x="1651" y="308"/>
                  </a:lnTo>
                  <a:lnTo>
                    <a:pt x="1652" y="272"/>
                  </a:lnTo>
                  <a:lnTo>
                    <a:pt x="1656" y="239"/>
                  </a:lnTo>
                  <a:lnTo>
                    <a:pt x="1657" y="210"/>
                  </a:lnTo>
                  <a:lnTo>
                    <a:pt x="1659" y="183"/>
                  </a:lnTo>
                  <a:lnTo>
                    <a:pt x="1660" y="161"/>
                  </a:lnTo>
                  <a:lnTo>
                    <a:pt x="1662" y="140"/>
                  </a:lnTo>
                  <a:lnTo>
                    <a:pt x="1663" y="122"/>
                  </a:lnTo>
                  <a:lnTo>
                    <a:pt x="1665" y="105"/>
                  </a:lnTo>
                  <a:lnTo>
                    <a:pt x="1666" y="90"/>
                  </a:lnTo>
                  <a:lnTo>
                    <a:pt x="1668" y="78"/>
                  </a:lnTo>
                  <a:lnTo>
                    <a:pt x="1670" y="67"/>
                  </a:lnTo>
                  <a:lnTo>
                    <a:pt x="1671" y="60"/>
                  </a:lnTo>
                  <a:lnTo>
                    <a:pt x="1673" y="52"/>
                  </a:lnTo>
                  <a:lnTo>
                    <a:pt x="1676" y="46"/>
                  </a:lnTo>
                  <a:lnTo>
                    <a:pt x="1677" y="40"/>
                  </a:lnTo>
                  <a:lnTo>
                    <a:pt x="1679" y="37"/>
                  </a:lnTo>
                  <a:lnTo>
                    <a:pt x="1680" y="34"/>
                  </a:lnTo>
                  <a:lnTo>
                    <a:pt x="1682" y="33"/>
                  </a:lnTo>
                  <a:lnTo>
                    <a:pt x="1684" y="33"/>
                  </a:lnTo>
                  <a:lnTo>
                    <a:pt x="1685" y="33"/>
                  </a:lnTo>
                  <a:lnTo>
                    <a:pt x="1687" y="33"/>
                  </a:lnTo>
                  <a:lnTo>
                    <a:pt x="1688" y="36"/>
                  </a:lnTo>
                  <a:lnTo>
                    <a:pt x="1690" y="37"/>
                  </a:lnTo>
                  <a:lnTo>
                    <a:pt x="1691" y="40"/>
                  </a:lnTo>
                  <a:lnTo>
                    <a:pt x="1694" y="43"/>
                  </a:lnTo>
                  <a:lnTo>
                    <a:pt x="1696" y="48"/>
                  </a:lnTo>
                  <a:lnTo>
                    <a:pt x="1698" y="52"/>
                  </a:lnTo>
                  <a:lnTo>
                    <a:pt x="1699" y="57"/>
                  </a:lnTo>
                  <a:lnTo>
                    <a:pt x="1701" y="61"/>
                  </a:lnTo>
                  <a:lnTo>
                    <a:pt x="1702" y="67"/>
                  </a:lnTo>
                  <a:lnTo>
                    <a:pt x="1704" y="73"/>
                  </a:lnTo>
                  <a:lnTo>
                    <a:pt x="1705" y="79"/>
                  </a:lnTo>
                  <a:lnTo>
                    <a:pt x="1707" y="85"/>
                  </a:lnTo>
                  <a:lnTo>
                    <a:pt x="1709" y="91"/>
                  </a:lnTo>
                  <a:lnTo>
                    <a:pt x="1710" y="99"/>
                  </a:lnTo>
                  <a:lnTo>
                    <a:pt x="1713" y="105"/>
                  </a:lnTo>
                  <a:lnTo>
                    <a:pt x="1715" y="112"/>
                  </a:lnTo>
                  <a:lnTo>
                    <a:pt x="1716" y="120"/>
                  </a:lnTo>
                  <a:lnTo>
                    <a:pt x="1718" y="128"/>
                  </a:lnTo>
                  <a:lnTo>
                    <a:pt x="1719" y="135"/>
                  </a:lnTo>
                  <a:lnTo>
                    <a:pt x="1721" y="143"/>
                  </a:lnTo>
                  <a:lnTo>
                    <a:pt x="1723" y="150"/>
                  </a:lnTo>
                  <a:lnTo>
                    <a:pt x="1724" y="159"/>
                  </a:lnTo>
                  <a:lnTo>
                    <a:pt x="1726" y="167"/>
                  </a:lnTo>
                  <a:lnTo>
                    <a:pt x="1727" y="174"/>
                  </a:lnTo>
                  <a:lnTo>
                    <a:pt x="1729" y="183"/>
                  </a:lnTo>
                  <a:lnTo>
                    <a:pt x="1730" y="191"/>
                  </a:lnTo>
                  <a:lnTo>
                    <a:pt x="1733" y="200"/>
                  </a:lnTo>
                  <a:lnTo>
                    <a:pt x="1735" y="207"/>
                  </a:lnTo>
                  <a:lnTo>
                    <a:pt x="1737" y="216"/>
                  </a:lnTo>
                  <a:lnTo>
                    <a:pt x="1738" y="225"/>
                  </a:lnTo>
                  <a:lnTo>
                    <a:pt x="1740" y="233"/>
                  </a:lnTo>
                  <a:lnTo>
                    <a:pt x="1741" y="242"/>
                  </a:lnTo>
                  <a:lnTo>
                    <a:pt x="1743" y="251"/>
                  </a:lnTo>
                  <a:lnTo>
                    <a:pt x="1744" y="259"/>
                  </a:lnTo>
                  <a:lnTo>
                    <a:pt x="1746" y="268"/>
                  </a:lnTo>
                  <a:lnTo>
                    <a:pt x="1747" y="277"/>
                  </a:lnTo>
                  <a:lnTo>
                    <a:pt x="1749" y="284"/>
                  </a:lnTo>
                  <a:lnTo>
                    <a:pt x="1752" y="293"/>
                  </a:lnTo>
                  <a:lnTo>
                    <a:pt x="1754" y="302"/>
                  </a:lnTo>
                  <a:lnTo>
                    <a:pt x="1755" y="310"/>
                  </a:lnTo>
                  <a:lnTo>
                    <a:pt x="1757" y="319"/>
                  </a:lnTo>
                  <a:lnTo>
                    <a:pt x="1758" y="328"/>
                  </a:lnTo>
                  <a:lnTo>
                    <a:pt x="1760" y="335"/>
                  </a:lnTo>
                  <a:lnTo>
                    <a:pt x="1762" y="345"/>
                  </a:lnTo>
                  <a:lnTo>
                    <a:pt x="1763" y="354"/>
                  </a:lnTo>
                  <a:lnTo>
                    <a:pt x="1765" y="363"/>
                  </a:lnTo>
                  <a:lnTo>
                    <a:pt x="1766" y="370"/>
                  </a:lnTo>
                  <a:lnTo>
                    <a:pt x="1768" y="379"/>
                  </a:lnTo>
                  <a:lnTo>
                    <a:pt x="1769" y="387"/>
                  </a:lnTo>
                  <a:lnTo>
                    <a:pt x="1772" y="396"/>
                  </a:lnTo>
                  <a:lnTo>
                    <a:pt x="1774" y="405"/>
                  </a:lnTo>
                  <a:lnTo>
                    <a:pt x="1776" y="412"/>
                  </a:lnTo>
                  <a:lnTo>
                    <a:pt x="1777" y="421"/>
                  </a:lnTo>
                  <a:lnTo>
                    <a:pt x="1779" y="429"/>
                  </a:lnTo>
                  <a:lnTo>
                    <a:pt x="1780" y="438"/>
                  </a:lnTo>
                  <a:lnTo>
                    <a:pt x="1782" y="447"/>
                  </a:lnTo>
                  <a:lnTo>
                    <a:pt x="1783" y="454"/>
                  </a:lnTo>
                  <a:lnTo>
                    <a:pt x="1785" y="464"/>
                  </a:lnTo>
                  <a:lnTo>
                    <a:pt x="1786" y="471"/>
                  </a:lnTo>
                  <a:lnTo>
                    <a:pt x="1788" y="480"/>
                  </a:lnTo>
                  <a:lnTo>
                    <a:pt x="1791" y="488"/>
                  </a:lnTo>
                  <a:lnTo>
                    <a:pt x="1793" y="495"/>
                  </a:lnTo>
                  <a:lnTo>
                    <a:pt x="1794" y="504"/>
                  </a:lnTo>
                  <a:lnTo>
                    <a:pt x="1796" y="512"/>
                  </a:lnTo>
                  <a:lnTo>
                    <a:pt x="1797" y="521"/>
                  </a:lnTo>
                  <a:lnTo>
                    <a:pt x="1799" y="528"/>
                  </a:lnTo>
                  <a:lnTo>
                    <a:pt x="1800" y="536"/>
                  </a:lnTo>
                  <a:lnTo>
                    <a:pt x="1802" y="545"/>
                  </a:lnTo>
                  <a:lnTo>
                    <a:pt x="1804" y="552"/>
                  </a:lnTo>
                  <a:lnTo>
                    <a:pt x="1805" y="560"/>
                  </a:lnTo>
                  <a:lnTo>
                    <a:pt x="1807" y="569"/>
                  </a:lnTo>
                  <a:lnTo>
                    <a:pt x="1808" y="577"/>
                  </a:lnTo>
                  <a:lnTo>
                    <a:pt x="1811" y="584"/>
                  </a:lnTo>
                  <a:lnTo>
                    <a:pt x="1813" y="592"/>
                  </a:lnTo>
                  <a:lnTo>
                    <a:pt x="1815" y="601"/>
                  </a:lnTo>
                  <a:lnTo>
                    <a:pt x="1816" y="608"/>
                  </a:lnTo>
                  <a:lnTo>
                    <a:pt x="1818" y="616"/>
                  </a:lnTo>
                  <a:lnTo>
                    <a:pt x="1819" y="623"/>
                  </a:lnTo>
                  <a:lnTo>
                    <a:pt x="1821" y="631"/>
                  </a:lnTo>
                  <a:lnTo>
                    <a:pt x="1822" y="638"/>
                  </a:lnTo>
                  <a:lnTo>
                    <a:pt x="1824" y="646"/>
                  </a:lnTo>
                  <a:lnTo>
                    <a:pt x="1825" y="655"/>
                  </a:lnTo>
                  <a:lnTo>
                    <a:pt x="1827" y="662"/>
                  </a:lnTo>
                  <a:lnTo>
                    <a:pt x="1830" y="670"/>
                  </a:lnTo>
                  <a:lnTo>
                    <a:pt x="1832" y="677"/>
                  </a:lnTo>
                  <a:lnTo>
                    <a:pt x="1833" y="685"/>
                  </a:lnTo>
                  <a:lnTo>
                    <a:pt x="1835" y="693"/>
                  </a:lnTo>
                  <a:lnTo>
                    <a:pt x="1836" y="700"/>
                  </a:lnTo>
                  <a:lnTo>
                    <a:pt x="1838" y="708"/>
                  </a:lnTo>
                  <a:lnTo>
                    <a:pt x="1839" y="715"/>
                  </a:lnTo>
                  <a:lnTo>
                    <a:pt x="1841" y="723"/>
                  </a:lnTo>
                  <a:lnTo>
                    <a:pt x="1843" y="729"/>
                  </a:lnTo>
                  <a:lnTo>
                    <a:pt x="1844" y="736"/>
                  </a:lnTo>
                  <a:lnTo>
                    <a:pt x="1846" y="744"/>
                  </a:lnTo>
                  <a:lnTo>
                    <a:pt x="1849" y="751"/>
                  </a:lnTo>
                  <a:lnTo>
                    <a:pt x="1850" y="759"/>
                  </a:lnTo>
                  <a:lnTo>
                    <a:pt x="1852" y="766"/>
                  </a:lnTo>
                  <a:lnTo>
                    <a:pt x="1853" y="772"/>
                  </a:lnTo>
                  <a:lnTo>
                    <a:pt x="1855" y="780"/>
                  </a:lnTo>
                  <a:lnTo>
                    <a:pt x="1857" y="787"/>
                  </a:lnTo>
                  <a:lnTo>
                    <a:pt x="1858" y="795"/>
                  </a:lnTo>
                  <a:lnTo>
                    <a:pt x="1860" y="801"/>
                  </a:lnTo>
                  <a:lnTo>
                    <a:pt x="1861" y="809"/>
                  </a:lnTo>
                  <a:lnTo>
                    <a:pt x="1863" y="816"/>
                  </a:lnTo>
                  <a:lnTo>
                    <a:pt x="1864" y="824"/>
                  </a:lnTo>
                  <a:lnTo>
                    <a:pt x="1866" y="830"/>
                  </a:lnTo>
                  <a:lnTo>
                    <a:pt x="1869" y="837"/>
                  </a:lnTo>
                  <a:lnTo>
                    <a:pt x="1871" y="843"/>
                  </a:lnTo>
                  <a:lnTo>
                    <a:pt x="1872" y="851"/>
                  </a:lnTo>
                  <a:lnTo>
                    <a:pt x="1874" y="858"/>
                  </a:lnTo>
                  <a:lnTo>
                    <a:pt x="1875" y="864"/>
                  </a:lnTo>
                  <a:lnTo>
                    <a:pt x="1877" y="872"/>
                  </a:lnTo>
                  <a:lnTo>
                    <a:pt x="1878" y="878"/>
                  </a:lnTo>
                  <a:lnTo>
                    <a:pt x="1880" y="885"/>
                  </a:lnTo>
                  <a:lnTo>
                    <a:pt x="1882" y="891"/>
                  </a:lnTo>
                  <a:lnTo>
                    <a:pt x="1883" y="899"/>
                  </a:lnTo>
                  <a:lnTo>
                    <a:pt x="1885" y="905"/>
                  </a:lnTo>
                  <a:lnTo>
                    <a:pt x="1888" y="912"/>
                  </a:lnTo>
                  <a:lnTo>
                    <a:pt x="1889" y="919"/>
                  </a:lnTo>
                  <a:lnTo>
                    <a:pt x="1891" y="926"/>
                  </a:lnTo>
                  <a:lnTo>
                    <a:pt x="1892" y="932"/>
                  </a:lnTo>
                  <a:lnTo>
                    <a:pt x="1894" y="938"/>
                  </a:lnTo>
                  <a:lnTo>
                    <a:pt x="1896" y="946"/>
                  </a:lnTo>
                  <a:lnTo>
                    <a:pt x="1897" y="952"/>
                  </a:lnTo>
                  <a:lnTo>
                    <a:pt x="1899" y="959"/>
                  </a:lnTo>
                  <a:lnTo>
                    <a:pt x="1900" y="965"/>
                  </a:lnTo>
                  <a:lnTo>
                    <a:pt x="1902" y="971"/>
                  </a:lnTo>
                  <a:lnTo>
                    <a:pt x="1903" y="977"/>
                  </a:lnTo>
                  <a:lnTo>
                    <a:pt x="1905" y="985"/>
                  </a:lnTo>
                  <a:lnTo>
                    <a:pt x="1908" y="991"/>
                  </a:lnTo>
                  <a:lnTo>
                    <a:pt x="1910" y="997"/>
                  </a:lnTo>
                  <a:lnTo>
                    <a:pt x="1911" y="1004"/>
                  </a:lnTo>
                  <a:lnTo>
                    <a:pt x="1913" y="1010"/>
                  </a:lnTo>
                  <a:lnTo>
                    <a:pt x="1914" y="1016"/>
                  </a:lnTo>
                  <a:lnTo>
                    <a:pt x="1916" y="1022"/>
                  </a:lnTo>
                  <a:lnTo>
                    <a:pt x="1917" y="1029"/>
                  </a:lnTo>
                  <a:lnTo>
                    <a:pt x="1919" y="1035"/>
                  </a:lnTo>
                  <a:lnTo>
                    <a:pt x="1921" y="1042"/>
                  </a:lnTo>
                  <a:lnTo>
                    <a:pt x="1922" y="1048"/>
                  </a:lnTo>
                  <a:lnTo>
                    <a:pt x="1924" y="1054"/>
                  </a:lnTo>
                  <a:lnTo>
                    <a:pt x="1927" y="1060"/>
                  </a:lnTo>
                  <a:lnTo>
                    <a:pt x="1928" y="1066"/>
                  </a:lnTo>
                  <a:lnTo>
                    <a:pt x="1930" y="1072"/>
                  </a:lnTo>
                  <a:lnTo>
                    <a:pt x="1931" y="1078"/>
                  </a:lnTo>
                  <a:lnTo>
                    <a:pt x="1933" y="1084"/>
                  </a:lnTo>
                  <a:lnTo>
                    <a:pt x="1935" y="1090"/>
                  </a:lnTo>
                  <a:lnTo>
                    <a:pt x="1936" y="1096"/>
                  </a:lnTo>
                  <a:lnTo>
                    <a:pt x="1938" y="1102"/>
                  </a:lnTo>
                  <a:lnTo>
                    <a:pt x="1939" y="1108"/>
                  </a:lnTo>
                  <a:lnTo>
                    <a:pt x="1941" y="1114"/>
                  </a:lnTo>
                  <a:lnTo>
                    <a:pt x="1942" y="1120"/>
                  </a:lnTo>
                  <a:lnTo>
                    <a:pt x="1944" y="1126"/>
                  </a:lnTo>
                  <a:lnTo>
                    <a:pt x="1947" y="1132"/>
                  </a:lnTo>
                  <a:lnTo>
                    <a:pt x="1949" y="1138"/>
                  </a:lnTo>
                  <a:lnTo>
                    <a:pt x="1950" y="1145"/>
                  </a:lnTo>
                  <a:lnTo>
                    <a:pt x="1952" y="1151"/>
                  </a:lnTo>
                  <a:lnTo>
                    <a:pt x="1953" y="1155"/>
                  </a:lnTo>
                  <a:lnTo>
                    <a:pt x="1955" y="1161"/>
                  </a:lnTo>
                  <a:lnTo>
                    <a:pt x="1956" y="1167"/>
                  </a:lnTo>
                  <a:lnTo>
                    <a:pt x="1958" y="1173"/>
                  </a:lnTo>
                  <a:lnTo>
                    <a:pt x="1959" y="1179"/>
                  </a:lnTo>
                  <a:lnTo>
                    <a:pt x="1961" y="1184"/>
                  </a:lnTo>
                  <a:lnTo>
                    <a:pt x="1963" y="1190"/>
                  </a:lnTo>
                  <a:lnTo>
                    <a:pt x="1966" y="1196"/>
                  </a:lnTo>
                  <a:lnTo>
                    <a:pt x="1967" y="1202"/>
                  </a:lnTo>
                  <a:lnTo>
                    <a:pt x="1969" y="1208"/>
                  </a:lnTo>
                  <a:lnTo>
                    <a:pt x="1970" y="1212"/>
                  </a:lnTo>
                  <a:lnTo>
                    <a:pt x="1972" y="1218"/>
                  </a:lnTo>
                  <a:lnTo>
                    <a:pt x="1974" y="1224"/>
                  </a:lnTo>
                  <a:lnTo>
                    <a:pt x="1975" y="1229"/>
                  </a:lnTo>
                  <a:lnTo>
                    <a:pt x="1977" y="1235"/>
                  </a:lnTo>
                  <a:lnTo>
                    <a:pt x="1978" y="1241"/>
                  </a:lnTo>
                  <a:lnTo>
                    <a:pt x="1980" y="1245"/>
                  </a:lnTo>
                  <a:lnTo>
                    <a:pt x="1981" y="1251"/>
                  </a:lnTo>
                  <a:lnTo>
                    <a:pt x="1983" y="1256"/>
                  </a:lnTo>
                  <a:lnTo>
                    <a:pt x="1986" y="1262"/>
                  </a:lnTo>
                  <a:lnTo>
                    <a:pt x="1988" y="1268"/>
                  </a:lnTo>
                  <a:lnTo>
                    <a:pt x="1989" y="1273"/>
                  </a:lnTo>
                  <a:lnTo>
                    <a:pt x="1991" y="1279"/>
                  </a:lnTo>
                  <a:lnTo>
                    <a:pt x="1992" y="1283"/>
                  </a:lnTo>
                  <a:lnTo>
                    <a:pt x="1994" y="1289"/>
                  </a:lnTo>
                  <a:lnTo>
                    <a:pt x="1995" y="1294"/>
                  </a:lnTo>
                  <a:lnTo>
                    <a:pt x="1997" y="1300"/>
                  </a:lnTo>
                  <a:lnTo>
                    <a:pt x="1998" y="1304"/>
                  </a:lnTo>
                  <a:lnTo>
                    <a:pt x="2000" y="1310"/>
                  </a:lnTo>
                  <a:lnTo>
                    <a:pt x="2002" y="1315"/>
                  </a:lnTo>
                  <a:lnTo>
                    <a:pt x="2005" y="1321"/>
                  </a:lnTo>
                  <a:lnTo>
                    <a:pt x="2006" y="1325"/>
                  </a:lnTo>
                  <a:lnTo>
                    <a:pt x="2008" y="1331"/>
                  </a:lnTo>
                  <a:lnTo>
                    <a:pt x="2009" y="1336"/>
                  </a:lnTo>
                  <a:lnTo>
                    <a:pt x="2011" y="1340"/>
                  </a:lnTo>
                  <a:lnTo>
                    <a:pt x="2012" y="1346"/>
                  </a:lnTo>
                  <a:lnTo>
                    <a:pt x="2014" y="1351"/>
                  </a:lnTo>
                  <a:lnTo>
                    <a:pt x="2016" y="1357"/>
                  </a:lnTo>
                  <a:lnTo>
                    <a:pt x="2017" y="1361"/>
                  </a:lnTo>
                  <a:lnTo>
                    <a:pt x="2019" y="1366"/>
                  </a:lnTo>
                  <a:lnTo>
                    <a:pt x="2020" y="1372"/>
                  </a:lnTo>
                  <a:lnTo>
                    <a:pt x="2023" y="1377"/>
                  </a:lnTo>
                  <a:lnTo>
                    <a:pt x="2025" y="1381"/>
                  </a:lnTo>
                  <a:lnTo>
                    <a:pt x="2027" y="1387"/>
                  </a:lnTo>
                  <a:lnTo>
                    <a:pt x="2028" y="1392"/>
                  </a:lnTo>
                  <a:lnTo>
                    <a:pt x="2030" y="1396"/>
                  </a:lnTo>
                  <a:lnTo>
                    <a:pt x="2031" y="1401"/>
                  </a:lnTo>
                  <a:lnTo>
                    <a:pt x="2033" y="1407"/>
                  </a:lnTo>
                  <a:lnTo>
                    <a:pt x="2034" y="1411"/>
                  </a:lnTo>
                  <a:lnTo>
                    <a:pt x="2036" y="1276"/>
                  </a:lnTo>
                  <a:lnTo>
                    <a:pt x="2037" y="1152"/>
                  </a:lnTo>
                  <a:lnTo>
                    <a:pt x="2039" y="1038"/>
                  </a:lnTo>
                  <a:lnTo>
                    <a:pt x="2041" y="934"/>
                  </a:lnTo>
                  <a:lnTo>
                    <a:pt x="2044" y="839"/>
                  </a:lnTo>
                  <a:lnTo>
                    <a:pt x="2045" y="753"/>
                  </a:lnTo>
                  <a:lnTo>
                    <a:pt x="2047" y="673"/>
                  </a:lnTo>
                  <a:lnTo>
                    <a:pt x="2048" y="601"/>
                  </a:lnTo>
                  <a:lnTo>
                    <a:pt x="2050" y="536"/>
                  </a:lnTo>
                  <a:lnTo>
                    <a:pt x="2051" y="476"/>
                  </a:lnTo>
                  <a:lnTo>
                    <a:pt x="2053" y="421"/>
                  </a:lnTo>
                  <a:lnTo>
                    <a:pt x="2055" y="372"/>
                  </a:lnTo>
                  <a:lnTo>
                    <a:pt x="2056" y="328"/>
                  </a:lnTo>
                  <a:lnTo>
                    <a:pt x="2058" y="287"/>
                  </a:lnTo>
                  <a:lnTo>
                    <a:pt x="2059" y="251"/>
                  </a:lnTo>
                  <a:lnTo>
                    <a:pt x="2062" y="218"/>
                  </a:lnTo>
                  <a:lnTo>
                    <a:pt x="2064" y="189"/>
                  </a:lnTo>
                  <a:lnTo>
                    <a:pt x="2065" y="162"/>
                  </a:lnTo>
                  <a:lnTo>
                    <a:pt x="2067" y="140"/>
                  </a:lnTo>
                  <a:lnTo>
                    <a:pt x="2069" y="119"/>
                  </a:lnTo>
                  <a:lnTo>
                    <a:pt x="2070" y="100"/>
                  </a:lnTo>
                  <a:lnTo>
                    <a:pt x="2072" y="84"/>
                  </a:lnTo>
                  <a:lnTo>
                    <a:pt x="2073" y="70"/>
                  </a:lnTo>
                  <a:lnTo>
                    <a:pt x="2075" y="58"/>
                  </a:lnTo>
                  <a:lnTo>
                    <a:pt x="2076" y="48"/>
                  </a:lnTo>
                  <a:lnTo>
                    <a:pt x="2078" y="39"/>
                  </a:lnTo>
                  <a:lnTo>
                    <a:pt x="2080" y="31"/>
                  </a:lnTo>
                  <a:lnTo>
                    <a:pt x="2083" y="25"/>
                  </a:lnTo>
                  <a:lnTo>
                    <a:pt x="2084" y="21"/>
                  </a:lnTo>
                  <a:lnTo>
                    <a:pt x="2086" y="18"/>
                  </a:lnTo>
                  <a:lnTo>
                    <a:pt x="2087" y="15"/>
                  </a:lnTo>
                  <a:lnTo>
                    <a:pt x="2089" y="13"/>
                  </a:lnTo>
                  <a:lnTo>
                    <a:pt x="2090" y="13"/>
                  </a:lnTo>
                  <a:lnTo>
                    <a:pt x="2092" y="13"/>
                  </a:lnTo>
                  <a:lnTo>
                    <a:pt x="2094" y="13"/>
                  </a:lnTo>
                  <a:lnTo>
                    <a:pt x="2095" y="16"/>
                  </a:lnTo>
                  <a:lnTo>
                    <a:pt x="2097" y="18"/>
                  </a:lnTo>
                  <a:lnTo>
                    <a:pt x="2098" y="21"/>
                  </a:lnTo>
                  <a:lnTo>
                    <a:pt x="2101" y="24"/>
                  </a:lnTo>
                  <a:lnTo>
                    <a:pt x="2103" y="28"/>
                  </a:lnTo>
                  <a:lnTo>
                    <a:pt x="2104" y="33"/>
                  </a:lnTo>
                  <a:lnTo>
                    <a:pt x="2106" y="37"/>
                  </a:lnTo>
                  <a:lnTo>
                    <a:pt x="2108" y="42"/>
                  </a:lnTo>
                  <a:lnTo>
                    <a:pt x="2109" y="48"/>
                  </a:lnTo>
                  <a:lnTo>
                    <a:pt x="2111" y="54"/>
                  </a:lnTo>
                  <a:lnTo>
                    <a:pt x="2112" y="60"/>
                  </a:lnTo>
                  <a:lnTo>
                    <a:pt x="2114" y="66"/>
                  </a:lnTo>
                  <a:lnTo>
                    <a:pt x="2115" y="73"/>
                  </a:lnTo>
                  <a:lnTo>
                    <a:pt x="2117" y="79"/>
                  </a:lnTo>
                  <a:lnTo>
                    <a:pt x="2118" y="87"/>
                  </a:lnTo>
                  <a:lnTo>
                    <a:pt x="2122" y="94"/>
                  </a:lnTo>
                  <a:lnTo>
                    <a:pt x="2123" y="102"/>
                  </a:lnTo>
                  <a:lnTo>
                    <a:pt x="2125" y="109"/>
                  </a:lnTo>
                  <a:lnTo>
                    <a:pt x="2126" y="117"/>
                  </a:lnTo>
                  <a:lnTo>
                    <a:pt x="2128" y="125"/>
                  </a:lnTo>
                  <a:lnTo>
                    <a:pt x="2129" y="132"/>
                  </a:lnTo>
                  <a:lnTo>
                    <a:pt x="2131" y="141"/>
                  </a:lnTo>
                  <a:lnTo>
                    <a:pt x="2133" y="149"/>
                  </a:lnTo>
                  <a:lnTo>
                    <a:pt x="2134" y="156"/>
                  </a:lnTo>
                  <a:lnTo>
                    <a:pt x="2136" y="165"/>
                  </a:lnTo>
                  <a:lnTo>
                    <a:pt x="2137" y="173"/>
                  </a:lnTo>
                  <a:lnTo>
                    <a:pt x="2140" y="182"/>
                  </a:lnTo>
                  <a:lnTo>
                    <a:pt x="2142" y="191"/>
                  </a:lnTo>
                  <a:lnTo>
                    <a:pt x="2143" y="198"/>
                  </a:lnTo>
                  <a:lnTo>
                    <a:pt x="2145" y="207"/>
                  </a:lnTo>
                  <a:lnTo>
                    <a:pt x="2147" y="216"/>
                  </a:lnTo>
                  <a:lnTo>
                    <a:pt x="2148" y="224"/>
                  </a:lnTo>
                  <a:lnTo>
                    <a:pt x="2150" y="233"/>
                  </a:lnTo>
                  <a:lnTo>
                    <a:pt x="2151" y="242"/>
                  </a:lnTo>
                  <a:lnTo>
                    <a:pt x="2153" y="250"/>
                  </a:lnTo>
                  <a:lnTo>
                    <a:pt x="2154" y="259"/>
                  </a:lnTo>
                  <a:lnTo>
                    <a:pt x="2156" y="268"/>
                  </a:lnTo>
                  <a:lnTo>
                    <a:pt x="2159" y="277"/>
                  </a:lnTo>
                  <a:lnTo>
                    <a:pt x="2161" y="284"/>
                  </a:lnTo>
                  <a:lnTo>
                    <a:pt x="2162" y="293"/>
                  </a:lnTo>
                  <a:lnTo>
                    <a:pt x="2164" y="302"/>
                  </a:lnTo>
                  <a:lnTo>
                    <a:pt x="2165" y="311"/>
                  </a:lnTo>
                  <a:lnTo>
                    <a:pt x="2167" y="319"/>
                  </a:lnTo>
                  <a:lnTo>
                    <a:pt x="2168" y="328"/>
                  </a:lnTo>
                  <a:lnTo>
                    <a:pt x="2170" y="337"/>
                  </a:lnTo>
                  <a:lnTo>
                    <a:pt x="2171" y="345"/>
                  </a:lnTo>
                  <a:lnTo>
                    <a:pt x="2173" y="354"/>
                  </a:lnTo>
                  <a:lnTo>
                    <a:pt x="2175" y="363"/>
                  </a:lnTo>
                  <a:lnTo>
                    <a:pt x="2176" y="372"/>
                  </a:lnTo>
                  <a:lnTo>
                    <a:pt x="2179" y="379"/>
                  </a:lnTo>
                  <a:lnTo>
                    <a:pt x="2181" y="388"/>
                  </a:lnTo>
                  <a:lnTo>
                    <a:pt x="2182" y="397"/>
                  </a:lnTo>
                  <a:lnTo>
                    <a:pt x="2184" y="405"/>
                  </a:lnTo>
                  <a:lnTo>
                    <a:pt x="2186" y="414"/>
                  </a:lnTo>
                  <a:lnTo>
                    <a:pt x="2187" y="421"/>
                  </a:lnTo>
                  <a:lnTo>
                    <a:pt x="2189" y="430"/>
                  </a:lnTo>
                  <a:lnTo>
                    <a:pt x="2190" y="438"/>
                  </a:lnTo>
                  <a:lnTo>
                    <a:pt x="2192" y="447"/>
                  </a:lnTo>
                  <a:lnTo>
                    <a:pt x="2193" y="456"/>
                  </a:lnTo>
                  <a:lnTo>
                    <a:pt x="2195" y="464"/>
                  </a:lnTo>
                  <a:lnTo>
                    <a:pt x="2198" y="473"/>
                  </a:lnTo>
                  <a:lnTo>
                    <a:pt x="2200" y="480"/>
                  </a:lnTo>
                  <a:lnTo>
                    <a:pt x="2201" y="489"/>
                  </a:lnTo>
                  <a:lnTo>
                    <a:pt x="2203" y="497"/>
                  </a:lnTo>
                  <a:lnTo>
                    <a:pt x="2204" y="504"/>
                  </a:lnTo>
                  <a:lnTo>
                    <a:pt x="2206" y="513"/>
                  </a:lnTo>
                  <a:lnTo>
                    <a:pt x="2207" y="521"/>
                  </a:lnTo>
                  <a:lnTo>
                    <a:pt x="2209" y="530"/>
                  </a:lnTo>
                  <a:lnTo>
                    <a:pt x="2210" y="537"/>
                  </a:lnTo>
                  <a:lnTo>
                    <a:pt x="2212" y="545"/>
                  </a:lnTo>
                  <a:lnTo>
                    <a:pt x="2214" y="554"/>
                  </a:lnTo>
                  <a:lnTo>
                    <a:pt x="2215" y="561"/>
                  </a:lnTo>
                  <a:lnTo>
                    <a:pt x="2218" y="569"/>
                  </a:lnTo>
                  <a:lnTo>
                    <a:pt x="2220" y="577"/>
                  </a:lnTo>
                  <a:lnTo>
                    <a:pt x="2221" y="586"/>
                  </a:lnTo>
                  <a:lnTo>
                    <a:pt x="2223" y="593"/>
                  </a:lnTo>
                  <a:lnTo>
                    <a:pt x="2224" y="601"/>
                  </a:lnTo>
                  <a:lnTo>
                    <a:pt x="2226" y="608"/>
                  </a:lnTo>
                  <a:lnTo>
                    <a:pt x="2228" y="616"/>
                  </a:lnTo>
                  <a:lnTo>
                    <a:pt x="2229" y="625"/>
                  </a:lnTo>
                  <a:lnTo>
                    <a:pt x="2231" y="632"/>
                  </a:lnTo>
                  <a:lnTo>
                    <a:pt x="2232" y="640"/>
                  </a:lnTo>
                  <a:lnTo>
                    <a:pt x="2234" y="647"/>
                  </a:lnTo>
                  <a:lnTo>
                    <a:pt x="2237" y="655"/>
                  </a:lnTo>
                  <a:lnTo>
                    <a:pt x="2239" y="662"/>
                  </a:lnTo>
                  <a:lnTo>
                    <a:pt x="2240" y="670"/>
                  </a:lnTo>
                  <a:lnTo>
                    <a:pt x="2242" y="677"/>
                  </a:lnTo>
                  <a:lnTo>
                    <a:pt x="2243" y="685"/>
                  </a:lnTo>
                  <a:lnTo>
                    <a:pt x="2245" y="693"/>
                  </a:lnTo>
                  <a:lnTo>
                    <a:pt x="2246" y="700"/>
                  </a:lnTo>
                  <a:lnTo>
                    <a:pt x="2248" y="708"/>
                  </a:lnTo>
                  <a:lnTo>
                    <a:pt x="2249" y="715"/>
                  </a:lnTo>
                  <a:lnTo>
                    <a:pt x="2251" y="723"/>
                  </a:lnTo>
                  <a:lnTo>
                    <a:pt x="2253" y="730"/>
                  </a:lnTo>
                  <a:lnTo>
                    <a:pt x="2254" y="738"/>
                  </a:lnTo>
                  <a:lnTo>
                    <a:pt x="2257" y="745"/>
                  </a:lnTo>
                  <a:lnTo>
                    <a:pt x="2259" y="753"/>
                  </a:lnTo>
                  <a:lnTo>
                    <a:pt x="2260" y="759"/>
                  </a:lnTo>
                  <a:lnTo>
                    <a:pt x="2262" y="766"/>
                  </a:lnTo>
                  <a:lnTo>
                    <a:pt x="2263" y="774"/>
                  </a:lnTo>
                  <a:lnTo>
                    <a:pt x="2265" y="781"/>
                  </a:lnTo>
                  <a:lnTo>
                    <a:pt x="2267" y="789"/>
                  </a:lnTo>
                  <a:lnTo>
                    <a:pt x="2268" y="795"/>
                  </a:lnTo>
                  <a:lnTo>
                    <a:pt x="2270" y="803"/>
                  </a:lnTo>
                  <a:lnTo>
                    <a:pt x="2271" y="810"/>
                  </a:lnTo>
                  <a:lnTo>
                    <a:pt x="2273" y="816"/>
                  </a:lnTo>
                  <a:lnTo>
                    <a:pt x="2276" y="824"/>
                  </a:lnTo>
                  <a:lnTo>
                    <a:pt x="2277" y="831"/>
                  </a:lnTo>
                  <a:lnTo>
                    <a:pt x="2279" y="837"/>
                  </a:lnTo>
                  <a:lnTo>
                    <a:pt x="2281" y="845"/>
                  </a:lnTo>
                  <a:lnTo>
                    <a:pt x="2282" y="852"/>
                  </a:lnTo>
                  <a:lnTo>
                    <a:pt x="2284" y="858"/>
                  </a:lnTo>
                  <a:lnTo>
                    <a:pt x="2285" y="866"/>
                  </a:lnTo>
                  <a:lnTo>
                    <a:pt x="2287" y="872"/>
                  </a:lnTo>
                  <a:lnTo>
                    <a:pt x="2288" y="879"/>
                  </a:lnTo>
                  <a:lnTo>
                    <a:pt x="2290" y="885"/>
                  </a:lnTo>
                  <a:lnTo>
                    <a:pt x="2292" y="893"/>
                  </a:lnTo>
                  <a:lnTo>
                    <a:pt x="2295" y="899"/>
                  </a:lnTo>
                  <a:lnTo>
                    <a:pt x="2296" y="906"/>
                  </a:lnTo>
                  <a:lnTo>
                    <a:pt x="2298" y="912"/>
                  </a:lnTo>
                  <a:lnTo>
                    <a:pt x="2299" y="920"/>
                  </a:lnTo>
                  <a:lnTo>
                    <a:pt x="2301" y="926"/>
                  </a:lnTo>
                  <a:lnTo>
                    <a:pt x="2302" y="934"/>
                  </a:lnTo>
                  <a:lnTo>
                    <a:pt x="2304" y="940"/>
                  </a:lnTo>
                  <a:lnTo>
                    <a:pt x="2306" y="946"/>
                  </a:lnTo>
                  <a:lnTo>
                    <a:pt x="2307" y="953"/>
                  </a:lnTo>
                  <a:lnTo>
                    <a:pt x="2309" y="959"/>
                  </a:lnTo>
                  <a:lnTo>
                    <a:pt x="2310" y="965"/>
                  </a:lnTo>
                  <a:lnTo>
                    <a:pt x="2312" y="973"/>
                  </a:lnTo>
                  <a:lnTo>
                    <a:pt x="2315" y="979"/>
                  </a:lnTo>
                  <a:lnTo>
                    <a:pt x="2316" y="985"/>
                  </a:lnTo>
                  <a:lnTo>
                    <a:pt x="2318" y="992"/>
                  </a:lnTo>
                  <a:lnTo>
                    <a:pt x="2320" y="998"/>
                  </a:lnTo>
                  <a:lnTo>
                    <a:pt x="2321" y="1004"/>
                  </a:lnTo>
                  <a:lnTo>
                    <a:pt x="2323" y="1010"/>
                  </a:lnTo>
                  <a:lnTo>
                    <a:pt x="2324" y="1016"/>
                  </a:lnTo>
                  <a:lnTo>
                    <a:pt x="2326" y="1024"/>
                  </a:lnTo>
                  <a:lnTo>
                    <a:pt x="2327" y="1030"/>
                  </a:lnTo>
                  <a:lnTo>
                    <a:pt x="2329" y="1036"/>
                  </a:lnTo>
                  <a:lnTo>
                    <a:pt x="2330" y="1042"/>
                  </a:lnTo>
                  <a:lnTo>
                    <a:pt x="2334" y="1048"/>
                  </a:lnTo>
                  <a:lnTo>
                    <a:pt x="2335" y="1054"/>
                  </a:lnTo>
                  <a:lnTo>
                    <a:pt x="2337" y="1060"/>
                  </a:lnTo>
                  <a:lnTo>
                    <a:pt x="2338" y="1066"/>
                  </a:lnTo>
                  <a:lnTo>
                    <a:pt x="2340" y="1074"/>
                  </a:lnTo>
                  <a:lnTo>
                    <a:pt x="2341" y="1080"/>
                  </a:lnTo>
                  <a:lnTo>
                    <a:pt x="2343" y="1086"/>
                  </a:lnTo>
                  <a:lnTo>
                    <a:pt x="2345" y="1092"/>
                  </a:lnTo>
                  <a:lnTo>
                    <a:pt x="2346" y="1098"/>
                  </a:lnTo>
                  <a:lnTo>
                    <a:pt x="2348" y="1104"/>
                  </a:lnTo>
                  <a:lnTo>
                    <a:pt x="2349" y="1110"/>
                  </a:lnTo>
                  <a:lnTo>
                    <a:pt x="2351" y="1116"/>
                  </a:lnTo>
                  <a:lnTo>
                    <a:pt x="2354" y="1120"/>
                  </a:lnTo>
                  <a:lnTo>
                    <a:pt x="2355" y="1126"/>
                  </a:lnTo>
                  <a:lnTo>
                    <a:pt x="2357" y="1132"/>
                  </a:lnTo>
                  <a:lnTo>
                    <a:pt x="2359" y="1138"/>
                  </a:lnTo>
                  <a:lnTo>
                    <a:pt x="2360" y="1145"/>
                  </a:lnTo>
                  <a:lnTo>
                    <a:pt x="2362" y="1151"/>
                  </a:lnTo>
                  <a:lnTo>
                    <a:pt x="2363" y="1157"/>
                  </a:lnTo>
                  <a:lnTo>
                    <a:pt x="2365" y="1163"/>
                  </a:lnTo>
                  <a:lnTo>
                    <a:pt x="2366" y="1169"/>
                  </a:lnTo>
                  <a:lnTo>
                    <a:pt x="2368" y="1173"/>
                  </a:lnTo>
                  <a:lnTo>
                    <a:pt x="2369" y="1179"/>
                  </a:lnTo>
                  <a:lnTo>
                    <a:pt x="2373" y="1185"/>
                  </a:lnTo>
                  <a:lnTo>
                    <a:pt x="2374" y="1191"/>
                  </a:lnTo>
                  <a:lnTo>
                    <a:pt x="2376" y="1196"/>
                  </a:lnTo>
                  <a:lnTo>
                    <a:pt x="2377" y="1202"/>
                  </a:lnTo>
                  <a:lnTo>
                    <a:pt x="2379" y="1208"/>
                  </a:lnTo>
                  <a:lnTo>
                    <a:pt x="2380" y="1214"/>
                  </a:lnTo>
                  <a:lnTo>
                    <a:pt x="2382" y="1218"/>
                  </a:lnTo>
                  <a:lnTo>
                    <a:pt x="2383" y="1224"/>
                  </a:lnTo>
                  <a:lnTo>
                    <a:pt x="2385" y="1230"/>
                  </a:lnTo>
                  <a:lnTo>
                    <a:pt x="2387" y="1235"/>
                  </a:lnTo>
                  <a:lnTo>
                    <a:pt x="2388" y="1241"/>
                  </a:lnTo>
                  <a:lnTo>
                    <a:pt x="2390" y="1247"/>
                  </a:lnTo>
                  <a:lnTo>
                    <a:pt x="2393" y="1251"/>
                  </a:lnTo>
                  <a:lnTo>
                    <a:pt x="2394" y="1258"/>
                  </a:lnTo>
                  <a:lnTo>
                    <a:pt x="2396" y="1262"/>
                  </a:lnTo>
                  <a:lnTo>
                    <a:pt x="2398" y="1268"/>
                  </a:lnTo>
                  <a:lnTo>
                    <a:pt x="2399" y="1274"/>
                  </a:lnTo>
                  <a:lnTo>
                    <a:pt x="2401" y="1279"/>
                  </a:lnTo>
                  <a:lnTo>
                    <a:pt x="2402" y="1285"/>
                  </a:lnTo>
                  <a:lnTo>
                    <a:pt x="2404" y="1289"/>
                  </a:lnTo>
                  <a:lnTo>
                    <a:pt x="2405" y="1295"/>
                  </a:lnTo>
                  <a:lnTo>
                    <a:pt x="2407" y="1300"/>
                  </a:lnTo>
                  <a:lnTo>
                    <a:pt x="2408" y="1306"/>
                  </a:lnTo>
                  <a:lnTo>
                    <a:pt x="2412" y="1310"/>
                  </a:lnTo>
                  <a:lnTo>
                    <a:pt x="2413" y="1316"/>
                  </a:lnTo>
                  <a:lnTo>
                    <a:pt x="2415" y="1321"/>
                  </a:lnTo>
                  <a:lnTo>
                    <a:pt x="2416" y="1327"/>
                  </a:lnTo>
                  <a:lnTo>
                    <a:pt x="2418" y="1331"/>
                  </a:lnTo>
                  <a:lnTo>
                    <a:pt x="2419" y="1336"/>
                  </a:lnTo>
                  <a:lnTo>
                    <a:pt x="2421" y="1342"/>
                  </a:lnTo>
                  <a:lnTo>
                    <a:pt x="2422" y="1346"/>
                  </a:lnTo>
                  <a:lnTo>
                    <a:pt x="2424" y="1352"/>
                  </a:lnTo>
                  <a:lnTo>
                    <a:pt x="2426" y="1357"/>
                  </a:lnTo>
                  <a:lnTo>
                    <a:pt x="2427" y="1361"/>
                  </a:lnTo>
                  <a:lnTo>
                    <a:pt x="2430" y="1367"/>
                  </a:lnTo>
                  <a:lnTo>
                    <a:pt x="2432" y="1372"/>
                  </a:lnTo>
                  <a:lnTo>
                    <a:pt x="2433" y="1377"/>
                  </a:lnTo>
                  <a:lnTo>
                    <a:pt x="2435" y="1383"/>
                  </a:lnTo>
                  <a:lnTo>
                    <a:pt x="2436" y="1387"/>
                  </a:lnTo>
                  <a:lnTo>
                    <a:pt x="2438" y="1392"/>
                  </a:lnTo>
                  <a:lnTo>
                    <a:pt x="2440" y="1396"/>
                  </a:lnTo>
                  <a:lnTo>
                    <a:pt x="2441" y="1402"/>
                  </a:lnTo>
                  <a:lnTo>
                    <a:pt x="2443" y="1267"/>
                  </a:lnTo>
                  <a:lnTo>
                    <a:pt x="2444" y="1143"/>
                  </a:lnTo>
                  <a:lnTo>
                    <a:pt x="2446" y="1029"/>
                  </a:lnTo>
                  <a:lnTo>
                    <a:pt x="2447" y="925"/>
                  </a:lnTo>
                  <a:lnTo>
                    <a:pt x="2451" y="830"/>
                  </a:lnTo>
                  <a:lnTo>
                    <a:pt x="2452" y="744"/>
                  </a:lnTo>
                  <a:lnTo>
                    <a:pt x="2454" y="664"/>
                  </a:lnTo>
                  <a:lnTo>
                    <a:pt x="2455" y="592"/>
                  </a:lnTo>
                  <a:lnTo>
                    <a:pt x="2457" y="527"/>
                  </a:lnTo>
                  <a:lnTo>
                    <a:pt x="2458" y="467"/>
                  </a:lnTo>
                  <a:lnTo>
                    <a:pt x="2460" y="412"/>
                  </a:lnTo>
                  <a:lnTo>
                    <a:pt x="2461" y="364"/>
                  </a:lnTo>
                  <a:lnTo>
                    <a:pt x="2463" y="319"/>
                  </a:lnTo>
                  <a:lnTo>
                    <a:pt x="2465" y="278"/>
                  </a:lnTo>
                  <a:lnTo>
                    <a:pt x="2466" y="242"/>
                  </a:lnTo>
                  <a:lnTo>
                    <a:pt x="2469" y="209"/>
                  </a:lnTo>
                  <a:lnTo>
                    <a:pt x="2471" y="180"/>
                  </a:lnTo>
                  <a:lnTo>
                    <a:pt x="2472" y="155"/>
                  </a:lnTo>
                  <a:lnTo>
                    <a:pt x="2474" y="131"/>
                  </a:lnTo>
                  <a:lnTo>
                    <a:pt x="2475" y="109"/>
                  </a:lnTo>
                  <a:lnTo>
                    <a:pt x="2477" y="91"/>
                  </a:lnTo>
                  <a:lnTo>
                    <a:pt x="2479" y="76"/>
                  </a:lnTo>
                  <a:lnTo>
                    <a:pt x="2480" y="61"/>
                  </a:lnTo>
                  <a:lnTo>
                    <a:pt x="2482" y="49"/>
                  </a:lnTo>
                  <a:lnTo>
                    <a:pt x="2483" y="39"/>
                  </a:lnTo>
                  <a:lnTo>
                    <a:pt x="2485" y="30"/>
                  </a:lnTo>
                  <a:lnTo>
                    <a:pt x="2486" y="24"/>
                  </a:lnTo>
                  <a:lnTo>
                    <a:pt x="2489" y="18"/>
                  </a:lnTo>
                  <a:lnTo>
                    <a:pt x="2491" y="13"/>
                  </a:lnTo>
                  <a:lnTo>
                    <a:pt x="2493" y="9"/>
                  </a:lnTo>
                  <a:lnTo>
                    <a:pt x="2494" y="7"/>
                  </a:lnTo>
                  <a:lnTo>
                    <a:pt x="2496" y="6"/>
                  </a:lnTo>
                  <a:lnTo>
                    <a:pt x="2497" y="4"/>
                  </a:lnTo>
                  <a:lnTo>
                    <a:pt x="2499" y="4"/>
                  </a:lnTo>
                  <a:lnTo>
                    <a:pt x="2500" y="6"/>
                  </a:lnTo>
                  <a:lnTo>
                    <a:pt x="2502" y="7"/>
                  </a:lnTo>
                  <a:lnTo>
                    <a:pt x="2504" y="10"/>
                  </a:lnTo>
                  <a:lnTo>
                    <a:pt x="2505" y="13"/>
                  </a:lnTo>
                  <a:lnTo>
                    <a:pt x="2508" y="16"/>
                  </a:lnTo>
                  <a:lnTo>
                    <a:pt x="2510" y="21"/>
                  </a:lnTo>
                  <a:lnTo>
                    <a:pt x="2511" y="25"/>
                  </a:lnTo>
                  <a:lnTo>
                    <a:pt x="2513" y="30"/>
                  </a:lnTo>
                  <a:lnTo>
                    <a:pt x="2514" y="34"/>
                  </a:lnTo>
                  <a:lnTo>
                    <a:pt x="2516" y="40"/>
                  </a:lnTo>
                  <a:lnTo>
                    <a:pt x="2518" y="46"/>
                  </a:lnTo>
                  <a:lnTo>
                    <a:pt x="2519" y="52"/>
                  </a:lnTo>
                  <a:lnTo>
                    <a:pt x="2521" y="58"/>
                  </a:lnTo>
                  <a:lnTo>
                    <a:pt x="2522" y="66"/>
                  </a:lnTo>
                  <a:lnTo>
                    <a:pt x="2524" y="72"/>
                  </a:lnTo>
                  <a:lnTo>
                    <a:pt x="2525" y="79"/>
                  </a:lnTo>
                  <a:lnTo>
                    <a:pt x="2528" y="87"/>
                  </a:lnTo>
                  <a:lnTo>
                    <a:pt x="2530" y="94"/>
                  </a:lnTo>
                  <a:lnTo>
                    <a:pt x="2532" y="102"/>
                  </a:lnTo>
                  <a:lnTo>
                    <a:pt x="2533" y="109"/>
                  </a:lnTo>
                  <a:lnTo>
                    <a:pt x="2535" y="117"/>
                  </a:lnTo>
                  <a:lnTo>
                    <a:pt x="2536" y="125"/>
                  </a:lnTo>
                  <a:lnTo>
                    <a:pt x="2538" y="134"/>
                  </a:lnTo>
                  <a:lnTo>
                    <a:pt x="2539" y="141"/>
                  </a:lnTo>
                  <a:lnTo>
                    <a:pt x="2541" y="150"/>
                  </a:lnTo>
                  <a:lnTo>
                    <a:pt x="2542" y="158"/>
                  </a:lnTo>
                  <a:lnTo>
                    <a:pt x="2544" y="167"/>
                  </a:lnTo>
                  <a:lnTo>
                    <a:pt x="2547" y="174"/>
                  </a:lnTo>
                  <a:lnTo>
                    <a:pt x="2549" y="183"/>
                  </a:lnTo>
                  <a:lnTo>
                    <a:pt x="2550" y="191"/>
                  </a:lnTo>
                  <a:lnTo>
                    <a:pt x="2552" y="200"/>
                  </a:lnTo>
                  <a:lnTo>
                    <a:pt x="2553" y="209"/>
                  </a:lnTo>
                  <a:lnTo>
                    <a:pt x="2555" y="218"/>
                  </a:lnTo>
                  <a:lnTo>
                    <a:pt x="2557" y="225"/>
                  </a:lnTo>
                  <a:lnTo>
                    <a:pt x="2558" y="235"/>
                  </a:lnTo>
                  <a:lnTo>
                    <a:pt x="2560" y="244"/>
                  </a:lnTo>
                  <a:lnTo>
                    <a:pt x="2561" y="251"/>
                  </a:lnTo>
                  <a:lnTo>
                    <a:pt x="2563" y="260"/>
                  </a:lnTo>
                  <a:lnTo>
                    <a:pt x="2566" y="269"/>
                  </a:lnTo>
                  <a:lnTo>
                    <a:pt x="2567" y="278"/>
                  </a:lnTo>
                  <a:lnTo>
                    <a:pt x="2569" y="287"/>
                  </a:lnTo>
                  <a:lnTo>
                    <a:pt x="2571" y="295"/>
                  </a:lnTo>
                  <a:lnTo>
                    <a:pt x="2572" y="304"/>
                  </a:lnTo>
                  <a:lnTo>
                    <a:pt x="2574" y="313"/>
                  </a:lnTo>
                  <a:lnTo>
                    <a:pt x="2575" y="322"/>
                  </a:lnTo>
                  <a:lnTo>
                    <a:pt x="2577" y="329"/>
                  </a:lnTo>
                  <a:lnTo>
                    <a:pt x="2578" y="338"/>
                  </a:lnTo>
                  <a:lnTo>
                    <a:pt x="2580" y="348"/>
                  </a:lnTo>
                  <a:lnTo>
                    <a:pt x="2581" y="355"/>
                  </a:lnTo>
                  <a:lnTo>
                    <a:pt x="2583" y="364"/>
                  </a:lnTo>
                  <a:lnTo>
                    <a:pt x="2586" y="373"/>
                  </a:lnTo>
                  <a:lnTo>
                    <a:pt x="2588" y="381"/>
                  </a:lnTo>
                  <a:lnTo>
                    <a:pt x="2589" y="390"/>
                  </a:lnTo>
                  <a:lnTo>
                    <a:pt x="2591" y="399"/>
                  </a:lnTo>
                  <a:lnTo>
                    <a:pt x="2592" y="406"/>
                  </a:lnTo>
                  <a:lnTo>
                    <a:pt x="2594" y="415"/>
                  </a:lnTo>
                  <a:lnTo>
                    <a:pt x="2595" y="424"/>
                  </a:lnTo>
                  <a:lnTo>
                    <a:pt x="2597" y="432"/>
                  </a:lnTo>
                  <a:lnTo>
                    <a:pt x="2599" y="441"/>
                  </a:lnTo>
                  <a:lnTo>
                    <a:pt x="2600" y="448"/>
                  </a:lnTo>
                  <a:lnTo>
                    <a:pt x="2602" y="458"/>
                  </a:lnTo>
                  <a:lnTo>
                    <a:pt x="2605" y="465"/>
                  </a:lnTo>
                  <a:lnTo>
                    <a:pt x="2606" y="474"/>
                  </a:lnTo>
                  <a:lnTo>
                    <a:pt x="2608" y="482"/>
                  </a:lnTo>
                  <a:lnTo>
                    <a:pt x="2610" y="491"/>
                  </a:lnTo>
                  <a:lnTo>
                    <a:pt x="2611" y="498"/>
                  </a:lnTo>
                  <a:lnTo>
                    <a:pt x="2613" y="507"/>
                  </a:lnTo>
                  <a:lnTo>
                    <a:pt x="2614" y="515"/>
                  </a:lnTo>
                  <a:lnTo>
                    <a:pt x="2616" y="522"/>
                  </a:lnTo>
                  <a:lnTo>
                    <a:pt x="2617" y="531"/>
                  </a:lnTo>
                  <a:lnTo>
                    <a:pt x="2619" y="539"/>
                  </a:lnTo>
                  <a:lnTo>
                    <a:pt x="2620" y="546"/>
                  </a:lnTo>
                  <a:lnTo>
                    <a:pt x="2622" y="555"/>
                  </a:lnTo>
                  <a:lnTo>
                    <a:pt x="2625" y="563"/>
                  </a:lnTo>
                  <a:lnTo>
                    <a:pt x="2627" y="571"/>
                  </a:lnTo>
                  <a:lnTo>
                    <a:pt x="2628" y="580"/>
                  </a:lnTo>
                  <a:lnTo>
                    <a:pt x="2630" y="587"/>
                  </a:lnTo>
                  <a:lnTo>
                    <a:pt x="2631" y="595"/>
                  </a:lnTo>
                  <a:lnTo>
                    <a:pt x="2633" y="602"/>
                  </a:lnTo>
                  <a:lnTo>
                    <a:pt x="2634" y="610"/>
                  </a:lnTo>
                  <a:lnTo>
                    <a:pt x="2636" y="619"/>
                  </a:lnTo>
                  <a:lnTo>
                    <a:pt x="2638" y="626"/>
                  </a:lnTo>
                  <a:lnTo>
                    <a:pt x="2639" y="634"/>
                  </a:lnTo>
                  <a:lnTo>
                    <a:pt x="2641" y="641"/>
                  </a:lnTo>
                  <a:lnTo>
                    <a:pt x="2644" y="649"/>
                  </a:lnTo>
                  <a:lnTo>
                    <a:pt x="2645" y="656"/>
                  </a:lnTo>
                  <a:lnTo>
                    <a:pt x="2647" y="664"/>
                  </a:lnTo>
                  <a:lnTo>
                    <a:pt x="2648" y="671"/>
                  </a:lnTo>
                  <a:lnTo>
                    <a:pt x="2650" y="679"/>
                  </a:lnTo>
                  <a:lnTo>
                    <a:pt x="2652" y="687"/>
                  </a:lnTo>
                  <a:lnTo>
                    <a:pt x="2653" y="694"/>
                  </a:lnTo>
                  <a:lnTo>
                    <a:pt x="2655" y="702"/>
                  </a:lnTo>
                  <a:lnTo>
                    <a:pt x="2656" y="709"/>
                  </a:lnTo>
                  <a:lnTo>
                    <a:pt x="2658" y="717"/>
                  </a:lnTo>
                  <a:lnTo>
                    <a:pt x="2659" y="724"/>
                  </a:lnTo>
                  <a:lnTo>
                    <a:pt x="2661" y="732"/>
                  </a:lnTo>
                  <a:lnTo>
                    <a:pt x="2664" y="739"/>
                  </a:lnTo>
                  <a:lnTo>
                    <a:pt x="2666" y="747"/>
                  </a:lnTo>
                  <a:lnTo>
                    <a:pt x="2667" y="754"/>
                  </a:lnTo>
                  <a:lnTo>
                    <a:pt x="2669" y="760"/>
                  </a:lnTo>
                  <a:lnTo>
                    <a:pt x="2670" y="768"/>
                  </a:lnTo>
                  <a:lnTo>
                    <a:pt x="2672" y="775"/>
                  </a:lnTo>
                  <a:lnTo>
                    <a:pt x="2673" y="783"/>
                  </a:lnTo>
                  <a:lnTo>
                    <a:pt x="2675" y="790"/>
                  </a:lnTo>
                  <a:lnTo>
                    <a:pt x="2677" y="796"/>
                  </a:lnTo>
                  <a:lnTo>
                    <a:pt x="2678" y="804"/>
                  </a:lnTo>
                  <a:lnTo>
                    <a:pt x="2680" y="812"/>
                  </a:lnTo>
                  <a:lnTo>
                    <a:pt x="2683" y="818"/>
                  </a:lnTo>
                  <a:lnTo>
                    <a:pt x="2684" y="825"/>
                  </a:lnTo>
                  <a:lnTo>
                    <a:pt x="2686" y="833"/>
                  </a:lnTo>
                  <a:lnTo>
                    <a:pt x="2687" y="839"/>
                  </a:lnTo>
                  <a:lnTo>
                    <a:pt x="2689" y="846"/>
                  </a:lnTo>
                  <a:lnTo>
                    <a:pt x="2691" y="854"/>
                  </a:lnTo>
                  <a:lnTo>
                    <a:pt x="2692" y="860"/>
                  </a:lnTo>
                  <a:lnTo>
                    <a:pt x="2694" y="867"/>
                  </a:lnTo>
                  <a:lnTo>
                    <a:pt x="2695" y="873"/>
                  </a:lnTo>
                  <a:lnTo>
                    <a:pt x="2697" y="881"/>
                  </a:lnTo>
                  <a:lnTo>
                    <a:pt x="2698" y="887"/>
                  </a:lnTo>
                  <a:lnTo>
                    <a:pt x="2701" y="894"/>
                  </a:lnTo>
                  <a:lnTo>
                    <a:pt x="2703" y="900"/>
                  </a:lnTo>
                  <a:lnTo>
                    <a:pt x="2705" y="908"/>
                  </a:lnTo>
                  <a:lnTo>
                    <a:pt x="2706" y="914"/>
                  </a:lnTo>
                  <a:lnTo>
                    <a:pt x="2708" y="922"/>
                  </a:lnTo>
                  <a:lnTo>
                    <a:pt x="2709" y="928"/>
                  </a:lnTo>
                  <a:lnTo>
                    <a:pt x="2711" y="935"/>
                  </a:lnTo>
                  <a:lnTo>
                    <a:pt x="2712" y="941"/>
                  </a:lnTo>
                  <a:lnTo>
                    <a:pt x="2714" y="947"/>
                  </a:lnTo>
                  <a:lnTo>
                    <a:pt x="2716" y="955"/>
                  </a:lnTo>
                  <a:lnTo>
                    <a:pt x="2717" y="961"/>
                  </a:lnTo>
                  <a:lnTo>
                    <a:pt x="2719" y="967"/>
                  </a:lnTo>
                  <a:lnTo>
                    <a:pt x="2722" y="974"/>
                  </a:lnTo>
                  <a:lnTo>
                    <a:pt x="2723" y="980"/>
                  </a:lnTo>
                  <a:lnTo>
                    <a:pt x="2725" y="986"/>
                  </a:lnTo>
                  <a:lnTo>
                    <a:pt x="2726" y="992"/>
                  </a:lnTo>
                  <a:lnTo>
                    <a:pt x="2728" y="1000"/>
                  </a:lnTo>
                  <a:lnTo>
                    <a:pt x="2730" y="1006"/>
                  </a:lnTo>
                  <a:lnTo>
                    <a:pt x="2731" y="1012"/>
                  </a:lnTo>
                  <a:lnTo>
                    <a:pt x="2733" y="1018"/>
                  </a:lnTo>
                  <a:lnTo>
                    <a:pt x="2734" y="1025"/>
                  </a:lnTo>
                  <a:lnTo>
                    <a:pt x="2736" y="1032"/>
                  </a:lnTo>
                  <a:lnTo>
                    <a:pt x="2737" y="1038"/>
                  </a:lnTo>
                  <a:lnTo>
                    <a:pt x="2740" y="1044"/>
                  </a:lnTo>
                  <a:lnTo>
                    <a:pt x="2742" y="1050"/>
                  </a:lnTo>
                  <a:lnTo>
                    <a:pt x="2744" y="1056"/>
                  </a:lnTo>
                  <a:lnTo>
                    <a:pt x="2745" y="1062"/>
                  </a:lnTo>
                  <a:lnTo>
                    <a:pt x="2747" y="1068"/>
                  </a:lnTo>
                  <a:lnTo>
                    <a:pt x="2748" y="1074"/>
                  </a:lnTo>
                  <a:lnTo>
                    <a:pt x="2750" y="1080"/>
                  </a:lnTo>
                  <a:lnTo>
                    <a:pt x="2751" y="1087"/>
                  </a:lnTo>
                  <a:lnTo>
                    <a:pt x="2753" y="1093"/>
                  </a:lnTo>
                  <a:lnTo>
                    <a:pt x="2754" y="1099"/>
                  </a:lnTo>
                  <a:lnTo>
                    <a:pt x="2756" y="1105"/>
                  </a:lnTo>
                  <a:lnTo>
                    <a:pt x="2758" y="1110"/>
                  </a:lnTo>
                  <a:lnTo>
                    <a:pt x="2761" y="1116"/>
                  </a:lnTo>
                  <a:lnTo>
                    <a:pt x="2762" y="1122"/>
                  </a:lnTo>
                  <a:lnTo>
                    <a:pt x="2764" y="1128"/>
                  </a:lnTo>
                  <a:lnTo>
                    <a:pt x="2765" y="1134"/>
                  </a:lnTo>
                  <a:lnTo>
                    <a:pt x="2767" y="1140"/>
                  </a:lnTo>
                  <a:lnTo>
                    <a:pt x="2769" y="1146"/>
                  </a:lnTo>
                  <a:lnTo>
                    <a:pt x="2770" y="1152"/>
                  </a:lnTo>
                  <a:lnTo>
                    <a:pt x="2772" y="1158"/>
                  </a:lnTo>
                  <a:lnTo>
                    <a:pt x="2773" y="1164"/>
                  </a:lnTo>
                  <a:lnTo>
                    <a:pt x="2775" y="1169"/>
                  </a:lnTo>
                  <a:lnTo>
                    <a:pt x="2776" y="1175"/>
                  </a:lnTo>
                  <a:lnTo>
                    <a:pt x="2779" y="1181"/>
                  </a:lnTo>
                  <a:lnTo>
                    <a:pt x="2781" y="1187"/>
                  </a:lnTo>
                  <a:lnTo>
                    <a:pt x="2783" y="1193"/>
                  </a:lnTo>
                  <a:lnTo>
                    <a:pt x="2784" y="1197"/>
                  </a:lnTo>
                  <a:lnTo>
                    <a:pt x="2786" y="1203"/>
                  </a:lnTo>
                  <a:lnTo>
                    <a:pt x="2787" y="1209"/>
                  </a:lnTo>
                  <a:lnTo>
                    <a:pt x="2789" y="1214"/>
                  </a:lnTo>
                  <a:lnTo>
                    <a:pt x="2790" y="1220"/>
                  </a:lnTo>
                  <a:lnTo>
                    <a:pt x="2792" y="1226"/>
                  </a:lnTo>
                  <a:lnTo>
                    <a:pt x="2793" y="1232"/>
                  </a:lnTo>
                  <a:lnTo>
                    <a:pt x="2795" y="1236"/>
                  </a:lnTo>
                  <a:lnTo>
                    <a:pt x="2797" y="1242"/>
                  </a:lnTo>
                  <a:lnTo>
                    <a:pt x="2800" y="1247"/>
                  </a:lnTo>
                  <a:lnTo>
                    <a:pt x="2801" y="1253"/>
                  </a:lnTo>
                  <a:lnTo>
                    <a:pt x="2803" y="1259"/>
                  </a:lnTo>
                  <a:lnTo>
                    <a:pt x="2804" y="1264"/>
                  </a:lnTo>
                  <a:lnTo>
                    <a:pt x="2806" y="1270"/>
                  </a:lnTo>
                  <a:lnTo>
                    <a:pt x="2807" y="1274"/>
                  </a:lnTo>
                  <a:lnTo>
                    <a:pt x="2809" y="1280"/>
                  </a:lnTo>
                  <a:lnTo>
                    <a:pt x="2811" y="1286"/>
                  </a:lnTo>
                  <a:lnTo>
                    <a:pt x="2812" y="1291"/>
                  </a:lnTo>
                  <a:lnTo>
                    <a:pt x="2814" y="1297"/>
                  </a:lnTo>
                  <a:lnTo>
                    <a:pt x="2815" y="1301"/>
                  </a:lnTo>
                  <a:lnTo>
                    <a:pt x="2818" y="1307"/>
                  </a:lnTo>
                  <a:lnTo>
                    <a:pt x="2820" y="1312"/>
                  </a:lnTo>
                  <a:lnTo>
                    <a:pt x="2822" y="1316"/>
                  </a:lnTo>
                  <a:lnTo>
                    <a:pt x="2823" y="1322"/>
                  </a:lnTo>
                  <a:lnTo>
                    <a:pt x="2825" y="1327"/>
                  </a:lnTo>
                  <a:lnTo>
                    <a:pt x="2826" y="1333"/>
                  </a:lnTo>
                  <a:lnTo>
                    <a:pt x="2828" y="1337"/>
                  </a:lnTo>
                  <a:lnTo>
                    <a:pt x="2829" y="1343"/>
                  </a:lnTo>
                  <a:lnTo>
                    <a:pt x="2831" y="1348"/>
                  </a:lnTo>
                  <a:lnTo>
                    <a:pt x="2832" y="1352"/>
                  </a:lnTo>
                  <a:lnTo>
                    <a:pt x="2834" y="1358"/>
                  </a:lnTo>
                  <a:lnTo>
                    <a:pt x="2837" y="1363"/>
                  </a:lnTo>
                  <a:lnTo>
                    <a:pt x="2839" y="1367"/>
                  </a:lnTo>
                  <a:lnTo>
                    <a:pt x="2840" y="1374"/>
                  </a:lnTo>
                  <a:lnTo>
                    <a:pt x="2842" y="1378"/>
                  </a:lnTo>
                  <a:lnTo>
                    <a:pt x="2843" y="1383"/>
                  </a:lnTo>
                  <a:lnTo>
                    <a:pt x="2845" y="1389"/>
                  </a:lnTo>
                  <a:lnTo>
                    <a:pt x="2846" y="1393"/>
                  </a:lnTo>
                  <a:lnTo>
                    <a:pt x="2848" y="1398"/>
                  </a:lnTo>
                  <a:lnTo>
                    <a:pt x="2850" y="1262"/>
                  </a:lnTo>
                  <a:lnTo>
                    <a:pt x="2851" y="1138"/>
                  </a:lnTo>
                  <a:lnTo>
                    <a:pt x="2853" y="1025"/>
                  </a:lnTo>
                  <a:lnTo>
                    <a:pt x="2854" y="922"/>
                  </a:lnTo>
                  <a:lnTo>
                    <a:pt x="2857" y="827"/>
                  </a:lnTo>
                  <a:lnTo>
                    <a:pt x="2859" y="739"/>
                  </a:lnTo>
                  <a:lnTo>
                    <a:pt x="2860" y="661"/>
                  </a:lnTo>
                  <a:lnTo>
                    <a:pt x="2862" y="589"/>
                  </a:lnTo>
                  <a:lnTo>
                    <a:pt x="2864" y="522"/>
                  </a:lnTo>
                  <a:lnTo>
                    <a:pt x="2865" y="464"/>
                  </a:lnTo>
                  <a:lnTo>
                    <a:pt x="2867" y="409"/>
                  </a:lnTo>
                  <a:lnTo>
                    <a:pt x="2868" y="360"/>
                  </a:lnTo>
                  <a:lnTo>
                    <a:pt x="2870" y="316"/>
                  </a:lnTo>
                  <a:lnTo>
                    <a:pt x="2871" y="275"/>
                  </a:lnTo>
                  <a:lnTo>
                    <a:pt x="2873" y="239"/>
                  </a:lnTo>
                  <a:lnTo>
                    <a:pt x="2876" y="206"/>
                  </a:lnTo>
                  <a:lnTo>
                    <a:pt x="2878" y="177"/>
                  </a:lnTo>
                  <a:lnTo>
                    <a:pt x="2879" y="150"/>
                  </a:lnTo>
                  <a:lnTo>
                    <a:pt x="2881" y="128"/>
                  </a:lnTo>
                  <a:lnTo>
                    <a:pt x="2882" y="106"/>
                  </a:lnTo>
                  <a:lnTo>
                    <a:pt x="2884" y="88"/>
                  </a:lnTo>
                  <a:lnTo>
                    <a:pt x="2885" y="72"/>
                  </a:lnTo>
                  <a:lnTo>
                    <a:pt x="2887" y="58"/>
                  </a:lnTo>
                  <a:lnTo>
                    <a:pt x="2889" y="46"/>
                  </a:lnTo>
                  <a:lnTo>
                    <a:pt x="2890" y="36"/>
                  </a:lnTo>
                  <a:lnTo>
                    <a:pt x="2892" y="27"/>
                  </a:lnTo>
                  <a:lnTo>
                    <a:pt x="2893" y="19"/>
                  </a:lnTo>
                  <a:lnTo>
                    <a:pt x="2896" y="13"/>
                  </a:lnTo>
                  <a:lnTo>
                    <a:pt x="2898" y="9"/>
                  </a:lnTo>
                  <a:lnTo>
                    <a:pt x="2899" y="6"/>
                  </a:lnTo>
                  <a:lnTo>
                    <a:pt x="2901" y="3"/>
                  </a:lnTo>
                  <a:lnTo>
                    <a:pt x="2903" y="1"/>
                  </a:lnTo>
                  <a:lnTo>
                    <a:pt x="2904" y="1"/>
                  </a:lnTo>
                  <a:lnTo>
                    <a:pt x="2906" y="1"/>
                  </a:lnTo>
                  <a:lnTo>
                    <a:pt x="2907" y="3"/>
                  </a:lnTo>
                  <a:lnTo>
                    <a:pt x="2909" y="4"/>
                  </a:lnTo>
                  <a:lnTo>
                    <a:pt x="2910" y="7"/>
                  </a:lnTo>
                  <a:lnTo>
                    <a:pt x="2912" y="9"/>
                  </a:lnTo>
                  <a:lnTo>
                    <a:pt x="2915" y="13"/>
                  </a:lnTo>
                  <a:lnTo>
                    <a:pt x="2917" y="16"/>
                  </a:lnTo>
                  <a:lnTo>
                    <a:pt x="2918" y="21"/>
                  </a:lnTo>
                  <a:lnTo>
                    <a:pt x="2920" y="27"/>
                  </a:lnTo>
                  <a:lnTo>
                    <a:pt x="2921" y="31"/>
                  </a:lnTo>
                  <a:lnTo>
                    <a:pt x="2923" y="37"/>
                  </a:lnTo>
                  <a:lnTo>
                    <a:pt x="2924" y="43"/>
                  </a:lnTo>
                  <a:lnTo>
                    <a:pt x="2926" y="49"/>
                  </a:lnTo>
                  <a:lnTo>
                    <a:pt x="2928" y="55"/>
                  </a:lnTo>
                  <a:lnTo>
                    <a:pt x="2929" y="61"/>
                  </a:lnTo>
                  <a:lnTo>
                    <a:pt x="2931" y="69"/>
                  </a:lnTo>
                  <a:lnTo>
                    <a:pt x="2932" y="76"/>
                  </a:lnTo>
                  <a:lnTo>
                    <a:pt x="2935" y="84"/>
                  </a:lnTo>
                  <a:lnTo>
                    <a:pt x="2937" y="91"/>
                  </a:lnTo>
                  <a:lnTo>
                    <a:pt x="2938" y="99"/>
                  </a:lnTo>
                  <a:lnTo>
                    <a:pt x="2940" y="106"/>
                  </a:lnTo>
                  <a:lnTo>
                    <a:pt x="2942" y="114"/>
                  </a:lnTo>
                  <a:lnTo>
                    <a:pt x="2943" y="122"/>
                  </a:lnTo>
                  <a:lnTo>
                    <a:pt x="2945" y="131"/>
                  </a:lnTo>
                  <a:lnTo>
                    <a:pt x="2946" y="138"/>
                  </a:lnTo>
                  <a:lnTo>
                    <a:pt x="2948" y="147"/>
                  </a:lnTo>
                  <a:lnTo>
                    <a:pt x="2949" y="155"/>
                  </a:lnTo>
                  <a:lnTo>
                    <a:pt x="2951" y="164"/>
                  </a:lnTo>
                  <a:lnTo>
                    <a:pt x="2954" y="171"/>
                  </a:lnTo>
                  <a:lnTo>
                    <a:pt x="2956" y="180"/>
                  </a:lnTo>
                  <a:lnTo>
                    <a:pt x="2957" y="188"/>
                  </a:lnTo>
                  <a:lnTo>
                    <a:pt x="2959" y="197"/>
                  </a:lnTo>
                  <a:lnTo>
                    <a:pt x="2960" y="206"/>
                  </a:lnTo>
                  <a:lnTo>
                    <a:pt x="2962" y="215"/>
                  </a:lnTo>
                  <a:lnTo>
                    <a:pt x="2963" y="222"/>
                  </a:lnTo>
                  <a:lnTo>
                    <a:pt x="2965" y="232"/>
                  </a:lnTo>
                  <a:lnTo>
                    <a:pt x="2966" y="241"/>
                  </a:lnTo>
                  <a:lnTo>
                    <a:pt x="2968" y="250"/>
                  </a:lnTo>
                  <a:lnTo>
                    <a:pt x="2970" y="257"/>
                  </a:lnTo>
                  <a:lnTo>
                    <a:pt x="2971" y="266"/>
                  </a:lnTo>
                  <a:lnTo>
                    <a:pt x="2974" y="275"/>
                  </a:lnTo>
                  <a:lnTo>
                    <a:pt x="2976" y="284"/>
                  </a:lnTo>
                  <a:lnTo>
                    <a:pt x="2977" y="292"/>
                  </a:lnTo>
                  <a:lnTo>
                    <a:pt x="2979" y="301"/>
                  </a:lnTo>
                  <a:lnTo>
                    <a:pt x="2981" y="310"/>
                  </a:lnTo>
                  <a:lnTo>
                    <a:pt x="2982" y="319"/>
                  </a:lnTo>
                  <a:lnTo>
                    <a:pt x="2984" y="326"/>
                  </a:lnTo>
                  <a:lnTo>
                    <a:pt x="2985" y="335"/>
                  </a:lnTo>
                  <a:lnTo>
                    <a:pt x="2987" y="345"/>
                  </a:lnTo>
                  <a:lnTo>
                    <a:pt x="2988" y="354"/>
                  </a:lnTo>
                  <a:lnTo>
                    <a:pt x="2990" y="361"/>
                  </a:lnTo>
                  <a:lnTo>
                    <a:pt x="2993" y="370"/>
                  </a:lnTo>
                  <a:lnTo>
                    <a:pt x="2995" y="379"/>
                  </a:lnTo>
                  <a:lnTo>
                    <a:pt x="2996" y="387"/>
                  </a:lnTo>
                  <a:lnTo>
                    <a:pt x="2998" y="396"/>
                  </a:lnTo>
                  <a:lnTo>
                    <a:pt x="2999" y="405"/>
                  </a:lnTo>
                  <a:lnTo>
                    <a:pt x="3001" y="412"/>
                  </a:lnTo>
                  <a:lnTo>
                    <a:pt x="3002" y="421"/>
                  </a:lnTo>
                  <a:lnTo>
                    <a:pt x="3004" y="429"/>
                  </a:lnTo>
                  <a:lnTo>
                    <a:pt x="3005" y="438"/>
                  </a:lnTo>
                  <a:lnTo>
                    <a:pt x="3007" y="445"/>
                  </a:lnTo>
                  <a:lnTo>
                    <a:pt x="3009" y="454"/>
                  </a:lnTo>
                  <a:lnTo>
                    <a:pt x="3012" y="464"/>
                  </a:lnTo>
                  <a:lnTo>
                    <a:pt x="3013" y="471"/>
                  </a:lnTo>
                  <a:lnTo>
                    <a:pt x="3015" y="479"/>
                  </a:lnTo>
                  <a:lnTo>
                    <a:pt x="3016" y="488"/>
                  </a:lnTo>
                  <a:lnTo>
                    <a:pt x="3018" y="495"/>
                  </a:lnTo>
                  <a:lnTo>
                    <a:pt x="3019" y="504"/>
                  </a:lnTo>
                  <a:lnTo>
                    <a:pt x="3021" y="512"/>
                  </a:lnTo>
                  <a:lnTo>
                    <a:pt x="3023" y="521"/>
                  </a:lnTo>
                  <a:lnTo>
                    <a:pt x="3024" y="528"/>
                  </a:lnTo>
                  <a:lnTo>
                    <a:pt x="3026" y="536"/>
                  </a:lnTo>
                  <a:lnTo>
                    <a:pt x="3027" y="545"/>
                  </a:lnTo>
                  <a:lnTo>
                    <a:pt x="3029" y="552"/>
                  </a:lnTo>
                  <a:lnTo>
                    <a:pt x="3032" y="560"/>
                  </a:lnTo>
                  <a:lnTo>
                    <a:pt x="3034" y="569"/>
                  </a:lnTo>
                  <a:lnTo>
                    <a:pt x="3035" y="577"/>
                  </a:lnTo>
                  <a:lnTo>
                    <a:pt x="3037" y="584"/>
                  </a:lnTo>
                  <a:lnTo>
                    <a:pt x="3038" y="592"/>
                  </a:lnTo>
                  <a:lnTo>
                    <a:pt x="3040" y="601"/>
                  </a:lnTo>
                  <a:lnTo>
                    <a:pt x="3041" y="608"/>
                  </a:lnTo>
                  <a:lnTo>
                    <a:pt x="3043" y="616"/>
                  </a:lnTo>
                  <a:lnTo>
                    <a:pt x="3044" y="623"/>
                  </a:lnTo>
                  <a:lnTo>
                    <a:pt x="3046" y="631"/>
                  </a:lnTo>
                  <a:lnTo>
                    <a:pt x="3048" y="638"/>
                  </a:lnTo>
                  <a:lnTo>
                    <a:pt x="3051" y="647"/>
                  </a:lnTo>
                  <a:lnTo>
                    <a:pt x="3052" y="655"/>
                  </a:lnTo>
                  <a:lnTo>
                    <a:pt x="3054" y="662"/>
                  </a:lnTo>
                  <a:lnTo>
                    <a:pt x="3055" y="670"/>
                  </a:lnTo>
                  <a:lnTo>
                    <a:pt x="3057" y="677"/>
                  </a:lnTo>
                  <a:lnTo>
                    <a:pt x="3058" y="685"/>
                  </a:lnTo>
                  <a:lnTo>
                    <a:pt x="3060" y="693"/>
                  </a:lnTo>
                  <a:lnTo>
                    <a:pt x="3062" y="700"/>
                  </a:lnTo>
                  <a:lnTo>
                    <a:pt x="3063" y="708"/>
                  </a:lnTo>
                  <a:lnTo>
                    <a:pt x="3065" y="715"/>
                  </a:lnTo>
                  <a:lnTo>
                    <a:pt x="3066" y="723"/>
                  </a:lnTo>
                  <a:lnTo>
                    <a:pt x="3068" y="729"/>
                  </a:lnTo>
                  <a:lnTo>
                    <a:pt x="3071" y="736"/>
                  </a:lnTo>
                  <a:lnTo>
                    <a:pt x="3072" y="744"/>
                  </a:lnTo>
                  <a:lnTo>
                    <a:pt x="3074" y="751"/>
                  </a:lnTo>
                  <a:lnTo>
                    <a:pt x="3076" y="759"/>
                  </a:lnTo>
                  <a:lnTo>
                    <a:pt x="3077" y="766"/>
                  </a:lnTo>
                  <a:lnTo>
                    <a:pt x="3079" y="774"/>
                  </a:lnTo>
                  <a:lnTo>
                    <a:pt x="3080" y="780"/>
                  </a:lnTo>
                  <a:lnTo>
                    <a:pt x="3082" y="787"/>
                  </a:lnTo>
                  <a:lnTo>
                    <a:pt x="3083" y="795"/>
                  </a:lnTo>
                  <a:lnTo>
                    <a:pt x="3085" y="803"/>
                  </a:lnTo>
                  <a:lnTo>
                    <a:pt x="3087" y="809"/>
                  </a:lnTo>
                  <a:lnTo>
                    <a:pt x="3090" y="816"/>
                  </a:lnTo>
                  <a:lnTo>
                    <a:pt x="3091" y="824"/>
                  </a:lnTo>
                  <a:lnTo>
                    <a:pt x="3093" y="830"/>
                  </a:lnTo>
                  <a:lnTo>
                    <a:pt x="3094" y="837"/>
                  </a:lnTo>
                  <a:lnTo>
                    <a:pt x="3096" y="845"/>
                  </a:lnTo>
                  <a:lnTo>
                    <a:pt x="3097" y="851"/>
                  </a:lnTo>
                  <a:lnTo>
                    <a:pt x="3099" y="858"/>
                  </a:lnTo>
                  <a:lnTo>
                    <a:pt x="3101" y="864"/>
                  </a:lnTo>
                  <a:lnTo>
                    <a:pt x="3102" y="872"/>
                  </a:lnTo>
                  <a:lnTo>
                    <a:pt x="3104" y="878"/>
                  </a:lnTo>
                  <a:lnTo>
                    <a:pt x="3105" y="885"/>
                  </a:lnTo>
                  <a:lnTo>
                    <a:pt x="3107" y="891"/>
                  </a:lnTo>
                  <a:lnTo>
                    <a:pt x="3110" y="899"/>
                  </a:lnTo>
                  <a:lnTo>
                    <a:pt x="3111" y="905"/>
                  </a:lnTo>
                  <a:lnTo>
                    <a:pt x="3113" y="912"/>
                  </a:lnTo>
                  <a:lnTo>
                    <a:pt x="3115" y="919"/>
                  </a:lnTo>
                  <a:lnTo>
                    <a:pt x="3116" y="926"/>
                  </a:lnTo>
                  <a:lnTo>
                    <a:pt x="3118" y="932"/>
                  </a:lnTo>
                  <a:lnTo>
                    <a:pt x="3119" y="940"/>
                  </a:lnTo>
                  <a:lnTo>
                    <a:pt x="3121" y="946"/>
                  </a:lnTo>
                  <a:lnTo>
                    <a:pt x="3122" y="952"/>
                  </a:lnTo>
                  <a:lnTo>
                    <a:pt x="3124" y="959"/>
                  </a:lnTo>
                  <a:lnTo>
                    <a:pt x="3125" y="965"/>
                  </a:lnTo>
                  <a:lnTo>
                    <a:pt x="3129" y="971"/>
                  </a:lnTo>
                  <a:lnTo>
                    <a:pt x="3130" y="979"/>
                  </a:lnTo>
                  <a:lnTo>
                    <a:pt x="3132" y="985"/>
                  </a:lnTo>
                  <a:lnTo>
                    <a:pt x="3133" y="991"/>
                  </a:lnTo>
                  <a:lnTo>
                    <a:pt x="3135" y="997"/>
                  </a:lnTo>
                  <a:lnTo>
                    <a:pt x="3136" y="1004"/>
                  </a:lnTo>
                  <a:lnTo>
                    <a:pt x="3138" y="1010"/>
                  </a:lnTo>
                  <a:lnTo>
                    <a:pt x="3140" y="1016"/>
                  </a:lnTo>
                  <a:lnTo>
                    <a:pt x="3141" y="1022"/>
                  </a:lnTo>
                  <a:lnTo>
                    <a:pt x="3143" y="1029"/>
                  </a:lnTo>
                  <a:lnTo>
                    <a:pt x="3144" y="1036"/>
                  </a:lnTo>
                  <a:lnTo>
                    <a:pt x="3147" y="1042"/>
                  </a:lnTo>
                  <a:lnTo>
                    <a:pt x="3149" y="1048"/>
                  </a:lnTo>
                  <a:lnTo>
                    <a:pt x="3150" y="1054"/>
                  </a:lnTo>
                  <a:lnTo>
                    <a:pt x="3152" y="1060"/>
                  </a:lnTo>
                  <a:lnTo>
                    <a:pt x="3154" y="1066"/>
                  </a:lnTo>
                  <a:lnTo>
                    <a:pt x="3155" y="1072"/>
                  </a:lnTo>
                  <a:lnTo>
                    <a:pt x="3157" y="1078"/>
                  </a:lnTo>
                  <a:lnTo>
                    <a:pt x="3158" y="1084"/>
                  </a:lnTo>
                  <a:lnTo>
                    <a:pt x="3160" y="1090"/>
                  </a:lnTo>
                  <a:lnTo>
                    <a:pt x="3161" y="1096"/>
                  </a:lnTo>
                  <a:lnTo>
                    <a:pt x="3163" y="1102"/>
                  </a:lnTo>
                  <a:lnTo>
                    <a:pt x="3164" y="1108"/>
                  </a:lnTo>
                  <a:lnTo>
                    <a:pt x="3168" y="1114"/>
                  </a:lnTo>
                  <a:lnTo>
                    <a:pt x="3169" y="1120"/>
                  </a:lnTo>
                  <a:lnTo>
                    <a:pt x="3171" y="1126"/>
                  </a:lnTo>
                  <a:lnTo>
                    <a:pt x="3172" y="1132"/>
                  </a:lnTo>
                  <a:lnTo>
                    <a:pt x="3174" y="1138"/>
                  </a:lnTo>
                  <a:lnTo>
                    <a:pt x="3175" y="1145"/>
                  </a:lnTo>
                  <a:lnTo>
                    <a:pt x="3177" y="1151"/>
                  </a:lnTo>
                  <a:lnTo>
                    <a:pt x="3178" y="1155"/>
                  </a:lnTo>
                  <a:lnTo>
                    <a:pt x="3180" y="1161"/>
                  </a:lnTo>
                  <a:lnTo>
                    <a:pt x="3182" y="1167"/>
                  </a:lnTo>
                  <a:lnTo>
                    <a:pt x="3183" y="1173"/>
                  </a:lnTo>
                  <a:lnTo>
                    <a:pt x="3186" y="1179"/>
                  </a:lnTo>
                  <a:lnTo>
                    <a:pt x="3188" y="1185"/>
                  </a:lnTo>
                  <a:lnTo>
                    <a:pt x="3189" y="1190"/>
                  </a:lnTo>
                  <a:lnTo>
                    <a:pt x="3191" y="1196"/>
                  </a:lnTo>
                  <a:lnTo>
                    <a:pt x="3193" y="1202"/>
                  </a:lnTo>
                  <a:lnTo>
                    <a:pt x="3194" y="1208"/>
                  </a:lnTo>
                  <a:lnTo>
                    <a:pt x="3196" y="1212"/>
                  </a:lnTo>
                  <a:lnTo>
                    <a:pt x="3197" y="1218"/>
                  </a:lnTo>
                  <a:lnTo>
                    <a:pt x="3199" y="1224"/>
                  </a:lnTo>
                  <a:lnTo>
                    <a:pt x="3200" y="1229"/>
                  </a:lnTo>
                  <a:lnTo>
                    <a:pt x="3202" y="1235"/>
                  </a:lnTo>
                  <a:lnTo>
                    <a:pt x="3203" y="1241"/>
                  </a:lnTo>
                  <a:lnTo>
                    <a:pt x="3207" y="1245"/>
                  </a:lnTo>
                  <a:lnTo>
                    <a:pt x="3208" y="1251"/>
                  </a:lnTo>
                  <a:lnTo>
                    <a:pt x="3210" y="1258"/>
                  </a:lnTo>
                  <a:lnTo>
                    <a:pt x="3211" y="1262"/>
                  </a:lnTo>
                  <a:lnTo>
                    <a:pt x="3213" y="1268"/>
                  </a:lnTo>
                  <a:lnTo>
                    <a:pt x="3214" y="1273"/>
                  </a:lnTo>
                  <a:lnTo>
                    <a:pt x="3216" y="1279"/>
                  </a:lnTo>
                  <a:lnTo>
                    <a:pt x="3217" y="1283"/>
                  </a:lnTo>
                  <a:lnTo>
                    <a:pt x="3219" y="1289"/>
                  </a:lnTo>
                  <a:lnTo>
                    <a:pt x="3221" y="1294"/>
                  </a:lnTo>
                  <a:lnTo>
                    <a:pt x="3222" y="1300"/>
                  </a:lnTo>
                  <a:lnTo>
                    <a:pt x="3225" y="1304"/>
                  </a:lnTo>
                  <a:lnTo>
                    <a:pt x="3227" y="1310"/>
                  </a:lnTo>
                  <a:lnTo>
                    <a:pt x="3228" y="1315"/>
                  </a:lnTo>
                  <a:lnTo>
                    <a:pt x="3230" y="1321"/>
                  </a:lnTo>
                  <a:lnTo>
                    <a:pt x="3231" y="1325"/>
                  </a:lnTo>
                  <a:lnTo>
                    <a:pt x="3233" y="1331"/>
                  </a:lnTo>
                  <a:lnTo>
                    <a:pt x="3235" y="1336"/>
                  </a:lnTo>
                  <a:lnTo>
                    <a:pt x="3236" y="1342"/>
                  </a:lnTo>
                  <a:lnTo>
                    <a:pt x="3238" y="1346"/>
                  </a:lnTo>
                  <a:lnTo>
                    <a:pt x="3239" y="1351"/>
                  </a:lnTo>
                  <a:lnTo>
                    <a:pt x="3241" y="1357"/>
                  </a:lnTo>
                  <a:lnTo>
                    <a:pt x="3242" y="1361"/>
                  </a:lnTo>
                  <a:lnTo>
                    <a:pt x="3246" y="1366"/>
                  </a:lnTo>
                  <a:lnTo>
                    <a:pt x="3247" y="1372"/>
                  </a:lnTo>
                  <a:lnTo>
                    <a:pt x="3249" y="1377"/>
                  </a:lnTo>
                  <a:lnTo>
                    <a:pt x="3250" y="1381"/>
                  </a:lnTo>
                  <a:lnTo>
                    <a:pt x="3252" y="1387"/>
                  </a:lnTo>
                  <a:lnTo>
                    <a:pt x="3253" y="1392"/>
                  </a:lnTo>
                  <a:lnTo>
                    <a:pt x="3255" y="1396"/>
                  </a:lnTo>
                  <a:lnTo>
                    <a:pt x="3256" y="1261"/>
                  </a:lnTo>
                  <a:lnTo>
                    <a:pt x="3258" y="1137"/>
                  </a:lnTo>
                  <a:lnTo>
                    <a:pt x="3260" y="1024"/>
                  </a:lnTo>
                  <a:lnTo>
                    <a:pt x="3261" y="920"/>
                  </a:lnTo>
                  <a:lnTo>
                    <a:pt x="3264" y="825"/>
                  </a:lnTo>
                  <a:lnTo>
                    <a:pt x="3266" y="738"/>
                  </a:lnTo>
                  <a:lnTo>
                    <a:pt x="3267" y="659"/>
                  </a:lnTo>
                  <a:lnTo>
                    <a:pt x="3269" y="587"/>
                  </a:lnTo>
                  <a:lnTo>
                    <a:pt x="3270" y="521"/>
                  </a:lnTo>
                  <a:lnTo>
                    <a:pt x="3272" y="462"/>
                  </a:lnTo>
                  <a:lnTo>
                    <a:pt x="3274" y="408"/>
                  </a:lnTo>
                  <a:lnTo>
                    <a:pt x="3275" y="358"/>
                  </a:lnTo>
                  <a:lnTo>
                    <a:pt x="3277" y="314"/>
                  </a:lnTo>
                  <a:lnTo>
                    <a:pt x="3278" y="274"/>
                  </a:lnTo>
                  <a:lnTo>
                    <a:pt x="3280" y="238"/>
                  </a:lnTo>
                  <a:lnTo>
                    <a:pt x="3283" y="204"/>
                  </a:lnTo>
                  <a:lnTo>
                    <a:pt x="3284" y="176"/>
                  </a:lnTo>
                  <a:lnTo>
                    <a:pt x="3286" y="149"/>
                  </a:lnTo>
                  <a:lnTo>
                    <a:pt x="3288" y="126"/>
                  </a:lnTo>
                  <a:lnTo>
                    <a:pt x="3289" y="105"/>
                  </a:lnTo>
                  <a:lnTo>
                    <a:pt x="3291" y="87"/>
                  </a:lnTo>
                  <a:lnTo>
                    <a:pt x="3292" y="70"/>
                  </a:lnTo>
                  <a:lnTo>
                    <a:pt x="3294" y="57"/>
                  </a:lnTo>
                  <a:lnTo>
                    <a:pt x="3295" y="45"/>
                  </a:lnTo>
                  <a:lnTo>
                    <a:pt x="3297" y="34"/>
                  </a:lnTo>
                  <a:lnTo>
                    <a:pt x="3299" y="25"/>
                  </a:lnTo>
                  <a:lnTo>
                    <a:pt x="3300" y="18"/>
                  </a:lnTo>
                  <a:lnTo>
                    <a:pt x="3303" y="12"/>
                  </a:lnTo>
                  <a:lnTo>
                    <a:pt x="3305" y="7"/>
                  </a:lnTo>
                  <a:lnTo>
                    <a:pt x="3306" y="4"/>
                  </a:lnTo>
                  <a:lnTo>
                    <a:pt x="3308" y="1"/>
                  </a:lnTo>
                  <a:lnTo>
                    <a:pt x="3309" y="0"/>
                  </a:lnTo>
                  <a:lnTo>
                    <a:pt x="3311" y="0"/>
                  </a:lnTo>
                  <a:lnTo>
                    <a:pt x="3313" y="0"/>
                  </a:lnTo>
                  <a:lnTo>
                    <a:pt x="3314" y="1"/>
                  </a:lnTo>
                  <a:lnTo>
                    <a:pt x="3316" y="3"/>
                  </a:lnTo>
                  <a:lnTo>
                    <a:pt x="3317" y="6"/>
                  </a:lnTo>
                  <a:lnTo>
                    <a:pt x="3319" y="9"/>
                  </a:lnTo>
                  <a:lnTo>
                    <a:pt x="3322" y="12"/>
                  </a:lnTo>
                  <a:lnTo>
                    <a:pt x="3323" y="16"/>
                  </a:lnTo>
                  <a:lnTo>
                    <a:pt x="3325" y="19"/>
                  </a:lnTo>
                  <a:lnTo>
                    <a:pt x="3327" y="25"/>
                  </a:lnTo>
                  <a:lnTo>
                    <a:pt x="3328" y="30"/>
                  </a:lnTo>
                  <a:lnTo>
                    <a:pt x="3330" y="36"/>
                  </a:lnTo>
                  <a:lnTo>
                    <a:pt x="3331" y="42"/>
                  </a:lnTo>
                  <a:lnTo>
                    <a:pt x="3333" y="48"/>
                  </a:lnTo>
                  <a:lnTo>
                    <a:pt x="3334" y="54"/>
                  </a:lnTo>
                  <a:lnTo>
                    <a:pt x="3336" y="61"/>
                  </a:lnTo>
                  <a:lnTo>
                    <a:pt x="3337" y="67"/>
                  </a:lnTo>
                  <a:lnTo>
                    <a:pt x="3339" y="75"/>
                  </a:lnTo>
                  <a:lnTo>
                    <a:pt x="3342" y="82"/>
                  </a:lnTo>
                  <a:lnTo>
                    <a:pt x="3344" y="90"/>
                  </a:lnTo>
                  <a:lnTo>
                    <a:pt x="3345" y="97"/>
                  </a:lnTo>
                  <a:lnTo>
                    <a:pt x="3347" y="105"/>
                  </a:lnTo>
                  <a:lnTo>
                    <a:pt x="3348" y="112"/>
                  </a:lnTo>
                  <a:lnTo>
                    <a:pt x="3350" y="120"/>
                  </a:lnTo>
                  <a:lnTo>
                    <a:pt x="3352" y="129"/>
                  </a:lnTo>
                  <a:lnTo>
                    <a:pt x="3353" y="137"/>
                  </a:lnTo>
                  <a:lnTo>
                    <a:pt x="3355" y="146"/>
                  </a:lnTo>
                  <a:lnTo>
                    <a:pt x="3356" y="153"/>
                  </a:lnTo>
                  <a:lnTo>
                    <a:pt x="3358" y="162"/>
                  </a:lnTo>
                  <a:lnTo>
                    <a:pt x="3361" y="170"/>
                  </a:lnTo>
                  <a:lnTo>
                    <a:pt x="3362" y="179"/>
                  </a:lnTo>
                  <a:lnTo>
                    <a:pt x="3364" y="188"/>
                  </a:lnTo>
                  <a:lnTo>
                    <a:pt x="3366" y="195"/>
                  </a:lnTo>
                  <a:lnTo>
                    <a:pt x="3367" y="204"/>
                  </a:lnTo>
                  <a:lnTo>
                    <a:pt x="3369" y="213"/>
                  </a:lnTo>
                  <a:lnTo>
                    <a:pt x="3370" y="221"/>
                  </a:lnTo>
                  <a:lnTo>
                    <a:pt x="3372" y="230"/>
                  </a:lnTo>
                  <a:lnTo>
                    <a:pt x="3373" y="239"/>
                  </a:lnTo>
                  <a:lnTo>
                    <a:pt x="3375" y="248"/>
                  </a:lnTo>
                  <a:lnTo>
                    <a:pt x="3376" y="257"/>
                  </a:lnTo>
                  <a:lnTo>
                    <a:pt x="3378" y="265"/>
                  </a:lnTo>
                  <a:lnTo>
                    <a:pt x="3381" y="274"/>
                  </a:lnTo>
                  <a:lnTo>
                    <a:pt x="3383" y="283"/>
                  </a:lnTo>
                  <a:lnTo>
                    <a:pt x="3384" y="292"/>
                  </a:lnTo>
                  <a:lnTo>
                    <a:pt x="3386" y="299"/>
                  </a:lnTo>
                  <a:lnTo>
                    <a:pt x="3387" y="308"/>
                  </a:lnTo>
                  <a:lnTo>
                    <a:pt x="3389" y="317"/>
                  </a:lnTo>
                </a:path>
              </a:pathLst>
            </a:custGeom>
            <a:noFill/>
            <a:ln w="28575">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84" name="Freeform 43"/>
            <p:cNvSpPr>
              <a:spLocks/>
            </p:cNvSpPr>
            <p:nvPr/>
          </p:nvSpPr>
          <p:spPr bwMode="auto">
            <a:xfrm>
              <a:off x="4676775" y="2776190"/>
              <a:ext cx="1831975" cy="1111250"/>
            </a:xfrm>
            <a:custGeom>
              <a:avLst/>
              <a:gdLst>
                <a:gd name="T0" fmla="*/ 36 w 2307"/>
                <a:gd name="T1" fmla="*/ 497 h 1398"/>
                <a:gd name="T2" fmla="*/ 73 w 2307"/>
                <a:gd name="T3" fmla="*/ 670 h 1398"/>
                <a:gd name="T4" fmla="*/ 111 w 2307"/>
                <a:gd name="T5" fmla="*/ 832 h 1398"/>
                <a:gd name="T6" fmla="*/ 148 w 2307"/>
                <a:gd name="T7" fmla="*/ 979 h 1398"/>
                <a:gd name="T8" fmla="*/ 185 w 2307"/>
                <a:gd name="T9" fmla="*/ 1116 h 1398"/>
                <a:gd name="T10" fmla="*/ 221 w 2307"/>
                <a:gd name="T11" fmla="*/ 1241 h 1398"/>
                <a:gd name="T12" fmla="*/ 259 w 2307"/>
                <a:gd name="T13" fmla="*/ 1357 h 1398"/>
                <a:gd name="T14" fmla="*/ 296 w 2307"/>
                <a:gd name="T15" fmla="*/ 274 h 1398"/>
                <a:gd name="T16" fmla="*/ 334 w 2307"/>
                <a:gd name="T17" fmla="*/ 5 h 1398"/>
                <a:gd name="T18" fmla="*/ 371 w 2307"/>
                <a:gd name="T19" fmla="*/ 139 h 1398"/>
                <a:gd name="T20" fmla="*/ 408 w 2307"/>
                <a:gd name="T21" fmla="*/ 327 h 1398"/>
                <a:gd name="T22" fmla="*/ 446 w 2307"/>
                <a:gd name="T23" fmla="*/ 512 h 1398"/>
                <a:gd name="T24" fmla="*/ 483 w 2307"/>
                <a:gd name="T25" fmla="*/ 685 h 1398"/>
                <a:gd name="T26" fmla="*/ 521 w 2307"/>
                <a:gd name="T27" fmla="*/ 845 h 1398"/>
                <a:gd name="T28" fmla="*/ 558 w 2307"/>
                <a:gd name="T29" fmla="*/ 991 h 1398"/>
                <a:gd name="T30" fmla="*/ 595 w 2307"/>
                <a:gd name="T31" fmla="*/ 1127 h 1398"/>
                <a:gd name="T32" fmla="*/ 633 w 2307"/>
                <a:gd name="T33" fmla="*/ 1252 h 1398"/>
                <a:gd name="T34" fmla="*/ 670 w 2307"/>
                <a:gd name="T35" fmla="*/ 1368 h 1398"/>
                <a:gd name="T36" fmla="*/ 706 w 2307"/>
                <a:gd name="T37" fmla="*/ 206 h 1398"/>
                <a:gd name="T38" fmla="*/ 743 w 2307"/>
                <a:gd name="T39" fmla="*/ 9 h 1398"/>
                <a:gd name="T40" fmla="*/ 781 w 2307"/>
                <a:gd name="T41" fmla="*/ 155 h 1398"/>
                <a:gd name="T42" fmla="*/ 818 w 2307"/>
                <a:gd name="T43" fmla="*/ 345 h 1398"/>
                <a:gd name="T44" fmla="*/ 856 w 2307"/>
                <a:gd name="T45" fmla="*/ 529 h 1398"/>
                <a:gd name="T46" fmla="*/ 893 w 2307"/>
                <a:gd name="T47" fmla="*/ 701 h 1398"/>
                <a:gd name="T48" fmla="*/ 931 w 2307"/>
                <a:gd name="T49" fmla="*/ 859 h 1398"/>
                <a:gd name="T50" fmla="*/ 968 w 2307"/>
                <a:gd name="T51" fmla="*/ 1005 h 1398"/>
                <a:gd name="T52" fmla="*/ 1005 w 2307"/>
                <a:gd name="T53" fmla="*/ 1139 h 1398"/>
                <a:gd name="T54" fmla="*/ 1043 w 2307"/>
                <a:gd name="T55" fmla="*/ 1263 h 1398"/>
                <a:gd name="T56" fmla="*/ 1080 w 2307"/>
                <a:gd name="T57" fmla="*/ 1377 h 1398"/>
                <a:gd name="T58" fmla="*/ 1118 w 2307"/>
                <a:gd name="T59" fmla="*/ 151 h 1398"/>
                <a:gd name="T60" fmla="*/ 1155 w 2307"/>
                <a:gd name="T61" fmla="*/ 17 h 1398"/>
                <a:gd name="T62" fmla="*/ 1192 w 2307"/>
                <a:gd name="T63" fmla="*/ 172 h 1398"/>
                <a:gd name="T64" fmla="*/ 1228 w 2307"/>
                <a:gd name="T65" fmla="*/ 362 h 1398"/>
                <a:gd name="T66" fmla="*/ 1266 w 2307"/>
                <a:gd name="T67" fmla="*/ 545 h 1398"/>
                <a:gd name="T68" fmla="*/ 1303 w 2307"/>
                <a:gd name="T69" fmla="*/ 716 h 1398"/>
                <a:gd name="T70" fmla="*/ 1341 w 2307"/>
                <a:gd name="T71" fmla="*/ 872 h 1398"/>
                <a:gd name="T72" fmla="*/ 1378 w 2307"/>
                <a:gd name="T73" fmla="*/ 1017 h 1398"/>
                <a:gd name="T74" fmla="*/ 1415 w 2307"/>
                <a:gd name="T75" fmla="*/ 1151 h 1398"/>
                <a:gd name="T76" fmla="*/ 1453 w 2307"/>
                <a:gd name="T77" fmla="*/ 1275 h 1398"/>
                <a:gd name="T78" fmla="*/ 1490 w 2307"/>
                <a:gd name="T79" fmla="*/ 1388 h 1398"/>
                <a:gd name="T80" fmla="*/ 1528 w 2307"/>
                <a:gd name="T81" fmla="*/ 105 h 1398"/>
                <a:gd name="T82" fmla="*/ 1565 w 2307"/>
                <a:gd name="T83" fmla="*/ 26 h 1398"/>
                <a:gd name="T84" fmla="*/ 1602 w 2307"/>
                <a:gd name="T85" fmla="*/ 188 h 1398"/>
                <a:gd name="T86" fmla="*/ 1640 w 2307"/>
                <a:gd name="T87" fmla="*/ 378 h 1398"/>
                <a:gd name="T88" fmla="*/ 1677 w 2307"/>
                <a:gd name="T89" fmla="*/ 560 h 1398"/>
                <a:gd name="T90" fmla="*/ 1713 w 2307"/>
                <a:gd name="T91" fmla="*/ 729 h 1398"/>
                <a:gd name="T92" fmla="*/ 1751 w 2307"/>
                <a:gd name="T93" fmla="*/ 886 h 1398"/>
                <a:gd name="T94" fmla="*/ 1788 w 2307"/>
                <a:gd name="T95" fmla="*/ 1029 h 1398"/>
                <a:gd name="T96" fmla="*/ 1825 w 2307"/>
                <a:gd name="T97" fmla="*/ 1162 h 1398"/>
                <a:gd name="T98" fmla="*/ 1863 w 2307"/>
                <a:gd name="T99" fmla="*/ 1285 h 1398"/>
                <a:gd name="T100" fmla="*/ 1900 w 2307"/>
                <a:gd name="T101" fmla="*/ 1397 h 1398"/>
                <a:gd name="T102" fmla="*/ 1938 w 2307"/>
                <a:gd name="T103" fmla="*/ 72 h 1398"/>
                <a:gd name="T104" fmla="*/ 1975 w 2307"/>
                <a:gd name="T105" fmla="*/ 36 h 1398"/>
                <a:gd name="T106" fmla="*/ 2012 w 2307"/>
                <a:gd name="T107" fmla="*/ 205 h 1398"/>
                <a:gd name="T108" fmla="*/ 2050 w 2307"/>
                <a:gd name="T109" fmla="*/ 396 h 1398"/>
                <a:gd name="T110" fmla="*/ 2087 w 2307"/>
                <a:gd name="T111" fmla="*/ 577 h 1398"/>
                <a:gd name="T112" fmla="*/ 2125 w 2307"/>
                <a:gd name="T113" fmla="*/ 744 h 1398"/>
                <a:gd name="T114" fmla="*/ 2162 w 2307"/>
                <a:gd name="T115" fmla="*/ 899 h 1398"/>
                <a:gd name="T116" fmla="*/ 2198 w 2307"/>
                <a:gd name="T117" fmla="*/ 1043 h 1398"/>
                <a:gd name="T118" fmla="*/ 2235 w 2307"/>
                <a:gd name="T119" fmla="*/ 1174 h 1398"/>
                <a:gd name="T120" fmla="*/ 2273 w 2307"/>
                <a:gd name="T121" fmla="*/ 1296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07" h="1398">
                  <a:moveTo>
                    <a:pt x="0" y="319"/>
                  </a:moveTo>
                  <a:lnTo>
                    <a:pt x="1" y="328"/>
                  </a:lnTo>
                  <a:lnTo>
                    <a:pt x="3" y="336"/>
                  </a:lnTo>
                  <a:lnTo>
                    <a:pt x="5" y="345"/>
                  </a:lnTo>
                  <a:lnTo>
                    <a:pt x="6" y="354"/>
                  </a:lnTo>
                  <a:lnTo>
                    <a:pt x="8" y="362"/>
                  </a:lnTo>
                  <a:lnTo>
                    <a:pt x="11" y="371"/>
                  </a:lnTo>
                  <a:lnTo>
                    <a:pt x="12" y="380"/>
                  </a:lnTo>
                  <a:lnTo>
                    <a:pt x="14" y="389"/>
                  </a:lnTo>
                  <a:lnTo>
                    <a:pt x="16" y="396"/>
                  </a:lnTo>
                  <a:lnTo>
                    <a:pt x="17" y="405"/>
                  </a:lnTo>
                  <a:lnTo>
                    <a:pt x="19" y="413"/>
                  </a:lnTo>
                  <a:lnTo>
                    <a:pt x="20" y="422"/>
                  </a:lnTo>
                  <a:lnTo>
                    <a:pt x="22" y="431"/>
                  </a:lnTo>
                  <a:lnTo>
                    <a:pt x="23" y="438"/>
                  </a:lnTo>
                  <a:lnTo>
                    <a:pt x="25" y="447"/>
                  </a:lnTo>
                  <a:lnTo>
                    <a:pt x="26" y="455"/>
                  </a:lnTo>
                  <a:lnTo>
                    <a:pt x="30" y="464"/>
                  </a:lnTo>
                  <a:lnTo>
                    <a:pt x="31" y="472"/>
                  </a:lnTo>
                  <a:lnTo>
                    <a:pt x="33" y="481"/>
                  </a:lnTo>
                  <a:lnTo>
                    <a:pt x="34" y="488"/>
                  </a:lnTo>
                  <a:lnTo>
                    <a:pt x="36" y="497"/>
                  </a:lnTo>
                  <a:lnTo>
                    <a:pt x="37" y="505"/>
                  </a:lnTo>
                  <a:lnTo>
                    <a:pt x="39" y="514"/>
                  </a:lnTo>
                  <a:lnTo>
                    <a:pt x="40" y="521"/>
                  </a:lnTo>
                  <a:lnTo>
                    <a:pt x="42" y="529"/>
                  </a:lnTo>
                  <a:lnTo>
                    <a:pt x="44" y="538"/>
                  </a:lnTo>
                  <a:lnTo>
                    <a:pt x="45" y="545"/>
                  </a:lnTo>
                  <a:lnTo>
                    <a:pt x="47" y="553"/>
                  </a:lnTo>
                  <a:lnTo>
                    <a:pt x="50" y="562"/>
                  </a:lnTo>
                  <a:lnTo>
                    <a:pt x="51" y="569"/>
                  </a:lnTo>
                  <a:lnTo>
                    <a:pt x="53" y="577"/>
                  </a:lnTo>
                  <a:lnTo>
                    <a:pt x="54" y="586"/>
                  </a:lnTo>
                  <a:lnTo>
                    <a:pt x="56" y="594"/>
                  </a:lnTo>
                  <a:lnTo>
                    <a:pt x="58" y="601"/>
                  </a:lnTo>
                  <a:lnTo>
                    <a:pt x="59" y="609"/>
                  </a:lnTo>
                  <a:lnTo>
                    <a:pt x="61" y="616"/>
                  </a:lnTo>
                  <a:lnTo>
                    <a:pt x="62" y="625"/>
                  </a:lnTo>
                  <a:lnTo>
                    <a:pt x="64" y="633"/>
                  </a:lnTo>
                  <a:lnTo>
                    <a:pt x="65" y="640"/>
                  </a:lnTo>
                  <a:lnTo>
                    <a:pt x="69" y="648"/>
                  </a:lnTo>
                  <a:lnTo>
                    <a:pt x="70" y="655"/>
                  </a:lnTo>
                  <a:lnTo>
                    <a:pt x="72" y="663"/>
                  </a:lnTo>
                  <a:lnTo>
                    <a:pt x="73" y="670"/>
                  </a:lnTo>
                  <a:lnTo>
                    <a:pt x="75" y="678"/>
                  </a:lnTo>
                  <a:lnTo>
                    <a:pt x="76" y="685"/>
                  </a:lnTo>
                  <a:lnTo>
                    <a:pt x="78" y="693"/>
                  </a:lnTo>
                  <a:lnTo>
                    <a:pt x="79" y="701"/>
                  </a:lnTo>
                  <a:lnTo>
                    <a:pt x="81" y="708"/>
                  </a:lnTo>
                  <a:lnTo>
                    <a:pt x="83" y="716"/>
                  </a:lnTo>
                  <a:lnTo>
                    <a:pt x="84" y="723"/>
                  </a:lnTo>
                  <a:lnTo>
                    <a:pt x="86" y="731"/>
                  </a:lnTo>
                  <a:lnTo>
                    <a:pt x="89" y="738"/>
                  </a:lnTo>
                  <a:lnTo>
                    <a:pt x="90" y="746"/>
                  </a:lnTo>
                  <a:lnTo>
                    <a:pt x="92" y="752"/>
                  </a:lnTo>
                  <a:lnTo>
                    <a:pt x="93" y="759"/>
                  </a:lnTo>
                  <a:lnTo>
                    <a:pt x="95" y="767"/>
                  </a:lnTo>
                  <a:lnTo>
                    <a:pt x="97" y="774"/>
                  </a:lnTo>
                  <a:lnTo>
                    <a:pt x="98" y="782"/>
                  </a:lnTo>
                  <a:lnTo>
                    <a:pt x="100" y="788"/>
                  </a:lnTo>
                  <a:lnTo>
                    <a:pt x="101" y="795"/>
                  </a:lnTo>
                  <a:lnTo>
                    <a:pt x="103" y="803"/>
                  </a:lnTo>
                  <a:lnTo>
                    <a:pt x="104" y="811"/>
                  </a:lnTo>
                  <a:lnTo>
                    <a:pt x="107" y="817"/>
                  </a:lnTo>
                  <a:lnTo>
                    <a:pt x="109" y="824"/>
                  </a:lnTo>
                  <a:lnTo>
                    <a:pt x="111" y="832"/>
                  </a:lnTo>
                  <a:lnTo>
                    <a:pt x="112" y="838"/>
                  </a:lnTo>
                  <a:lnTo>
                    <a:pt x="114" y="845"/>
                  </a:lnTo>
                  <a:lnTo>
                    <a:pt x="115" y="853"/>
                  </a:lnTo>
                  <a:lnTo>
                    <a:pt x="117" y="859"/>
                  </a:lnTo>
                  <a:lnTo>
                    <a:pt x="118" y="866"/>
                  </a:lnTo>
                  <a:lnTo>
                    <a:pt x="120" y="872"/>
                  </a:lnTo>
                  <a:lnTo>
                    <a:pt x="122" y="880"/>
                  </a:lnTo>
                  <a:lnTo>
                    <a:pt x="123" y="886"/>
                  </a:lnTo>
                  <a:lnTo>
                    <a:pt x="125" y="893"/>
                  </a:lnTo>
                  <a:lnTo>
                    <a:pt x="128" y="899"/>
                  </a:lnTo>
                  <a:lnTo>
                    <a:pt x="129" y="907"/>
                  </a:lnTo>
                  <a:lnTo>
                    <a:pt x="131" y="913"/>
                  </a:lnTo>
                  <a:lnTo>
                    <a:pt x="132" y="921"/>
                  </a:lnTo>
                  <a:lnTo>
                    <a:pt x="134" y="927"/>
                  </a:lnTo>
                  <a:lnTo>
                    <a:pt x="136" y="934"/>
                  </a:lnTo>
                  <a:lnTo>
                    <a:pt x="137" y="940"/>
                  </a:lnTo>
                  <a:lnTo>
                    <a:pt x="139" y="946"/>
                  </a:lnTo>
                  <a:lnTo>
                    <a:pt x="140" y="954"/>
                  </a:lnTo>
                  <a:lnTo>
                    <a:pt x="142" y="960"/>
                  </a:lnTo>
                  <a:lnTo>
                    <a:pt x="143" y="966"/>
                  </a:lnTo>
                  <a:lnTo>
                    <a:pt x="146" y="973"/>
                  </a:lnTo>
                  <a:lnTo>
                    <a:pt x="148" y="979"/>
                  </a:lnTo>
                  <a:lnTo>
                    <a:pt x="150" y="985"/>
                  </a:lnTo>
                  <a:lnTo>
                    <a:pt x="151" y="993"/>
                  </a:lnTo>
                  <a:lnTo>
                    <a:pt x="153" y="999"/>
                  </a:lnTo>
                  <a:lnTo>
                    <a:pt x="154" y="1005"/>
                  </a:lnTo>
                  <a:lnTo>
                    <a:pt x="156" y="1011"/>
                  </a:lnTo>
                  <a:lnTo>
                    <a:pt x="157" y="1017"/>
                  </a:lnTo>
                  <a:lnTo>
                    <a:pt x="159" y="1024"/>
                  </a:lnTo>
                  <a:lnTo>
                    <a:pt x="160" y="1031"/>
                  </a:lnTo>
                  <a:lnTo>
                    <a:pt x="162" y="1037"/>
                  </a:lnTo>
                  <a:lnTo>
                    <a:pt x="165" y="1043"/>
                  </a:lnTo>
                  <a:lnTo>
                    <a:pt x="167" y="1049"/>
                  </a:lnTo>
                  <a:lnTo>
                    <a:pt x="168" y="1055"/>
                  </a:lnTo>
                  <a:lnTo>
                    <a:pt x="170" y="1061"/>
                  </a:lnTo>
                  <a:lnTo>
                    <a:pt x="171" y="1068"/>
                  </a:lnTo>
                  <a:lnTo>
                    <a:pt x="173" y="1074"/>
                  </a:lnTo>
                  <a:lnTo>
                    <a:pt x="175" y="1080"/>
                  </a:lnTo>
                  <a:lnTo>
                    <a:pt x="176" y="1086"/>
                  </a:lnTo>
                  <a:lnTo>
                    <a:pt x="178" y="1092"/>
                  </a:lnTo>
                  <a:lnTo>
                    <a:pt x="179" y="1098"/>
                  </a:lnTo>
                  <a:lnTo>
                    <a:pt x="181" y="1104"/>
                  </a:lnTo>
                  <a:lnTo>
                    <a:pt x="182" y="1110"/>
                  </a:lnTo>
                  <a:lnTo>
                    <a:pt x="185" y="1116"/>
                  </a:lnTo>
                  <a:lnTo>
                    <a:pt x="187" y="1122"/>
                  </a:lnTo>
                  <a:lnTo>
                    <a:pt x="189" y="1128"/>
                  </a:lnTo>
                  <a:lnTo>
                    <a:pt x="190" y="1133"/>
                  </a:lnTo>
                  <a:lnTo>
                    <a:pt x="192" y="1139"/>
                  </a:lnTo>
                  <a:lnTo>
                    <a:pt x="193" y="1145"/>
                  </a:lnTo>
                  <a:lnTo>
                    <a:pt x="195" y="1151"/>
                  </a:lnTo>
                  <a:lnTo>
                    <a:pt x="196" y="1157"/>
                  </a:lnTo>
                  <a:lnTo>
                    <a:pt x="198" y="1163"/>
                  </a:lnTo>
                  <a:lnTo>
                    <a:pt x="199" y="1169"/>
                  </a:lnTo>
                  <a:lnTo>
                    <a:pt x="201" y="1174"/>
                  </a:lnTo>
                  <a:lnTo>
                    <a:pt x="204" y="1180"/>
                  </a:lnTo>
                  <a:lnTo>
                    <a:pt x="206" y="1186"/>
                  </a:lnTo>
                  <a:lnTo>
                    <a:pt x="207" y="1192"/>
                  </a:lnTo>
                  <a:lnTo>
                    <a:pt x="209" y="1198"/>
                  </a:lnTo>
                  <a:lnTo>
                    <a:pt x="210" y="1202"/>
                  </a:lnTo>
                  <a:lnTo>
                    <a:pt x="212" y="1208"/>
                  </a:lnTo>
                  <a:lnTo>
                    <a:pt x="213" y="1214"/>
                  </a:lnTo>
                  <a:lnTo>
                    <a:pt x="215" y="1220"/>
                  </a:lnTo>
                  <a:lnTo>
                    <a:pt x="217" y="1225"/>
                  </a:lnTo>
                  <a:lnTo>
                    <a:pt x="218" y="1231"/>
                  </a:lnTo>
                  <a:lnTo>
                    <a:pt x="220" y="1237"/>
                  </a:lnTo>
                  <a:lnTo>
                    <a:pt x="221" y="1241"/>
                  </a:lnTo>
                  <a:lnTo>
                    <a:pt x="224" y="1247"/>
                  </a:lnTo>
                  <a:lnTo>
                    <a:pt x="226" y="1252"/>
                  </a:lnTo>
                  <a:lnTo>
                    <a:pt x="228" y="1258"/>
                  </a:lnTo>
                  <a:lnTo>
                    <a:pt x="229" y="1264"/>
                  </a:lnTo>
                  <a:lnTo>
                    <a:pt x="231" y="1269"/>
                  </a:lnTo>
                  <a:lnTo>
                    <a:pt x="232" y="1275"/>
                  </a:lnTo>
                  <a:lnTo>
                    <a:pt x="234" y="1279"/>
                  </a:lnTo>
                  <a:lnTo>
                    <a:pt x="235" y="1285"/>
                  </a:lnTo>
                  <a:lnTo>
                    <a:pt x="237" y="1290"/>
                  </a:lnTo>
                  <a:lnTo>
                    <a:pt x="238" y="1296"/>
                  </a:lnTo>
                  <a:lnTo>
                    <a:pt x="240" y="1300"/>
                  </a:lnTo>
                  <a:lnTo>
                    <a:pt x="243" y="1306"/>
                  </a:lnTo>
                  <a:lnTo>
                    <a:pt x="245" y="1311"/>
                  </a:lnTo>
                  <a:lnTo>
                    <a:pt x="246" y="1317"/>
                  </a:lnTo>
                  <a:lnTo>
                    <a:pt x="248" y="1321"/>
                  </a:lnTo>
                  <a:lnTo>
                    <a:pt x="249" y="1327"/>
                  </a:lnTo>
                  <a:lnTo>
                    <a:pt x="251" y="1332"/>
                  </a:lnTo>
                  <a:lnTo>
                    <a:pt x="252" y="1338"/>
                  </a:lnTo>
                  <a:lnTo>
                    <a:pt x="254" y="1342"/>
                  </a:lnTo>
                  <a:lnTo>
                    <a:pt x="256" y="1347"/>
                  </a:lnTo>
                  <a:lnTo>
                    <a:pt x="257" y="1353"/>
                  </a:lnTo>
                  <a:lnTo>
                    <a:pt x="259" y="1357"/>
                  </a:lnTo>
                  <a:lnTo>
                    <a:pt x="260" y="1363"/>
                  </a:lnTo>
                  <a:lnTo>
                    <a:pt x="263" y="1368"/>
                  </a:lnTo>
                  <a:lnTo>
                    <a:pt x="265" y="1373"/>
                  </a:lnTo>
                  <a:lnTo>
                    <a:pt x="266" y="1379"/>
                  </a:lnTo>
                  <a:lnTo>
                    <a:pt x="268" y="1383"/>
                  </a:lnTo>
                  <a:lnTo>
                    <a:pt x="270" y="1388"/>
                  </a:lnTo>
                  <a:lnTo>
                    <a:pt x="271" y="1392"/>
                  </a:lnTo>
                  <a:lnTo>
                    <a:pt x="273" y="1398"/>
                  </a:lnTo>
                  <a:lnTo>
                    <a:pt x="274" y="1263"/>
                  </a:lnTo>
                  <a:lnTo>
                    <a:pt x="276" y="1139"/>
                  </a:lnTo>
                  <a:lnTo>
                    <a:pt x="277" y="1024"/>
                  </a:lnTo>
                  <a:lnTo>
                    <a:pt x="279" y="921"/>
                  </a:lnTo>
                  <a:lnTo>
                    <a:pt x="282" y="827"/>
                  </a:lnTo>
                  <a:lnTo>
                    <a:pt x="284" y="740"/>
                  </a:lnTo>
                  <a:lnTo>
                    <a:pt x="285" y="660"/>
                  </a:lnTo>
                  <a:lnTo>
                    <a:pt x="287" y="589"/>
                  </a:lnTo>
                  <a:lnTo>
                    <a:pt x="288" y="523"/>
                  </a:lnTo>
                  <a:lnTo>
                    <a:pt x="290" y="463"/>
                  </a:lnTo>
                  <a:lnTo>
                    <a:pt x="291" y="408"/>
                  </a:lnTo>
                  <a:lnTo>
                    <a:pt x="293" y="360"/>
                  </a:lnTo>
                  <a:lnTo>
                    <a:pt x="295" y="315"/>
                  </a:lnTo>
                  <a:lnTo>
                    <a:pt x="296" y="274"/>
                  </a:lnTo>
                  <a:lnTo>
                    <a:pt x="298" y="238"/>
                  </a:lnTo>
                  <a:lnTo>
                    <a:pt x="301" y="206"/>
                  </a:lnTo>
                  <a:lnTo>
                    <a:pt x="302" y="176"/>
                  </a:lnTo>
                  <a:lnTo>
                    <a:pt x="304" y="151"/>
                  </a:lnTo>
                  <a:lnTo>
                    <a:pt x="305" y="127"/>
                  </a:lnTo>
                  <a:lnTo>
                    <a:pt x="307" y="107"/>
                  </a:lnTo>
                  <a:lnTo>
                    <a:pt x="309" y="89"/>
                  </a:lnTo>
                  <a:lnTo>
                    <a:pt x="310" y="72"/>
                  </a:lnTo>
                  <a:lnTo>
                    <a:pt x="312" y="59"/>
                  </a:lnTo>
                  <a:lnTo>
                    <a:pt x="313" y="47"/>
                  </a:lnTo>
                  <a:lnTo>
                    <a:pt x="315" y="36"/>
                  </a:lnTo>
                  <a:lnTo>
                    <a:pt x="316" y="27"/>
                  </a:lnTo>
                  <a:lnTo>
                    <a:pt x="318" y="20"/>
                  </a:lnTo>
                  <a:lnTo>
                    <a:pt x="321" y="14"/>
                  </a:lnTo>
                  <a:lnTo>
                    <a:pt x="323" y="9"/>
                  </a:lnTo>
                  <a:lnTo>
                    <a:pt x="324" y="6"/>
                  </a:lnTo>
                  <a:lnTo>
                    <a:pt x="326" y="3"/>
                  </a:lnTo>
                  <a:lnTo>
                    <a:pt x="327" y="2"/>
                  </a:lnTo>
                  <a:lnTo>
                    <a:pt x="329" y="2"/>
                  </a:lnTo>
                  <a:lnTo>
                    <a:pt x="330" y="2"/>
                  </a:lnTo>
                  <a:lnTo>
                    <a:pt x="332" y="3"/>
                  </a:lnTo>
                  <a:lnTo>
                    <a:pt x="334" y="5"/>
                  </a:lnTo>
                  <a:lnTo>
                    <a:pt x="335" y="6"/>
                  </a:lnTo>
                  <a:lnTo>
                    <a:pt x="337" y="9"/>
                  </a:lnTo>
                  <a:lnTo>
                    <a:pt x="340" y="14"/>
                  </a:lnTo>
                  <a:lnTo>
                    <a:pt x="341" y="17"/>
                  </a:lnTo>
                  <a:lnTo>
                    <a:pt x="343" y="21"/>
                  </a:lnTo>
                  <a:lnTo>
                    <a:pt x="344" y="26"/>
                  </a:lnTo>
                  <a:lnTo>
                    <a:pt x="346" y="32"/>
                  </a:lnTo>
                  <a:lnTo>
                    <a:pt x="348" y="36"/>
                  </a:lnTo>
                  <a:lnTo>
                    <a:pt x="349" y="42"/>
                  </a:lnTo>
                  <a:lnTo>
                    <a:pt x="351" y="50"/>
                  </a:lnTo>
                  <a:lnTo>
                    <a:pt x="352" y="56"/>
                  </a:lnTo>
                  <a:lnTo>
                    <a:pt x="354" y="62"/>
                  </a:lnTo>
                  <a:lnTo>
                    <a:pt x="355" y="69"/>
                  </a:lnTo>
                  <a:lnTo>
                    <a:pt x="357" y="77"/>
                  </a:lnTo>
                  <a:lnTo>
                    <a:pt x="360" y="83"/>
                  </a:lnTo>
                  <a:lnTo>
                    <a:pt x="362" y="90"/>
                  </a:lnTo>
                  <a:lnTo>
                    <a:pt x="363" y="98"/>
                  </a:lnTo>
                  <a:lnTo>
                    <a:pt x="365" y="107"/>
                  </a:lnTo>
                  <a:lnTo>
                    <a:pt x="366" y="114"/>
                  </a:lnTo>
                  <a:lnTo>
                    <a:pt x="368" y="122"/>
                  </a:lnTo>
                  <a:lnTo>
                    <a:pt x="369" y="130"/>
                  </a:lnTo>
                  <a:lnTo>
                    <a:pt x="371" y="139"/>
                  </a:lnTo>
                  <a:lnTo>
                    <a:pt x="372" y="146"/>
                  </a:lnTo>
                  <a:lnTo>
                    <a:pt x="374" y="155"/>
                  </a:lnTo>
                  <a:lnTo>
                    <a:pt x="376" y="163"/>
                  </a:lnTo>
                  <a:lnTo>
                    <a:pt x="379" y="172"/>
                  </a:lnTo>
                  <a:lnTo>
                    <a:pt x="380" y="181"/>
                  </a:lnTo>
                  <a:lnTo>
                    <a:pt x="382" y="188"/>
                  </a:lnTo>
                  <a:lnTo>
                    <a:pt x="383" y="197"/>
                  </a:lnTo>
                  <a:lnTo>
                    <a:pt x="385" y="206"/>
                  </a:lnTo>
                  <a:lnTo>
                    <a:pt x="387" y="214"/>
                  </a:lnTo>
                  <a:lnTo>
                    <a:pt x="388" y="223"/>
                  </a:lnTo>
                  <a:lnTo>
                    <a:pt x="390" y="232"/>
                  </a:lnTo>
                  <a:lnTo>
                    <a:pt x="391" y="241"/>
                  </a:lnTo>
                  <a:lnTo>
                    <a:pt x="393" y="249"/>
                  </a:lnTo>
                  <a:lnTo>
                    <a:pt x="394" y="258"/>
                  </a:lnTo>
                  <a:lnTo>
                    <a:pt x="396" y="267"/>
                  </a:lnTo>
                  <a:lnTo>
                    <a:pt x="399" y="276"/>
                  </a:lnTo>
                  <a:lnTo>
                    <a:pt x="401" y="285"/>
                  </a:lnTo>
                  <a:lnTo>
                    <a:pt x="402" y="292"/>
                  </a:lnTo>
                  <a:lnTo>
                    <a:pt x="404" y="301"/>
                  </a:lnTo>
                  <a:lnTo>
                    <a:pt x="405" y="310"/>
                  </a:lnTo>
                  <a:lnTo>
                    <a:pt x="407" y="319"/>
                  </a:lnTo>
                  <a:lnTo>
                    <a:pt x="408" y="327"/>
                  </a:lnTo>
                  <a:lnTo>
                    <a:pt x="410" y="336"/>
                  </a:lnTo>
                  <a:lnTo>
                    <a:pt x="411" y="345"/>
                  </a:lnTo>
                  <a:lnTo>
                    <a:pt x="413" y="353"/>
                  </a:lnTo>
                  <a:lnTo>
                    <a:pt x="415" y="362"/>
                  </a:lnTo>
                  <a:lnTo>
                    <a:pt x="418" y="371"/>
                  </a:lnTo>
                  <a:lnTo>
                    <a:pt x="419" y="380"/>
                  </a:lnTo>
                  <a:lnTo>
                    <a:pt x="421" y="387"/>
                  </a:lnTo>
                  <a:lnTo>
                    <a:pt x="422" y="396"/>
                  </a:lnTo>
                  <a:lnTo>
                    <a:pt x="424" y="404"/>
                  </a:lnTo>
                  <a:lnTo>
                    <a:pt x="425" y="413"/>
                  </a:lnTo>
                  <a:lnTo>
                    <a:pt x="427" y="422"/>
                  </a:lnTo>
                  <a:lnTo>
                    <a:pt x="429" y="429"/>
                  </a:lnTo>
                  <a:lnTo>
                    <a:pt x="430" y="438"/>
                  </a:lnTo>
                  <a:lnTo>
                    <a:pt x="432" y="446"/>
                  </a:lnTo>
                  <a:lnTo>
                    <a:pt x="433" y="455"/>
                  </a:lnTo>
                  <a:lnTo>
                    <a:pt x="435" y="463"/>
                  </a:lnTo>
                  <a:lnTo>
                    <a:pt x="438" y="472"/>
                  </a:lnTo>
                  <a:lnTo>
                    <a:pt x="440" y="479"/>
                  </a:lnTo>
                  <a:lnTo>
                    <a:pt x="441" y="488"/>
                  </a:lnTo>
                  <a:lnTo>
                    <a:pt x="443" y="496"/>
                  </a:lnTo>
                  <a:lnTo>
                    <a:pt x="444" y="505"/>
                  </a:lnTo>
                  <a:lnTo>
                    <a:pt x="446" y="512"/>
                  </a:lnTo>
                  <a:lnTo>
                    <a:pt x="447" y="521"/>
                  </a:lnTo>
                  <a:lnTo>
                    <a:pt x="449" y="529"/>
                  </a:lnTo>
                  <a:lnTo>
                    <a:pt x="450" y="536"/>
                  </a:lnTo>
                  <a:lnTo>
                    <a:pt x="452" y="545"/>
                  </a:lnTo>
                  <a:lnTo>
                    <a:pt x="454" y="553"/>
                  </a:lnTo>
                  <a:lnTo>
                    <a:pt x="457" y="560"/>
                  </a:lnTo>
                  <a:lnTo>
                    <a:pt x="458" y="569"/>
                  </a:lnTo>
                  <a:lnTo>
                    <a:pt x="460" y="577"/>
                  </a:lnTo>
                  <a:lnTo>
                    <a:pt x="461" y="585"/>
                  </a:lnTo>
                  <a:lnTo>
                    <a:pt x="463" y="592"/>
                  </a:lnTo>
                  <a:lnTo>
                    <a:pt x="464" y="601"/>
                  </a:lnTo>
                  <a:lnTo>
                    <a:pt x="466" y="609"/>
                  </a:lnTo>
                  <a:lnTo>
                    <a:pt x="468" y="616"/>
                  </a:lnTo>
                  <a:lnTo>
                    <a:pt x="469" y="624"/>
                  </a:lnTo>
                  <a:lnTo>
                    <a:pt x="471" y="631"/>
                  </a:lnTo>
                  <a:lnTo>
                    <a:pt x="472" y="639"/>
                  </a:lnTo>
                  <a:lnTo>
                    <a:pt x="475" y="648"/>
                  </a:lnTo>
                  <a:lnTo>
                    <a:pt x="477" y="655"/>
                  </a:lnTo>
                  <a:lnTo>
                    <a:pt x="478" y="663"/>
                  </a:lnTo>
                  <a:lnTo>
                    <a:pt x="480" y="670"/>
                  </a:lnTo>
                  <a:lnTo>
                    <a:pt x="482" y="678"/>
                  </a:lnTo>
                  <a:lnTo>
                    <a:pt x="483" y="685"/>
                  </a:lnTo>
                  <a:lnTo>
                    <a:pt x="485" y="693"/>
                  </a:lnTo>
                  <a:lnTo>
                    <a:pt x="486" y="701"/>
                  </a:lnTo>
                  <a:lnTo>
                    <a:pt x="488" y="708"/>
                  </a:lnTo>
                  <a:lnTo>
                    <a:pt x="489" y="716"/>
                  </a:lnTo>
                  <a:lnTo>
                    <a:pt x="491" y="723"/>
                  </a:lnTo>
                  <a:lnTo>
                    <a:pt x="493" y="731"/>
                  </a:lnTo>
                  <a:lnTo>
                    <a:pt x="496" y="737"/>
                  </a:lnTo>
                  <a:lnTo>
                    <a:pt x="497" y="744"/>
                  </a:lnTo>
                  <a:lnTo>
                    <a:pt x="499" y="752"/>
                  </a:lnTo>
                  <a:lnTo>
                    <a:pt x="500" y="759"/>
                  </a:lnTo>
                  <a:lnTo>
                    <a:pt x="502" y="767"/>
                  </a:lnTo>
                  <a:lnTo>
                    <a:pt x="503" y="774"/>
                  </a:lnTo>
                  <a:lnTo>
                    <a:pt x="505" y="780"/>
                  </a:lnTo>
                  <a:lnTo>
                    <a:pt x="507" y="788"/>
                  </a:lnTo>
                  <a:lnTo>
                    <a:pt x="508" y="795"/>
                  </a:lnTo>
                  <a:lnTo>
                    <a:pt x="510" y="803"/>
                  </a:lnTo>
                  <a:lnTo>
                    <a:pt x="511" y="809"/>
                  </a:lnTo>
                  <a:lnTo>
                    <a:pt x="514" y="817"/>
                  </a:lnTo>
                  <a:lnTo>
                    <a:pt x="516" y="824"/>
                  </a:lnTo>
                  <a:lnTo>
                    <a:pt x="517" y="830"/>
                  </a:lnTo>
                  <a:lnTo>
                    <a:pt x="519" y="838"/>
                  </a:lnTo>
                  <a:lnTo>
                    <a:pt x="521" y="845"/>
                  </a:lnTo>
                  <a:lnTo>
                    <a:pt x="522" y="851"/>
                  </a:lnTo>
                  <a:lnTo>
                    <a:pt x="524" y="859"/>
                  </a:lnTo>
                  <a:lnTo>
                    <a:pt x="525" y="866"/>
                  </a:lnTo>
                  <a:lnTo>
                    <a:pt x="527" y="872"/>
                  </a:lnTo>
                  <a:lnTo>
                    <a:pt x="528" y="880"/>
                  </a:lnTo>
                  <a:lnTo>
                    <a:pt x="530" y="886"/>
                  </a:lnTo>
                  <a:lnTo>
                    <a:pt x="531" y="893"/>
                  </a:lnTo>
                  <a:lnTo>
                    <a:pt x="535" y="899"/>
                  </a:lnTo>
                  <a:lnTo>
                    <a:pt x="536" y="907"/>
                  </a:lnTo>
                  <a:lnTo>
                    <a:pt x="538" y="913"/>
                  </a:lnTo>
                  <a:lnTo>
                    <a:pt x="539" y="921"/>
                  </a:lnTo>
                  <a:lnTo>
                    <a:pt x="541" y="927"/>
                  </a:lnTo>
                  <a:lnTo>
                    <a:pt x="542" y="933"/>
                  </a:lnTo>
                  <a:lnTo>
                    <a:pt x="544" y="940"/>
                  </a:lnTo>
                  <a:lnTo>
                    <a:pt x="546" y="946"/>
                  </a:lnTo>
                  <a:lnTo>
                    <a:pt x="547" y="954"/>
                  </a:lnTo>
                  <a:lnTo>
                    <a:pt x="549" y="960"/>
                  </a:lnTo>
                  <a:lnTo>
                    <a:pt x="550" y="966"/>
                  </a:lnTo>
                  <a:lnTo>
                    <a:pt x="553" y="972"/>
                  </a:lnTo>
                  <a:lnTo>
                    <a:pt x="555" y="979"/>
                  </a:lnTo>
                  <a:lnTo>
                    <a:pt x="556" y="985"/>
                  </a:lnTo>
                  <a:lnTo>
                    <a:pt x="558" y="991"/>
                  </a:lnTo>
                  <a:lnTo>
                    <a:pt x="560" y="999"/>
                  </a:lnTo>
                  <a:lnTo>
                    <a:pt x="561" y="1005"/>
                  </a:lnTo>
                  <a:lnTo>
                    <a:pt x="563" y="1011"/>
                  </a:lnTo>
                  <a:lnTo>
                    <a:pt x="564" y="1017"/>
                  </a:lnTo>
                  <a:lnTo>
                    <a:pt x="566" y="1023"/>
                  </a:lnTo>
                  <a:lnTo>
                    <a:pt x="567" y="1031"/>
                  </a:lnTo>
                  <a:lnTo>
                    <a:pt x="569" y="1037"/>
                  </a:lnTo>
                  <a:lnTo>
                    <a:pt x="570" y="1043"/>
                  </a:lnTo>
                  <a:lnTo>
                    <a:pt x="574" y="1049"/>
                  </a:lnTo>
                  <a:lnTo>
                    <a:pt x="575" y="1055"/>
                  </a:lnTo>
                  <a:lnTo>
                    <a:pt x="577" y="1061"/>
                  </a:lnTo>
                  <a:lnTo>
                    <a:pt x="578" y="1067"/>
                  </a:lnTo>
                  <a:lnTo>
                    <a:pt x="580" y="1073"/>
                  </a:lnTo>
                  <a:lnTo>
                    <a:pt x="581" y="1079"/>
                  </a:lnTo>
                  <a:lnTo>
                    <a:pt x="583" y="1085"/>
                  </a:lnTo>
                  <a:lnTo>
                    <a:pt x="584" y="1092"/>
                  </a:lnTo>
                  <a:lnTo>
                    <a:pt x="586" y="1098"/>
                  </a:lnTo>
                  <a:lnTo>
                    <a:pt x="588" y="1104"/>
                  </a:lnTo>
                  <a:lnTo>
                    <a:pt x="589" y="1109"/>
                  </a:lnTo>
                  <a:lnTo>
                    <a:pt x="592" y="1115"/>
                  </a:lnTo>
                  <a:lnTo>
                    <a:pt x="594" y="1121"/>
                  </a:lnTo>
                  <a:lnTo>
                    <a:pt x="595" y="1127"/>
                  </a:lnTo>
                  <a:lnTo>
                    <a:pt x="597" y="1133"/>
                  </a:lnTo>
                  <a:lnTo>
                    <a:pt x="599" y="1139"/>
                  </a:lnTo>
                  <a:lnTo>
                    <a:pt x="600" y="1145"/>
                  </a:lnTo>
                  <a:lnTo>
                    <a:pt x="602" y="1151"/>
                  </a:lnTo>
                  <a:lnTo>
                    <a:pt x="603" y="1157"/>
                  </a:lnTo>
                  <a:lnTo>
                    <a:pt x="605" y="1163"/>
                  </a:lnTo>
                  <a:lnTo>
                    <a:pt x="606" y="1168"/>
                  </a:lnTo>
                  <a:lnTo>
                    <a:pt x="608" y="1174"/>
                  </a:lnTo>
                  <a:lnTo>
                    <a:pt x="611" y="1180"/>
                  </a:lnTo>
                  <a:lnTo>
                    <a:pt x="613" y="1186"/>
                  </a:lnTo>
                  <a:lnTo>
                    <a:pt x="614" y="1192"/>
                  </a:lnTo>
                  <a:lnTo>
                    <a:pt x="616" y="1196"/>
                  </a:lnTo>
                  <a:lnTo>
                    <a:pt x="617" y="1202"/>
                  </a:lnTo>
                  <a:lnTo>
                    <a:pt x="619" y="1208"/>
                  </a:lnTo>
                  <a:lnTo>
                    <a:pt x="620" y="1214"/>
                  </a:lnTo>
                  <a:lnTo>
                    <a:pt x="622" y="1219"/>
                  </a:lnTo>
                  <a:lnTo>
                    <a:pt x="623" y="1225"/>
                  </a:lnTo>
                  <a:lnTo>
                    <a:pt x="625" y="1231"/>
                  </a:lnTo>
                  <a:lnTo>
                    <a:pt x="627" y="1235"/>
                  </a:lnTo>
                  <a:lnTo>
                    <a:pt x="628" y="1241"/>
                  </a:lnTo>
                  <a:lnTo>
                    <a:pt x="631" y="1247"/>
                  </a:lnTo>
                  <a:lnTo>
                    <a:pt x="633" y="1252"/>
                  </a:lnTo>
                  <a:lnTo>
                    <a:pt x="634" y="1258"/>
                  </a:lnTo>
                  <a:lnTo>
                    <a:pt x="636" y="1263"/>
                  </a:lnTo>
                  <a:lnTo>
                    <a:pt x="637" y="1269"/>
                  </a:lnTo>
                  <a:lnTo>
                    <a:pt x="639" y="1275"/>
                  </a:lnTo>
                  <a:lnTo>
                    <a:pt x="641" y="1279"/>
                  </a:lnTo>
                  <a:lnTo>
                    <a:pt x="642" y="1285"/>
                  </a:lnTo>
                  <a:lnTo>
                    <a:pt x="644" y="1290"/>
                  </a:lnTo>
                  <a:lnTo>
                    <a:pt x="645" y="1296"/>
                  </a:lnTo>
                  <a:lnTo>
                    <a:pt x="647" y="1300"/>
                  </a:lnTo>
                  <a:lnTo>
                    <a:pt x="650" y="1306"/>
                  </a:lnTo>
                  <a:lnTo>
                    <a:pt x="652" y="1311"/>
                  </a:lnTo>
                  <a:lnTo>
                    <a:pt x="653" y="1317"/>
                  </a:lnTo>
                  <a:lnTo>
                    <a:pt x="655" y="1321"/>
                  </a:lnTo>
                  <a:lnTo>
                    <a:pt x="656" y="1327"/>
                  </a:lnTo>
                  <a:lnTo>
                    <a:pt x="658" y="1332"/>
                  </a:lnTo>
                  <a:lnTo>
                    <a:pt x="659" y="1336"/>
                  </a:lnTo>
                  <a:lnTo>
                    <a:pt x="661" y="1342"/>
                  </a:lnTo>
                  <a:lnTo>
                    <a:pt x="662" y="1347"/>
                  </a:lnTo>
                  <a:lnTo>
                    <a:pt x="664" y="1353"/>
                  </a:lnTo>
                  <a:lnTo>
                    <a:pt x="666" y="1357"/>
                  </a:lnTo>
                  <a:lnTo>
                    <a:pt x="667" y="1362"/>
                  </a:lnTo>
                  <a:lnTo>
                    <a:pt x="670" y="1368"/>
                  </a:lnTo>
                  <a:lnTo>
                    <a:pt x="672" y="1373"/>
                  </a:lnTo>
                  <a:lnTo>
                    <a:pt x="673" y="1377"/>
                  </a:lnTo>
                  <a:lnTo>
                    <a:pt x="675" y="1383"/>
                  </a:lnTo>
                  <a:lnTo>
                    <a:pt x="676" y="1388"/>
                  </a:lnTo>
                  <a:lnTo>
                    <a:pt x="678" y="1392"/>
                  </a:lnTo>
                  <a:lnTo>
                    <a:pt x="680" y="1398"/>
                  </a:lnTo>
                  <a:lnTo>
                    <a:pt x="681" y="1263"/>
                  </a:lnTo>
                  <a:lnTo>
                    <a:pt x="683" y="1139"/>
                  </a:lnTo>
                  <a:lnTo>
                    <a:pt x="684" y="1024"/>
                  </a:lnTo>
                  <a:lnTo>
                    <a:pt x="686" y="921"/>
                  </a:lnTo>
                  <a:lnTo>
                    <a:pt x="689" y="826"/>
                  </a:lnTo>
                  <a:lnTo>
                    <a:pt x="690" y="740"/>
                  </a:lnTo>
                  <a:lnTo>
                    <a:pt x="692" y="660"/>
                  </a:lnTo>
                  <a:lnTo>
                    <a:pt x="694" y="588"/>
                  </a:lnTo>
                  <a:lnTo>
                    <a:pt x="695" y="523"/>
                  </a:lnTo>
                  <a:lnTo>
                    <a:pt x="697" y="463"/>
                  </a:lnTo>
                  <a:lnTo>
                    <a:pt x="698" y="408"/>
                  </a:lnTo>
                  <a:lnTo>
                    <a:pt x="700" y="360"/>
                  </a:lnTo>
                  <a:lnTo>
                    <a:pt x="701" y="315"/>
                  </a:lnTo>
                  <a:lnTo>
                    <a:pt x="703" y="274"/>
                  </a:lnTo>
                  <a:lnTo>
                    <a:pt x="705" y="238"/>
                  </a:lnTo>
                  <a:lnTo>
                    <a:pt x="706" y="206"/>
                  </a:lnTo>
                  <a:lnTo>
                    <a:pt x="709" y="176"/>
                  </a:lnTo>
                  <a:lnTo>
                    <a:pt x="711" y="151"/>
                  </a:lnTo>
                  <a:lnTo>
                    <a:pt x="712" y="127"/>
                  </a:lnTo>
                  <a:lnTo>
                    <a:pt x="714" y="105"/>
                  </a:lnTo>
                  <a:lnTo>
                    <a:pt x="715" y="87"/>
                  </a:lnTo>
                  <a:lnTo>
                    <a:pt x="717" y="72"/>
                  </a:lnTo>
                  <a:lnTo>
                    <a:pt x="719" y="57"/>
                  </a:lnTo>
                  <a:lnTo>
                    <a:pt x="720" y="45"/>
                  </a:lnTo>
                  <a:lnTo>
                    <a:pt x="722" y="35"/>
                  </a:lnTo>
                  <a:lnTo>
                    <a:pt x="723" y="27"/>
                  </a:lnTo>
                  <a:lnTo>
                    <a:pt x="725" y="20"/>
                  </a:lnTo>
                  <a:lnTo>
                    <a:pt x="728" y="14"/>
                  </a:lnTo>
                  <a:lnTo>
                    <a:pt x="729" y="9"/>
                  </a:lnTo>
                  <a:lnTo>
                    <a:pt x="731" y="6"/>
                  </a:lnTo>
                  <a:lnTo>
                    <a:pt x="733" y="3"/>
                  </a:lnTo>
                  <a:lnTo>
                    <a:pt x="734" y="2"/>
                  </a:lnTo>
                  <a:lnTo>
                    <a:pt x="736" y="2"/>
                  </a:lnTo>
                  <a:lnTo>
                    <a:pt x="737" y="2"/>
                  </a:lnTo>
                  <a:lnTo>
                    <a:pt x="739" y="2"/>
                  </a:lnTo>
                  <a:lnTo>
                    <a:pt x="740" y="5"/>
                  </a:lnTo>
                  <a:lnTo>
                    <a:pt x="742" y="6"/>
                  </a:lnTo>
                  <a:lnTo>
                    <a:pt x="743" y="9"/>
                  </a:lnTo>
                  <a:lnTo>
                    <a:pt x="747" y="12"/>
                  </a:lnTo>
                  <a:lnTo>
                    <a:pt x="748" y="17"/>
                  </a:lnTo>
                  <a:lnTo>
                    <a:pt x="750" y="21"/>
                  </a:lnTo>
                  <a:lnTo>
                    <a:pt x="751" y="26"/>
                  </a:lnTo>
                  <a:lnTo>
                    <a:pt x="753" y="32"/>
                  </a:lnTo>
                  <a:lnTo>
                    <a:pt x="754" y="36"/>
                  </a:lnTo>
                  <a:lnTo>
                    <a:pt x="756" y="42"/>
                  </a:lnTo>
                  <a:lnTo>
                    <a:pt x="758" y="48"/>
                  </a:lnTo>
                  <a:lnTo>
                    <a:pt x="759" y="56"/>
                  </a:lnTo>
                  <a:lnTo>
                    <a:pt x="761" y="62"/>
                  </a:lnTo>
                  <a:lnTo>
                    <a:pt x="762" y="69"/>
                  </a:lnTo>
                  <a:lnTo>
                    <a:pt x="764" y="75"/>
                  </a:lnTo>
                  <a:lnTo>
                    <a:pt x="767" y="83"/>
                  </a:lnTo>
                  <a:lnTo>
                    <a:pt x="768" y="90"/>
                  </a:lnTo>
                  <a:lnTo>
                    <a:pt x="770" y="98"/>
                  </a:lnTo>
                  <a:lnTo>
                    <a:pt x="772" y="105"/>
                  </a:lnTo>
                  <a:lnTo>
                    <a:pt x="773" y="114"/>
                  </a:lnTo>
                  <a:lnTo>
                    <a:pt x="775" y="122"/>
                  </a:lnTo>
                  <a:lnTo>
                    <a:pt x="776" y="130"/>
                  </a:lnTo>
                  <a:lnTo>
                    <a:pt x="778" y="139"/>
                  </a:lnTo>
                  <a:lnTo>
                    <a:pt x="779" y="146"/>
                  </a:lnTo>
                  <a:lnTo>
                    <a:pt x="781" y="155"/>
                  </a:lnTo>
                  <a:lnTo>
                    <a:pt x="782" y="163"/>
                  </a:lnTo>
                  <a:lnTo>
                    <a:pt x="786" y="172"/>
                  </a:lnTo>
                  <a:lnTo>
                    <a:pt x="787" y="181"/>
                  </a:lnTo>
                  <a:lnTo>
                    <a:pt x="789" y="188"/>
                  </a:lnTo>
                  <a:lnTo>
                    <a:pt x="790" y="197"/>
                  </a:lnTo>
                  <a:lnTo>
                    <a:pt x="792" y="206"/>
                  </a:lnTo>
                  <a:lnTo>
                    <a:pt x="793" y="214"/>
                  </a:lnTo>
                  <a:lnTo>
                    <a:pt x="795" y="223"/>
                  </a:lnTo>
                  <a:lnTo>
                    <a:pt x="796" y="232"/>
                  </a:lnTo>
                  <a:lnTo>
                    <a:pt x="798" y="241"/>
                  </a:lnTo>
                  <a:lnTo>
                    <a:pt x="800" y="249"/>
                  </a:lnTo>
                  <a:lnTo>
                    <a:pt x="801" y="258"/>
                  </a:lnTo>
                  <a:lnTo>
                    <a:pt x="803" y="267"/>
                  </a:lnTo>
                  <a:lnTo>
                    <a:pt x="806" y="276"/>
                  </a:lnTo>
                  <a:lnTo>
                    <a:pt x="807" y="283"/>
                  </a:lnTo>
                  <a:lnTo>
                    <a:pt x="809" y="292"/>
                  </a:lnTo>
                  <a:lnTo>
                    <a:pt x="811" y="301"/>
                  </a:lnTo>
                  <a:lnTo>
                    <a:pt x="812" y="310"/>
                  </a:lnTo>
                  <a:lnTo>
                    <a:pt x="814" y="318"/>
                  </a:lnTo>
                  <a:lnTo>
                    <a:pt x="815" y="327"/>
                  </a:lnTo>
                  <a:lnTo>
                    <a:pt x="817" y="336"/>
                  </a:lnTo>
                  <a:lnTo>
                    <a:pt x="818" y="345"/>
                  </a:lnTo>
                  <a:lnTo>
                    <a:pt x="820" y="353"/>
                  </a:lnTo>
                  <a:lnTo>
                    <a:pt x="821" y="362"/>
                  </a:lnTo>
                  <a:lnTo>
                    <a:pt x="825" y="371"/>
                  </a:lnTo>
                  <a:lnTo>
                    <a:pt x="826" y="378"/>
                  </a:lnTo>
                  <a:lnTo>
                    <a:pt x="828" y="387"/>
                  </a:lnTo>
                  <a:lnTo>
                    <a:pt x="829" y="396"/>
                  </a:lnTo>
                  <a:lnTo>
                    <a:pt x="831" y="404"/>
                  </a:lnTo>
                  <a:lnTo>
                    <a:pt x="832" y="413"/>
                  </a:lnTo>
                  <a:lnTo>
                    <a:pt x="834" y="422"/>
                  </a:lnTo>
                  <a:lnTo>
                    <a:pt x="835" y="429"/>
                  </a:lnTo>
                  <a:lnTo>
                    <a:pt x="837" y="438"/>
                  </a:lnTo>
                  <a:lnTo>
                    <a:pt x="839" y="446"/>
                  </a:lnTo>
                  <a:lnTo>
                    <a:pt x="840" y="455"/>
                  </a:lnTo>
                  <a:lnTo>
                    <a:pt x="842" y="463"/>
                  </a:lnTo>
                  <a:lnTo>
                    <a:pt x="845" y="472"/>
                  </a:lnTo>
                  <a:lnTo>
                    <a:pt x="846" y="479"/>
                  </a:lnTo>
                  <a:lnTo>
                    <a:pt x="848" y="488"/>
                  </a:lnTo>
                  <a:lnTo>
                    <a:pt x="850" y="496"/>
                  </a:lnTo>
                  <a:lnTo>
                    <a:pt x="851" y="505"/>
                  </a:lnTo>
                  <a:lnTo>
                    <a:pt x="853" y="512"/>
                  </a:lnTo>
                  <a:lnTo>
                    <a:pt x="854" y="521"/>
                  </a:lnTo>
                  <a:lnTo>
                    <a:pt x="856" y="529"/>
                  </a:lnTo>
                  <a:lnTo>
                    <a:pt x="857" y="536"/>
                  </a:lnTo>
                  <a:lnTo>
                    <a:pt x="859" y="545"/>
                  </a:lnTo>
                  <a:lnTo>
                    <a:pt x="860" y="553"/>
                  </a:lnTo>
                  <a:lnTo>
                    <a:pt x="864" y="560"/>
                  </a:lnTo>
                  <a:lnTo>
                    <a:pt x="865" y="569"/>
                  </a:lnTo>
                  <a:lnTo>
                    <a:pt x="867" y="577"/>
                  </a:lnTo>
                  <a:lnTo>
                    <a:pt x="868" y="585"/>
                  </a:lnTo>
                  <a:lnTo>
                    <a:pt x="870" y="592"/>
                  </a:lnTo>
                  <a:lnTo>
                    <a:pt x="871" y="601"/>
                  </a:lnTo>
                  <a:lnTo>
                    <a:pt x="873" y="609"/>
                  </a:lnTo>
                  <a:lnTo>
                    <a:pt x="874" y="616"/>
                  </a:lnTo>
                  <a:lnTo>
                    <a:pt x="876" y="624"/>
                  </a:lnTo>
                  <a:lnTo>
                    <a:pt x="878" y="631"/>
                  </a:lnTo>
                  <a:lnTo>
                    <a:pt x="879" y="639"/>
                  </a:lnTo>
                  <a:lnTo>
                    <a:pt x="882" y="646"/>
                  </a:lnTo>
                  <a:lnTo>
                    <a:pt x="884" y="655"/>
                  </a:lnTo>
                  <a:lnTo>
                    <a:pt x="885" y="663"/>
                  </a:lnTo>
                  <a:lnTo>
                    <a:pt x="887" y="670"/>
                  </a:lnTo>
                  <a:lnTo>
                    <a:pt x="888" y="678"/>
                  </a:lnTo>
                  <a:lnTo>
                    <a:pt x="890" y="685"/>
                  </a:lnTo>
                  <a:lnTo>
                    <a:pt x="892" y="693"/>
                  </a:lnTo>
                  <a:lnTo>
                    <a:pt x="893" y="701"/>
                  </a:lnTo>
                  <a:lnTo>
                    <a:pt x="895" y="708"/>
                  </a:lnTo>
                  <a:lnTo>
                    <a:pt x="896" y="716"/>
                  </a:lnTo>
                  <a:lnTo>
                    <a:pt x="898" y="723"/>
                  </a:lnTo>
                  <a:lnTo>
                    <a:pt x="899" y="729"/>
                  </a:lnTo>
                  <a:lnTo>
                    <a:pt x="903" y="737"/>
                  </a:lnTo>
                  <a:lnTo>
                    <a:pt x="904" y="744"/>
                  </a:lnTo>
                  <a:lnTo>
                    <a:pt x="906" y="752"/>
                  </a:lnTo>
                  <a:lnTo>
                    <a:pt x="907" y="759"/>
                  </a:lnTo>
                  <a:lnTo>
                    <a:pt x="909" y="767"/>
                  </a:lnTo>
                  <a:lnTo>
                    <a:pt x="910" y="774"/>
                  </a:lnTo>
                  <a:lnTo>
                    <a:pt x="912" y="780"/>
                  </a:lnTo>
                  <a:lnTo>
                    <a:pt x="913" y="788"/>
                  </a:lnTo>
                  <a:lnTo>
                    <a:pt x="915" y="795"/>
                  </a:lnTo>
                  <a:lnTo>
                    <a:pt x="917" y="803"/>
                  </a:lnTo>
                  <a:lnTo>
                    <a:pt x="918" y="809"/>
                  </a:lnTo>
                  <a:lnTo>
                    <a:pt x="921" y="817"/>
                  </a:lnTo>
                  <a:lnTo>
                    <a:pt x="923" y="824"/>
                  </a:lnTo>
                  <a:lnTo>
                    <a:pt x="924" y="830"/>
                  </a:lnTo>
                  <a:lnTo>
                    <a:pt x="926" y="838"/>
                  </a:lnTo>
                  <a:lnTo>
                    <a:pt x="927" y="845"/>
                  </a:lnTo>
                  <a:lnTo>
                    <a:pt x="929" y="851"/>
                  </a:lnTo>
                  <a:lnTo>
                    <a:pt x="931" y="859"/>
                  </a:lnTo>
                  <a:lnTo>
                    <a:pt x="932" y="865"/>
                  </a:lnTo>
                  <a:lnTo>
                    <a:pt x="934" y="872"/>
                  </a:lnTo>
                  <a:lnTo>
                    <a:pt x="935" y="880"/>
                  </a:lnTo>
                  <a:lnTo>
                    <a:pt x="937" y="886"/>
                  </a:lnTo>
                  <a:lnTo>
                    <a:pt x="938" y="893"/>
                  </a:lnTo>
                  <a:lnTo>
                    <a:pt x="941" y="899"/>
                  </a:lnTo>
                  <a:lnTo>
                    <a:pt x="943" y="907"/>
                  </a:lnTo>
                  <a:lnTo>
                    <a:pt x="945" y="913"/>
                  </a:lnTo>
                  <a:lnTo>
                    <a:pt x="946" y="919"/>
                  </a:lnTo>
                  <a:lnTo>
                    <a:pt x="948" y="927"/>
                  </a:lnTo>
                  <a:lnTo>
                    <a:pt x="949" y="933"/>
                  </a:lnTo>
                  <a:lnTo>
                    <a:pt x="951" y="940"/>
                  </a:lnTo>
                  <a:lnTo>
                    <a:pt x="952" y="946"/>
                  </a:lnTo>
                  <a:lnTo>
                    <a:pt x="954" y="952"/>
                  </a:lnTo>
                  <a:lnTo>
                    <a:pt x="956" y="960"/>
                  </a:lnTo>
                  <a:lnTo>
                    <a:pt x="957" y="966"/>
                  </a:lnTo>
                  <a:lnTo>
                    <a:pt x="960" y="972"/>
                  </a:lnTo>
                  <a:lnTo>
                    <a:pt x="962" y="979"/>
                  </a:lnTo>
                  <a:lnTo>
                    <a:pt x="963" y="985"/>
                  </a:lnTo>
                  <a:lnTo>
                    <a:pt x="965" y="991"/>
                  </a:lnTo>
                  <a:lnTo>
                    <a:pt x="966" y="997"/>
                  </a:lnTo>
                  <a:lnTo>
                    <a:pt x="968" y="1005"/>
                  </a:lnTo>
                  <a:lnTo>
                    <a:pt x="970" y="1011"/>
                  </a:lnTo>
                  <a:lnTo>
                    <a:pt x="971" y="1017"/>
                  </a:lnTo>
                  <a:lnTo>
                    <a:pt x="973" y="1023"/>
                  </a:lnTo>
                  <a:lnTo>
                    <a:pt x="974" y="1031"/>
                  </a:lnTo>
                  <a:lnTo>
                    <a:pt x="976" y="1037"/>
                  </a:lnTo>
                  <a:lnTo>
                    <a:pt x="977" y="1043"/>
                  </a:lnTo>
                  <a:lnTo>
                    <a:pt x="980" y="1049"/>
                  </a:lnTo>
                  <a:lnTo>
                    <a:pt x="982" y="1055"/>
                  </a:lnTo>
                  <a:lnTo>
                    <a:pt x="984" y="1061"/>
                  </a:lnTo>
                  <a:lnTo>
                    <a:pt x="985" y="1067"/>
                  </a:lnTo>
                  <a:lnTo>
                    <a:pt x="987" y="1073"/>
                  </a:lnTo>
                  <a:lnTo>
                    <a:pt x="988" y="1079"/>
                  </a:lnTo>
                  <a:lnTo>
                    <a:pt x="990" y="1085"/>
                  </a:lnTo>
                  <a:lnTo>
                    <a:pt x="991" y="1091"/>
                  </a:lnTo>
                  <a:lnTo>
                    <a:pt x="993" y="1097"/>
                  </a:lnTo>
                  <a:lnTo>
                    <a:pt x="994" y="1103"/>
                  </a:lnTo>
                  <a:lnTo>
                    <a:pt x="996" y="1109"/>
                  </a:lnTo>
                  <a:lnTo>
                    <a:pt x="999" y="1115"/>
                  </a:lnTo>
                  <a:lnTo>
                    <a:pt x="1001" y="1121"/>
                  </a:lnTo>
                  <a:lnTo>
                    <a:pt x="1002" y="1127"/>
                  </a:lnTo>
                  <a:lnTo>
                    <a:pt x="1004" y="1133"/>
                  </a:lnTo>
                  <a:lnTo>
                    <a:pt x="1005" y="1139"/>
                  </a:lnTo>
                  <a:lnTo>
                    <a:pt x="1007" y="1145"/>
                  </a:lnTo>
                  <a:lnTo>
                    <a:pt x="1009" y="1151"/>
                  </a:lnTo>
                  <a:lnTo>
                    <a:pt x="1010" y="1157"/>
                  </a:lnTo>
                  <a:lnTo>
                    <a:pt x="1012" y="1163"/>
                  </a:lnTo>
                  <a:lnTo>
                    <a:pt x="1013" y="1168"/>
                  </a:lnTo>
                  <a:lnTo>
                    <a:pt x="1015" y="1174"/>
                  </a:lnTo>
                  <a:lnTo>
                    <a:pt x="1018" y="1180"/>
                  </a:lnTo>
                  <a:lnTo>
                    <a:pt x="1019" y="1186"/>
                  </a:lnTo>
                  <a:lnTo>
                    <a:pt x="1021" y="1192"/>
                  </a:lnTo>
                  <a:lnTo>
                    <a:pt x="1023" y="1196"/>
                  </a:lnTo>
                  <a:lnTo>
                    <a:pt x="1024" y="1202"/>
                  </a:lnTo>
                  <a:lnTo>
                    <a:pt x="1026" y="1208"/>
                  </a:lnTo>
                  <a:lnTo>
                    <a:pt x="1027" y="1214"/>
                  </a:lnTo>
                  <a:lnTo>
                    <a:pt x="1029" y="1219"/>
                  </a:lnTo>
                  <a:lnTo>
                    <a:pt x="1030" y="1225"/>
                  </a:lnTo>
                  <a:lnTo>
                    <a:pt x="1032" y="1231"/>
                  </a:lnTo>
                  <a:lnTo>
                    <a:pt x="1033" y="1235"/>
                  </a:lnTo>
                  <a:lnTo>
                    <a:pt x="1035" y="1241"/>
                  </a:lnTo>
                  <a:lnTo>
                    <a:pt x="1038" y="1247"/>
                  </a:lnTo>
                  <a:lnTo>
                    <a:pt x="1040" y="1252"/>
                  </a:lnTo>
                  <a:lnTo>
                    <a:pt x="1041" y="1258"/>
                  </a:lnTo>
                  <a:lnTo>
                    <a:pt x="1043" y="1263"/>
                  </a:lnTo>
                  <a:lnTo>
                    <a:pt x="1044" y="1269"/>
                  </a:lnTo>
                  <a:lnTo>
                    <a:pt x="1046" y="1275"/>
                  </a:lnTo>
                  <a:lnTo>
                    <a:pt x="1047" y="1279"/>
                  </a:lnTo>
                  <a:lnTo>
                    <a:pt x="1049" y="1285"/>
                  </a:lnTo>
                  <a:lnTo>
                    <a:pt x="1051" y="1290"/>
                  </a:lnTo>
                  <a:lnTo>
                    <a:pt x="1052" y="1296"/>
                  </a:lnTo>
                  <a:lnTo>
                    <a:pt x="1054" y="1300"/>
                  </a:lnTo>
                  <a:lnTo>
                    <a:pt x="1057" y="1306"/>
                  </a:lnTo>
                  <a:lnTo>
                    <a:pt x="1058" y="1311"/>
                  </a:lnTo>
                  <a:lnTo>
                    <a:pt x="1060" y="1317"/>
                  </a:lnTo>
                  <a:lnTo>
                    <a:pt x="1062" y="1321"/>
                  </a:lnTo>
                  <a:lnTo>
                    <a:pt x="1063" y="1327"/>
                  </a:lnTo>
                  <a:lnTo>
                    <a:pt x="1065" y="1332"/>
                  </a:lnTo>
                  <a:lnTo>
                    <a:pt x="1066" y="1336"/>
                  </a:lnTo>
                  <a:lnTo>
                    <a:pt x="1068" y="1342"/>
                  </a:lnTo>
                  <a:lnTo>
                    <a:pt x="1069" y="1347"/>
                  </a:lnTo>
                  <a:lnTo>
                    <a:pt x="1071" y="1353"/>
                  </a:lnTo>
                  <a:lnTo>
                    <a:pt x="1072" y="1357"/>
                  </a:lnTo>
                  <a:lnTo>
                    <a:pt x="1074" y="1362"/>
                  </a:lnTo>
                  <a:lnTo>
                    <a:pt x="1077" y="1368"/>
                  </a:lnTo>
                  <a:lnTo>
                    <a:pt x="1079" y="1373"/>
                  </a:lnTo>
                  <a:lnTo>
                    <a:pt x="1080" y="1377"/>
                  </a:lnTo>
                  <a:lnTo>
                    <a:pt x="1082" y="1383"/>
                  </a:lnTo>
                  <a:lnTo>
                    <a:pt x="1083" y="1388"/>
                  </a:lnTo>
                  <a:lnTo>
                    <a:pt x="1085" y="1392"/>
                  </a:lnTo>
                  <a:lnTo>
                    <a:pt x="1086" y="1397"/>
                  </a:lnTo>
                  <a:lnTo>
                    <a:pt x="1088" y="1263"/>
                  </a:lnTo>
                  <a:lnTo>
                    <a:pt x="1090" y="1137"/>
                  </a:lnTo>
                  <a:lnTo>
                    <a:pt x="1091" y="1024"/>
                  </a:lnTo>
                  <a:lnTo>
                    <a:pt x="1093" y="921"/>
                  </a:lnTo>
                  <a:lnTo>
                    <a:pt x="1096" y="826"/>
                  </a:lnTo>
                  <a:lnTo>
                    <a:pt x="1097" y="740"/>
                  </a:lnTo>
                  <a:lnTo>
                    <a:pt x="1099" y="660"/>
                  </a:lnTo>
                  <a:lnTo>
                    <a:pt x="1100" y="588"/>
                  </a:lnTo>
                  <a:lnTo>
                    <a:pt x="1102" y="523"/>
                  </a:lnTo>
                  <a:lnTo>
                    <a:pt x="1104" y="463"/>
                  </a:lnTo>
                  <a:lnTo>
                    <a:pt x="1105" y="408"/>
                  </a:lnTo>
                  <a:lnTo>
                    <a:pt x="1107" y="360"/>
                  </a:lnTo>
                  <a:lnTo>
                    <a:pt x="1108" y="315"/>
                  </a:lnTo>
                  <a:lnTo>
                    <a:pt x="1110" y="274"/>
                  </a:lnTo>
                  <a:lnTo>
                    <a:pt x="1111" y="238"/>
                  </a:lnTo>
                  <a:lnTo>
                    <a:pt x="1113" y="205"/>
                  </a:lnTo>
                  <a:lnTo>
                    <a:pt x="1116" y="176"/>
                  </a:lnTo>
                  <a:lnTo>
                    <a:pt x="1118" y="151"/>
                  </a:lnTo>
                  <a:lnTo>
                    <a:pt x="1119" y="127"/>
                  </a:lnTo>
                  <a:lnTo>
                    <a:pt x="1121" y="105"/>
                  </a:lnTo>
                  <a:lnTo>
                    <a:pt x="1122" y="87"/>
                  </a:lnTo>
                  <a:lnTo>
                    <a:pt x="1124" y="72"/>
                  </a:lnTo>
                  <a:lnTo>
                    <a:pt x="1125" y="57"/>
                  </a:lnTo>
                  <a:lnTo>
                    <a:pt x="1127" y="45"/>
                  </a:lnTo>
                  <a:lnTo>
                    <a:pt x="1129" y="35"/>
                  </a:lnTo>
                  <a:lnTo>
                    <a:pt x="1130" y="27"/>
                  </a:lnTo>
                  <a:lnTo>
                    <a:pt x="1132" y="20"/>
                  </a:lnTo>
                  <a:lnTo>
                    <a:pt x="1135" y="14"/>
                  </a:lnTo>
                  <a:lnTo>
                    <a:pt x="1136" y="9"/>
                  </a:lnTo>
                  <a:lnTo>
                    <a:pt x="1138" y="5"/>
                  </a:lnTo>
                  <a:lnTo>
                    <a:pt x="1139" y="3"/>
                  </a:lnTo>
                  <a:lnTo>
                    <a:pt x="1141" y="2"/>
                  </a:lnTo>
                  <a:lnTo>
                    <a:pt x="1143" y="2"/>
                  </a:lnTo>
                  <a:lnTo>
                    <a:pt x="1144" y="2"/>
                  </a:lnTo>
                  <a:lnTo>
                    <a:pt x="1146" y="2"/>
                  </a:lnTo>
                  <a:lnTo>
                    <a:pt x="1147" y="3"/>
                  </a:lnTo>
                  <a:lnTo>
                    <a:pt x="1149" y="6"/>
                  </a:lnTo>
                  <a:lnTo>
                    <a:pt x="1150" y="9"/>
                  </a:lnTo>
                  <a:lnTo>
                    <a:pt x="1153" y="12"/>
                  </a:lnTo>
                  <a:lnTo>
                    <a:pt x="1155" y="17"/>
                  </a:lnTo>
                  <a:lnTo>
                    <a:pt x="1157" y="21"/>
                  </a:lnTo>
                  <a:lnTo>
                    <a:pt x="1158" y="26"/>
                  </a:lnTo>
                  <a:lnTo>
                    <a:pt x="1160" y="32"/>
                  </a:lnTo>
                  <a:lnTo>
                    <a:pt x="1161" y="36"/>
                  </a:lnTo>
                  <a:lnTo>
                    <a:pt x="1163" y="42"/>
                  </a:lnTo>
                  <a:lnTo>
                    <a:pt x="1164" y="48"/>
                  </a:lnTo>
                  <a:lnTo>
                    <a:pt x="1166" y="56"/>
                  </a:lnTo>
                  <a:lnTo>
                    <a:pt x="1168" y="62"/>
                  </a:lnTo>
                  <a:lnTo>
                    <a:pt x="1169" y="69"/>
                  </a:lnTo>
                  <a:lnTo>
                    <a:pt x="1171" y="75"/>
                  </a:lnTo>
                  <a:lnTo>
                    <a:pt x="1174" y="83"/>
                  </a:lnTo>
                  <a:lnTo>
                    <a:pt x="1175" y="90"/>
                  </a:lnTo>
                  <a:lnTo>
                    <a:pt x="1177" y="98"/>
                  </a:lnTo>
                  <a:lnTo>
                    <a:pt x="1178" y="105"/>
                  </a:lnTo>
                  <a:lnTo>
                    <a:pt x="1180" y="114"/>
                  </a:lnTo>
                  <a:lnTo>
                    <a:pt x="1182" y="122"/>
                  </a:lnTo>
                  <a:lnTo>
                    <a:pt x="1183" y="130"/>
                  </a:lnTo>
                  <a:lnTo>
                    <a:pt x="1185" y="139"/>
                  </a:lnTo>
                  <a:lnTo>
                    <a:pt x="1186" y="146"/>
                  </a:lnTo>
                  <a:lnTo>
                    <a:pt x="1188" y="155"/>
                  </a:lnTo>
                  <a:lnTo>
                    <a:pt x="1189" y="163"/>
                  </a:lnTo>
                  <a:lnTo>
                    <a:pt x="1192" y="172"/>
                  </a:lnTo>
                  <a:lnTo>
                    <a:pt x="1194" y="179"/>
                  </a:lnTo>
                  <a:lnTo>
                    <a:pt x="1196" y="188"/>
                  </a:lnTo>
                  <a:lnTo>
                    <a:pt x="1197" y="197"/>
                  </a:lnTo>
                  <a:lnTo>
                    <a:pt x="1199" y="206"/>
                  </a:lnTo>
                  <a:lnTo>
                    <a:pt x="1200" y="214"/>
                  </a:lnTo>
                  <a:lnTo>
                    <a:pt x="1202" y="223"/>
                  </a:lnTo>
                  <a:lnTo>
                    <a:pt x="1203" y="232"/>
                  </a:lnTo>
                  <a:lnTo>
                    <a:pt x="1205" y="240"/>
                  </a:lnTo>
                  <a:lnTo>
                    <a:pt x="1206" y="249"/>
                  </a:lnTo>
                  <a:lnTo>
                    <a:pt x="1208" y="258"/>
                  </a:lnTo>
                  <a:lnTo>
                    <a:pt x="1210" y="267"/>
                  </a:lnTo>
                  <a:lnTo>
                    <a:pt x="1213" y="276"/>
                  </a:lnTo>
                  <a:lnTo>
                    <a:pt x="1214" y="283"/>
                  </a:lnTo>
                  <a:lnTo>
                    <a:pt x="1216" y="292"/>
                  </a:lnTo>
                  <a:lnTo>
                    <a:pt x="1217" y="301"/>
                  </a:lnTo>
                  <a:lnTo>
                    <a:pt x="1219" y="310"/>
                  </a:lnTo>
                  <a:lnTo>
                    <a:pt x="1221" y="318"/>
                  </a:lnTo>
                  <a:lnTo>
                    <a:pt x="1222" y="327"/>
                  </a:lnTo>
                  <a:lnTo>
                    <a:pt x="1224" y="336"/>
                  </a:lnTo>
                  <a:lnTo>
                    <a:pt x="1225" y="345"/>
                  </a:lnTo>
                  <a:lnTo>
                    <a:pt x="1227" y="353"/>
                  </a:lnTo>
                  <a:lnTo>
                    <a:pt x="1228" y="362"/>
                  </a:lnTo>
                  <a:lnTo>
                    <a:pt x="1231" y="371"/>
                  </a:lnTo>
                  <a:lnTo>
                    <a:pt x="1233" y="378"/>
                  </a:lnTo>
                  <a:lnTo>
                    <a:pt x="1235" y="387"/>
                  </a:lnTo>
                  <a:lnTo>
                    <a:pt x="1236" y="396"/>
                  </a:lnTo>
                  <a:lnTo>
                    <a:pt x="1238" y="404"/>
                  </a:lnTo>
                  <a:lnTo>
                    <a:pt x="1239" y="413"/>
                  </a:lnTo>
                  <a:lnTo>
                    <a:pt x="1241" y="422"/>
                  </a:lnTo>
                  <a:lnTo>
                    <a:pt x="1242" y="429"/>
                  </a:lnTo>
                  <a:lnTo>
                    <a:pt x="1244" y="438"/>
                  </a:lnTo>
                  <a:lnTo>
                    <a:pt x="1245" y="446"/>
                  </a:lnTo>
                  <a:lnTo>
                    <a:pt x="1247" y="455"/>
                  </a:lnTo>
                  <a:lnTo>
                    <a:pt x="1249" y="463"/>
                  </a:lnTo>
                  <a:lnTo>
                    <a:pt x="1252" y="472"/>
                  </a:lnTo>
                  <a:lnTo>
                    <a:pt x="1253" y="479"/>
                  </a:lnTo>
                  <a:lnTo>
                    <a:pt x="1255" y="488"/>
                  </a:lnTo>
                  <a:lnTo>
                    <a:pt x="1256" y="496"/>
                  </a:lnTo>
                  <a:lnTo>
                    <a:pt x="1258" y="505"/>
                  </a:lnTo>
                  <a:lnTo>
                    <a:pt x="1259" y="512"/>
                  </a:lnTo>
                  <a:lnTo>
                    <a:pt x="1261" y="520"/>
                  </a:lnTo>
                  <a:lnTo>
                    <a:pt x="1263" y="529"/>
                  </a:lnTo>
                  <a:lnTo>
                    <a:pt x="1264" y="536"/>
                  </a:lnTo>
                  <a:lnTo>
                    <a:pt x="1266" y="545"/>
                  </a:lnTo>
                  <a:lnTo>
                    <a:pt x="1267" y="553"/>
                  </a:lnTo>
                  <a:lnTo>
                    <a:pt x="1270" y="560"/>
                  </a:lnTo>
                  <a:lnTo>
                    <a:pt x="1272" y="569"/>
                  </a:lnTo>
                  <a:lnTo>
                    <a:pt x="1274" y="577"/>
                  </a:lnTo>
                  <a:lnTo>
                    <a:pt x="1275" y="585"/>
                  </a:lnTo>
                  <a:lnTo>
                    <a:pt x="1277" y="592"/>
                  </a:lnTo>
                  <a:lnTo>
                    <a:pt x="1278" y="601"/>
                  </a:lnTo>
                  <a:lnTo>
                    <a:pt x="1280" y="609"/>
                  </a:lnTo>
                  <a:lnTo>
                    <a:pt x="1281" y="616"/>
                  </a:lnTo>
                  <a:lnTo>
                    <a:pt x="1283" y="624"/>
                  </a:lnTo>
                  <a:lnTo>
                    <a:pt x="1284" y="631"/>
                  </a:lnTo>
                  <a:lnTo>
                    <a:pt x="1286" y="639"/>
                  </a:lnTo>
                  <a:lnTo>
                    <a:pt x="1289" y="646"/>
                  </a:lnTo>
                  <a:lnTo>
                    <a:pt x="1291" y="655"/>
                  </a:lnTo>
                  <a:lnTo>
                    <a:pt x="1292" y="663"/>
                  </a:lnTo>
                  <a:lnTo>
                    <a:pt x="1294" y="670"/>
                  </a:lnTo>
                  <a:lnTo>
                    <a:pt x="1295" y="678"/>
                  </a:lnTo>
                  <a:lnTo>
                    <a:pt x="1297" y="685"/>
                  </a:lnTo>
                  <a:lnTo>
                    <a:pt x="1298" y="693"/>
                  </a:lnTo>
                  <a:lnTo>
                    <a:pt x="1300" y="701"/>
                  </a:lnTo>
                  <a:lnTo>
                    <a:pt x="1302" y="708"/>
                  </a:lnTo>
                  <a:lnTo>
                    <a:pt x="1303" y="716"/>
                  </a:lnTo>
                  <a:lnTo>
                    <a:pt x="1305" y="723"/>
                  </a:lnTo>
                  <a:lnTo>
                    <a:pt x="1306" y="729"/>
                  </a:lnTo>
                  <a:lnTo>
                    <a:pt x="1309" y="737"/>
                  </a:lnTo>
                  <a:lnTo>
                    <a:pt x="1311" y="744"/>
                  </a:lnTo>
                  <a:lnTo>
                    <a:pt x="1312" y="752"/>
                  </a:lnTo>
                  <a:lnTo>
                    <a:pt x="1314" y="759"/>
                  </a:lnTo>
                  <a:lnTo>
                    <a:pt x="1316" y="767"/>
                  </a:lnTo>
                  <a:lnTo>
                    <a:pt x="1317" y="774"/>
                  </a:lnTo>
                  <a:lnTo>
                    <a:pt x="1319" y="780"/>
                  </a:lnTo>
                  <a:lnTo>
                    <a:pt x="1320" y="788"/>
                  </a:lnTo>
                  <a:lnTo>
                    <a:pt x="1322" y="795"/>
                  </a:lnTo>
                  <a:lnTo>
                    <a:pt x="1323" y="803"/>
                  </a:lnTo>
                  <a:lnTo>
                    <a:pt x="1325" y="809"/>
                  </a:lnTo>
                  <a:lnTo>
                    <a:pt x="1328" y="817"/>
                  </a:lnTo>
                  <a:lnTo>
                    <a:pt x="1330" y="824"/>
                  </a:lnTo>
                  <a:lnTo>
                    <a:pt x="1331" y="830"/>
                  </a:lnTo>
                  <a:lnTo>
                    <a:pt x="1333" y="838"/>
                  </a:lnTo>
                  <a:lnTo>
                    <a:pt x="1334" y="845"/>
                  </a:lnTo>
                  <a:lnTo>
                    <a:pt x="1336" y="851"/>
                  </a:lnTo>
                  <a:lnTo>
                    <a:pt x="1337" y="859"/>
                  </a:lnTo>
                  <a:lnTo>
                    <a:pt x="1339" y="865"/>
                  </a:lnTo>
                  <a:lnTo>
                    <a:pt x="1341" y="872"/>
                  </a:lnTo>
                  <a:lnTo>
                    <a:pt x="1342" y="878"/>
                  </a:lnTo>
                  <a:lnTo>
                    <a:pt x="1344" y="886"/>
                  </a:lnTo>
                  <a:lnTo>
                    <a:pt x="1345" y="893"/>
                  </a:lnTo>
                  <a:lnTo>
                    <a:pt x="1348" y="899"/>
                  </a:lnTo>
                  <a:lnTo>
                    <a:pt x="1350" y="905"/>
                  </a:lnTo>
                  <a:lnTo>
                    <a:pt x="1351" y="913"/>
                  </a:lnTo>
                  <a:lnTo>
                    <a:pt x="1353" y="919"/>
                  </a:lnTo>
                  <a:lnTo>
                    <a:pt x="1355" y="927"/>
                  </a:lnTo>
                  <a:lnTo>
                    <a:pt x="1356" y="933"/>
                  </a:lnTo>
                  <a:lnTo>
                    <a:pt x="1358" y="940"/>
                  </a:lnTo>
                  <a:lnTo>
                    <a:pt x="1359" y="946"/>
                  </a:lnTo>
                  <a:lnTo>
                    <a:pt x="1361" y="952"/>
                  </a:lnTo>
                  <a:lnTo>
                    <a:pt x="1362" y="960"/>
                  </a:lnTo>
                  <a:lnTo>
                    <a:pt x="1364" y="966"/>
                  </a:lnTo>
                  <a:lnTo>
                    <a:pt x="1367" y="972"/>
                  </a:lnTo>
                  <a:lnTo>
                    <a:pt x="1369" y="979"/>
                  </a:lnTo>
                  <a:lnTo>
                    <a:pt x="1370" y="985"/>
                  </a:lnTo>
                  <a:lnTo>
                    <a:pt x="1372" y="991"/>
                  </a:lnTo>
                  <a:lnTo>
                    <a:pt x="1373" y="997"/>
                  </a:lnTo>
                  <a:lnTo>
                    <a:pt x="1375" y="1005"/>
                  </a:lnTo>
                  <a:lnTo>
                    <a:pt x="1376" y="1011"/>
                  </a:lnTo>
                  <a:lnTo>
                    <a:pt x="1378" y="1017"/>
                  </a:lnTo>
                  <a:lnTo>
                    <a:pt x="1380" y="1023"/>
                  </a:lnTo>
                  <a:lnTo>
                    <a:pt x="1381" y="1029"/>
                  </a:lnTo>
                  <a:lnTo>
                    <a:pt x="1383" y="1037"/>
                  </a:lnTo>
                  <a:lnTo>
                    <a:pt x="1384" y="1043"/>
                  </a:lnTo>
                  <a:lnTo>
                    <a:pt x="1387" y="1049"/>
                  </a:lnTo>
                  <a:lnTo>
                    <a:pt x="1389" y="1055"/>
                  </a:lnTo>
                  <a:lnTo>
                    <a:pt x="1390" y="1061"/>
                  </a:lnTo>
                  <a:lnTo>
                    <a:pt x="1392" y="1067"/>
                  </a:lnTo>
                  <a:lnTo>
                    <a:pt x="1394" y="1073"/>
                  </a:lnTo>
                  <a:lnTo>
                    <a:pt x="1395" y="1079"/>
                  </a:lnTo>
                  <a:lnTo>
                    <a:pt x="1397" y="1085"/>
                  </a:lnTo>
                  <a:lnTo>
                    <a:pt x="1398" y="1091"/>
                  </a:lnTo>
                  <a:lnTo>
                    <a:pt x="1400" y="1097"/>
                  </a:lnTo>
                  <a:lnTo>
                    <a:pt x="1401" y="1103"/>
                  </a:lnTo>
                  <a:lnTo>
                    <a:pt x="1403" y="1109"/>
                  </a:lnTo>
                  <a:lnTo>
                    <a:pt x="1406" y="1115"/>
                  </a:lnTo>
                  <a:lnTo>
                    <a:pt x="1408" y="1121"/>
                  </a:lnTo>
                  <a:lnTo>
                    <a:pt x="1409" y="1127"/>
                  </a:lnTo>
                  <a:lnTo>
                    <a:pt x="1411" y="1133"/>
                  </a:lnTo>
                  <a:lnTo>
                    <a:pt x="1412" y="1139"/>
                  </a:lnTo>
                  <a:lnTo>
                    <a:pt x="1414" y="1145"/>
                  </a:lnTo>
                  <a:lnTo>
                    <a:pt x="1415" y="1151"/>
                  </a:lnTo>
                  <a:lnTo>
                    <a:pt x="1417" y="1157"/>
                  </a:lnTo>
                  <a:lnTo>
                    <a:pt x="1418" y="1163"/>
                  </a:lnTo>
                  <a:lnTo>
                    <a:pt x="1420" y="1168"/>
                  </a:lnTo>
                  <a:lnTo>
                    <a:pt x="1422" y="1174"/>
                  </a:lnTo>
                  <a:lnTo>
                    <a:pt x="1423" y="1180"/>
                  </a:lnTo>
                  <a:lnTo>
                    <a:pt x="1426" y="1186"/>
                  </a:lnTo>
                  <a:lnTo>
                    <a:pt x="1428" y="1192"/>
                  </a:lnTo>
                  <a:lnTo>
                    <a:pt x="1429" y="1196"/>
                  </a:lnTo>
                  <a:lnTo>
                    <a:pt x="1431" y="1202"/>
                  </a:lnTo>
                  <a:lnTo>
                    <a:pt x="1433" y="1208"/>
                  </a:lnTo>
                  <a:lnTo>
                    <a:pt x="1434" y="1213"/>
                  </a:lnTo>
                  <a:lnTo>
                    <a:pt x="1436" y="1219"/>
                  </a:lnTo>
                  <a:lnTo>
                    <a:pt x="1437" y="1225"/>
                  </a:lnTo>
                  <a:lnTo>
                    <a:pt x="1439" y="1231"/>
                  </a:lnTo>
                  <a:lnTo>
                    <a:pt x="1440" y="1235"/>
                  </a:lnTo>
                  <a:lnTo>
                    <a:pt x="1442" y="1241"/>
                  </a:lnTo>
                  <a:lnTo>
                    <a:pt x="1445" y="1247"/>
                  </a:lnTo>
                  <a:lnTo>
                    <a:pt x="1447" y="1252"/>
                  </a:lnTo>
                  <a:lnTo>
                    <a:pt x="1448" y="1258"/>
                  </a:lnTo>
                  <a:lnTo>
                    <a:pt x="1450" y="1263"/>
                  </a:lnTo>
                  <a:lnTo>
                    <a:pt x="1451" y="1269"/>
                  </a:lnTo>
                  <a:lnTo>
                    <a:pt x="1453" y="1275"/>
                  </a:lnTo>
                  <a:lnTo>
                    <a:pt x="1454" y="1279"/>
                  </a:lnTo>
                  <a:lnTo>
                    <a:pt x="1456" y="1285"/>
                  </a:lnTo>
                  <a:lnTo>
                    <a:pt x="1457" y="1290"/>
                  </a:lnTo>
                  <a:lnTo>
                    <a:pt x="1459" y="1296"/>
                  </a:lnTo>
                  <a:lnTo>
                    <a:pt x="1461" y="1300"/>
                  </a:lnTo>
                  <a:lnTo>
                    <a:pt x="1464" y="1306"/>
                  </a:lnTo>
                  <a:lnTo>
                    <a:pt x="1465" y="1311"/>
                  </a:lnTo>
                  <a:lnTo>
                    <a:pt x="1467" y="1317"/>
                  </a:lnTo>
                  <a:lnTo>
                    <a:pt x="1468" y="1321"/>
                  </a:lnTo>
                  <a:lnTo>
                    <a:pt x="1470" y="1327"/>
                  </a:lnTo>
                  <a:lnTo>
                    <a:pt x="1471" y="1332"/>
                  </a:lnTo>
                  <a:lnTo>
                    <a:pt x="1473" y="1336"/>
                  </a:lnTo>
                  <a:lnTo>
                    <a:pt x="1475" y="1342"/>
                  </a:lnTo>
                  <a:lnTo>
                    <a:pt x="1476" y="1347"/>
                  </a:lnTo>
                  <a:lnTo>
                    <a:pt x="1478" y="1353"/>
                  </a:lnTo>
                  <a:lnTo>
                    <a:pt x="1479" y="1357"/>
                  </a:lnTo>
                  <a:lnTo>
                    <a:pt x="1481" y="1362"/>
                  </a:lnTo>
                  <a:lnTo>
                    <a:pt x="1484" y="1368"/>
                  </a:lnTo>
                  <a:lnTo>
                    <a:pt x="1486" y="1373"/>
                  </a:lnTo>
                  <a:lnTo>
                    <a:pt x="1487" y="1377"/>
                  </a:lnTo>
                  <a:lnTo>
                    <a:pt x="1489" y="1383"/>
                  </a:lnTo>
                  <a:lnTo>
                    <a:pt x="1490" y="1388"/>
                  </a:lnTo>
                  <a:lnTo>
                    <a:pt x="1492" y="1392"/>
                  </a:lnTo>
                  <a:lnTo>
                    <a:pt x="1493" y="1397"/>
                  </a:lnTo>
                  <a:lnTo>
                    <a:pt x="1495" y="1263"/>
                  </a:lnTo>
                  <a:lnTo>
                    <a:pt x="1496" y="1137"/>
                  </a:lnTo>
                  <a:lnTo>
                    <a:pt x="1498" y="1024"/>
                  </a:lnTo>
                  <a:lnTo>
                    <a:pt x="1500" y="921"/>
                  </a:lnTo>
                  <a:lnTo>
                    <a:pt x="1503" y="826"/>
                  </a:lnTo>
                  <a:lnTo>
                    <a:pt x="1504" y="740"/>
                  </a:lnTo>
                  <a:lnTo>
                    <a:pt x="1506" y="660"/>
                  </a:lnTo>
                  <a:lnTo>
                    <a:pt x="1507" y="588"/>
                  </a:lnTo>
                  <a:lnTo>
                    <a:pt x="1509" y="523"/>
                  </a:lnTo>
                  <a:lnTo>
                    <a:pt x="1510" y="463"/>
                  </a:lnTo>
                  <a:lnTo>
                    <a:pt x="1512" y="408"/>
                  </a:lnTo>
                  <a:lnTo>
                    <a:pt x="1514" y="359"/>
                  </a:lnTo>
                  <a:lnTo>
                    <a:pt x="1515" y="315"/>
                  </a:lnTo>
                  <a:lnTo>
                    <a:pt x="1517" y="274"/>
                  </a:lnTo>
                  <a:lnTo>
                    <a:pt x="1518" y="238"/>
                  </a:lnTo>
                  <a:lnTo>
                    <a:pt x="1520" y="205"/>
                  </a:lnTo>
                  <a:lnTo>
                    <a:pt x="1523" y="176"/>
                  </a:lnTo>
                  <a:lnTo>
                    <a:pt x="1524" y="151"/>
                  </a:lnTo>
                  <a:lnTo>
                    <a:pt x="1526" y="127"/>
                  </a:lnTo>
                  <a:lnTo>
                    <a:pt x="1528" y="105"/>
                  </a:lnTo>
                  <a:lnTo>
                    <a:pt x="1529" y="87"/>
                  </a:lnTo>
                  <a:lnTo>
                    <a:pt x="1531" y="72"/>
                  </a:lnTo>
                  <a:lnTo>
                    <a:pt x="1532" y="57"/>
                  </a:lnTo>
                  <a:lnTo>
                    <a:pt x="1534" y="45"/>
                  </a:lnTo>
                  <a:lnTo>
                    <a:pt x="1535" y="35"/>
                  </a:lnTo>
                  <a:lnTo>
                    <a:pt x="1537" y="27"/>
                  </a:lnTo>
                  <a:lnTo>
                    <a:pt x="1539" y="20"/>
                  </a:lnTo>
                  <a:lnTo>
                    <a:pt x="1542" y="14"/>
                  </a:lnTo>
                  <a:lnTo>
                    <a:pt x="1543" y="9"/>
                  </a:lnTo>
                  <a:lnTo>
                    <a:pt x="1545" y="5"/>
                  </a:lnTo>
                  <a:lnTo>
                    <a:pt x="1546" y="3"/>
                  </a:lnTo>
                  <a:lnTo>
                    <a:pt x="1548" y="2"/>
                  </a:lnTo>
                  <a:lnTo>
                    <a:pt x="1549" y="0"/>
                  </a:lnTo>
                  <a:lnTo>
                    <a:pt x="1551" y="2"/>
                  </a:lnTo>
                  <a:lnTo>
                    <a:pt x="1553" y="2"/>
                  </a:lnTo>
                  <a:lnTo>
                    <a:pt x="1554" y="3"/>
                  </a:lnTo>
                  <a:lnTo>
                    <a:pt x="1556" y="6"/>
                  </a:lnTo>
                  <a:lnTo>
                    <a:pt x="1557" y="9"/>
                  </a:lnTo>
                  <a:lnTo>
                    <a:pt x="1559" y="12"/>
                  </a:lnTo>
                  <a:lnTo>
                    <a:pt x="1562" y="17"/>
                  </a:lnTo>
                  <a:lnTo>
                    <a:pt x="1563" y="21"/>
                  </a:lnTo>
                  <a:lnTo>
                    <a:pt x="1565" y="26"/>
                  </a:lnTo>
                  <a:lnTo>
                    <a:pt x="1567" y="32"/>
                  </a:lnTo>
                  <a:lnTo>
                    <a:pt x="1568" y="36"/>
                  </a:lnTo>
                  <a:lnTo>
                    <a:pt x="1570" y="42"/>
                  </a:lnTo>
                  <a:lnTo>
                    <a:pt x="1571" y="48"/>
                  </a:lnTo>
                  <a:lnTo>
                    <a:pt x="1573" y="56"/>
                  </a:lnTo>
                  <a:lnTo>
                    <a:pt x="1574" y="62"/>
                  </a:lnTo>
                  <a:lnTo>
                    <a:pt x="1576" y="69"/>
                  </a:lnTo>
                  <a:lnTo>
                    <a:pt x="1577" y="75"/>
                  </a:lnTo>
                  <a:lnTo>
                    <a:pt x="1581" y="83"/>
                  </a:lnTo>
                  <a:lnTo>
                    <a:pt x="1582" y="90"/>
                  </a:lnTo>
                  <a:lnTo>
                    <a:pt x="1584" y="98"/>
                  </a:lnTo>
                  <a:lnTo>
                    <a:pt x="1585" y="105"/>
                  </a:lnTo>
                  <a:lnTo>
                    <a:pt x="1587" y="114"/>
                  </a:lnTo>
                  <a:lnTo>
                    <a:pt x="1588" y="122"/>
                  </a:lnTo>
                  <a:lnTo>
                    <a:pt x="1590" y="130"/>
                  </a:lnTo>
                  <a:lnTo>
                    <a:pt x="1592" y="139"/>
                  </a:lnTo>
                  <a:lnTo>
                    <a:pt x="1593" y="146"/>
                  </a:lnTo>
                  <a:lnTo>
                    <a:pt x="1595" y="155"/>
                  </a:lnTo>
                  <a:lnTo>
                    <a:pt x="1596" y="163"/>
                  </a:lnTo>
                  <a:lnTo>
                    <a:pt x="1599" y="172"/>
                  </a:lnTo>
                  <a:lnTo>
                    <a:pt x="1601" y="179"/>
                  </a:lnTo>
                  <a:lnTo>
                    <a:pt x="1602" y="188"/>
                  </a:lnTo>
                  <a:lnTo>
                    <a:pt x="1604" y="197"/>
                  </a:lnTo>
                  <a:lnTo>
                    <a:pt x="1606" y="205"/>
                  </a:lnTo>
                  <a:lnTo>
                    <a:pt x="1607" y="214"/>
                  </a:lnTo>
                  <a:lnTo>
                    <a:pt x="1609" y="223"/>
                  </a:lnTo>
                  <a:lnTo>
                    <a:pt x="1610" y="232"/>
                  </a:lnTo>
                  <a:lnTo>
                    <a:pt x="1612" y="240"/>
                  </a:lnTo>
                  <a:lnTo>
                    <a:pt x="1613" y="249"/>
                  </a:lnTo>
                  <a:lnTo>
                    <a:pt x="1615" y="258"/>
                  </a:lnTo>
                  <a:lnTo>
                    <a:pt x="1616" y="267"/>
                  </a:lnTo>
                  <a:lnTo>
                    <a:pt x="1620" y="276"/>
                  </a:lnTo>
                  <a:lnTo>
                    <a:pt x="1621" y="283"/>
                  </a:lnTo>
                  <a:lnTo>
                    <a:pt x="1623" y="292"/>
                  </a:lnTo>
                  <a:lnTo>
                    <a:pt x="1624" y="301"/>
                  </a:lnTo>
                  <a:lnTo>
                    <a:pt x="1626" y="310"/>
                  </a:lnTo>
                  <a:lnTo>
                    <a:pt x="1627" y="318"/>
                  </a:lnTo>
                  <a:lnTo>
                    <a:pt x="1629" y="327"/>
                  </a:lnTo>
                  <a:lnTo>
                    <a:pt x="1630" y="336"/>
                  </a:lnTo>
                  <a:lnTo>
                    <a:pt x="1632" y="345"/>
                  </a:lnTo>
                  <a:lnTo>
                    <a:pt x="1634" y="353"/>
                  </a:lnTo>
                  <a:lnTo>
                    <a:pt x="1635" y="362"/>
                  </a:lnTo>
                  <a:lnTo>
                    <a:pt x="1638" y="371"/>
                  </a:lnTo>
                  <a:lnTo>
                    <a:pt x="1640" y="378"/>
                  </a:lnTo>
                  <a:lnTo>
                    <a:pt x="1641" y="387"/>
                  </a:lnTo>
                  <a:lnTo>
                    <a:pt x="1643" y="396"/>
                  </a:lnTo>
                  <a:lnTo>
                    <a:pt x="1645" y="404"/>
                  </a:lnTo>
                  <a:lnTo>
                    <a:pt x="1646" y="413"/>
                  </a:lnTo>
                  <a:lnTo>
                    <a:pt x="1648" y="422"/>
                  </a:lnTo>
                  <a:lnTo>
                    <a:pt x="1649" y="429"/>
                  </a:lnTo>
                  <a:lnTo>
                    <a:pt x="1651" y="438"/>
                  </a:lnTo>
                  <a:lnTo>
                    <a:pt x="1652" y="446"/>
                  </a:lnTo>
                  <a:lnTo>
                    <a:pt x="1654" y="455"/>
                  </a:lnTo>
                  <a:lnTo>
                    <a:pt x="1655" y="463"/>
                  </a:lnTo>
                  <a:lnTo>
                    <a:pt x="1659" y="472"/>
                  </a:lnTo>
                  <a:lnTo>
                    <a:pt x="1660" y="479"/>
                  </a:lnTo>
                  <a:lnTo>
                    <a:pt x="1662" y="488"/>
                  </a:lnTo>
                  <a:lnTo>
                    <a:pt x="1663" y="496"/>
                  </a:lnTo>
                  <a:lnTo>
                    <a:pt x="1665" y="505"/>
                  </a:lnTo>
                  <a:lnTo>
                    <a:pt x="1666" y="512"/>
                  </a:lnTo>
                  <a:lnTo>
                    <a:pt x="1668" y="520"/>
                  </a:lnTo>
                  <a:lnTo>
                    <a:pt x="1669" y="529"/>
                  </a:lnTo>
                  <a:lnTo>
                    <a:pt x="1671" y="536"/>
                  </a:lnTo>
                  <a:lnTo>
                    <a:pt x="1673" y="545"/>
                  </a:lnTo>
                  <a:lnTo>
                    <a:pt x="1674" y="553"/>
                  </a:lnTo>
                  <a:lnTo>
                    <a:pt x="1677" y="560"/>
                  </a:lnTo>
                  <a:lnTo>
                    <a:pt x="1679" y="569"/>
                  </a:lnTo>
                  <a:lnTo>
                    <a:pt x="1680" y="577"/>
                  </a:lnTo>
                  <a:lnTo>
                    <a:pt x="1682" y="585"/>
                  </a:lnTo>
                  <a:lnTo>
                    <a:pt x="1683" y="592"/>
                  </a:lnTo>
                  <a:lnTo>
                    <a:pt x="1685" y="600"/>
                  </a:lnTo>
                  <a:lnTo>
                    <a:pt x="1687" y="609"/>
                  </a:lnTo>
                  <a:lnTo>
                    <a:pt x="1688" y="616"/>
                  </a:lnTo>
                  <a:lnTo>
                    <a:pt x="1690" y="624"/>
                  </a:lnTo>
                  <a:lnTo>
                    <a:pt x="1691" y="631"/>
                  </a:lnTo>
                  <a:lnTo>
                    <a:pt x="1693" y="639"/>
                  </a:lnTo>
                  <a:lnTo>
                    <a:pt x="1694" y="646"/>
                  </a:lnTo>
                  <a:lnTo>
                    <a:pt x="1698" y="655"/>
                  </a:lnTo>
                  <a:lnTo>
                    <a:pt x="1699" y="663"/>
                  </a:lnTo>
                  <a:lnTo>
                    <a:pt x="1701" y="670"/>
                  </a:lnTo>
                  <a:lnTo>
                    <a:pt x="1702" y="678"/>
                  </a:lnTo>
                  <a:lnTo>
                    <a:pt x="1704" y="685"/>
                  </a:lnTo>
                  <a:lnTo>
                    <a:pt x="1705" y="693"/>
                  </a:lnTo>
                  <a:lnTo>
                    <a:pt x="1707" y="701"/>
                  </a:lnTo>
                  <a:lnTo>
                    <a:pt x="1708" y="708"/>
                  </a:lnTo>
                  <a:lnTo>
                    <a:pt x="1710" y="716"/>
                  </a:lnTo>
                  <a:lnTo>
                    <a:pt x="1712" y="723"/>
                  </a:lnTo>
                  <a:lnTo>
                    <a:pt x="1713" y="729"/>
                  </a:lnTo>
                  <a:lnTo>
                    <a:pt x="1716" y="737"/>
                  </a:lnTo>
                  <a:lnTo>
                    <a:pt x="1718" y="744"/>
                  </a:lnTo>
                  <a:lnTo>
                    <a:pt x="1719" y="752"/>
                  </a:lnTo>
                  <a:lnTo>
                    <a:pt x="1721" y="759"/>
                  </a:lnTo>
                  <a:lnTo>
                    <a:pt x="1722" y="767"/>
                  </a:lnTo>
                  <a:lnTo>
                    <a:pt x="1724" y="774"/>
                  </a:lnTo>
                  <a:lnTo>
                    <a:pt x="1726" y="780"/>
                  </a:lnTo>
                  <a:lnTo>
                    <a:pt x="1727" y="788"/>
                  </a:lnTo>
                  <a:lnTo>
                    <a:pt x="1729" y="795"/>
                  </a:lnTo>
                  <a:lnTo>
                    <a:pt x="1730" y="803"/>
                  </a:lnTo>
                  <a:lnTo>
                    <a:pt x="1732" y="809"/>
                  </a:lnTo>
                  <a:lnTo>
                    <a:pt x="1735" y="817"/>
                  </a:lnTo>
                  <a:lnTo>
                    <a:pt x="1736" y="824"/>
                  </a:lnTo>
                  <a:lnTo>
                    <a:pt x="1738" y="830"/>
                  </a:lnTo>
                  <a:lnTo>
                    <a:pt x="1740" y="838"/>
                  </a:lnTo>
                  <a:lnTo>
                    <a:pt x="1741" y="845"/>
                  </a:lnTo>
                  <a:lnTo>
                    <a:pt x="1743" y="851"/>
                  </a:lnTo>
                  <a:lnTo>
                    <a:pt x="1744" y="859"/>
                  </a:lnTo>
                  <a:lnTo>
                    <a:pt x="1746" y="865"/>
                  </a:lnTo>
                  <a:lnTo>
                    <a:pt x="1747" y="872"/>
                  </a:lnTo>
                  <a:lnTo>
                    <a:pt x="1749" y="878"/>
                  </a:lnTo>
                  <a:lnTo>
                    <a:pt x="1751" y="886"/>
                  </a:lnTo>
                  <a:lnTo>
                    <a:pt x="1752" y="892"/>
                  </a:lnTo>
                  <a:lnTo>
                    <a:pt x="1755" y="899"/>
                  </a:lnTo>
                  <a:lnTo>
                    <a:pt x="1757" y="905"/>
                  </a:lnTo>
                  <a:lnTo>
                    <a:pt x="1758" y="913"/>
                  </a:lnTo>
                  <a:lnTo>
                    <a:pt x="1760" y="919"/>
                  </a:lnTo>
                  <a:lnTo>
                    <a:pt x="1761" y="927"/>
                  </a:lnTo>
                  <a:lnTo>
                    <a:pt x="1763" y="933"/>
                  </a:lnTo>
                  <a:lnTo>
                    <a:pt x="1765" y="940"/>
                  </a:lnTo>
                  <a:lnTo>
                    <a:pt x="1766" y="946"/>
                  </a:lnTo>
                  <a:lnTo>
                    <a:pt x="1768" y="952"/>
                  </a:lnTo>
                  <a:lnTo>
                    <a:pt x="1769" y="960"/>
                  </a:lnTo>
                  <a:lnTo>
                    <a:pt x="1771" y="966"/>
                  </a:lnTo>
                  <a:lnTo>
                    <a:pt x="1774" y="972"/>
                  </a:lnTo>
                  <a:lnTo>
                    <a:pt x="1775" y="979"/>
                  </a:lnTo>
                  <a:lnTo>
                    <a:pt x="1777" y="985"/>
                  </a:lnTo>
                  <a:lnTo>
                    <a:pt x="1779" y="991"/>
                  </a:lnTo>
                  <a:lnTo>
                    <a:pt x="1780" y="997"/>
                  </a:lnTo>
                  <a:lnTo>
                    <a:pt x="1782" y="1005"/>
                  </a:lnTo>
                  <a:lnTo>
                    <a:pt x="1783" y="1011"/>
                  </a:lnTo>
                  <a:lnTo>
                    <a:pt x="1785" y="1017"/>
                  </a:lnTo>
                  <a:lnTo>
                    <a:pt x="1786" y="1023"/>
                  </a:lnTo>
                  <a:lnTo>
                    <a:pt x="1788" y="1029"/>
                  </a:lnTo>
                  <a:lnTo>
                    <a:pt x="1789" y="1037"/>
                  </a:lnTo>
                  <a:lnTo>
                    <a:pt x="1791" y="1043"/>
                  </a:lnTo>
                  <a:lnTo>
                    <a:pt x="1794" y="1049"/>
                  </a:lnTo>
                  <a:lnTo>
                    <a:pt x="1796" y="1055"/>
                  </a:lnTo>
                  <a:lnTo>
                    <a:pt x="1797" y="1061"/>
                  </a:lnTo>
                  <a:lnTo>
                    <a:pt x="1799" y="1067"/>
                  </a:lnTo>
                  <a:lnTo>
                    <a:pt x="1800" y="1073"/>
                  </a:lnTo>
                  <a:lnTo>
                    <a:pt x="1802" y="1079"/>
                  </a:lnTo>
                  <a:lnTo>
                    <a:pt x="1804" y="1085"/>
                  </a:lnTo>
                  <a:lnTo>
                    <a:pt x="1805" y="1091"/>
                  </a:lnTo>
                  <a:lnTo>
                    <a:pt x="1807" y="1097"/>
                  </a:lnTo>
                  <a:lnTo>
                    <a:pt x="1808" y="1103"/>
                  </a:lnTo>
                  <a:lnTo>
                    <a:pt x="1810" y="1109"/>
                  </a:lnTo>
                  <a:lnTo>
                    <a:pt x="1813" y="1115"/>
                  </a:lnTo>
                  <a:lnTo>
                    <a:pt x="1814" y="1121"/>
                  </a:lnTo>
                  <a:lnTo>
                    <a:pt x="1816" y="1127"/>
                  </a:lnTo>
                  <a:lnTo>
                    <a:pt x="1818" y="1133"/>
                  </a:lnTo>
                  <a:lnTo>
                    <a:pt x="1819" y="1139"/>
                  </a:lnTo>
                  <a:lnTo>
                    <a:pt x="1821" y="1145"/>
                  </a:lnTo>
                  <a:lnTo>
                    <a:pt x="1822" y="1151"/>
                  </a:lnTo>
                  <a:lnTo>
                    <a:pt x="1824" y="1157"/>
                  </a:lnTo>
                  <a:lnTo>
                    <a:pt x="1825" y="1162"/>
                  </a:lnTo>
                  <a:lnTo>
                    <a:pt x="1827" y="1168"/>
                  </a:lnTo>
                  <a:lnTo>
                    <a:pt x="1828" y="1174"/>
                  </a:lnTo>
                  <a:lnTo>
                    <a:pt x="1830" y="1180"/>
                  </a:lnTo>
                  <a:lnTo>
                    <a:pt x="1833" y="1186"/>
                  </a:lnTo>
                  <a:lnTo>
                    <a:pt x="1835" y="1192"/>
                  </a:lnTo>
                  <a:lnTo>
                    <a:pt x="1836" y="1196"/>
                  </a:lnTo>
                  <a:lnTo>
                    <a:pt x="1838" y="1202"/>
                  </a:lnTo>
                  <a:lnTo>
                    <a:pt x="1839" y="1208"/>
                  </a:lnTo>
                  <a:lnTo>
                    <a:pt x="1841" y="1213"/>
                  </a:lnTo>
                  <a:lnTo>
                    <a:pt x="1842" y="1219"/>
                  </a:lnTo>
                  <a:lnTo>
                    <a:pt x="1844" y="1225"/>
                  </a:lnTo>
                  <a:lnTo>
                    <a:pt x="1846" y="1231"/>
                  </a:lnTo>
                  <a:lnTo>
                    <a:pt x="1847" y="1235"/>
                  </a:lnTo>
                  <a:lnTo>
                    <a:pt x="1849" y="1241"/>
                  </a:lnTo>
                  <a:lnTo>
                    <a:pt x="1852" y="1247"/>
                  </a:lnTo>
                  <a:lnTo>
                    <a:pt x="1853" y="1252"/>
                  </a:lnTo>
                  <a:lnTo>
                    <a:pt x="1855" y="1258"/>
                  </a:lnTo>
                  <a:lnTo>
                    <a:pt x="1857" y="1263"/>
                  </a:lnTo>
                  <a:lnTo>
                    <a:pt x="1858" y="1269"/>
                  </a:lnTo>
                  <a:lnTo>
                    <a:pt x="1860" y="1275"/>
                  </a:lnTo>
                  <a:lnTo>
                    <a:pt x="1861" y="1279"/>
                  </a:lnTo>
                  <a:lnTo>
                    <a:pt x="1863" y="1285"/>
                  </a:lnTo>
                  <a:lnTo>
                    <a:pt x="1864" y="1290"/>
                  </a:lnTo>
                  <a:lnTo>
                    <a:pt x="1866" y="1296"/>
                  </a:lnTo>
                  <a:lnTo>
                    <a:pt x="1867" y="1300"/>
                  </a:lnTo>
                  <a:lnTo>
                    <a:pt x="1871" y="1306"/>
                  </a:lnTo>
                  <a:lnTo>
                    <a:pt x="1872" y="1311"/>
                  </a:lnTo>
                  <a:lnTo>
                    <a:pt x="1874" y="1317"/>
                  </a:lnTo>
                  <a:lnTo>
                    <a:pt x="1875" y="1321"/>
                  </a:lnTo>
                  <a:lnTo>
                    <a:pt x="1877" y="1327"/>
                  </a:lnTo>
                  <a:lnTo>
                    <a:pt x="1878" y="1332"/>
                  </a:lnTo>
                  <a:lnTo>
                    <a:pt x="1880" y="1336"/>
                  </a:lnTo>
                  <a:lnTo>
                    <a:pt x="1881" y="1342"/>
                  </a:lnTo>
                  <a:lnTo>
                    <a:pt x="1883" y="1347"/>
                  </a:lnTo>
                  <a:lnTo>
                    <a:pt x="1885" y="1353"/>
                  </a:lnTo>
                  <a:lnTo>
                    <a:pt x="1886" y="1357"/>
                  </a:lnTo>
                  <a:lnTo>
                    <a:pt x="1888" y="1362"/>
                  </a:lnTo>
                  <a:lnTo>
                    <a:pt x="1891" y="1368"/>
                  </a:lnTo>
                  <a:lnTo>
                    <a:pt x="1892" y="1373"/>
                  </a:lnTo>
                  <a:lnTo>
                    <a:pt x="1894" y="1377"/>
                  </a:lnTo>
                  <a:lnTo>
                    <a:pt x="1895" y="1383"/>
                  </a:lnTo>
                  <a:lnTo>
                    <a:pt x="1897" y="1388"/>
                  </a:lnTo>
                  <a:lnTo>
                    <a:pt x="1899" y="1392"/>
                  </a:lnTo>
                  <a:lnTo>
                    <a:pt x="1900" y="1397"/>
                  </a:lnTo>
                  <a:lnTo>
                    <a:pt x="1902" y="1263"/>
                  </a:lnTo>
                  <a:lnTo>
                    <a:pt x="1903" y="1137"/>
                  </a:lnTo>
                  <a:lnTo>
                    <a:pt x="1905" y="1024"/>
                  </a:lnTo>
                  <a:lnTo>
                    <a:pt x="1906" y="921"/>
                  </a:lnTo>
                  <a:lnTo>
                    <a:pt x="1910" y="826"/>
                  </a:lnTo>
                  <a:lnTo>
                    <a:pt x="1911" y="740"/>
                  </a:lnTo>
                  <a:lnTo>
                    <a:pt x="1913" y="660"/>
                  </a:lnTo>
                  <a:lnTo>
                    <a:pt x="1914" y="588"/>
                  </a:lnTo>
                  <a:lnTo>
                    <a:pt x="1916" y="523"/>
                  </a:lnTo>
                  <a:lnTo>
                    <a:pt x="1917" y="463"/>
                  </a:lnTo>
                  <a:lnTo>
                    <a:pt x="1919" y="408"/>
                  </a:lnTo>
                  <a:lnTo>
                    <a:pt x="1920" y="359"/>
                  </a:lnTo>
                  <a:lnTo>
                    <a:pt x="1922" y="315"/>
                  </a:lnTo>
                  <a:lnTo>
                    <a:pt x="1924" y="274"/>
                  </a:lnTo>
                  <a:lnTo>
                    <a:pt x="1925" y="238"/>
                  </a:lnTo>
                  <a:lnTo>
                    <a:pt x="1927" y="205"/>
                  </a:lnTo>
                  <a:lnTo>
                    <a:pt x="1930" y="176"/>
                  </a:lnTo>
                  <a:lnTo>
                    <a:pt x="1931" y="151"/>
                  </a:lnTo>
                  <a:lnTo>
                    <a:pt x="1933" y="127"/>
                  </a:lnTo>
                  <a:lnTo>
                    <a:pt x="1934" y="105"/>
                  </a:lnTo>
                  <a:lnTo>
                    <a:pt x="1936" y="87"/>
                  </a:lnTo>
                  <a:lnTo>
                    <a:pt x="1938" y="72"/>
                  </a:lnTo>
                  <a:lnTo>
                    <a:pt x="1939" y="57"/>
                  </a:lnTo>
                  <a:lnTo>
                    <a:pt x="1941" y="45"/>
                  </a:lnTo>
                  <a:lnTo>
                    <a:pt x="1942" y="35"/>
                  </a:lnTo>
                  <a:lnTo>
                    <a:pt x="1944" y="27"/>
                  </a:lnTo>
                  <a:lnTo>
                    <a:pt x="1945" y="20"/>
                  </a:lnTo>
                  <a:lnTo>
                    <a:pt x="1948" y="14"/>
                  </a:lnTo>
                  <a:lnTo>
                    <a:pt x="1950" y="9"/>
                  </a:lnTo>
                  <a:lnTo>
                    <a:pt x="1952" y="5"/>
                  </a:lnTo>
                  <a:lnTo>
                    <a:pt x="1953" y="3"/>
                  </a:lnTo>
                  <a:lnTo>
                    <a:pt x="1955" y="2"/>
                  </a:lnTo>
                  <a:lnTo>
                    <a:pt x="1956" y="0"/>
                  </a:lnTo>
                  <a:lnTo>
                    <a:pt x="1958" y="2"/>
                  </a:lnTo>
                  <a:lnTo>
                    <a:pt x="1959" y="2"/>
                  </a:lnTo>
                  <a:lnTo>
                    <a:pt x="1961" y="3"/>
                  </a:lnTo>
                  <a:lnTo>
                    <a:pt x="1963" y="6"/>
                  </a:lnTo>
                  <a:lnTo>
                    <a:pt x="1964" y="9"/>
                  </a:lnTo>
                  <a:lnTo>
                    <a:pt x="1966" y="12"/>
                  </a:lnTo>
                  <a:lnTo>
                    <a:pt x="1969" y="17"/>
                  </a:lnTo>
                  <a:lnTo>
                    <a:pt x="1970" y="21"/>
                  </a:lnTo>
                  <a:lnTo>
                    <a:pt x="1972" y="26"/>
                  </a:lnTo>
                  <a:lnTo>
                    <a:pt x="1973" y="32"/>
                  </a:lnTo>
                  <a:lnTo>
                    <a:pt x="1975" y="36"/>
                  </a:lnTo>
                  <a:lnTo>
                    <a:pt x="1977" y="42"/>
                  </a:lnTo>
                  <a:lnTo>
                    <a:pt x="1978" y="48"/>
                  </a:lnTo>
                  <a:lnTo>
                    <a:pt x="1980" y="56"/>
                  </a:lnTo>
                  <a:lnTo>
                    <a:pt x="1981" y="62"/>
                  </a:lnTo>
                  <a:lnTo>
                    <a:pt x="1983" y="69"/>
                  </a:lnTo>
                  <a:lnTo>
                    <a:pt x="1984" y="75"/>
                  </a:lnTo>
                  <a:lnTo>
                    <a:pt x="1987" y="83"/>
                  </a:lnTo>
                  <a:lnTo>
                    <a:pt x="1989" y="90"/>
                  </a:lnTo>
                  <a:lnTo>
                    <a:pt x="1991" y="98"/>
                  </a:lnTo>
                  <a:lnTo>
                    <a:pt x="1992" y="105"/>
                  </a:lnTo>
                  <a:lnTo>
                    <a:pt x="1994" y="114"/>
                  </a:lnTo>
                  <a:lnTo>
                    <a:pt x="1995" y="122"/>
                  </a:lnTo>
                  <a:lnTo>
                    <a:pt x="1997" y="130"/>
                  </a:lnTo>
                  <a:lnTo>
                    <a:pt x="1998" y="139"/>
                  </a:lnTo>
                  <a:lnTo>
                    <a:pt x="2000" y="146"/>
                  </a:lnTo>
                  <a:lnTo>
                    <a:pt x="2001" y="155"/>
                  </a:lnTo>
                  <a:lnTo>
                    <a:pt x="2003" y="163"/>
                  </a:lnTo>
                  <a:lnTo>
                    <a:pt x="2006" y="172"/>
                  </a:lnTo>
                  <a:lnTo>
                    <a:pt x="2008" y="179"/>
                  </a:lnTo>
                  <a:lnTo>
                    <a:pt x="2009" y="188"/>
                  </a:lnTo>
                  <a:lnTo>
                    <a:pt x="2011" y="197"/>
                  </a:lnTo>
                  <a:lnTo>
                    <a:pt x="2012" y="205"/>
                  </a:lnTo>
                  <a:lnTo>
                    <a:pt x="2014" y="214"/>
                  </a:lnTo>
                  <a:lnTo>
                    <a:pt x="2016" y="223"/>
                  </a:lnTo>
                  <a:lnTo>
                    <a:pt x="2017" y="232"/>
                  </a:lnTo>
                  <a:lnTo>
                    <a:pt x="2019" y="240"/>
                  </a:lnTo>
                  <a:lnTo>
                    <a:pt x="2020" y="249"/>
                  </a:lnTo>
                  <a:lnTo>
                    <a:pt x="2022" y="258"/>
                  </a:lnTo>
                  <a:lnTo>
                    <a:pt x="2023" y="267"/>
                  </a:lnTo>
                  <a:lnTo>
                    <a:pt x="2026" y="276"/>
                  </a:lnTo>
                  <a:lnTo>
                    <a:pt x="2028" y="283"/>
                  </a:lnTo>
                  <a:lnTo>
                    <a:pt x="2030" y="292"/>
                  </a:lnTo>
                  <a:lnTo>
                    <a:pt x="2031" y="301"/>
                  </a:lnTo>
                  <a:lnTo>
                    <a:pt x="2033" y="310"/>
                  </a:lnTo>
                  <a:lnTo>
                    <a:pt x="2034" y="318"/>
                  </a:lnTo>
                  <a:lnTo>
                    <a:pt x="2036" y="327"/>
                  </a:lnTo>
                  <a:lnTo>
                    <a:pt x="2037" y="336"/>
                  </a:lnTo>
                  <a:lnTo>
                    <a:pt x="2039" y="345"/>
                  </a:lnTo>
                  <a:lnTo>
                    <a:pt x="2040" y="353"/>
                  </a:lnTo>
                  <a:lnTo>
                    <a:pt x="2042" y="362"/>
                  </a:lnTo>
                  <a:lnTo>
                    <a:pt x="2045" y="371"/>
                  </a:lnTo>
                  <a:lnTo>
                    <a:pt x="2047" y="378"/>
                  </a:lnTo>
                  <a:lnTo>
                    <a:pt x="2048" y="387"/>
                  </a:lnTo>
                  <a:lnTo>
                    <a:pt x="2050" y="396"/>
                  </a:lnTo>
                  <a:lnTo>
                    <a:pt x="2051" y="404"/>
                  </a:lnTo>
                  <a:lnTo>
                    <a:pt x="2053" y="413"/>
                  </a:lnTo>
                  <a:lnTo>
                    <a:pt x="2054" y="420"/>
                  </a:lnTo>
                  <a:lnTo>
                    <a:pt x="2056" y="429"/>
                  </a:lnTo>
                  <a:lnTo>
                    <a:pt x="2058" y="438"/>
                  </a:lnTo>
                  <a:lnTo>
                    <a:pt x="2059" y="446"/>
                  </a:lnTo>
                  <a:lnTo>
                    <a:pt x="2061" y="455"/>
                  </a:lnTo>
                  <a:lnTo>
                    <a:pt x="2062" y="463"/>
                  </a:lnTo>
                  <a:lnTo>
                    <a:pt x="2065" y="472"/>
                  </a:lnTo>
                  <a:lnTo>
                    <a:pt x="2067" y="479"/>
                  </a:lnTo>
                  <a:lnTo>
                    <a:pt x="2069" y="488"/>
                  </a:lnTo>
                  <a:lnTo>
                    <a:pt x="2070" y="496"/>
                  </a:lnTo>
                  <a:lnTo>
                    <a:pt x="2072" y="505"/>
                  </a:lnTo>
                  <a:lnTo>
                    <a:pt x="2073" y="512"/>
                  </a:lnTo>
                  <a:lnTo>
                    <a:pt x="2075" y="520"/>
                  </a:lnTo>
                  <a:lnTo>
                    <a:pt x="2076" y="529"/>
                  </a:lnTo>
                  <a:lnTo>
                    <a:pt x="2078" y="536"/>
                  </a:lnTo>
                  <a:lnTo>
                    <a:pt x="2079" y="545"/>
                  </a:lnTo>
                  <a:lnTo>
                    <a:pt x="2081" y="553"/>
                  </a:lnTo>
                  <a:lnTo>
                    <a:pt x="2084" y="560"/>
                  </a:lnTo>
                  <a:lnTo>
                    <a:pt x="2086" y="569"/>
                  </a:lnTo>
                  <a:lnTo>
                    <a:pt x="2087" y="577"/>
                  </a:lnTo>
                  <a:lnTo>
                    <a:pt x="2089" y="585"/>
                  </a:lnTo>
                  <a:lnTo>
                    <a:pt x="2090" y="592"/>
                  </a:lnTo>
                  <a:lnTo>
                    <a:pt x="2092" y="600"/>
                  </a:lnTo>
                  <a:lnTo>
                    <a:pt x="2093" y="609"/>
                  </a:lnTo>
                  <a:lnTo>
                    <a:pt x="2095" y="616"/>
                  </a:lnTo>
                  <a:lnTo>
                    <a:pt x="2097" y="624"/>
                  </a:lnTo>
                  <a:lnTo>
                    <a:pt x="2098" y="631"/>
                  </a:lnTo>
                  <a:lnTo>
                    <a:pt x="2100" y="639"/>
                  </a:lnTo>
                  <a:lnTo>
                    <a:pt x="2101" y="646"/>
                  </a:lnTo>
                  <a:lnTo>
                    <a:pt x="2104" y="655"/>
                  </a:lnTo>
                  <a:lnTo>
                    <a:pt x="2106" y="663"/>
                  </a:lnTo>
                  <a:lnTo>
                    <a:pt x="2107" y="670"/>
                  </a:lnTo>
                  <a:lnTo>
                    <a:pt x="2109" y="678"/>
                  </a:lnTo>
                  <a:lnTo>
                    <a:pt x="2111" y="685"/>
                  </a:lnTo>
                  <a:lnTo>
                    <a:pt x="2112" y="693"/>
                  </a:lnTo>
                  <a:lnTo>
                    <a:pt x="2114" y="701"/>
                  </a:lnTo>
                  <a:lnTo>
                    <a:pt x="2115" y="708"/>
                  </a:lnTo>
                  <a:lnTo>
                    <a:pt x="2117" y="716"/>
                  </a:lnTo>
                  <a:lnTo>
                    <a:pt x="2118" y="723"/>
                  </a:lnTo>
                  <a:lnTo>
                    <a:pt x="2120" y="729"/>
                  </a:lnTo>
                  <a:lnTo>
                    <a:pt x="2123" y="737"/>
                  </a:lnTo>
                  <a:lnTo>
                    <a:pt x="2125" y="744"/>
                  </a:lnTo>
                  <a:lnTo>
                    <a:pt x="2126" y="752"/>
                  </a:lnTo>
                  <a:lnTo>
                    <a:pt x="2128" y="759"/>
                  </a:lnTo>
                  <a:lnTo>
                    <a:pt x="2129" y="767"/>
                  </a:lnTo>
                  <a:lnTo>
                    <a:pt x="2131" y="773"/>
                  </a:lnTo>
                  <a:lnTo>
                    <a:pt x="2132" y="780"/>
                  </a:lnTo>
                  <a:lnTo>
                    <a:pt x="2134" y="788"/>
                  </a:lnTo>
                  <a:lnTo>
                    <a:pt x="2136" y="795"/>
                  </a:lnTo>
                  <a:lnTo>
                    <a:pt x="2137" y="803"/>
                  </a:lnTo>
                  <a:lnTo>
                    <a:pt x="2139" y="809"/>
                  </a:lnTo>
                  <a:lnTo>
                    <a:pt x="2142" y="817"/>
                  </a:lnTo>
                  <a:lnTo>
                    <a:pt x="2143" y="824"/>
                  </a:lnTo>
                  <a:lnTo>
                    <a:pt x="2145" y="830"/>
                  </a:lnTo>
                  <a:lnTo>
                    <a:pt x="2146" y="838"/>
                  </a:lnTo>
                  <a:lnTo>
                    <a:pt x="2148" y="845"/>
                  </a:lnTo>
                  <a:lnTo>
                    <a:pt x="2150" y="851"/>
                  </a:lnTo>
                  <a:lnTo>
                    <a:pt x="2151" y="859"/>
                  </a:lnTo>
                  <a:lnTo>
                    <a:pt x="2153" y="865"/>
                  </a:lnTo>
                  <a:lnTo>
                    <a:pt x="2154" y="872"/>
                  </a:lnTo>
                  <a:lnTo>
                    <a:pt x="2156" y="878"/>
                  </a:lnTo>
                  <a:lnTo>
                    <a:pt x="2157" y="886"/>
                  </a:lnTo>
                  <a:lnTo>
                    <a:pt x="2159" y="892"/>
                  </a:lnTo>
                  <a:lnTo>
                    <a:pt x="2162" y="899"/>
                  </a:lnTo>
                  <a:lnTo>
                    <a:pt x="2164" y="905"/>
                  </a:lnTo>
                  <a:lnTo>
                    <a:pt x="2165" y="913"/>
                  </a:lnTo>
                  <a:lnTo>
                    <a:pt x="2167" y="919"/>
                  </a:lnTo>
                  <a:lnTo>
                    <a:pt x="2168" y="927"/>
                  </a:lnTo>
                  <a:lnTo>
                    <a:pt x="2170" y="933"/>
                  </a:lnTo>
                  <a:lnTo>
                    <a:pt x="2171" y="940"/>
                  </a:lnTo>
                  <a:lnTo>
                    <a:pt x="2173" y="946"/>
                  </a:lnTo>
                  <a:lnTo>
                    <a:pt x="2175" y="952"/>
                  </a:lnTo>
                  <a:lnTo>
                    <a:pt x="2176" y="960"/>
                  </a:lnTo>
                  <a:lnTo>
                    <a:pt x="2178" y="966"/>
                  </a:lnTo>
                  <a:lnTo>
                    <a:pt x="2181" y="972"/>
                  </a:lnTo>
                  <a:lnTo>
                    <a:pt x="2182" y="979"/>
                  </a:lnTo>
                  <a:lnTo>
                    <a:pt x="2184" y="985"/>
                  </a:lnTo>
                  <a:lnTo>
                    <a:pt x="2185" y="991"/>
                  </a:lnTo>
                  <a:lnTo>
                    <a:pt x="2187" y="997"/>
                  </a:lnTo>
                  <a:lnTo>
                    <a:pt x="2189" y="1005"/>
                  </a:lnTo>
                  <a:lnTo>
                    <a:pt x="2190" y="1011"/>
                  </a:lnTo>
                  <a:lnTo>
                    <a:pt x="2192" y="1017"/>
                  </a:lnTo>
                  <a:lnTo>
                    <a:pt x="2193" y="1023"/>
                  </a:lnTo>
                  <a:lnTo>
                    <a:pt x="2195" y="1029"/>
                  </a:lnTo>
                  <a:lnTo>
                    <a:pt x="2196" y="1037"/>
                  </a:lnTo>
                  <a:lnTo>
                    <a:pt x="2198" y="1043"/>
                  </a:lnTo>
                  <a:lnTo>
                    <a:pt x="2201" y="1049"/>
                  </a:lnTo>
                  <a:lnTo>
                    <a:pt x="2203" y="1055"/>
                  </a:lnTo>
                  <a:lnTo>
                    <a:pt x="2204" y="1061"/>
                  </a:lnTo>
                  <a:lnTo>
                    <a:pt x="2206" y="1067"/>
                  </a:lnTo>
                  <a:lnTo>
                    <a:pt x="2207" y="1073"/>
                  </a:lnTo>
                  <a:lnTo>
                    <a:pt x="2209" y="1079"/>
                  </a:lnTo>
                  <a:lnTo>
                    <a:pt x="2210" y="1085"/>
                  </a:lnTo>
                  <a:lnTo>
                    <a:pt x="2212" y="1091"/>
                  </a:lnTo>
                  <a:lnTo>
                    <a:pt x="2213" y="1097"/>
                  </a:lnTo>
                  <a:lnTo>
                    <a:pt x="2215" y="1103"/>
                  </a:lnTo>
                  <a:lnTo>
                    <a:pt x="2217" y="1109"/>
                  </a:lnTo>
                  <a:lnTo>
                    <a:pt x="2220" y="1115"/>
                  </a:lnTo>
                  <a:lnTo>
                    <a:pt x="2221" y="1121"/>
                  </a:lnTo>
                  <a:lnTo>
                    <a:pt x="2223" y="1127"/>
                  </a:lnTo>
                  <a:lnTo>
                    <a:pt x="2224" y="1133"/>
                  </a:lnTo>
                  <a:lnTo>
                    <a:pt x="2226" y="1139"/>
                  </a:lnTo>
                  <a:lnTo>
                    <a:pt x="2228" y="1145"/>
                  </a:lnTo>
                  <a:lnTo>
                    <a:pt x="2229" y="1151"/>
                  </a:lnTo>
                  <a:lnTo>
                    <a:pt x="2231" y="1157"/>
                  </a:lnTo>
                  <a:lnTo>
                    <a:pt x="2232" y="1162"/>
                  </a:lnTo>
                  <a:lnTo>
                    <a:pt x="2234" y="1168"/>
                  </a:lnTo>
                  <a:lnTo>
                    <a:pt x="2235" y="1174"/>
                  </a:lnTo>
                  <a:lnTo>
                    <a:pt x="2237" y="1180"/>
                  </a:lnTo>
                  <a:lnTo>
                    <a:pt x="2240" y="1186"/>
                  </a:lnTo>
                  <a:lnTo>
                    <a:pt x="2242" y="1192"/>
                  </a:lnTo>
                  <a:lnTo>
                    <a:pt x="2243" y="1196"/>
                  </a:lnTo>
                  <a:lnTo>
                    <a:pt x="2245" y="1202"/>
                  </a:lnTo>
                  <a:lnTo>
                    <a:pt x="2246" y="1208"/>
                  </a:lnTo>
                  <a:lnTo>
                    <a:pt x="2248" y="1213"/>
                  </a:lnTo>
                  <a:lnTo>
                    <a:pt x="2249" y="1219"/>
                  </a:lnTo>
                  <a:lnTo>
                    <a:pt x="2251" y="1225"/>
                  </a:lnTo>
                  <a:lnTo>
                    <a:pt x="2252" y="1231"/>
                  </a:lnTo>
                  <a:lnTo>
                    <a:pt x="2254" y="1235"/>
                  </a:lnTo>
                  <a:lnTo>
                    <a:pt x="2256" y="1241"/>
                  </a:lnTo>
                  <a:lnTo>
                    <a:pt x="2259" y="1247"/>
                  </a:lnTo>
                  <a:lnTo>
                    <a:pt x="2260" y="1252"/>
                  </a:lnTo>
                  <a:lnTo>
                    <a:pt x="2262" y="1258"/>
                  </a:lnTo>
                  <a:lnTo>
                    <a:pt x="2263" y="1263"/>
                  </a:lnTo>
                  <a:lnTo>
                    <a:pt x="2265" y="1269"/>
                  </a:lnTo>
                  <a:lnTo>
                    <a:pt x="2266" y="1275"/>
                  </a:lnTo>
                  <a:lnTo>
                    <a:pt x="2268" y="1279"/>
                  </a:lnTo>
                  <a:lnTo>
                    <a:pt x="2270" y="1285"/>
                  </a:lnTo>
                  <a:lnTo>
                    <a:pt x="2271" y="1290"/>
                  </a:lnTo>
                  <a:lnTo>
                    <a:pt x="2273" y="1296"/>
                  </a:lnTo>
                  <a:lnTo>
                    <a:pt x="2274" y="1300"/>
                  </a:lnTo>
                  <a:lnTo>
                    <a:pt x="2277" y="1306"/>
                  </a:lnTo>
                  <a:lnTo>
                    <a:pt x="2279" y="1311"/>
                  </a:lnTo>
                  <a:lnTo>
                    <a:pt x="2281" y="1317"/>
                  </a:lnTo>
                  <a:lnTo>
                    <a:pt x="2282" y="1321"/>
                  </a:lnTo>
                  <a:lnTo>
                    <a:pt x="2284" y="1327"/>
                  </a:lnTo>
                  <a:lnTo>
                    <a:pt x="2285" y="1332"/>
                  </a:lnTo>
                  <a:lnTo>
                    <a:pt x="2287" y="1336"/>
                  </a:lnTo>
                  <a:lnTo>
                    <a:pt x="2288" y="1342"/>
                  </a:lnTo>
                  <a:lnTo>
                    <a:pt x="2290" y="1347"/>
                  </a:lnTo>
                  <a:lnTo>
                    <a:pt x="2291" y="1353"/>
                  </a:lnTo>
                  <a:lnTo>
                    <a:pt x="2293" y="1357"/>
                  </a:lnTo>
                  <a:lnTo>
                    <a:pt x="2295" y="1362"/>
                  </a:lnTo>
                  <a:lnTo>
                    <a:pt x="2298" y="1368"/>
                  </a:lnTo>
                  <a:lnTo>
                    <a:pt x="2299" y="1373"/>
                  </a:lnTo>
                  <a:lnTo>
                    <a:pt x="2301" y="1377"/>
                  </a:lnTo>
                  <a:lnTo>
                    <a:pt x="2302" y="1383"/>
                  </a:lnTo>
                  <a:lnTo>
                    <a:pt x="2304" y="1388"/>
                  </a:lnTo>
                  <a:lnTo>
                    <a:pt x="2305" y="1392"/>
                  </a:lnTo>
                  <a:lnTo>
                    <a:pt x="2307" y="1397"/>
                  </a:lnTo>
                </a:path>
              </a:pathLst>
            </a:custGeom>
            <a:noFill/>
            <a:ln w="28575">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grpSp>
      <p:cxnSp>
        <p:nvCxnSpPr>
          <p:cNvPr id="90" name="Connecteur droit 89"/>
          <p:cNvCxnSpPr/>
          <p:nvPr/>
        </p:nvCxnSpPr>
        <p:spPr>
          <a:xfrm>
            <a:off x="1797050" y="1942636"/>
            <a:ext cx="522446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Connecteur droit 90"/>
          <p:cNvCxnSpPr/>
          <p:nvPr/>
        </p:nvCxnSpPr>
        <p:spPr>
          <a:xfrm>
            <a:off x="1795809" y="4509120"/>
            <a:ext cx="522446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3" name="Freeform 42"/>
          <p:cNvSpPr>
            <a:spLocks/>
          </p:cNvSpPr>
          <p:nvPr/>
        </p:nvSpPr>
        <p:spPr bwMode="auto">
          <a:xfrm>
            <a:off x="1979712" y="2780928"/>
            <a:ext cx="2689225" cy="2127250"/>
          </a:xfrm>
          <a:custGeom>
            <a:avLst/>
            <a:gdLst>
              <a:gd name="T0" fmla="*/ 53 w 3388"/>
              <a:gd name="T1" fmla="*/ 1166 h 2681"/>
              <a:gd name="T2" fmla="*/ 107 w 3388"/>
              <a:gd name="T3" fmla="*/ 1211 h 2681"/>
              <a:gd name="T4" fmla="*/ 160 w 3388"/>
              <a:gd name="T5" fmla="*/ 1365 h 2681"/>
              <a:gd name="T6" fmla="*/ 215 w 3388"/>
              <a:gd name="T7" fmla="*/ 1512 h 2681"/>
              <a:gd name="T8" fmla="*/ 269 w 3388"/>
              <a:gd name="T9" fmla="*/ 1642 h 2681"/>
              <a:gd name="T10" fmla="*/ 324 w 3388"/>
              <a:gd name="T11" fmla="*/ 1758 h 2681"/>
              <a:gd name="T12" fmla="*/ 378 w 3388"/>
              <a:gd name="T13" fmla="*/ 1860 h 2681"/>
              <a:gd name="T14" fmla="*/ 431 w 3388"/>
              <a:gd name="T15" fmla="*/ 740 h 2681"/>
              <a:gd name="T16" fmla="*/ 486 w 3388"/>
              <a:gd name="T17" fmla="*/ 503 h 2681"/>
              <a:gd name="T18" fmla="*/ 541 w 3388"/>
              <a:gd name="T19" fmla="*/ 712 h 2681"/>
              <a:gd name="T20" fmla="*/ 595 w 3388"/>
              <a:gd name="T21" fmla="*/ 930 h 2681"/>
              <a:gd name="T22" fmla="*/ 650 w 3388"/>
              <a:gd name="T23" fmla="*/ 1125 h 2681"/>
              <a:gd name="T24" fmla="*/ 703 w 3388"/>
              <a:gd name="T25" fmla="*/ 1298 h 2681"/>
              <a:gd name="T26" fmla="*/ 757 w 3388"/>
              <a:gd name="T27" fmla="*/ 1452 h 2681"/>
              <a:gd name="T28" fmla="*/ 812 w 3388"/>
              <a:gd name="T29" fmla="*/ 1590 h 2681"/>
              <a:gd name="T30" fmla="*/ 866 w 3388"/>
              <a:gd name="T31" fmla="*/ 197 h 2681"/>
              <a:gd name="T32" fmla="*/ 921 w 3388"/>
              <a:gd name="T33" fmla="*/ 350 h 2681"/>
              <a:gd name="T34" fmla="*/ 974 w 3388"/>
              <a:gd name="T35" fmla="*/ 601 h 2681"/>
              <a:gd name="T36" fmla="*/ 1028 w 3388"/>
              <a:gd name="T37" fmla="*/ 832 h 2681"/>
              <a:gd name="T38" fmla="*/ 1083 w 3388"/>
              <a:gd name="T39" fmla="*/ 1039 h 2681"/>
              <a:gd name="T40" fmla="*/ 1137 w 3388"/>
              <a:gd name="T41" fmla="*/ 1222 h 2681"/>
              <a:gd name="T42" fmla="*/ 1192 w 3388"/>
              <a:gd name="T43" fmla="*/ 1386 h 2681"/>
              <a:gd name="T44" fmla="*/ 1245 w 3388"/>
              <a:gd name="T45" fmla="*/ 318 h 2681"/>
              <a:gd name="T46" fmla="*/ 1299 w 3388"/>
              <a:gd name="T47" fmla="*/ 128 h 2681"/>
              <a:gd name="T48" fmla="*/ 1354 w 3388"/>
              <a:gd name="T49" fmla="*/ 378 h 2681"/>
              <a:gd name="T50" fmla="*/ 1409 w 3388"/>
              <a:gd name="T51" fmla="*/ 634 h 2681"/>
              <a:gd name="T52" fmla="*/ 1463 w 3388"/>
              <a:gd name="T53" fmla="*/ 862 h 2681"/>
              <a:gd name="T54" fmla="*/ 1516 w 3388"/>
              <a:gd name="T55" fmla="*/ 1065 h 2681"/>
              <a:gd name="T56" fmla="*/ 1571 w 3388"/>
              <a:gd name="T57" fmla="*/ 1245 h 2681"/>
              <a:gd name="T58" fmla="*/ 1625 w 3388"/>
              <a:gd name="T59" fmla="*/ 1405 h 2681"/>
              <a:gd name="T60" fmla="*/ 1680 w 3388"/>
              <a:gd name="T61" fmla="*/ 33 h 2681"/>
              <a:gd name="T62" fmla="*/ 1734 w 3388"/>
              <a:gd name="T63" fmla="*/ 203 h 2681"/>
              <a:gd name="T64" fmla="*/ 1787 w 3388"/>
              <a:gd name="T65" fmla="*/ 472 h 2681"/>
              <a:gd name="T66" fmla="*/ 1842 w 3388"/>
              <a:gd name="T67" fmla="*/ 717 h 2681"/>
              <a:gd name="T68" fmla="*/ 1896 w 3388"/>
              <a:gd name="T69" fmla="*/ 936 h 2681"/>
              <a:gd name="T70" fmla="*/ 1951 w 3388"/>
              <a:gd name="T71" fmla="*/ 1132 h 2681"/>
              <a:gd name="T72" fmla="*/ 2005 w 3388"/>
              <a:gd name="T73" fmla="*/ 1304 h 2681"/>
              <a:gd name="T74" fmla="*/ 2058 w 3388"/>
              <a:gd name="T75" fmla="*/ 246 h 2681"/>
              <a:gd name="T76" fmla="*/ 2113 w 3388"/>
              <a:gd name="T77" fmla="*/ 64 h 2681"/>
              <a:gd name="T78" fmla="*/ 2168 w 3388"/>
              <a:gd name="T79" fmla="*/ 322 h 2681"/>
              <a:gd name="T80" fmla="*/ 2222 w 3388"/>
              <a:gd name="T81" fmla="*/ 583 h 2681"/>
              <a:gd name="T82" fmla="*/ 2277 w 3388"/>
              <a:gd name="T83" fmla="*/ 818 h 2681"/>
              <a:gd name="T84" fmla="*/ 2330 w 3388"/>
              <a:gd name="T85" fmla="*/ 1025 h 2681"/>
              <a:gd name="T86" fmla="*/ 2384 w 3388"/>
              <a:gd name="T87" fmla="*/ 1211 h 2681"/>
              <a:gd name="T88" fmla="*/ 2439 w 3388"/>
              <a:gd name="T89" fmla="*/ 1374 h 2681"/>
              <a:gd name="T90" fmla="*/ 2493 w 3388"/>
              <a:gd name="T91" fmla="*/ 6 h 2681"/>
              <a:gd name="T92" fmla="*/ 2548 w 3388"/>
              <a:gd name="T93" fmla="*/ 180 h 2681"/>
              <a:gd name="T94" fmla="*/ 2601 w 3388"/>
              <a:gd name="T95" fmla="*/ 450 h 2681"/>
              <a:gd name="T96" fmla="*/ 2655 w 3388"/>
              <a:gd name="T97" fmla="*/ 697 h 2681"/>
              <a:gd name="T98" fmla="*/ 2710 w 3388"/>
              <a:gd name="T99" fmla="*/ 920 h 2681"/>
              <a:gd name="T100" fmla="*/ 2764 w 3388"/>
              <a:gd name="T101" fmla="*/ 1116 h 2681"/>
              <a:gd name="T102" fmla="*/ 2819 w 3388"/>
              <a:gd name="T103" fmla="*/ 1291 h 2681"/>
              <a:gd name="T104" fmla="*/ 2872 w 3388"/>
              <a:gd name="T105" fmla="*/ 235 h 2681"/>
              <a:gd name="T106" fmla="*/ 2927 w 3388"/>
              <a:gd name="T107" fmla="*/ 54 h 2681"/>
              <a:gd name="T108" fmla="*/ 2981 w 3388"/>
              <a:gd name="T109" fmla="*/ 313 h 2681"/>
              <a:gd name="T110" fmla="*/ 3036 w 3388"/>
              <a:gd name="T111" fmla="*/ 574 h 2681"/>
              <a:gd name="T112" fmla="*/ 3090 w 3388"/>
              <a:gd name="T113" fmla="*/ 810 h 2681"/>
              <a:gd name="T114" fmla="*/ 3143 w 3388"/>
              <a:gd name="T115" fmla="*/ 1019 h 2681"/>
              <a:gd name="T116" fmla="*/ 3198 w 3388"/>
              <a:gd name="T117" fmla="*/ 1205 h 2681"/>
              <a:gd name="T118" fmla="*/ 3252 w 3388"/>
              <a:gd name="T119" fmla="*/ 1369 h 2681"/>
              <a:gd name="T120" fmla="*/ 3307 w 3388"/>
              <a:gd name="T121" fmla="*/ 1516 h 2681"/>
              <a:gd name="T122" fmla="*/ 3361 w 3388"/>
              <a:gd name="T123" fmla="*/ 1645 h 2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88" h="2681">
                <a:moveTo>
                  <a:pt x="0" y="2681"/>
                </a:moveTo>
                <a:lnTo>
                  <a:pt x="1" y="2543"/>
                </a:lnTo>
                <a:lnTo>
                  <a:pt x="3" y="2417"/>
                </a:lnTo>
                <a:lnTo>
                  <a:pt x="4" y="2299"/>
                </a:lnTo>
                <a:lnTo>
                  <a:pt x="8" y="2193"/>
                </a:lnTo>
                <a:lnTo>
                  <a:pt x="9" y="2095"/>
                </a:lnTo>
                <a:lnTo>
                  <a:pt x="11" y="2004"/>
                </a:lnTo>
                <a:lnTo>
                  <a:pt x="12" y="1921"/>
                </a:lnTo>
                <a:lnTo>
                  <a:pt x="14" y="1845"/>
                </a:lnTo>
                <a:lnTo>
                  <a:pt x="15" y="1777"/>
                </a:lnTo>
                <a:lnTo>
                  <a:pt x="17" y="1713"/>
                </a:lnTo>
                <a:lnTo>
                  <a:pt x="18" y="1656"/>
                </a:lnTo>
                <a:lnTo>
                  <a:pt x="20" y="1602"/>
                </a:lnTo>
                <a:lnTo>
                  <a:pt x="22" y="1553"/>
                </a:lnTo>
                <a:lnTo>
                  <a:pt x="23" y="1509"/>
                </a:lnTo>
                <a:lnTo>
                  <a:pt x="25" y="1469"/>
                </a:lnTo>
                <a:lnTo>
                  <a:pt x="28" y="1432"/>
                </a:lnTo>
                <a:lnTo>
                  <a:pt x="29" y="1399"/>
                </a:lnTo>
                <a:lnTo>
                  <a:pt x="31" y="1368"/>
                </a:lnTo>
                <a:lnTo>
                  <a:pt x="32" y="1341"/>
                </a:lnTo>
                <a:lnTo>
                  <a:pt x="34" y="1316"/>
                </a:lnTo>
                <a:lnTo>
                  <a:pt x="36" y="1294"/>
                </a:lnTo>
                <a:lnTo>
                  <a:pt x="37" y="1273"/>
                </a:lnTo>
                <a:lnTo>
                  <a:pt x="39" y="1255"/>
                </a:lnTo>
                <a:lnTo>
                  <a:pt x="40" y="1239"/>
                </a:lnTo>
                <a:lnTo>
                  <a:pt x="42" y="1224"/>
                </a:lnTo>
                <a:lnTo>
                  <a:pt x="43" y="1211"/>
                </a:lnTo>
                <a:lnTo>
                  <a:pt x="47" y="1200"/>
                </a:lnTo>
                <a:lnTo>
                  <a:pt x="48" y="1190"/>
                </a:lnTo>
                <a:lnTo>
                  <a:pt x="50" y="1181"/>
                </a:lnTo>
                <a:lnTo>
                  <a:pt x="51" y="1172"/>
                </a:lnTo>
                <a:lnTo>
                  <a:pt x="53" y="1166"/>
                </a:lnTo>
                <a:lnTo>
                  <a:pt x="54" y="1160"/>
                </a:lnTo>
                <a:lnTo>
                  <a:pt x="56" y="1156"/>
                </a:lnTo>
                <a:lnTo>
                  <a:pt x="57" y="1151"/>
                </a:lnTo>
                <a:lnTo>
                  <a:pt x="59" y="1148"/>
                </a:lnTo>
                <a:lnTo>
                  <a:pt x="61" y="1145"/>
                </a:lnTo>
                <a:lnTo>
                  <a:pt x="62" y="1144"/>
                </a:lnTo>
                <a:lnTo>
                  <a:pt x="64" y="1142"/>
                </a:lnTo>
                <a:lnTo>
                  <a:pt x="67" y="1141"/>
                </a:lnTo>
                <a:lnTo>
                  <a:pt x="68" y="1141"/>
                </a:lnTo>
                <a:lnTo>
                  <a:pt x="70" y="1141"/>
                </a:lnTo>
                <a:lnTo>
                  <a:pt x="71" y="1142"/>
                </a:lnTo>
                <a:lnTo>
                  <a:pt x="73" y="1144"/>
                </a:lnTo>
                <a:lnTo>
                  <a:pt x="75" y="1144"/>
                </a:lnTo>
                <a:lnTo>
                  <a:pt x="76" y="1147"/>
                </a:lnTo>
                <a:lnTo>
                  <a:pt x="78" y="1148"/>
                </a:lnTo>
                <a:lnTo>
                  <a:pt x="79" y="1150"/>
                </a:lnTo>
                <a:lnTo>
                  <a:pt x="81" y="1153"/>
                </a:lnTo>
                <a:lnTo>
                  <a:pt x="82" y="1156"/>
                </a:lnTo>
                <a:lnTo>
                  <a:pt x="85" y="1159"/>
                </a:lnTo>
                <a:lnTo>
                  <a:pt x="87" y="1162"/>
                </a:lnTo>
                <a:lnTo>
                  <a:pt x="89" y="1165"/>
                </a:lnTo>
                <a:lnTo>
                  <a:pt x="90" y="1169"/>
                </a:lnTo>
                <a:lnTo>
                  <a:pt x="92" y="1172"/>
                </a:lnTo>
                <a:lnTo>
                  <a:pt x="93" y="1176"/>
                </a:lnTo>
                <a:lnTo>
                  <a:pt x="95" y="1179"/>
                </a:lnTo>
                <a:lnTo>
                  <a:pt x="96" y="1184"/>
                </a:lnTo>
                <a:lnTo>
                  <a:pt x="98" y="1188"/>
                </a:lnTo>
                <a:lnTo>
                  <a:pt x="99" y="1193"/>
                </a:lnTo>
                <a:lnTo>
                  <a:pt x="101" y="1197"/>
                </a:lnTo>
                <a:lnTo>
                  <a:pt x="103" y="1202"/>
                </a:lnTo>
                <a:lnTo>
                  <a:pt x="106" y="1206"/>
                </a:lnTo>
                <a:lnTo>
                  <a:pt x="107" y="1211"/>
                </a:lnTo>
                <a:lnTo>
                  <a:pt x="109" y="1215"/>
                </a:lnTo>
                <a:lnTo>
                  <a:pt x="110" y="1220"/>
                </a:lnTo>
                <a:lnTo>
                  <a:pt x="112" y="1224"/>
                </a:lnTo>
                <a:lnTo>
                  <a:pt x="114" y="1228"/>
                </a:lnTo>
                <a:lnTo>
                  <a:pt x="115" y="1233"/>
                </a:lnTo>
                <a:lnTo>
                  <a:pt x="117" y="1239"/>
                </a:lnTo>
                <a:lnTo>
                  <a:pt x="118" y="1243"/>
                </a:lnTo>
                <a:lnTo>
                  <a:pt x="120" y="1248"/>
                </a:lnTo>
                <a:lnTo>
                  <a:pt x="121" y="1252"/>
                </a:lnTo>
                <a:lnTo>
                  <a:pt x="124" y="1258"/>
                </a:lnTo>
                <a:lnTo>
                  <a:pt x="126" y="1263"/>
                </a:lnTo>
                <a:lnTo>
                  <a:pt x="128" y="1267"/>
                </a:lnTo>
                <a:lnTo>
                  <a:pt x="129" y="1273"/>
                </a:lnTo>
                <a:lnTo>
                  <a:pt x="131" y="1277"/>
                </a:lnTo>
                <a:lnTo>
                  <a:pt x="132" y="1282"/>
                </a:lnTo>
                <a:lnTo>
                  <a:pt x="134" y="1286"/>
                </a:lnTo>
                <a:lnTo>
                  <a:pt x="135" y="1292"/>
                </a:lnTo>
                <a:lnTo>
                  <a:pt x="137" y="1297"/>
                </a:lnTo>
                <a:lnTo>
                  <a:pt x="138" y="1301"/>
                </a:lnTo>
                <a:lnTo>
                  <a:pt x="140" y="1307"/>
                </a:lnTo>
                <a:lnTo>
                  <a:pt x="142" y="1311"/>
                </a:lnTo>
                <a:lnTo>
                  <a:pt x="145" y="1316"/>
                </a:lnTo>
                <a:lnTo>
                  <a:pt x="146" y="1322"/>
                </a:lnTo>
                <a:lnTo>
                  <a:pt x="148" y="1326"/>
                </a:lnTo>
                <a:lnTo>
                  <a:pt x="149" y="1331"/>
                </a:lnTo>
                <a:lnTo>
                  <a:pt x="151" y="1337"/>
                </a:lnTo>
                <a:lnTo>
                  <a:pt x="152" y="1341"/>
                </a:lnTo>
                <a:lnTo>
                  <a:pt x="154" y="1346"/>
                </a:lnTo>
                <a:lnTo>
                  <a:pt x="156" y="1350"/>
                </a:lnTo>
                <a:lnTo>
                  <a:pt x="157" y="1356"/>
                </a:lnTo>
                <a:lnTo>
                  <a:pt x="159" y="1360"/>
                </a:lnTo>
                <a:lnTo>
                  <a:pt x="160" y="1365"/>
                </a:lnTo>
                <a:lnTo>
                  <a:pt x="163" y="1369"/>
                </a:lnTo>
                <a:lnTo>
                  <a:pt x="165" y="1375"/>
                </a:lnTo>
                <a:lnTo>
                  <a:pt x="167" y="1380"/>
                </a:lnTo>
                <a:lnTo>
                  <a:pt x="168" y="1384"/>
                </a:lnTo>
                <a:lnTo>
                  <a:pt x="170" y="1389"/>
                </a:lnTo>
                <a:lnTo>
                  <a:pt x="171" y="1393"/>
                </a:lnTo>
                <a:lnTo>
                  <a:pt x="173" y="1399"/>
                </a:lnTo>
                <a:lnTo>
                  <a:pt x="174" y="1403"/>
                </a:lnTo>
                <a:lnTo>
                  <a:pt x="176" y="1408"/>
                </a:lnTo>
                <a:lnTo>
                  <a:pt x="177" y="1412"/>
                </a:lnTo>
                <a:lnTo>
                  <a:pt x="179" y="1417"/>
                </a:lnTo>
                <a:lnTo>
                  <a:pt x="182" y="1421"/>
                </a:lnTo>
                <a:lnTo>
                  <a:pt x="184" y="1426"/>
                </a:lnTo>
                <a:lnTo>
                  <a:pt x="185" y="1430"/>
                </a:lnTo>
                <a:lnTo>
                  <a:pt x="187" y="1436"/>
                </a:lnTo>
                <a:lnTo>
                  <a:pt x="188" y="1441"/>
                </a:lnTo>
                <a:lnTo>
                  <a:pt x="190" y="1445"/>
                </a:lnTo>
                <a:lnTo>
                  <a:pt x="191" y="1449"/>
                </a:lnTo>
                <a:lnTo>
                  <a:pt x="193" y="1454"/>
                </a:lnTo>
                <a:lnTo>
                  <a:pt x="195" y="1458"/>
                </a:lnTo>
                <a:lnTo>
                  <a:pt x="196" y="1463"/>
                </a:lnTo>
                <a:lnTo>
                  <a:pt x="198" y="1467"/>
                </a:lnTo>
                <a:lnTo>
                  <a:pt x="199" y="1472"/>
                </a:lnTo>
                <a:lnTo>
                  <a:pt x="202" y="1476"/>
                </a:lnTo>
                <a:lnTo>
                  <a:pt x="204" y="1481"/>
                </a:lnTo>
                <a:lnTo>
                  <a:pt x="205" y="1485"/>
                </a:lnTo>
                <a:lnTo>
                  <a:pt x="207" y="1489"/>
                </a:lnTo>
                <a:lnTo>
                  <a:pt x="209" y="1494"/>
                </a:lnTo>
                <a:lnTo>
                  <a:pt x="210" y="1498"/>
                </a:lnTo>
                <a:lnTo>
                  <a:pt x="212" y="1503"/>
                </a:lnTo>
                <a:lnTo>
                  <a:pt x="213" y="1507"/>
                </a:lnTo>
                <a:lnTo>
                  <a:pt x="215" y="1512"/>
                </a:lnTo>
                <a:lnTo>
                  <a:pt x="216" y="1516"/>
                </a:lnTo>
                <a:lnTo>
                  <a:pt x="218" y="1519"/>
                </a:lnTo>
                <a:lnTo>
                  <a:pt x="221" y="1524"/>
                </a:lnTo>
                <a:lnTo>
                  <a:pt x="223" y="1528"/>
                </a:lnTo>
                <a:lnTo>
                  <a:pt x="224" y="1532"/>
                </a:lnTo>
                <a:lnTo>
                  <a:pt x="226" y="1537"/>
                </a:lnTo>
                <a:lnTo>
                  <a:pt x="227" y="1541"/>
                </a:lnTo>
                <a:lnTo>
                  <a:pt x="229" y="1546"/>
                </a:lnTo>
                <a:lnTo>
                  <a:pt x="230" y="1549"/>
                </a:lnTo>
                <a:lnTo>
                  <a:pt x="232" y="1553"/>
                </a:lnTo>
                <a:lnTo>
                  <a:pt x="234" y="1558"/>
                </a:lnTo>
                <a:lnTo>
                  <a:pt x="235" y="1562"/>
                </a:lnTo>
                <a:lnTo>
                  <a:pt x="237" y="1567"/>
                </a:lnTo>
                <a:lnTo>
                  <a:pt x="238" y="1570"/>
                </a:lnTo>
                <a:lnTo>
                  <a:pt x="241" y="1574"/>
                </a:lnTo>
                <a:lnTo>
                  <a:pt x="243" y="1578"/>
                </a:lnTo>
                <a:lnTo>
                  <a:pt x="244" y="1583"/>
                </a:lnTo>
                <a:lnTo>
                  <a:pt x="246" y="1586"/>
                </a:lnTo>
                <a:lnTo>
                  <a:pt x="248" y="1590"/>
                </a:lnTo>
                <a:lnTo>
                  <a:pt x="249" y="1595"/>
                </a:lnTo>
                <a:lnTo>
                  <a:pt x="251" y="1599"/>
                </a:lnTo>
                <a:lnTo>
                  <a:pt x="252" y="1602"/>
                </a:lnTo>
                <a:lnTo>
                  <a:pt x="254" y="1607"/>
                </a:lnTo>
                <a:lnTo>
                  <a:pt x="255" y="1611"/>
                </a:lnTo>
                <a:lnTo>
                  <a:pt x="257" y="1614"/>
                </a:lnTo>
                <a:lnTo>
                  <a:pt x="260" y="1619"/>
                </a:lnTo>
                <a:lnTo>
                  <a:pt x="262" y="1623"/>
                </a:lnTo>
                <a:lnTo>
                  <a:pt x="263" y="1626"/>
                </a:lnTo>
                <a:lnTo>
                  <a:pt x="265" y="1630"/>
                </a:lnTo>
                <a:lnTo>
                  <a:pt x="266" y="1633"/>
                </a:lnTo>
                <a:lnTo>
                  <a:pt x="268" y="1638"/>
                </a:lnTo>
                <a:lnTo>
                  <a:pt x="269" y="1642"/>
                </a:lnTo>
                <a:lnTo>
                  <a:pt x="271" y="1645"/>
                </a:lnTo>
                <a:lnTo>
                  <a:pt x="272" y="1650"/>
                </a:lnTo>
                <a:lnTo>
                  <a:pt x="274" y="1653"/>
                </a:lnTo>
                <a:lnTo>
                  <a:pt x="276" y="1657"/>
                </a:lnTo>
                <a:lnTo>
                  <a:pt x="277" y="1662"/>
                </a:lnTo>
                <a:lnTo>
                  <a:pt x="280" y="1665"/>
                </a:lnTo>
                <a:lnTo>
                  <a:pt x="282" y="1669"/>
                </a:lnTo>
                <a:lnTo>
                  <a:pt x="283" y="1672"/>
                </a:lnTo>
                <a:lnTo>
                  <a:pt x="285" y="1676"/>
                </a:lnTo>
                <a:lnTo>
                  <a:pt x="287" y="1679"/>
                </a:lnTo>
                <a:lnTo>
                  <a:pt x="288" y="1684"/>
                </a:lnTo>
                <a:lnTo>
                  <a:pt x="290" y="1687"/>
                </a:lnTo>
                <a:lnTo>
                  <a:pt x="291" y="1691"/>
                </a:lnTo>
                <a:lnTo>
                  <a:pt x="293" y="1694"/>
                </a:lnTo>
                <a:lnTo>
                  <a:pt x="294" y="1699"/>
                </a:lnTo>
                <a:lnTo>
                  <a:pt x="296" y="1702"/>
                </a:lnTo>
                <a:lnTo>
                  <a:pt x="299" y="1705"/>
                </a:lnTo>
                <a:lnTo>
                  <a:pt x="301" y="1709"/>
                </a:lnTo>
                <a:lnTo>
                  <a:pt x="302" y="1712"/>
                </a:lnTo>
                <a:lnTo>
                  <a:pt x="304" y="1716"/>
                </a:lnTo>
                <a:lnTo>
                  <a:pt x="305" y="1719"/>
                </a:lnTo>
                <a:lnTo>
                  <a:pt x="307" y="1722"/>
                </a:lnTo>
                <a:lnTo>
                  <a:pt x="308" y="1727"/>
                </a:lnTo>
                <a:lnTo>
                  <a:pt x="310" y="1730"/>
                </a:lnTo>
                <a:lnTo>
                  <a:pt x="311" y="1734"/>
                </a:lnTo>
                <a:lnTo>
                  <a:pt x="313" y="1737"/>
                </a:lnTo>
                <a:lnTo>
                  <a:pt x="315" y="1740"/>
                </a:lnTo>
                <a:lnTo>
                  <a:pt x="318" y="1745"/>
                </a:lnTo>
                <a:lnTo>
                  <a:pt x="319" y="1748"/>
                </a:lnTo>
                <a:lnTo>
                  <a:pt x="321" y="1751"/>
                </a:lnTo>
                <a:lnTo>
                  <a:pt x="322" y="1755"/>
                </a:lnTo>
                <a:lnTo>
                  <a:pt x="324" y="1758"/>
                </a:lnTo>
                <a:lnTo>
                  <a:pt x="325" y="1761"/>
                </a:lnTo>
                <a:lnTo>
                  <a:pt x="327" y="1765"/>
                </a:lnTo>
                <a:lnTo>
                  <a:pt x="329" y="1768"/>
                </a:lnTo>
                <a:lnTo>
                  <a:pt x="330" y="1771"/>
                </a:lnTo>
                <a:lnTo>
                  <a:pt x="332" y="1774"/>
                </a:lnTo>
                <a:lnTo>
                  <a:pt x="333" y="1779"/>
                </a:lnTo>
                <a:lnTo>
                  <a:pt x="335" y="1782"/>
                </a:lnTo>
                <a:lnTo>
                  <a:pt x="338" y="1785"/>
                </a:lnTo>
                <a:lnTo>
                  <a:pt x="339" y="1788"/>
                </a:lnTo>
                <a:lnTo>
                  <a:pt x="341" y="1792"/>
                </a:lnTo>
                <a:lnTo>
                  <a:pt x="343" y="1795"/>
                </a:lnTo>
                <a:lnTo>
                  <a:pt x="344" y="1798"/>
                </a:lnTo>
                <a:lnTo>
                  <a:pt x="346" y="1801"/>
                </a:lnTo>
                <a:lnTo>
                  <a:pt x="347" y="1804"/>
                </a:lnTo>
                <a:lnTo>
                  <a:pt x="349" y="1808"/>
                </a:lnTo>
                <a:lnTo>
                  <a:pt x="350" y="1811"/>
                </a:lnTo>
                <a:lnTo>
                  <a:pt x="352" y="1814"/>
                </a:lnTo>
                <a:lnTo>
                  <a:pt x="354" y="1817"/>
                </a:lnTo>
                <a:lnTo>
                  <a:pt x="357" y="1820"/>
                </a:lnTo>
                <a:lnTo>
                  <a:pt x="358" y="1823"/>
                </a:lnTo>
                <a:lnTo>
                  <a:pt x="360" y="1826"/>
                </a:lnTo>
                <a:lnTo>
                  <a:pt x="361" y="1831"/>
                </a:lnTo>
                <a:lnTo>
                  <a:pt x="363" y="1834"/>
                </a:lnTo>
                <a:lnTo>
                  <a:pt x="364" y="1837"/>
                </a:lnTo>
                <a:lnTo>
                  <a:pt x="366" y="1840"/>
                </a:lnTo>
                <a:lnTo>
                  <a:pt x="368" y="1842"/>
                </a:lnTo>
                <a:lnTo>
                  <a:pt x="369" y="1845"/>
                </a:lnTo>
                <a:lnTo>
                  <a:pt x="371" y="1848"/>
                </a:lnTo>
                <a:lnTo>
                  <a:pt x="372" y="1851"/>
                </a:lnTo>
                <a:lnTo>
                  <a:pt x="374" y="1854"/>
                </a:lnTo>
                <a:lnTo>
                  <a:pt x="377" y="1857"/>
                </a:lnTo>
                <a:lnTo>
                  <a:pt x="378" y="1860"/>
                </a:lnTo>
                <a:lnTo>
                  <a:pt x="380" y="1863"/>
                </a:lnTo>
                <a:lnTo>
                  <a:pt x="382" y="1866"/>
                </a:lnTo>
                <a:lnTo>
                  <a:pt x="383" y="1871"/>
                </a:lnTo>
                <a:lnTo>
                  <a:pt x="385" y="1874"/>
                </a:lnTo>
                <a:lnTo>
                  <a:pt x="386" y="1877"/>
                </a:lnTo>
                <a:lnTo>
                  <a:pt x="388" y="1880"/>
                </a:lnTo>
                <a:lnTo>
                  <a:pt x="389" y="1883"/>
                </a:lnTo>
                <a:lnTo>
                  <a:pt x="391" y="1886"/>
                </a:lnTo>
                <a:lnTo>
                  <a:pt x="392" y="1888"/>
                </a:lnTo>
                <a:lnTo>
                  <a:pt x="396" y="1890"/>
                </a:lnTo>
                <a:lnTo>
                  <a:pt x="397" y="1893"/>
                </a:lnTo>
                <a:lnTo>
                  <a:pt x="399" y="1896"/>
                </a:lnTo>
                <a:lnTo>
                  <a:pt x="400" y="1899"/>
                </a:lnTo>
                <a:lnTo>
                  <a:pt x="402" y="1902"/>
                </a:lnTo>
                <a:lnTo>
                  <a:pt x="403" y="1905"/>
                </a:lnTo>
                <a:lnTo>
                  <a:pt x="405" y="1908"/>
                </a:lnTo>
                <a:lnTo>
                  <a:pt x="407" y="1911"/>
                </a:lnTo>
                <a:lnTo>
                  <a:pt x="408" y="1776"/>
                </a:lnTo>
                <a:lnTo>
                  <a:pt x="410" y="1651"/>
                </a:lnTo>
                <a:lnTo>
                  <a:pt x="411" y="1538"/>
                </a:lnTo>
                <a:lnTo>
                  <a:pt x="413" y="1435"/>
                </a:lnTo>
                <a:lnTo>
                  <a:pt x="416" y="1338"/>
                </a:lnTo>
                <a:lnTo>
                  <a:pt x="417" y="1251"/>
                </a:lnTo>
                <a:lnTo>
                  <a:pt x="419" y="1172"/>
                </a:lnTo>
                <a:lnTo>
                  <a:pt x="421" y="1098"/>
                </a:lnTo>
                <a:lnTo>
                  <a:pt x="422" y="1033"/>
                </a:lnTo>
                <a:lnTo>
                  <a:pt x="424" y="972"/>
                </a:lnTo>
                <a:lnTo>
                  <a:pt x="425" y="915"/>
                </a:lnTo>
                <a:lnTo>
                  <a:pt x="427" y="865"/>
                </a:lnTo>
                <a:lnTo>
                  <a:pt x="428" y="820"/>
                </a:lnTo>
                <a:lnTo>
                  <a:pt x="430" y="779"/>
                </a:lnTo>
                <a:lnTo>
                  <a:pt x="431" y="740"/>
                </a:lnTo>
                <a:lnTo>
                  <a:pt x="435" y="706"/>
                </a:lnTo>
                <a:lnTo>
                  <a:pt x="436" y="677"/>
                </a:lnTo>
                <a:lnTo>
                  <a:pt x="438" y="648"/>
                </a:lnTo>
                <a:lnTo>
                  <a:pt x="439" y="623"/>
                </a:lnTo>
                <a:lnTo>
                  <a:pt x="441" y="601"/>
                </a:lnTo>
                <a:lnTo>
                  <a:pt x="442" y="582"/>
                </a:lnTo>
                <a:lnTo>
                  <a:pt x="444" y="564"/>
                </a:lnTo>
                <a:lnTo>
                  <a:pt x="445" y="548"/>
                </a:lnTo>
                <a:lnTo>
                  <a:pt x="447" y="534"/>
                </a:lnTo>
                <a:lnTo>
                  <a:pt x="449" y="522"/>
                </a:lnTo>
                <a:lnTo>
                  <a:pt x="450" y="512"/>
                </a:lnTo>
                <a:lnTo>
                  <a:pt x="453" y="503"/>
                </a:lnTo>
                <a:lnTo>
                  <a:pt x="455" y="496"/>
                </a:lnTo>
                <a:lnTo>
                  <a:pt x="456" y="490"/>
                </a:lnTo>
                <a:lnTo>
                  <a:pt x="458" y="484"/>
                </a:lnTo>
                <a:lnTo>
                  <a:pt x="459" y="479"/>
                </a:lnTo>
                <a:lnTo>
                  <a:pt x="461" y="476"/>
                </a:lnTo>
                <a:lnTo>
                  <a:pt x="463" y="473"/>
                </a:lnTo>
                <a:lnTo>
                  <a:pt x="464" y="472"/>
                </a:lnTo>
                <a:lnTo>
                  <a:pt x="466" y="472"/>
                </a:lnTo>
                <a:lnTo>
                  <a:pt x="467" y="472"/>
                </a:lnTo>
                <a:lnTo>
                  <a:pt x="469" y="472"/>
                </a:lnTo>
                <a:lnTo>
                  <a:pt x="470" y="473"/>
                </a:lnTo>
                <a:lnTo>
                  <a:pt x="474" y="475"/>
                </a:lnTo>
                <a:lnTo>
                  <a:pt x="475" y="478"/>
                </a:lnTo>
                <a:lnTo>
                  <a:pt x="477" y="479"/>
                </a:lnTo>
                <a:lnTo>
                  <a:pt x="478" y="484"/>
                </a:lnTo>
                <a:lnTo>
                  <a:pt x="480" y="487"/>
                </a:lnTo>
                <a:lnTo>
                  <a:pt x="481" y="490"/>
                </a:lnTo>
                <a:lnTo>
                  <a:pt x="483" y="494"/>
                </a:lnTo>
                <a:lnTo>
                  <a:pt x="484" y="499"/>
                </a:lnTo>
                <a:lnTo>
                  <a:pt x="486" y="503"/>
                </a:lnTo>
                <a:lnTo>
                  <a:pt x="488" y="509"/>
                </a:lnTo>
                <a:lnTo>
                  <a:pt x="489" y="513"/>
                </a:lnTo>
                <a:lnTo>
                  <a:pt x="492" y="519"/>
                </a:lnTo>
                <a:lnTo>
                  <a:pt x="494" y="524"/>
                </a:lnTo>
                <a:lnTo>
                  <a:pt x="495" y="530"/>
                </a:lnTo>
                <a:lnTo>
                  <a:pt x="497" y="536"/>
                </a:lnTo>
                <a:lnTo>
                  <a:pt x="498" y="542"/>
                </a:lnTo>
                <a:lnTo>
                  <a:pt x="500" y="548"/>
                </a:lnTo>
                <a:lnTo>
                  <a:pt x="502" y="555"/>
                </a:lnTo>
                <a:lnTo>
                  <a:pt x="503" y="561"/>
                </a:lnTo>
                <a:lnTo>
                  <a:pt x="505" y="567"/>
                </a:lnTo>
                <a:lnTo>
                  <a:pt x="506" y="574"/>
                </a:lnTo>
                <a:lnTo>
                  <a:pt x="508" y="580"/>
                </a:lnTo>
                <a:lnTo>
                  <a:pt x="509" y="588"/>
                </a:lnTo>
                <a:lnTo>
                  <a:pt x="512" y="594"/>
                </a:lnTo>
                <a:lnTo>
                  <a:pt x="514" y="601"/>
                </a:lnTo>
                <a:lnTo>
                  <a:pt x="516" y="607"/>
                </a:lnTo>
                <a:lnTo>
                  <a:pt x="517" y="614"/>
                </a:lnTo>
                <a:lnTo>
                  <a:pt x="519" y="622"/>
                </a:lnTo>
                <a:lnTo>
                  <a:pt x="520" y="628"/>
                </a:lnTo>
                <a:lnTo>
                  <a:pt x="522" y="635"/>
                </a:lnTo>
                <a:lnTo>
                  <a:pt x="523" y="642"/>
                </a:lnTo>
                <a:lnTo>
                  <a:pt x="525" y="648"/>
                </a:lnTo>
                <a:lnTo>
                  <a:pt x="527" y="656"/>
                </a:lnTo>
                <a:lnTo>
                  <a:pt x="528" y="663"/>
                </a:lnTo>
                <a:lnTo>
                  <a:pt x="531" y="671"/>
                </a:lnTo>
                <a:lnTo>
                  <a:pt x="533" y="677"/>
                </a:lnTo>
                <a:lnTo>
                  <a:pt x="534" y="684"/>
                </a:lnTo>
                <a:lnTo>
                  <a:pt x="536" y="691"/>
                </a:lnTo>
                <a:lnTo>
                  <a:pt x="537" y="699"/>
                </a:lnTo>
                <a:lnTo>
                  <a:pt x="539" y="705"/>
                </a:lnTo>
                <a:lnTo>
                  <a:pt x="541" y="712"/>
                </a:lnTo>
                <a:lnTo>
                  <a:pt x="542" y="720"/>
                </a:lnTo>
                <a:lnTo>
                  <a:pt x="544" y="727"/>
                </a:lnTo>
                <a:lnTo>
                  <a:pt x="545" y="733"/>
                </a:lnTo>
                <a:lnTo>
                  <a:pt x="547" y="740"/>
                </a:lnTo>
                <a:lnTo>
                  <a:pt x="548" y="748"/>
                </a:lnTo>
                <a:lnTo>
                  <a:pt x="551" y="754"/>
                </a:lnTo>
                <a:lnTo>
                  <a:pt x="553" y="761"/>
                </a:lnTo>
                <a:lnTo>
                  <a:pt x="555" y="769"/>
                </a:lnTo>
                <a:lnTo>
                  <a:pt x="556" y="776"/>
                </a:lnTo>
                <a:lnTo>
                  <a:pt x="558" y="782"/>
                </a:lnTo>
                <a:lnTo>
                  <a:pt x="559" y="789"/>
                </a:lnTo>
                <a:lnTo>
                  <a:pt x="561" y="795"/>
                </a:lnTo>
                <a:lnTo>
                  <a:pt x="562" y="803"/>
                </a:lnTo>
                <a:lnTo>
                  <a:pt x="564" y="810"/>
                </a:lnTo>
                <a:lnTo>
                  <a:pt x="565" y="816"/>
                </a:lnTo>
                <a:lnTo>
                  <a:pt x="567" y="823"/>
                </a:lnTo>
                <a:lnTo>
                  <a:pt x="570" y="831"/>
                </a:lnTo>
                <a:lnTo>
                  <a:pt x="572" y="837"/>
                </a:lnTo>
                <a:lnTo>
                  <a:pt x="573" y="844"/>
                </a:lnTo>
                <a:lnTo>
                  <a:pt x="575" y="850"/>
                </a:lnTo>
                <a:lnTo>
                  <a:pt x="576" y="858"/>
                </a:lnTo>
                <a:lnTo>
                  <a:pt x="578" y="864"/>
                </a:lnTo>
                <a:lnTo>
                  <a:pt x="579" y="871"/>
                </a:lnTo>
                <a:lnTo>
                  <a:pt x="581" y="877"/>
                </a:lnTo>
                <a:lnTo>
                  <a:pt x="583" y="884"/>
                </a:lnTo>
                <a:lnTo>
                  <a:pt x="584" y="890"/>
                </a:lnTo>
                <a:lnTo>
                  <a:pt x="586" y="898"/>
                </a:lnTo>
                <a:lnTo>
                  <a:pt x="589" y="904"/>
                </a:lnTo>
                <a:lnTo>
                  <a:pt x="590" y="909"/>
                </a:lnTo>
                <a:lnTo>
                  <a:pt x="592" y="917"/>
                </a:lnTo>
                <a:lnTo>
                  <a:pt x="594" y="923"/>
                </a:lnTo>
                <a:lnTo>
                  <a:pt x="595" y="930"/>
                </a:lnTo>
                <a:lnTo>
                  <a:pt x="597" y="936"/>
                </a:lnTo>
                <a:lnTo>
                  <a:pt x="598" y="942"/>
                </a:lnTo>
                <a:lnTo>
                  <a:pt x="600" y="950"/>
                </a:lnTo>
                <a:lnTo>
                  <a:pt x="601" y="955"/>
                </a:lnTo>
                <a:lnTo>
                  <a:pt x="603" y="961"/>
                </a:lnTo>
                <a:lnTo>
                  <a:pt x="604" y="967"/>
                </a:lnTo>
                <a:lnTo>
                  <a:pt x="606" y="975"/>
                </a:lnTo>
                <a:lnTo>
                  <a:pt x="609" y="981"/>
                </a:lnTo>
                <a:lnTo>
                  <a:pt x="611" y="987"/>
                </a:lnTo>
                <a:lnTo>
                  <a:pt x="612" y="993"/>
                </a:lnTo>
                <a:lnTo>
                  <a:pt x="614" y="1000"/>
                </a:lnTo>
                <a:lnTo>
                  <a:pt x="615" y="1006"/>
                </a:lnTo>
                <a:lnTo>
                  <a:pt x="617" y="1012"/>
                </a:lnTo>
                <a:lnTo>
                  <a:pt x="618" y="1018"/>
                </a:lnTo>
                <a:lnTo>
                  <a:pt x="620" y="1024"/>
                </a:lnTo>
                <a:lnTo>
                  <a:pt x="622" y="1030"/>
                </a:lnTo>
                <a:lnTo>
                  <a:pt x="623" y="1036"/>
                </a:lnTo>
                <a:lnTo>
                  <a:pt x="625" y="1043"/>
                </a:lnTo>
                <a:lnTo>
                  <a:pt x="628" y="1049"/>
                </a:lnTo>
                <a:lnTo>
                  <a:pt x="629" y="1055"/>
                </a:lnTo>
                <a:lnTo>
                  <a:pt x="631" y="1061"/>
                </a:lnTo>
                <a:lnTo>
                  <a:pt x="632" y="1067"/>
                </a:lnTo>
                <a:lnTo>
                  <a:pt x="634" y="1073"/>
                </a:lnTo>
                <a:lnTo>
                  <a:pt x="636" y="1079"/>
                </a:lnTo>
                <a:lnTo>
                  <a:pt x="637" y="1085"/>
                </a:lnTo>
                <a:lnTo>
                  <a:pt x="639" y="1090"/>
                </a:lnTo>
                <a:lnTo>
                  <a:pt x="640" y="1096"/>
                </a:lnTo>
                <a:lnTo>
                  <a:pt x="642" y="1102"/>
                </a:lnTo>
                <a:lnTo>
                  <a:pt x="643" y="1108"/>
                </a:lnTo>
                <a:lnTo>
                  <a:pt x="645" y="1113"/>
                </a:lnTo>
                <a:lnTo>
                  <a:pt x="648" y="1119"/>
                </a:lnTo>
                <a:lnTo>
                  <a:pt x="650" y="1125"/>
                </a:lnTo>
                <a:lnTo>
                  <a:pt x="651" y="1131"/>
                </a:lnTo>
                <a:lnTo>
                  <a:pt x="653" y="1136"/>
                </a:lnTo>
                <a:lnTo>
                  <a:pt x="654" y="1142"/>
                </a:lnTo>
                <a:lnTo>
                  <a:pt x="656" y="1148"/>
                </a:lnTo>
                <a:lnTo>
                  <a:pt x="657" y="1153"/>
                </a:lnTo>
                <a:lnTo>
                  <a:pt x="659" y="1159"/>
                </a:lnTo>
                <a:lnTo>
                  <a:pt x="661" y="1165"/>
                </a:lnTo>
                <a:lnTo>
                  <a:pt x="662" y="1171"/>
                </a:lnTo>
                <a:lnTo>
                  <a:pt x="664" y="1176"/>
                </a:lnTo>
                <a:lnTo>
                  <a:pt x="667" y="1181"/>
                </a:lnTo>
                <a:lnTo>
                  <a:pt x="668" y="1187"/>
                </a:lnTo>
                <a:lnTo>
                  <a:pt x="670" y="1193"/>
                </a:lnTo>
                <a:lnTo>
                  <a:pt x="671" y="1199"/>
                </a:lnTo>
                <a:lnTo>
                  <a:pt x="673" y="1203"/>
                </a:lnTo>
                <a:lnTo>
                  <a:pt x="675" y="1209"/>
                </a:lnTo>
                <a:lnTo>
                  <a:pt x="676" y="1215"/>
                </a:lnTo>
                <a:lnTo>
                  <a:pt x="678" y="1220"/>
                </a:lnTo>
                <a:lnTo>
                  <a:pt x="679" y="1225"/>
                </a:lnTo>
                <a:lnTo>
                  <a:pt x="681" y="1230"/>
                </a:lnTo>
                <a:lnTo>
                  <a:pt x="682" y="1236"/>
                </a:lnTo>
                <a:lnTo>
                  <a:pt x="684" y="1242"/>
                </a:lnTo>
                <a:lnTo>
                  <a:pt x="687" y="1246"/>
                </a:lnTo>
                <a:lnTo>
                  <a:pt x="689" y="1252"/>
                </a:lnTo>
                <a:lnTo>
                  <a:pt x="690" y="1257"/>
                </a:lnTo>
                <a:lnTo>
                  <a:pt x="692" y="1263"/>
                </a:lnTo>
                <a:lnTo>
                  <a:pt x="693" y="1267"/>
                </a:lnTo>
                <a:lnTo>
                  <a:pt x="695" y="1273"/>
                </a:lnTo>
                <a:lnTo>
                  <a:pt x="696" y="1277"/>
                </a:lnTo>
                <a:lnTo>
                  <a:pt x="698" y="1283"/>
                </a:lnTo>
                <a:lnTo>
                  <a:pt x="699" y="1288"/>
                </a:lnTo>
                <a:lnTo>
                  <a:pt x="701" y="1294"/>
                </a:lnTo>
                <a:lnTo>
                  <a:pt x="703" y="1298"/>
                </a:lnTo>
                <a:lnTo>
                  <a:pt x="706" y="1304"/>
                </a:lnTo>
                <a:lnTo>
                  <a:pt x="707" y="1309"/>
                </a:lnTo>
                <a:lnTo>
                  <a:pt x="709" y="1314"/>
                </a:lnTo>
                <a:lnTo>
                  <a:pt x="710" y="1319"/>
                </a:lnTo>
                <a:lnTo>
                  <a:pt x="712" y="1323"/>
                </a:lnTo>
                <a:lnTo>
                  <a:pt x="714" y="1329"/>
                </a:lnTo>
                <a:lnTo>
                  <a:pt x="715" y="1334"/>
                </a:lnTo>
                <a:lnTo>
                  <a:pt x="717" y="1340"/>
                </a:lnTo>
                <a:lnTo>
                  <a:pt x="718" y="1344"/>
                </a:lnTo>
                <a:lnTo>
                  <a:pt x="720" y="1349"/>
                </a:lnTo>
                <a:lnTo>
                  <a:pt x="721" y="1354"/>
                </a:lnTo>
                <a:lnTo>
                  <a:pt x="724" y="1359"/>
                </a:lnTo>
                <a:lnTo>
                  <a:pt x="726" y="1363"/>
                </a:lnTo>
                <a:lnTo>
                  <a:pt x="728" y="1368"/>
                </a:lnTo>
                <a:lnTo>
                  <a:pt x="729" y="1374"/>
                </a:lnTo>
                <a:lnTo>
                  <a:pt x="731" y="1378"/>
                </a:lnTo>
                <a:lnTo>
                  <a:pt x="732" y="1383"/>
                </a:lnTo>
                <a:lnTo>
                  <a:pt x="734" y="1387"/>
                </a:lnTo>
                <a:lnTo>
                  <a:pt x="735" y="1393"/>
                </a:lnTo>
                <a:lnTo>
                  <a:pt x="737" y="1398"/>
                </a:lnTo>
                <a:lnTo>
                  <a:pt x="738" y="1402"/>
                </a:lnTo>
                <a:lnTo>
                  <a:pt x="740" y="1406"/>
                </a:lnTo>
                <a:lnTo>
                  <a:pt x="742" y="1411"/>
                </a:lnTo>
                <a:lnTo>
                  <a:pt x="745" y="1417"/>
                </a:lnTo>
                <a:lnTo>
                  <a:pt x="746" y="1421"/>
                </a:lnTo>
                <a:lnTo>
                  <a:pt x="748" y="1426"/>
                </a:lnTo>
                <a:lnTo>
                  <a:pt x="749" y="1430"/>
                </a:lnTo>
                <a:lnTo>
                  <a:pt x="751" y="1435"/>
                </a:lnTo>
                <a:lnTo>
                  <a:pt x="752" y="1439"/>
                </a:lnTo>
                <a:lnTo>
                  <a:pt x="754" y="1443"/>
                </a:lnTo>
                <a:lnTo>
                  <a:pt x="756" y="1448"/>
                </a:lnTo>
                <a:lnTo>
                  <a:pt x="757" y="1452"/>
                </a:lnTo>
                <a:lnTo>
                  <a:pt x="759" y="1458"/>
                </a:lnTo>
                <a:lnTo>
                  <a:pt x="760" y="1463"/>
                </a:lnTo>
                <a:lnTo>
                  <a:pt x="763" y="1467"/>
                </a:lnTo>
                <a:lnTo>
                  <a:pt x="765" y="1472"/>
                </a:lnTo>
                <a:lnTo>
                  <a:pt x="767" y="1476"/>
                </a:lnTo>
                <a:lnTo>
                  <a:pt x="768" y="1481"/>
                </a:lnTo>
                <a:lnTo>
                  <a:pt x="770" y="1485"/>
                </a:lnTo>
                <a:lnTo>
                  <a:pt x="771" y="1489"/>
                </a:lnTo>
                <a:lnTo>
                  <a:pt x="773" y="1494"/>
                </a:lnTo>
                <a:lnTo>
                  <a:pt x="774" y="1498"/>
                </a:lnTo>
                <a:lnTo>
                  <a:pt x="776" y="1501"/>
                </a:lnTo>
                <a:lnTo>
                  <a:pt x="777" y="1506"/>
                </a:lnTo>
                <a:lnTo>
                  <a:pt x="779" y="1510"/>
                </a:lnTo>
                <a:lnTo>
                  <a:pt x="781" y="1515"/>
                </a:lnTo>
                <a:lnTo>
                  <a:pt x="784" y="1519"/>
                </a:lnTo>
                <a:lnTo>
                  <a:pt x="785" y="1524"/>
                </a:lnTo>
                <a:lnTo>
                  <a:pt x="787" y="1528"/>
                </a:lnTo>
                <a:lnTo>
                  <a:pt x="788" y="1532"/>
                </a:lnTo>
                <a:lnTo>
                  <a:pt x="790" y="1537"/>
                </a:lnTo>
                <a:lnTo>
                  <a:pt x="791" y="1541"/>
                </a:lnTo>
                <a:lnTo>
                  <a:pt x="793" y="1544"/>
                </a:lnTo>
                <a:lnTo>
                  <a:pt x="795" y="1549"/>
                </a:lnTo>
                <a:lnTo>
                  <a:pt x="796" y="1553"/>
                </a:lnTo>
                <a:lnTo>
                  <a:pt x="798" y="1558"/>
                </a:lnTo>
                <a:lnTo>
                  <a:pt x="799" y="1562"/>
                </a:lnTo>
                <a:lnTo>
                  <a:pt x="802" y="1565"/>
                </a:lnTo>
                <a:lnTo>
                  <a:pt x="804" y="1570"/>
                </a:lnTo>
                <a:lnTo>
                  <a:pt x="805" y="1574"/>
                </a:lnTo>
                <a:lnTo>
                  <a:pt x="807" y="1578"/>
                </a:lnTo>
                <a:lnTo>
                  <a:pt x="809" y="1581"/>
                </a:lnTo>
                <a:lnTo>
                  <a:pt x="810" y="1586"/>
                </a:lnTo>
                <a:lnTo>
                  <a:pt x="812" y="1590"/>
                </a:lnTo>
                <a:lnTo>
                  <a:pt x="813" y="1595"/>
                </a:lnTo>
                <a:lnTo>
                  <a:pt x="815" y="1460"/>
                </a:lnTo>
                <a:lnTo>
                  <a:pt x="816" y="1337"/>
                </a:lnTo>
                <a:lnTo>
                  <a:pt x="818" y="1225"/>
                </a:lnTo>
                <a:lnTo>
                  <a:pt x="819" y="1122"/>
                </a:lnTo>
                <a:lnTo>
                  <a:pt x="823" y="1028"/>
                </a:lnTo>
                <a:lnTo>
                  <a:pt x="824" y="942"/>
                </a:lnTo>
                <a:lnTo>
                  <a:pt x="826" y="864"/>
                </a:lnTo>
                <a:lnTo>
                  <a:pt x="827" y="791"/>
                </a:lnTo>
                <a:lnTo>
                  <a:pt x="829" y="726"/>
                </a:lnTo>
                <a:lnTo>
                  <a:pt x="830" y="666"/>
                </a:lnTo>
                <a:lnTo>
                  <a:pt x="832" y="611"/>
                </a:lnTo>
                <a:lnTo>
                  <a:pt x="834" y="562"/>
                </a:lnTo>
                <a:lnTo>
                  <a:pt x="835" y="518"/>
                </a:lnTo>
                <a:lnTo>
                  <a:pt x="837" y="478"/>
                </a:lnTo>
                <a:lnTo>
                  <a:pt x="838" y="441"/>
                </a:lnTo>
                <a:lnTo>
                  <a:pt x="841" y="408"/>
                </a:lnTo>
                <a:lnTo>
                  <a:pt x="843" y="378"/>
                </a:lnTo>
                <a:lnTo>
                  <a:pt x="844" y="352"/>
                </a:lnTo>
                <a:lnTo>
                  <a:pt x="846" y="328"/>
                </a:lnTo>
                <a:lnTo>
                  <a:pt x="848" y="307"/>
                </a:lnTo>
                <a:lnTo>
                  <a:pt x="849" y="288"/>
                </a:lnTo>
                <a:lnTo>
                  <a:pt x="851" y="272"/>
                </a:lnTo>
                <a:lnTo>
                  <a:pt x="852" y="257"/>
                </a:lnTo>
                <a:lnTo>
                  <a:pt x="854" y="245"/>
                </a:lnTo>
                <a:lnTo>
                  <a:pt x="855" y="233"/>
                </a:lnTo>
                <a:lnTo>
                  <a:pt x="857" y="224"/>
                </a:lnTo>
                <a:lnTo>
                  <a:pt x="860" y="217"/>
                </a:lnTo>
                <a:lnTo>
                  <a:pt x="862" y="209"/>
                </a:lnTo>
                <a:lnTo>
                  <a:pt x="863" y="205"/>
                </a:lnTo>
                <a:lnTo>
                  <a:pt x="865" y="200"/>
                </a:lnTo>
                <a:lnTo>
                  <a:pt x="866" y="197"/>
                </a:lnTo>
                <a:lnTo>
                  <a:pt x="868" y="195"/>
                </a:lnTo>
                <a:lnTo>
                  <a:pt x="869" y="195"/>
                </a:lnTo>
                <a:lnTo>
                  <a:pt x="871" y="193"/>
                </a:lnTo>
                <a:lnTo>
                  <a:pt x="872" y="193"/>
                </a:lnTo>
                <a:lnTo>
                  <a:pt x="874" y="195"/>
                </a:lnTo>
                <a:lnTo>
                  <a:pt x="876" y="196"/>
                </a:lnTo>
                <a:lnTo>
                  <a:pt x="877" y="199"/>
                </a:lnTo>
                <a:lnTo>
                  <a:pt x="880" y="200"/>
                </a:lnTo>
                <a:lnTo>
                  <a:pt x="882" y="205"/>
                </a:lnTo>
                <a:lnTo>
                  <a:pt x="883" y="208"/>
                </a:lnTo>
                <a:lnTo>
                  <a:pt x="885" y="212"/>
                </a:lnTo>
                <a:lnTo>
                  <a:pt x="887" y="217"/>
                </a:lnTo>
                <a:lnTo>
                  <a:pt x="888" y="221"/>
                </a:lnTo>
                <a:lnTo>
                  <a:pt x="890" y="226"/>
                </a:lnTo>
                <a:lnTo>
                  <a:pt x="891" y="232"/>
                </a:lnTo>
                <a:lnTo>
                  <a:pt x="893" y="238"/>
                </a:lnTo>
                <a:lnTo>
                  <a:pt x="894" y="243"/>
                </a:lnTo>
                <a:lnTo>
                  <a:pt x="896" y="249"/>
                </a:lnTo>
                <a:lnTo>
                  <a:pt x="899" y="255"/>
                </a:lnTo>
                <a:lnTo>
                  <a:pt x="901" y="263"/>
                </a:lnTo>
                <a:lnTo>
                  <a:pt x="902" y="269"/>
                </a:lnTo>
                <a:lnTo>
                  <a:pt x="904" y="276"/>
                </a:lnTo>
                <a:lnTo>
                  <a:pt x="905" y="282"/>
                </a:lnTo>
                <a:lnTo>
                  <a:pt x="907" y="289"/>
                </a:lnTo>
                <a:lnTo>
                  <a:pt x="908" y="297"/>
                </a:lnTo>
                <a:lnTo>
                  <a:pt x="910" y="304"/>
                </a:lnTo>
                <a:lnTo>
                  <a:pt x="911" y="312"/>
                </a:lnTo>
                <a:lnTo>
                  <a:pt x="913" y="319"/>
                </a:lnTo>
                <a:lnTo>
                  <a:pt x="915" y="327"/>
                </a:lnTo>
                <a:lnTo>
                  <a:pt x="916" y="334"/>
                </a:lnTo>
                <a:lnTo>
                  <a:pt x="919" y="341"/>
                </a:lnTo>
                <a:lnTo>
                  <a:pt x="921" y="350"/>
                </a:lnTo>
                <a:lnTo>
                  <a:pt x="922" y="358"/>
                </a:lnTo>
                <a:lnTo>
                  <a:pt x="924" y="365"/>
                </a:lnTo>
                <a:lnTo>
                  <a:pt x="925" y="373"/>
                </a:lnTo>
                <a:lnTo>
                  <a:pt x="927" y="381"/>
                </a:lnTo>
                <a:lnTo>
                  <a:pt x="929" y="389"/>
                </a:lnTo>
                <a:lnTo>
                  <a:pt x="930" y="396"/>
                </a:lnTo>
                <a:lnTo>
                  <a:pt x="932" y="405"/>
                </a:lnTo>
                <a:lnTo>
                  <a:pt x="933" y="413"/>
                </a:lnTo>
                <a:lnTo>
                  <a:pt x="935" y="420"/>
                </a:lnTo>
                <a:lnTo>
                  <a:pt x="938" y="429"/>
                </a:lnTo>
                <a:lnTo>
                  <a:pt x="939" y="436"/>
                </a:lnTo>
                <a:lnTo>
                  <a:pt x="941" y="444"/>
                </a:lnTo>
                <a:lnTo>
                  <a:pt x="943" y="453"/>
                </a:lnTo>
                <a:lnTo>
                  <a:pt x="944" y="460"/>
                </a:lnTo>
                <a:lnTo>
                  <a:pt x="946" y="467"/>
                </a:lnTo>
                <a:lnTo>
                  <a:pt x="947" y="476"/>
                </a:lnTo>
                <a:lnTo>
                  <a:pt x="949" y="484"/>
                </a:lnTo>
                <a:lnTo>
                  <a:pt x="950" y="491"/>
                </a:lnTo>
                <a:lnTo>
                  <a:pt x="952" y="500"/>
                </a:lnTo>
                <a:lnTo>
                  <a:pt x="954" y="508"/>
                </a:lnTo>
                <a:lnTo>
                  <a:pt x="955" y="515"/>
                </a:lnTo>
                <a:lnTo>
                  <a:pt x="958" y="524"/>
                </a:lnTo>
                <a:lnTo>
                  <a:pt x="960" y="531"/>
                </a:lnTo>
                <a:lnTo>
                  <a:pt x="961" y="539"/>
                </a:lnTo>
                <a:lnTo>
                  <a:pt x="963" y="546"/>
                </a:lnTo>
                <a:lnTo>
                  <a:pt x="964" y="555"/>
                </a:lnTo>
                <a:lnTo>
                  <a:pt x="966" y="562"/>
                </a:lnTo>
                <a:lnTo>
                  <a:pt x="968" y="570"/>
                </a:lnTo>
                <a:lnTo>
                  <a:pt x="969" y="577"/>
                </a:lnTo>
                <a:lnTo>
                  <a:pt x="971" y="585"/>
                </a:lnTo>
                <a:lnTo>
                  <a:pt x="972" y="594"/>
                </a:lnTo>
                <a:lnTo>
                  <a:pt x="974" y="601"/>
                </a:lnTo>
                <a:lnTo>
                  <a:pt x="977" y="608"/>
                </a:lnTo>
                <a:lnTo>
                  <a:pt x="978" y="616"/>
                </a:lnTo>
                <a:lnTo>
                  <a:pt x="980" y="623"/>
                </a:lnTo>
                <a:lnTo>
                  <a:pt x="982" y="631"/>
                </a:lnTo>
                <a:lnTo>
                  <a:pt x="983" y="638"/>
                </a:lnTo>
                <a:lnTo>
                  <a:pt x="985" y="645"/>
                </a:lnTo>
                <a:lnTo>
                  <a:pt x="986" y="653"/>
                </a:lnTo>
                <a:lnTo>
                  <a:pt x="988" y="660"/>
                </a:lnTo>
                <a:lnTo>
                  <a:pt x="989" y="668"/>
                </a:lnTo>
                <a:lnTo>
                  <a:pt x="991" y="675"/>
                </a:lnTo>
                <a:lnTo>
                  <a:pt x="992" y="683"/>
                </a:lnTo>
                <a:lnTo>
                  <a:pt x="996" y="690"/>
                </a:lnTo>
                <a:lnTo>
                  <a:pt x="997" y="697"/>
                </a:lnTo>
                <a:lnTo>
                  <a:pt x="999" y="705"/>
                </a:lnTo>
                <a:lnTo>
                  <a:pt x="1000" y="712"/>
                </a:lnTo>
                <a:lnTo>
                  <a:pt x="1002" y="720"/>
                </a:lnTo>
                <a:lnTo>
                  <a:pt x="1003" y="727"/>
                </a:lnTo>
                <a:lnTo>
                  <a:pt x="1005" y="734"/>
                </a:lnTo>
                <a:lnTo>
                  <a:pt x="1007" y="742"/>
                </a:lnTo>
                <a:lnTo>
                  <a:pt x="1008" y="748"/>
                </a:lnTo>
                <a:lnTo>
                  <a:pt x="1010" y="755"/>
                </a:lnTo>
                <a:lnTo>
                  <a:pt x="1011" y="763"/>
                </a:lnTo>
                <a:lnTo>
                  <a:pt x="1013" y="770"/>
                </a:lnTo>
                <a:lnTo>
                  <a:pt x="1016" y="776"/>
                </a:lnTo>
                <a:lnTo>
                  <a:pt x="1017" y="783"/>
                </a:lnTo>
                <a:lnTo>
                  <a:pt x="1019" y="791"/>
                </a:lnTo>
                <a:lnTo>
                  <a:pt x="1021" y="798"/>
                </a:lnTo>
                <a:lnTo>
                  <a:pt x="1022" y="804"/>
                </a:lnTo>
                <a:lnTo>
                  <a:pt x="1024" y="812"/>
                </a:lnTo>
                <a:lnTo>
                  <a:pt x="1025" y="819"/>
                </a:lnTo>
                <a:lnTo>
                  <a:pt x="1027" y="825"/>
                </a:lnTo>
                <a:lnTo>
                  <a:pt x="1028" y="832"/>
                </a:lnTo>
                <a:lnTo>
                  <a:pt x="1030" y="838"/>
                </a:lnTo>
                <a:lnTo>
                  <a:pt x="1031" y="846"/>
                </a:lnTo>
                <a:lnTo>
                  <a:pt x="1035" y="853"/>
                </a:lnTo>
                <a:lnTo>
                  <a:pt x="1036" y="859"/>
                </a:lnTo>
                <a:lnTo>
                  <a:pt x="1038" y="866"/>
                </a:lnTo>
                <a:lnTo>
                  <a:pt x="1039" y="872"/>
                </a:lnTo>
                <a:lnTo>
                  <a:pt x="1041" y="880"/>
                </a:lnTo>
                <a:lnTo>
                  <a:pt x="1042" y="886"/>
                </a:lnTo>
                <a:lnTo>
                  <a:pt x="1044" y="893"/>
                </a:lnTo>
                <a:lnTo>
                  <a:pt x="1045" y="899"/>
                </a:lnTo>
                <a:lnTo>
                  <a:pt x="1047" y="907"/>
                </a:lnTo>
                <a:lnTo>
                  <a:pt x="1049" y="912"/>
                </a:lnTo>
                <a:lnTo>
                  <a:pt x="1050" y="918"/>
                </a:lnTo>
                <a:lnTo>
                  <a:pt x="1052" y="926"/>
                </a:lnTo>
                <a:lnTo>
                  <a:pt x="1055" y="932"/>
                </a:lnTo>
                <a:lnTo>
                  <a:pt x="1056" y="939"/>
                </a:lnTo>
                <a:lnTo>
                  <a:pt x="1058" y="945"/>
                </a:lnTo>
                <a:lnTo>
                  <a:pt x="1059" y="951"/>
                </a:lnTo>
                <a:lnTo>
                  <a:pt x="1061" y="957"/>
                </a:lnTo>
                <a:lnTo>
                  <a:pt x="1063" y="964"/>
                </a:lnTo>
                <a:lnTo>
                  <a:pt x="1064" y="970"/>
                </a:lnTo>
                <a:lnTo>
                  <a:pt x="1066" y="976"/>
                </a:lnTo>
                <a:lnTo>
                  <a:pt x="1067" y="984"/>
                </a:lnTo>
                <a:lnTo>
                  <a:pt x="1069" y="990"/>
                </a:lnTo>
                <a:lnTo>
                  <a:pt x="1070" y="996"/>
                </a:lnTo>
                <a:lnTo>
                  <a:pt x="1074" y="1001"/>
                </a:lnTo>
                <a:lnTo>
                  <a:pt x="1075" y="1007"/>
                </a:lnTo>
                <a:lnTo>
                  <a:pt x="1077" y="1015"/>
                </a:lnTo>
                <a:lnTo>
                  <a:pt x="1078" y="1021"/>
                </a:lnTo>
                <a:lnTo>
                  <a:pt x="1080" y="1027"/>
                </a:lnTo>
                <a:lnTo>
                  <a:pt x="1081" y="1033"/>
                </a:lnTo>
                <a:lnTo>
                  <a:pt x="1083" y="1039"/>
                </a:lnTo>
                <a:lnTo>
                  <a:pt x="1084" y="1044"/>
                </a:lnTo>
                <a:lnTo>
                  <a:pt x="1086" y="1050"/>
                </a:lnTo>
                <a:lnTo>
                  <a:pt x="1088" y="1056"/>
                </a:lnTo>
                <a:lnTo>
                  <a:pt x="1089" y="1062"/>
                </a:lnTo>
                <a:lnTo>
                  <a:pt x="1091" y="1068"/>
                </a:lnTo>
                <a:lnTo>
                  <a:pt x="1094" y="1074"/>
                </a:lnTo>
                <a:lnTo>
                  <a:pt x="1095" y="1080"/>
                </a:lnTo>
                <a:lnTo>
                  <a:pt x="1097" y="1086"/>
                </a:lnTo>
                <a:lnTo>
                  <a:pt x="1098" y="1092"/>
                </a:lnTo>
                <a:lnTo>
                  <a:pt x="1100" y="1098"/>
                </a:lnTo>
                <a:lnTo>
                  <a:pt x="1102" y="1104"/>
                </a:lnTo>
                <a:lnTo>
                  <a:pt x="1103" y="1110"/>
                </a:lnTo>
                <a:lnTo>
                  <a:pt x="1105" y="1116"/>
                </a:lnTo>
                <a:lnTo>
                  <a:pt x="1106" y="1122"/>
                </a:lnTo>
                <a:lnTo>
                  <a:pt x="1108" y="1128"/>
                </a:lnTo>
                <a:lnTo>
                  <a:pt x="1109" y="1133"/>
                </a:lnTo>
                <a:lnTo>
                  <a:pt x="1112" y="1139"/>
                </a:lnTo>
                <a:lnTo>
                  <a:pt x="1114" y="1144"/>
                </a:lnTo>
                <a:lnTo>
                  <a:pt x="1116" y="1150"/>
                </a:lnTo>
                <a:lnTo>
                  <a:pt x="1117" y="1156"/>
                </a:lnTo>
                <a:lnTo>
                  <a:pt x="1119" y="1162"/>
                </a:lnTo>
                <a:lnTo>
                  <a:pt x="1120" y="1168"/>
                </a:lnTo>
                <a:lnTo>
                  <a:pt x="1122" y="1172"/>
                </a:lnTo>
                <a:lnTo>
                  <a:pt x="1123" y="1178"/>
                </a:lnTo>
                <a:lnTo>
                  <a:pt x="1125" y="1184"/>
                </a:lnTo>
                <a:lnTo>
                  <a:pt x="1127" y="1190"/>
                </a:lnTo>
                <a:lnTo>
                  <a:pt x="1128" y="1194"/>
                </a:lnTo>
                <a:lnTo>
                  <a:pt x="1130" y="1200"/>
                </a:lnTo>
                <a:lnTo>
                  <a:pt x="1133" y="1206"/>
                </a:lnTo>
                <a:lnTo>
                  <a:pt x="1134" y="1211"/>
                </a:lnTo>
                <a:lnTo>
                  <a:pt x="1136" y="1217"/>
                </a:lnTo>
                <a:lnTo>
                  <a:pt x="1137" y="1222"/>
                </a:lnTo>
                <a:lnTo>
                  <a:pt x="1139" y="1227"/>
                </a:lnTo>
                <a:lnTo>
                  <a:pt x="1141" y="1233"/>
                </a:lnTo>
                <a:lnTo>
                  <a:pt x="1142" y="1239"/>
                </a:lnTo>
                <a:lnTo>
                  <a:pt x="1144" y="1243"/>
                </a:lnTo>
                <a:lnTo>
                  <a:pt x="1145" y="1249"/>
                </a:lnTo>
                <a:lnTo>
                  <a:pt x="1147" y="1254"/>
                </a:lnTo>
                <a:lnTo>
                  <a:pt x="1148" y="1260"/>
                </a:lnTo>
                <a:lnTo>
                  <a:pt x="1151" y="1264"/>
                </a:lnTo>
                <a:lnTo>
                  <a:pt x="1153" y="1270"/>
                </a:lnTo>
                <a:lnTo>
                  <a:pt x="1155" y="1274"/>
                </a:lnTo>
                <a:lnTo>
                  <a:pt x="1156" y="1280"/>
                </a:lnTo>
                <a:lnTo>
                  <a:pt x="1158" y="1285"/>
                </a:lnTo>
                <a:lnTo>
                  <a:pt x="1159" y="1291"/>
                </a:lnTo>
                <a:lnTo>
                  <a:pt x="1161" y="1295"/>
                </a:lnTo>
                <a:lnTo>
                  <a:pt x="1162" y="1301"/>
                </a:lnTo>
                <a:lnTo>
                  <a:pt x="1164" y="1306"/>
                </a:lnTo>
                <a:lnTo>
                  <a:pt x="1165" y="1311"/>
                </a:lnTo>
                <a:lnTo>
                  <a:pt x="1167" y="1316"/>
                </a:lnTo>
                <a:lnTo>
                  <a:pt x="1170" y="1320"/>
                </a:lnTo>
                <a:lnTo>
                  <a:pt x="1172" y="1326"/>
                </a:lnTo>
                <a:lnTo>
                  <a:pt x="1173" y="1331"/>
                </a:lnTo>
                <a:lnTo>
                  <a:pt x="1175" y="1337"/>
                </a:lnTo>
                <a:lnTo>
                  <a:pt x="1176" y="1341"/>
                </a:lnTo>
                <a:lnTo>
                  <a:pt x="1178" y="1346"/>
                </a:lnTo>
                <a:lnTo>
                  <a:pt x="1179" y="1352"/>
                </a:lnTo>
                <a:lnTo>
                  <a:pt x="1181" y="1356"/>
                </a:lnTo>
                <a:lnTo>
                  <a:pt x="1183" y="1360"/>
                </a:lnTo>
                <a:lnTo>
                  <a:pt x="1184" y="1365"/>
                </a:lnTo>
                <a:lnTo>
                  <a:pt x="1186" y="1371"/>
                </a:lnTo>
                <a:lnTo>
                  <a:pt x="1187" y="1375"/>
                </a:lnTo>
                <a:lnTo>
                  <a:pt x="1190" y="1380"/>
                </a:lnTo>
                <a:lnTo>
                  <a:pt x="1192" y="1386"/>
                </a:lnTo>
                <a:lnTo>
                  <a:pt x="1194" y="1390"/>
                </a:lnTo>
                <a:lnTo>
                  <a:pt x="1195" y="1395"/>
                </a:lnTo>
                <a:lnTo>
                  <a:pt x="1197" y="1399"/>
                </a:lnTo>
                <a:lnTo>
                  <a:pt x="1198" y="1403"/>
                </a:lnTo>
                <a:lnTo>
                  <a:pt x="1200" y="1409"/>
                </a:lnTo>
                <a:lnTo>
                  <a:pt x="1201" y="1414"/>
                </a:lnTo>
                <a:lnTo>
                  <a:pt x="1203" y="1418"/>
                </a:lnTo>
                <a:lnTo>
                  <a:pt x="1204" y="1423"/>
                </a:lnTo>
                <a:lnTo>
                  <a:pt x="1206" y="1427"/>
                </a:lnTo>
                <a:lnTo>
                  <a:pt x="1209" y="1432"/>
                </a:lnTo>
                <a:lnTo>
                  <a:pt x="1211" y="1436"/>
                </a:lnTo>
                <a:lnTo>
                  <a:pt x="1212" y="1441"/>
                </a:lnTo>
                <a:lnTo>
                  <a:pt x="1214" y="1446"/>
                </a:lnTo>
                <a:lnTo>
                  <a:pt x="1215" y="1451"/>
                </a:lnTo>
                <a:lnTo>
                  <a:pt x="1217" y="1455"/>
                </a:lnTo>
                <a:lnTo>
                  <a:pt x="1218" y="1460"/>
                </a:lnTo>
                <a:lnTo>
                  <a:pt x="1220" y="1464"/>
                </a:lnTo>
                <a:lnTo>
                  <a:pt x="1222" y="1331"/>
                </a:lnTo>
                <a:lnTo>
                  <a:pt x="1223" y="1208"/>
                </a:lnTo>
                <a:lnTo>
                  <a:pt x="1225" y="1096"/>
                </a:lnTo>
                <a:lnTo>
                  <a:pt x="1226" y="994"/>
                </a:lnTo>
                <a:lnTo>
                  <a:pt x="1229" y="899"/>
                </a:lnTo>
                <a:lnTo>
                  <a:pt x="1231" y="815"/>
                </a:lnTo>
                <a:lnTo>
                  <a:pt x="1232" y="736"/>
                </a:lnTo>
                <a:lnTo>
                  <a:pt x="1234" y="665"/>
                </a:lnTo>
                <a:lnTo>
                  <a:pt x="1236" y="599"/>
                </a:lnTo>
                <a:lnTo>
                  <a:pt x="1237" y="540"/>
                </a:lnTo>
                <a:lnTo>
                  <a:pt x="1239" y="487"/>
                </a:lnTo>
                <a:lnTo>
                  <a:pt x="1240" y="438"/>
                </a:lnTo>
                <a:lnTo>
                  <a:pt x="1242" y="393"/>
                </a:lnTo>
                <a:lnTo>
                  <a:pt x="1243" y="353"/>
                </a:lnTo>
                <a:lnTo>
                  <a:pt x="1245" y="318"/>
                </a:lnTo>
                <a:lnTo>
                  <a:pt x="1248" y="285"/>
                </a:lnTo>
                <a:lnTo>
                  <a:pt x="1250" y="257"/>
                </a:lnTo>
                <a:lnTo>
                  <a:pt x="1251" y="230"/>
                </a:lnTo>
                <a:lnTo>
                  <a:pt x="1253" y="206"/>
                </a:lnTo>
                <a:lnTo>
                  <a:pt x="1254" y="186"/>
                </a:lnTo>
                <a:lnTo>
                  <a:pt x="1256" y="168"/>
                </a:lnTo>
                <a:lnTo>
                  <a:pt x="1257" y="152"/>
                </a:lnTo>
                <a:lnTo>
                  <a:pt x="1259" y="138"/>
                </a:lnTo>
                <a:lnTo>
                  <a:pt x="1261" y="125"/>
                </a:lnTo>
                <a:lnTo>
                  <a:pt x="1262" y="114"/>
                </a:lnTo>
                <a:lnTo>
                  <a:pt x="1264" y="106"/>
                </a:lnTo>
                <a:lnTo>
                  <a:pt x="1265" y="98"/>
                </a:lnTo>
                <a:lnTo>
                  <a:pt x="1268" y="92"/>
                </a:lnTo>
                <a:lnTo>
                  <a:pt x="1270" y="88"/>
                </a:lnTo>
                <a:lnTo>
                  <a:pt x="1271" y="83"/>
                </a:lnTo>
                <a:lnTo>
                  <a:pt x="1273" y="82"/>
                </a:lnTo>
                <a:lnTo>
                  <a:pt x="1275" y="79"/>
                </a:lnTo>
                <a:lnTo>
                  <a:pt x="1276" y="79"/>
                </a:lnTo>
                <a:lnTo>
                  <a:pt x="1278" y="79"/>
                </a:lnTo>
                <a:lnTo>
                  <a:pt x="1279" y="79"/>
                </a:lnTo>
                <a:lnTo>
                  <a:pt x="1281" y="80"/>
                </a:lnTo>
                <a:lnTo>
                  <a:pt x="1282" y="83"/>
                </a:lnTo>
                <a:lnTo>
                  <a:pt x="1284" y="85"/>
                </a:lnTo>
                <a:lnTo>
                  <a:pt x="1287" y="88"/>
                </a:lnTo>
                <a:lnTo>
                  <a:pt x="1289" y="92"/>
                </a:lnTo>
                <a:lnTo>
                  <a:pt x="1290" y="97"/>
                </a:lnTo>
                <a:lnTo>
                  <a:pt x="1292" y="101"/>
                </a:lnTo>
                <a:lnTo>
                  <a:pt x="1293" y="106"/>
                </a:lnTo>
                <a:lnTo>
                  <a:pt x="1295" y="110"/>
                </a:lnTo>
                <a:lnTo>
                  <a:pt x="1296" y="116"/>
                </a:lnTo>
                <a:lnTo>
                  <a:pt x="1298" y="122"/>
                </a:lnTo>
                <a:lnTo>
                  <a:pt x="1299" y="128"/>
                </a:lnTo>
                <a:lnTo>
                  <a:pt x="1301" y="134"/>
                </a:lnTo>
                <a:lnTo>
                  <a:pt x="1303" y="141"/>
                </a:lnTo>
                <a:lnTo>
                  <a:pt x="1306" y="147"/>
                </a:lnTo>
                <a:lnTo>
                  <a:pt x="1307" y="154"/>
                </a:lnTo>
                <a:lnTo>
                  <a:pt x="1309" y="162"/>
                </a:lnTo>
                <a:lnTo>
                  <a:pt x="1310" y="169"/>
                </a:lnTo>
                <a:lnTo>
                  <a:pt x="1312" y="177"/>
                </a:lnTo>
                <a:lnTo>
                  <a:pt x="1314" y="184"/>
                </a:lnTo>
                <a:lnTo>
                  <a:pt x="1315" y="192"/>
                </a:lnTo>
                <a:lnTo>
                  <a:pt x="1317" y="199"/>
                </a:lnTo>
                <a:lnTo>
                  <a:pt x="1318" y="206"/>
                </a:lnTo>
                <a:lnTo>
                  <a:pt x="1320" y="214"/>
                </a:lnTo>
                <a:lnTo>
                  <a:pt x="1321" y="223"/>
                </a:lnTo>
                <a:lnTo>
                  <a:pt x="1323" y="230"/>
                </a:lnTo>
                <a:lnTo>
                  <a:pt x="1326" y="239"/>
                </a:lnTo>
                <a:lnTo>
                  <a:pt x="1328" y="246"/>
                </a:lnTo>
                <a:lnTo>
                  <a:pt x="1329" y="255"/>
                </a:lnTo>
                <a:lnTo>
                  <a:pt x="1331" y="263"/>
                </a:lnTo>
                <a:lnTo>
                  <a:pt x="1332" y="272"/>
                </a:lnTo>
                <a:lnTo>
                  <a:pt x="1334" y="279"/>
                </a:lnTo>
                <a:lnTo>
                  <a:pt x="1335" y="288"/>
                </a:lnTo>
                <a:lnTo>
                  <a:pt x="1337" y="295"/>
                </a:lnTo>
                <a:lnTo>
                  <a:pt x="1338" y="304"/>
                </a:lnTo>
                <a:lnTo>
                  <a:pt x="1340" y="312"/>
                </a:lnTo>
                <a:lnTo>
                  <a:pt x="1342" y="321"/>
                </a:lnTo>
                <a:lnTo>
                  <a:pt x="1345" y="330"/>
                </a:lnTo>
                <a:lnTo>
                  <a:pt x="1346" y="337"/>
                </a:lnTo>
                <a:lnTo>
                  <a:pt x="1348" y="346"/>
                </a:lnTo>
                <a:lnTo>
                  <a:pt x="1349" y="353"/>
                </a:lnTo>
                <a:lnTo>
                  <a:pt x="1351" y="362"/>
                </a:lnTo>
                <a:lnTo>
                  <a:pt x="1352" y="371"/>
                </a:lnTo>
                <a:lnTo>
                  <a:pt x="1354" y="378"/>
                </a:lnTo>
                <a:lnTo>
                  <a:pt x="1356" y="387"/>
                </a:lnTo>
                <a:lnTo>
                  <a:pt x="1357" y="395"/>
                </a:lnTo>
                <a:lnTo>
                  <a:pt x="1359" y="404"/>
                </a:lnTo>
                <a:lnTo>
                  <a:pt x="1360" y="411"/>
                </a:lnTo>
                <a:lnTo>
                  <a:pt x="1362" y="420"/>
                </a:lnTo>
                <a:lnTo>
                  <a:pt x="1365" y="427"/>
                </a:lnTo>
                <a:lnTo>
                  <a:pt x="1367" y="436"/>
                </a:lnTo>
                <a:lnTo>
                  <a:pt x="1368" y="444"/>
                </a:lnTo>
                <a:lnTo>
                  <a:pt x="1370" y="453"/>
                </a:lnTo>
                <a:lnTo>
                  <a:pt x="1371" y="460"/>
                </a:lnTo>
                <a:lnTo>
                  <a:pt x="1373" y="469"/>
                </a:lnTo>
                <a:lnTo>
                  <a:pt x="1374" y="476"/>
                </a:lnTo>
                <a:lnTo>
                  <a:pt x="1376" y="485"/>
                </a:lnTo>
                <a:lnTo>
                  <a:pt x="1377" y="493"/>
                </a:lnTo>
                <a:lnTo>
                  <a:pt x="1379" y="502"/>
                </a:lnTo>
                <a:lnTo>
                  <a:pt x="1381" y="509"/>
                </a:lnTo>
                <a:lnTo>
                  <a:pt x="1384" y="516"/>
                </a:lnTo>
                <a:lnTo>
                  <a:pt x="1385" y="525"/>
                </a:lnTo>
                <a:lnTo>
                  <a:pt x="1387" y="533"/>
                </a:lnTo>
                <a:lnTo>
                  <a:pt x="1388" y="540"/>
                </a:lnTo>
                <a:lnTo>
                  <a:pt x="1390" y="549"/>
                </a:lnTo>
                <a:lnTo>
                  <a:pt x="1391" y="556"/>
                </a:lnTo>
                <a:lnTo>
                  <a:pt x="1393" y="564"/>
                </a:lnTo>
                <a:lnTo>
                  <a:pt x="1395" y="571"/>
                </a:lnTo>
                <a:lnTo>
                  <a:pt x="1396" y="580"/>
                </a:lnTo>
                <a:lnTo>
                  <a:pt x="1398" y="588"/>
                </a:lnTo>
                <a:lnTo>
                  <a:pt x="1399" y="595"/>
                </a:lnTo>
                <a:lnTo>
                  <a:pt x="1401" y="602"/>
                </a:lnTo>
                <a:lnTo>
                  <a:pt x="1404" y="610"/>
                </a:lnTo>
                <a:lnTo>
                  <a:pt x="1405" y="617"/>
                </a:lnTo>
                <a:lnTo>
                  <a:pt x="1407" y="626"/>
                </a:lnTo>
                <a:lnTo>
                  <a:pt x="1409" y="634"/>
                </a:lnTo>
                <a:lnTo>
                  <a:pt x="1410" y="641"/>
                </a:lnTo>
                <a:lnTo>
                  <a:pt x="1412" y="648"/>
                </a:lnTo>
                <a:lnTo>
                  <a:pt x="1413" y="656"/>
                </a:lnTo>
                <a:lnTo>
                  <a:pt x="1415" y="663"/>
                </a:lnTo>
                <a:lnTo>
                  <a:pt x="1416" y="671"/>
                </a:lnTo>
                <a:lnTo>
                  <a:pt x="1418" y="678"/>
                </a:lnTo>
                <a:lnTo>
                  <a:pt x="1419" y="686"/>
                </a:lnTo>
                <a:lnTo>
                  <a:pt x="1423" y="693"/>
                </a:lnTo>
                <a:lnTo>
                  <a:pt x="1424" y="700"/>
                </a:lnTo>
                <a:lnTo>
                  <a:pt x="1426" y="708"/>
                </a:lnTo>
                <a:lnTo>
                  <a:pt x="1427" y="715"/>
                </a:lnTo>
                <a:lnTo>
                  <a:pt x="1429" y="723"/>
                </a:lnTo>
                <a:lnTo>
                  <a:pt x="1430" y="729"/>
                </a:lnTo>
                <a:lnTo>
                  <a:pt x="1432" y="736"/>
                </a:lnTo>
                <a:lnTo>
                  <a:pt x="1434" y="743"/>
                </a:lnTo>
                <a:lnTo>
                  <a:pt x="1435" y="751"/>
                </a:lnTo>
                <a:lnTo>
                  <a:pt x="1437" y="758"/>
                </a:lnTo>
                <a:lnTo>
                  <a:pt x="1438" y="766"/>
                </a:lnTo>
                <a:lnTo>
                  <a:pt x="1441" y="772"/>
                </a:lnTo>
                <a:lnTo>
                  <a:pt x="1443" y="779"/>
                </a:lnTo>
                <a:lnTo>
                  <a:pt x="1444" y="786"/>
                </a:lnTo>
                <a:lnTo>
                  <a:pt x="1446" y="794"/>
                </a:lnTo>
                <a:lnTo>
                  <a:pt x="1448" y="800"/>
                </a:lnTo>
                <a:lnTo>
                  <a:pt x="1449" y="807"/>
                </a:lnTo>
                <a:lnTo>
                  <a:pt x="1451" y="815"/>
                </a:lnTo>
                <a:lnTo>
                  <a:pt x="1452" y="820"/>
                </a:lnTo>
                <a:lnTo>
                  <a:pt x="1454" y="828"/>
                </a:lnTo>
                <a:lnTo>
                  <a:pt x="1455" y="834"/>
                </a:lnTo>
                <a:lnTo>
                  <a:pt x="1457" y="841"/>
                </a:lnTo>
                <a:lnTo>
                  <a:pt x="1458" y="849"/>
                </a:lnTo>
                <a:lnTo>
                  <a:pt x="1462" y="855"/>
                </a:lnTo>
                <a:lnTo>
                  <a:pt x="1463" y="862"/>
                </a:lnTo>
                <a:lnTo>
                  <a:pt x="1465" y="868"/>
                </a:lnTo>
                <a:lnTo>
                  <a:pt x="1466" y="875"/>
                </a:lnTo>
                <a:lnTo>
                  <a:pt x="1468" y="881"/>
                </a:lnTo>
                <a:lnTo>
                  <a:pt x="1469" y="889"/>
                </a:lnTo>
                <a:lnTo>
                  <a:pt x="1471" y="895"/>
                </a:lnTo>
                <a:lnTo>
                  <a:pt x="1472" y="902"/>
                </a:lnTo>
                <a:lnTo>
                  <a:pt x="1474" y="908"/>
                </a:lnTo>
                <a:lnTo>
                  <a:pt x="1476" y="915"/>
                </a:lnTo>
                <a:lnTo>
                  <a:pt x="1477" y="921"/>
                </a:lnTo>
                <a:lnTo>
                  <a:pt x="1480" y="927"/>
                </a:lnTo>
                <a:lnTo>
                  <a:pt x="1482" y="935"/>
                </a:lnTo>
                <a:lnTo>
                  <a:pt x="1483" y="941"/>
                </a:lnTo>
                <a:lnTo>
                  <a:pt x="1485" y="947"/>
                </a:lnTo>
                <a:lnTo>
                  <a:pt x="1487" y="954"/>
                </a:lnTo>
                <a:lnTo>
                  <a:pt x="1488" y="960"/>
                </a:lnTo>
                <a:lnTo>
                  <a:pt x="1490" y="966"/>
                </a:lnTo>
                <a:lnTo>
                  <a:pt x="1491" y="973"/>
                </a:lnTo>
                <a:lnTo>
                  <a:pt x="1493" y="979"/>
                </a:lnTo>
                <a:lnTo>
                  <a:pt x="1494" y="985"/>
                </a:lnTo>
                <a:lnTo>
                  <a:pt x="1496" y="991"/>
                </a:lnTo>
                <a:lnTo>
                  <a:pt x="1497" y="997"/>
                </a:lnTo>
                <a:lnTo>
                  <a:pt x="1501" y="1004"/>
                </a:lnTo>
                <a:lnTo>
                  <a:pt x="1502" y="1010"/>
                </a:lnTo>
                <a:lnTo>
                  <a:pt x="1504" y="1016"/>
                </a:lnTo>
                <a:lnTo>
                  <a:pt x="1505" y="1022"/>
                </a:lnTo>
                <a:lnTo>
                  <a:pt x="1507" y="1028"/>
                </a:lnTo>
                <a:lnTo>
                  <a:pt x="1508" y="1034"/>
                </a:lnTo>
                <a:lnTo>
                  <a:pt x="1510" y="1040"/>
                </a:lnTo>
                <a:lnTo>
                  <a:pt x="1511" y="1047"/>
                </a:lnTo>
                <a:lnTo>
                  <a:pt x="1513" y="1053"/>
                </a:lnTo>
                <a:lnTo>
                  <a:pt x="1515" y="1059"/>
                </a:lnTo>
                <a:lnTo>
                  <a:pt x="1516" y="1065"/>
                </a:lnTo>
                <a:lnTo>
                  <a:pt x="1519" y="1071"/>
                </a:lnTo>
                <a:lnTo>
                  <a:pt x="1521" y="1077"/>
                </a:lnTo>
                <a:lnTo>
                  <a:pt x="1522" y="1083"/>
                </a:lnTo>
                <a:lnTo>
                  <a:pt x="1524" y="1089"/>
                </a:lnTo>
                <a:lnTo>
                  <a:pt x="1525" y="1095"/>
                </a:lnTo>
                <a:lnTo>
                  <a:pt x="1527" y="1101"/>
                </a:lnTo>
                <a:lnTo>
                  <a:pt x="1529" y="1107"/>
                </a:lnTo>
                <a:lnTo>
                  <a:pt x="1530" y="1113"/>
                </a:lnTo>
                <a:lnTo>
                  <a:pt x="1532" y="1117"/>
                </a:lnTo>
                <a:lnTo>
                  <a:pt x="1533" y="1123"/>
                </a:lnTo>
                <a:lnTo>
                  <a:pt x="1535" y="1129"/>
                </a:lnTo>
                <a:lnTo>
                  <a:pt x="1536" y="1135"/>
                </a:lnTo>
                <a:lnTo>
                  <a:pt x="1539" y="1141"/>
                </a:lnTo>
                <a:lnTo>
                  <a:pt x="1541" y="1147"/>
                </a:lnTo>
                <a:lnTo>
                  <a:pt x="1543" y="1153"/>
                </a:lnTo>
                <a:lnTo>
                  <a:pt x="1544" y="1157"/>
                </a:lnTo>
                <a:lnTo>
                  <a:pt x="1546" y="1163"/>
                </a:lnTo>
                <a:lnTo>
                  <a:pt x="1547" y="1169"/>
                </a:lnTo>
                <a:lnTo>
                  <a:pt x="1549" y="1175"/>
                </a:lnTo>
                <a:lnTo>
                  <a:pt x="1550" y="1179"/>
                </a:lnTo>
                <a:lnTo>
                  <a:pt x="1552" y="1185"/>
                </a:lnTo>
                <a:lnTo>
                  <a:pt x="1554" y="1191"/>
                </a:lnTo>
                <a:lnTo>
                  <a:pt x="1555" y="1197"/>
                </a:lnTo>
                <a:lnTo>
                  <a:pt x="1558" y="1202"/>
                </a:lnTo>
                <a:lnTo>
                  <a:pt x="1560" y="1208"/>
                </a:lnTo>
                <a:lnTo>
                  <a:pt x="1561" y="1214"/>
                </a:lnTo>
                <a:lnTo>
                  <a:pt x="1563" y="1218"/>
                </a:lnTo>
                <a:lnTo>
                  <a:pt x="1564" y="1224"/>
                </a:lnTo>
                <a:lnTo>
                  <a:pt x="1566" y="1230"/>
                </a:lnTo>
                <a:lnTo>
                  <a:pt x="1568" y="1234"/>
                </a:lnTo>
                <a:lnTo>
                  <a:pt x="1569" y="1240"/>
                </a:lnTo>
                <a:lnTo>
                  <a:pt x="1571" y="1245"/>
                </a:lnTo>
                <a:lnTo>
                  <a:pt x="1572" y="1251"/>
                </a:lnTo>
                <a:lnTo>
                  <a:pt x="1574" y="1257"/>
                </a:lnTo>
                <a:lnTo>
                  <a:pt x="1577" y="1261"/>
                </a:lnTo>
                <a:lnTo>
                  <a:pt x="1578" y="1267"/>
                </a:lnTo>
                <a:lnTo>
                  <a:pt x="1580" y="1271"/>
                </a:lnTo>
                <a:lnTo>
                  <a:pt x="1582" y="1277"/>
                </a:lnTo>
                <a:lnTo>
                  <a:pt x="1583" y="1282"/>
                </a:lnTo>
                <a:lnTo>
                  <a:pt x="1585" y="1288"/>
                </a:lnTo>
                <a:lnTo>
                  <a:pt x="1586" y="1292"/>
                </a:lnTo>
                <a:lnTo>
                  <a:pt x="1588" y="1298"/>
                </a:lnTo>
                <a:lnTo>
                  <a:pt x="1589" y="1303"/>
                </a:lnTo>
                <a:lnTo>
                  <a:pt x="1591" y="1307"/>
                </a:lnTo>
                <a:lnTo>
                  <a:pt x="1592" y="1313"/>
                </a:lnTo>
                <a:lnTo>
                  <a:pt x="1594" y="1317"/>
                </a:lnTo>
                <a:lnTo>
                  <a:pt x="1597" y="1323"/>
                </a:lnTo>
                <a:lnTo>
                  <a:pt x="1599" y="1328"/>
                </a:lnTo>
                <a:lnTo>
                  <a:pt x="1600" y="1332"/>
                </a:lnTo>
                <a:lnTo>
                  <a:pt x="1602" y="1338"/>
                </a:lnTo>
                <a:lnTo>
                  <a:pt x="1603" y="1343"/>
                </a:lnTo>
                <a:lnTo>
                  <a:pt x="1605" y="1347"/>
                </a:lnTo>
                <a:lnTo>
                  <a:pt x="1607" y="1353"/>
                </a:lnTo>
                <a:lnTo>
                  <a:pt x="1608" y="1357"/>
                </a:lnTo>
                <a:lnTo>
                  <a:pt x="1610" y="1362"/>
                </a:lnTo>
                <a:lnTo>
                  <a:pt x="1611" y="1368"/>
                </a:lnTo>
                <a:lnTo>
                  <a:pt x="1613" y="1372"/>
                </a:lnTo>
                <a:lnTo>
                  <a:pt x="1616" y="1377"/>
                </a:lnTo>
                <a:lnTo>
                  <a:pt x="1617" y="1381"/>
                </a:lnTo>
                <a:lnTo>
                  <a:pt x="1619" y="1387"/>
                </a:lnTo>
                <a:lnTo>
                  <a:pt x="1621" y="1392"/>
                </a:lnTo>
                <a:lnTo>
                  <a:pt x="1622" y="1396"/>
                </a:lnTo>
                <a:lnTo>
                  <a:pt x="1624" y="1400"/>
                </a:lnTo>
                <a:lnTo>
                  <a:pt x="1625" y="1405"/>
                </a:lnTo>
                <a:lnTo>
                  <a:pt x="1627" y="1411"/>
                </a:lnTo>
                <a:lnTo>
                  <a:pt x="1628" y="1277"/>
                </a:lnTo>
                <a:lnTo>
                  <a:pt x="1630" y="1154"/>
                </a:lnTo>
                <a:lnTo>
                  <a:pt x="1631" y="1043"/>
                </a:lnTo>
                <a:lnTo>
                  <a:pt x="1633" y="941"/>
                </a:lnTo>
                <a:lnTo>
                  <a:pt x="1636" y="847"/>
                </a:lnTo>
                <a:lnTo>
                  <a:pt x="1638" y="761"/>
                </a:lnTo>
                <a:lnTo>
                  <a:pt x="1639" y="684"/>
                </a:lnTo>
                <a:lnTo>
                  <a:pt x="1641" y="613"/>
                </a:lnTo>
                <a:lnTo>
                  <a:pt x="1642" y="548"/>
                </a:lnTo>
                <a:lnTo>
                  <a:pt x="1644" y="488"/>
                </a:lnTo>
                <a:lnTo>
                  <a:pt x="1645" y="435"/>
                </a:lnTo>
                <a:lnTo>
                  <a:pt x="1647" y="387"/>
                </a:lnTo>
                <a:lnTo>
                  <a:pt x="1649" y="343"/>
                </a:lnTo>
                <a:lnTo>
                  <a:pt x="1650" y="303"/>
                </a:lnTo>
                <a:lnTo>
                  <a:pt x="1652" y="267"/>
                </a:lnTo>
                <a:lnTo>
                  <a:pt x="1655" y="235"/>
                </a:lnTo>
                <a:lnTo>
                  <a:pt x="1656" y="206"/>
                </a:lnTo>
                <a:lnTo>
                  <a:pt x="1658" y="180"/>
                </a:lnTo>
                <a:lnTo>
                  <a:pt x="1659" y="157"/>
                </a:lnTo>
                <a:lnTo>
                  <a:pt x="1661" y="137"/>
                </a:lnTo>
                <a:lnTo>
                  <a:pt x="1663" y="119"/>
                </a:lnTo>
                <a:lnTo>
                  <a:pt x="1664" y="103"/>
                </a:lnTo>
                <a:lnTo>
                  <a:pt x="1666" y="88"/>
                </a:lnTo>
                <a:lnTo>
                  <a:pt x="1667" y="76"/>
                </a:lnTo>
                <a:lnTo>
                  <a:pt x="1669" y="65"/>
                </a:lnTo>
                <a:lnTo>
                  <a:pt x="1670" y="58"/>
                </a:lnTo>
                <a:lnTo>
                  <a:pt x="1672" y="51"/>
                </a:lnTo>
                <a:lnTo>
                  <a:pt x="1675" y="45"/>
                </a:lnTo>
                <a:lnTo>
                  <a:pt x="1677" y="39"/>
                </a:lnTo>
                <a:lnTo>
                  <a:pt x="1678" y="36"/>
                </a:lnTo>
                <a:lnTo>
                  <a:pt x="1680" y="33"/>
                </a:lnTo>
                <a:lnTo>
                  <a:pt x="1681" y="31"/>
                </a:lnTo>
                <a:lnTo>
                  <a:pt x="1683" y="31"/>
                </a:lnTo>
                <a:lnTo>
                  <a:pt x="1684" y="31"/>
                </a:lnTo>
                <a:lnTo>
                  <a:pt x="1686" y="31"/>
                </a:lnTo>
                <a:lnTo>
                  <a:pt x="1688" y="34"/>
                </a:lnTo>
                <a:lnTo>
                  <a:pt x="1689" y="36"/>
                </a:lnTo>
                <a:lnTo>
                  <a:pt x="1691" y="39"/>
                </a:lnTo>
                <a:lnTo>
                  <a:pt x="1694" y="42"/>
                </a:lnTo>
                <a:lnTo>
                  <a:pt x="1695" y="46"/>
                </a:lnTo>
                <a:lnTo>
                  <a:pt x="1697" y="51"/>
                </a:lnTo>
                <a:lnTo>
                  <a:pt x="1698" y="55"/>
                </a:lnTo>
                <a:lnTo>
                  <a:pt x="1700" y="60"/>
                </a:lnTo>
                <a:lnTo>
                  <a:pt x="1702" y="65"/>
                </a:lnTo>
                <a:lnTo>
                  <a:pt x="1703" y="71"/>
                </a:lnTo>
                <a:lnTo>
                  <a:pt x="1705" y="77"/>
                </a:lnTo>
                <a:lnTo>
                  <a:pt x="1706" y="83"/>
                </a:lnTo>
                <a:lnTo>
                  <a:pt x="1708" y="89"/>
                </a:lnTo>
                <a:lnTo>
                  <a:pt x="1709" y="97"/>
                </a:lnTo>
                <a:lnTo>
                  <a:pt x="1712" y="103"/>
                </a:lnTo>
                <a:lnTo>
                  <a:pt x="1714" y="110"/>
                </a:lnTo>
                <a:lnTo>
                  <a:pt x="1716" y="117"/>
                </a:lnTo>
                <a:lnTo>
                  <a:pt x="1717" y="125"/>
                </a:lnTo>
                <a:lnTo>
                  <a:pt x="1719" y="132"/>
                </a:lnTo>
                <a:lnTo>
                  <a:pt x="1720" y="140"/>
                </a:lnTo>
                <a:lnTo>
                  <a:pt x="1722" y="147"/>
                </a:lnTo>
                <a:lnTo>
                  <a:pt x="1723" y="156"/>
                </a:lnTo>
                <a:lnTo>
                  <a:pt x="1725" y="163"/>
                </a:lnTo>
                <a:lnTo>
                  <a:pt x="1727" y="171"/>
                </a:lnTo>
                <a:lnTo>
                  <a:pt x="1728" y="180"/>
                </a:lnTo>
                <a:lnTo>
                  <a:pt x="1730" y="187"/>
                </a:lnTo>
                <a:lnTo>
                  <a:pt x="1733" y="196"/>
                </a:lnTo>
                <a:lnTo>
                  <a:pt x="1734" y="203"/>
                </a:lnTo>
                <a:lnTo>
                  <a:pt x="1736" y="212"/>
                </a:lnTo>
                <a:lnTo>
                  <a:pt x="1737" y="221"/>
                </a:lnTo>
                <a:lnTo>
                  <a:pt x="1739" y="229"/>
                </a:lnTo>
                <a:lnTo>
                  <a:pt x="1741" y="238"/>
                </a:lnTo>
                <a:lnTo>
                  <a:pt x="1742" y="246"/>
                </a:lnTo>
                <a:lnTo>
                  <a:pt x="1744" y="254"/>
                </a:lnTo>
                <a:lnTo>
                  <a:pt x="1745" y="263"/>
                </a:lnTo>
                <a:lnTo>
                  <a:pt x="1747" y="272"/>
                </a:lnTo>
                <a:lnTo>
                  <a:pt x="1748" y="279"/>
                </a:lnTo>
                <a:lnTo>
                  <a:pt x="1751" y="288"/>
                </a:lnTo>
                <a:lnTo>
                  <a:pt x="1753" y="297"/>
                </a:lnTo>
                <a:lnTo>
                  <a:pt x="1755" y="304"/>
                </a:lnTo>
                <a:lnTo>
                  <a:pt x="1756" y="313"/>
                </a:lnTo>
                <a:lnTo>
                  <a:pt x="1758" y="322"/>
                </a:lnTo>
                <a:lnTo>
                  <a:pt x="1759" y="330"/>
                </a:lnTo>
                <a:lnTo>
                  <a:pt x="1761" y="338"/>
                </a:lnTo>
                <a:lnTo>
                  <a:pt x="1762" y="347"/>
                </a:lnTo>
                <a:lnTo>
                  <a:pt x="1764" y="356"/>
                </a:lnTo>
                <a:lnTo>
                  <a:pt x="1765" y="364"/>
                </a:lnTo>
                <a:lnTo>
                  <a:pt x="1767" y="373"/>
                </a:lnTo>
                <a:lnTo>
                  <a:pt x="1769" y="380"/>
                </a:lnTo>
                <a:lnTo>
                  <a:pt x="1772" y="389"/>
                </a:lnTo>
                <a:lnTo>
                  <a:pt x="1773" y="398"/>
                </a:lnTo>
                <a:lnTo>
                  <a:pt x="1775" y="405"/>
                </a:lnTo>
                <a:lnTo>
                  <a:pt x="1776" y="414"/>
                </a:lnTo>
                <a:lnTo>
                  <a:pt x="1778" y="421"/>
                </a:lnTo>
                <a:lnTo>
                  <a:pt x="1779" y="430"/>
                </a:lnTo>
                <a:lnTo>
                  <a:pt x="1781" y="439"/>
                </a:lnTo>
                <a:lnTo>
                  <a:pt x="1783" y="447"/>
                </a:lnTo>
                <a:lnTo>
                  <a:pt x="1784" y="456"/>
                </a:lnTo>
                <a:lnTo>
                  <a:pt x="1786" y="463"/>
                </a:lnTo>
                <a:lnTo>
                  <a:pt x="1787" y="472"/>
                </a:lnTo>
                <a:lnTo>
                  <a:pt x="1790" y="479"/>
                </a:lnTo>
                <a:lnTo>
                  <a:pt x="1792" y="487"/>
                </a:lnTo>
                <a:lnTo>
                  <a:pt x="1794" y="496"/>
                </a:lnTo>
                <a:lnTo>
                  <a:pt x="1795" y="503"/>
                </a:lnTo>
                <a:lnTo>
                  <a:pt x="1797" y="512"/>
                </a:lnTo>
                <a:lnTo>
                  <a:pt x="1798" y="519"/>
                </a:lnTo>
                <a:lnTo>
                  <a:pt x="1800" y="527"/>
                </a:lnTo>
                <a:lnTo>
                  <a:pt x="1801" y="536"/>
                </a:lnTo>
                <a:lnTo>
                  <a:pt x="1803" y="543"/>
                </a:lnTo>
                <a:lnTo>
                  <a:pt x="1804" y="551"/>
                </a:lnTo>
                <a:lnTo>
                  <a:pt x="1806" y="559"/>
                </a:lnTo>
                <a:lnTo>
                  <a:pt x="1808" y="567"/>
                </a:lnTo>
                <a:lnTo>
                  <a:pt x="1811" y="574"/>
                </a:lnTo>
                <a:lnTo>
                  <a:pt x="1812" y="582"/>
                </a:lnTo>
                <a:lnTo>
                  <a:pt x="1814" y="591"/>
                </a:lnTo>
                <a:lnTo>
                  <a:pt x="1815" y="598"/>
                </a:lnTo>
                <a:lnTo>
                  <a:pt x="1817" y="605"/>
                </a:lnTo>
                <a:lnTo>
                  <a:pt x="1818" y="613"/>
                </a:lnTo>
                <a:lnTo>
                  <a:pt x="1820" y="620"/>
                </a:lnTo>
                <a:lnTo>
                  <a:pt x="1822" y="628"/>
                </a:lnTo>
                <a:lnTo>
                  <a:pt x="1823" y="635"/>
                </a:lnTo>
                <a:lnTo>
                  <a:pt x="1825" y="644"/>
                </a:lnTo>
                <a:lnTo>
                  <a:pt x="1826" y="651"/>
                </a:lnTo>
                <a:lnTo>
                  <a:pt x="1829" y="659"/>
                </a:lnTo>
                <a:lnTo>
                  <a:pt x="1831" y="666"/>
                </a:lnTo>
                <a:lnTo>
                  <a:pt x="1832" y="674"/>
                </a:lnTo>
                <a:lnTo>
                  <a:pt x="1834" y="681"/>
                </a:lnTo>
                <a:lnTo>
                  <a:pt x="1836" y="688"/>
                </a:lnTo>
                <a:lnTo>
                  <a:pt x="1837" y="696"/>
                </a:lnTo>
                <a:lnTo>
                  <a:pt x="1839" y="703"/>
                </a:lnTo>
                <a:lnTo>
                  <a:pt x="1840" y="711"/>
                </a:lnTo>
                <a:lnTo>
                  <a:pt x="1842" y="717"/>
                </a:lnTo>
                <a:lnTo>
                  <a:pt x="1843" y="724"/>
                </a:lnTo>
                <a:lnTo>
                  <a:pt x="1845" y="731"/>
                </a:lnTo>
                <a:lnTo>
                  <a:pt x="1848" y="739"/>
                </a:lnTo>
                <a:lnTo>
                  <a:pt x="1850" y="746"/>
                </a:lnTo>
                <a:lnTo>
                  <a:pt x="1851" y="754"/>
                </a:lnTo>
                <a:lnTo>
                  <a:pt x="1853" y="760"/>
                </a:lnTo>
                <a:lnTo>
                  <a:pt x="1854" y="767"/>
                </a:lnTo>
                <a:lnTo>
                  <a:pt x="1856" y="775"/>
                </a:lnTo>
                <a:lnTo>
                  <a:pt x="1857" y="782"/>
                </a:lnTo>
                <a:lnTo>
                  <a:pt x="1859" y="788"/>
                </a:lnTo>
                <a:lnTo>
                  <a:pt x="1861" y="795"/>
                </a:lnTo>
                <a:lnTo>
                  <a:pt x="1862" y="803"/>
                </a:lnTo>
                <a:lnTo>
                  <a:pt x="1864" y="810"/>
                </a:lnTo>
                <a:lnTo>
                  <a:pt x="1865" y="816"/>
                </a:lnTo>
                <a:lnTo>
                  <a:pt x="1868" y="823"/>
                </a:lnTo>
                <a:lnTo>
                  <a:pt x="1870" y="829"/>
                </a:lnTo>
                <a:lnTo>
                  <a:pt x="1871" y="837"/>
                </a:lnTo>
                <a:lnTo>
                  <a:pt x="1873" y="844"/>
                </a:lnTo>
                <a:lnTo>
                  <a:pt x="1875" y="850"/>
                </a:lnTo>
                <a:lnTo>
                  <a:pt x="1876" y="858"/>
                </a:lnTo>
                <a:lnTo>
                  <a:pt x="1878" y="864"/>
                </a:lnTo>
                <a:lnTo>
                  <a:pt x="1879" y="871"/>
                </a:lnTo>
                <a:lnTo>
                  <a:pt x="1881" y="877"/>
                </a:lnTo>
                <a:lnTo>
                  <a:pt x="1882" y="884"/>
                </a:lnTo>
                <a:lnTo>
                  <a:pt x="1884" y="890"/>
                </a:lnTo>
                <a:lnTo>
                  <a:pt x="1887" y="898"/>
                </a:lnTo>
                <a:lnTo>
                  <a:pt x="1889" y="904"/>
                </a:lnTo>
                <a:lnTo>
                  <a:pt x="1890" y="911"/>
                </a:lnTo>
                <a:lnTo>
                  <a:pt x="1892" y="917"/>
                </a:lnTo>
                <a:lnTo>
                  <a:pt x="1893" y="923"/>
                </a:lnTo>
                <a:lnTo>
                  <a:pt x="1895" y="930"/>
                </a:lnTo>
                <a:lnTo>
                  <a:pt x="1896" y="936"/>
                </a:lnTo>
                <a:lnTo>
                  <a:pt x="1898" y="944"/>
                </a:lnTo>
                <a:lnTo>
                  <a:pt x="1899" y="950"/>
                </a:lnTo>
                <a:lnTo>
                  <a:pt x="1901" y="955"/>
                </a:lnTo>
                <a:lnTo>
                  <a:pt x="1903" y="961"/>
                </a:lnTo>
                <a:lnTo>
                  <a:pt x="1904" y="969"/>
                </a:lnTo>
                <a:lnTo>
                  <a:pt x="1907" y="975"/>
                </a:lnTo>
                <a:lnTo>
                  <a:pt x="1909" y="981"/>
                </a:lnTo>
                <a:lnTo>
                  <a:pt x="1910" y="988"/>
                </a:lnTo>
                <a:lnTo>
                  <a:pt x="1912" y="994"/>
                </a:lnTo>
                <a:lnTo>
                  <a:pt x="1914" y="1000"/>
                </a:lnTo>
                <a:lnTo>
                  <a:pt x="1915" y="1006"/>
                </a:lnTo>
                <a:lnTo>
                  <a:pt x="1917" y="1012"/>
                </a:lnTo>
                <a:lnTo>
                  <a:pt x="1918" y="1018"/>
                </a:lnTo>
                <a:lnTo>
                  <a:pt x="1920" y="1025"/>
                </a:lnTo>
                <a:lnTo>
                  <a:pt x="1921" y="1031"/>
                </a:lnTo>
                <a:lnTo>
                  <a:pt x="1923" y="1037"/>
                </a:lnTo>
                <a:lnTo>
                  <a:pt x="1926" y="1043"/>
                </a:lnTo>
                <a:lnTo>
                  <a:pt x="1928" y="1049"/>
                </a:lnTo>
                <a:lnTo>
                  <a:pt x="1929" y="1055"/>
                </a:lnTo>
                <a:lnTo>
                  <a:pt x="1931" y="1061"/>
                </a:lnTo>
                <a:lnTo>
                  <a:pt x="1932" y="1067"/>
                </a:lnTo>
                <a:lnTo>
                  <a:pt x="1934" y="1073"/>
                </a:lnTo>
                <a:lnTo>
                  <a:pt x="1935" y="1079"/>
                </a:lnTo>
                <a:lnTo>
                  <a:pt x="1937" y="1085"/>
                </a:lnTo>
                <a:lnTo>
                  <a:pt x="1938" y="1090"/>
                </a:lnTo>
                <a:lnTo>
                  <a:pt x="1940" y="1096"/>
                </a:lnTo>
                <a:lnTo>
                  <a:pt x="1942" y="1102"/>
                </a:lnTo>
                <a:lnTo>
                  <a:pt x="1943" y="1108"/>
                </a:lnTo>
                <a:lnTo>
                  <a:pt x="1946" y="1114"/>
                </a:lnTo>
                <a:lnTo>
                  <a:pt x="1948" y="1120"/>
                </a:lnTo>
                <a:lnTo>
                  <a:pt x="1949" y="1126"/>
                </a:lnTo>
                <a:lnTo>
                  <a:pt x="1951" y="1132"/>
                </a:lnTo>
                <a:lnTo>
                  <a:pt x="1952" y="1136"/>
                </a:lnTo>
                <a:lnTo>
                  <a:pt x="1954" y="1142"/>
                </a:lnTo>
                <a:lnTo>
                  <a:pt x="1956" y="1148"/>
                </a:lnTo>
                <a:lnTo>
                  <a:pt x="1957" y="1154"/>
                </a:lnTo>
                <a:lnTo>
                  <a:pt x="1959" y="1160"/>
                </a:lnTo>
                <a:lnTo>
                  <a:pt x="1960" y="1165"/>
                </a:lnTo>
                <a:lnTo>
                  <a:pt x="1962" y="1171"/>
                </a:lnTo>
                <a:lnTo>
                  <a:pt x="1965" y="1176"/>
                </a:lnTo>
                <a:lnTo>
                  <a:pt x="1967" y="1182"/>
                </a:lnTo>
                <a:lnTo>
                  <a:pt x="1968" y="1188"/>
                </a:lnTo>
                <a:lnTo>
                  <a:pt x="1970" y="1193"/>
                </a:lnTo>
                <a:lnTo>
                  <a:pt x="1971" y="1199"/>
                </a:lnTo>
                <a:lnTo>
                  <a:pt x="1973" y="1205"/>
                </a:lnTo>
                <a:lnTo>
                  <a:pt x="1974" y="1209"/>
                </a:lnTo>
                <a:lnTo>
                  <a:pt x="1976" y="1215"/>
                </a:lnTo>
                <a:lnTo>
                  <a:pt x="1977" y="1221"/>
                </a:lnTo>
                <a:lnTo>
                  <a:pt x="1979" y="1225"/>
                </a:lnTo>
                <a:lnTo>
                  <a:pt x="1981" y="1231"/>
                </a:lnTo>
                <a:lnTo>
                  <a:pt x="1982" y="1236"/>
                </a:lnTo>
                <a:lnTo>
                  <a:pt x="1985" y="1242"/>
                </a:lnTo>
                <a:lnTo>
                  <a:pt x="1987" y="1248"/>
                </a:lnTo>
                <a:lnTo>
                  <a:pt x="1988" y="1252"/>
                </a:lnTo>
                <a:lnTo>
                  <a:pt x="1990" y="1258"/>
                </a:lnTo>
                <a:lnTo>
                  <a:pt x="1991" y="1263"/>
                </a:lnTo>
                <a:lnTo>
                  <a:pt x="1993" y="1268"/>
                </a:lnTo>
                <a:lnTo>
                  <a:pt x="1995" y="1273"/>
                </a:lnTo>
                <a:lnTo>
                  <a:pt x="1996" y="1279"/>
                </a:lnTo>
                <a:lnTo>
                  <a:pt x="1998" y="1283"/>
                </a:lnTo>
                <a:lnTo>
                  <a:pt x="1999" y="1289"/>
                </a:lnTo>
                <a:lnTo>
                  <a:pt x="2001" y="1294"/>
                </a:lnTo>
                <a:lnTo>
                  <a:pt x="2004" y="1300"/>
                </a:lnTo>
                <a:lnTo>
                  <a:pt x="2005" y="1304"/>
                </a:lnTo>
                <a:lnTo>
                  <a:pt x="2007" y="1310"/>
                </a:lnTo>
                <a:lnTo>
                  <a:pt x="2009" y="1314"/>
                </a:lnTo>
                <a:lnTo>
                  <a:pt x="2010" y="1319"/>
                </a:lnTo>
                <a:lnTo>
                  <a:pt x="2012" y="1325"/>
                </a:lnTo>
                <a:lnTo>
                  <a:pt x="2013" y="1329"/>
                </a:lnTo>
                <a:lnTo>
                  <a:pt x="2015" y="1335"/>
                </a:lnTo>
                <a:lnTo>
                  <a:pt x="2016" y="1340"/>
                </a:lnTo>
                <a:lnTo>
                  <a:pt x="2018" y="1344"/>
                </a:lnTo>
                <a:lnTo>
                  <a:pt x="2019" y="1350"/>
                </a:lnTo>
                <a:lnTo>
                  <a:pt x="2023" y="1354"/>
                </a:lnTo>
                <a:lnTo>
                  <a:pt x="2024" y="1359"/>
                </a:lnTo>
                <a:lnTo>
                  <a:pt x="2026" y="1365"/>
                </a:lnTo>
                <a:lnTo>
                  <a:pt x="2027" y="1369"/>
                </a:lnTo>
                <a:lnTo>
                  <a:pt x="2029" y="1374"/>
                </a:lnTo>
                <a:lnTo>
                  <a:pt x="2030" y="1378"/>
                </a:lnTo>
                <a:lnTo>
                  <a:pt x="2032" y="1384"/>
                </a:lnTo>
                <a:lnTo>
                  <a:pt x="2034" y="1389"/>
                </a:lnTo>
                <a:lnTo>
                  <a:pt x="2035" y="1255"/>
                </a:lnTo>
                <a:lnTo>
                  <a:pt x="2037" y="1133"/>
                </a:lnTo>
                <a:lnTo>
                  <a:pt x="2038" y="1021"/>
                </a:lnTo>
                <a:lnTo>
                  <a:pt x="2040" y="918"/>
                </a:lnTo>
                <a:lnTo>
                  <a:pt x="2043" y="825"/>
                </a:lnTo>
                <a:lnTo>
                  <a:pt x="2044" y="740"/>
                </a:lnTo>
                <a:lnTo>
                  <a:pt x="2046" y="662"/>
                </a:lnTo>
                <a:lnTo>
                  <a:pt x="2048" y="591"/>
                </a:lnTo>
                <a:lnTo>
                  <a:pt x="2049" y="527"/>
                </a:lnTo>
                <a:lnTo>
                  <a:pt x="2051" y="467"/>
                </a:lnTo>
                <a:lnTo>
                  <a:pt x="2052" y="414"/>
                </a:lnTo>
                <a:lnTo>
                  <a:pt x="2054" y="365"/>
                </a:lnTo>
                <a:lnTo>
                  <a:pt x="2055" y="322"/>
                </a:lnTo>
                <a:lnTo>
                  <a:pt x="2057" y="282"/>
                </a:lnTo>
                <a:lnTo>
                  <a:pt x="2058" y="246"/>
                </a:lnTo>
                <a:lnTo>
                  <a:pt x="2062" y="214"/>
                </a:lnTo>
                <a:lnTo>
                  <a:pt x="2063" y="186"/>
                </a:lnTo>
                <a:lnTo>
                  <a:pt x="2065" y="159"/>
                </a:lnTo>
                <a:lnTo>
                  <a:pt x="2066" y="137"/>
                </a:lnTo>
                <a:lnTo>
                  <a:pt x="2068" y="116"/>
                </a:lnTo>
                <a:lnTo>
                  <a:pt x="2069" y="98"/>
                </a:lnTo>
                <a:lnTo>
                  <a:pt x="2071" y="82"/>
                </a:lnTo>
                <a:lnTo>
                  <a:pt x="2072" y="68"/>
                </a:lnTo>
                <a:lnTo>
                  <a:pt x="2074" y="57"/>
                </a:lnTo>
                <a:lnTo>
                  <a:pt x="2076" y="46"/>
                </a:lnTo>
                <a:lnTo>
                  <a:pt x="2077" y="37"/>
                </a:lnTo>
                <a:lnTo>
                  <a:pt x="2079" y="30"/>
                </a:lnTo>
                <a:lnTo>
                  <a:pt x="2082" y="24"/>
                </a:lnTo>
                <a:lnTo>
                  <a:pt x="2083" y="19"/>
                </a:lnTo>
                <a:lnTo>
                  <a:pt x="2085" y="17"/>
                </a:lnTo>
                <a:lnTo>
                  <a:pt x="2087" y="14"/>
                </a:lnTo>
                <a:lnTo>
                  <a:pt x="2088" y="12"/>
                </a:lnTo>
                <a:lnTo>
                  <a:pt x="2090" y="12"/>
                </a:lnTo>
                <a:lnTo>
                  <a:pt x="2091" y="12"/>
                </a:lnTo>
                <a:lnTo>
                  <a:pt x="2093" y="12"/>
                </a:lnTo>
                <a:lnTo>
                  <a:pt x="2094" y="15"/>
                </a:lnTo>
                <a:lnTo>
                  <a:pt x="2096" y="17"/>
                </a:lnTo>
                <a:lnTo>
                  <a:pt x="2097" y="19"/>
                </a:lnTo>
                <a:lnTo>
                  <a:pt x="2101" y="22"/>
                </a:lnTo>
                <a:lnTo>
                  <a:pt x="2102" y="27"/>
                </a:lnTo>
                <a:lnTo>
                  <a:pt x="2104" y="31"/>
                </a:lnTo>
                <a:lnTo>
                  <a:pt x="2105" y="36"/>
                </a:lnTo>
                <a:lnTo>
                  <a:pt x="2107" y="40"/>
                </a:lnTo>
                <a:lnTo>
                  <a:pt x="2108" y="46"/>
                </a:lnTo>
                <a:lnTo>
                  <a:pt x="2110" y="52"/>
                </a:lnTo>
                <a:lnTo>
                  <a:pt x="2111" y="58"/>
                </a:lnTo>
                <a:lnTo>
                  <a:pt x="2113" y="64"/>
                </a:lnTo>
                <a:lnTo>
                  <a:pt x="2115" y="71"/>
                </a:lnTo>
                <a:lnTo>
                  <a:pt x="2116" y="77"/>
                </a:lnTo>
                <a:lnTo>
                  <a:pt x="2118" y="85"/>
                </a:lnTo>
                <a:lnTo>
                  <a:pt x="2121" y="92"/>
                </a:lnTo>
                <a:lnTo>
                  <a:pt x="2122" y="100"/>
                </a:lnTo>
                <a:lnTo>
                  <a:pt x="2124" y="107"/>
                </a:lnTo>
                <a:lnTo>
                  <a:pt x="2125" y="114"/>
                </a:lnTo>
                <a:lnTo>
                  <a:pt x="2127" y="122"/>
                </a:lnTo>
                <a:lnTo>
                  <a:pt x="2129" y="129"/>
                </a:lnTo>
                <a:lnTo>
                  <a:pt x="2130" y="138"/>
                </a:lnTo>
                <a:lnTo>
                  <a:pt x="2132" y="146"/>
                </a:lnTo>
                <a:lnTo>
                  <a:pt x="2133" y="153"/>
                </a:lnTo>
                <a:lnTo>
                  <a:pt x="2135" y="162"/>
                </a:lnTo>
                <a:lnTo>
                  <a:pt x="2136" y="169"/>
                </a:lnTo>
                <a:lnTo>
                  <a:pt x="2139" y="178"/>
                </a:lnTo>
                <a:lnTo>
                  <a:pt x="2141" y="187"/>
                </a:lnTo>
                <a:lnTo>
                  <a:pt x="2143" y="195"/>
                </a:lnTo>
                <a:lnTo>
                  <a:pt x="2144" y="203"/>
                </a:lnTo>
                <a:lnTo>
                  <a:pt x="2146" y="212"/>
                </a:lnTo>
                <a:lnTo>
                  <a:pt x="2147" y="220"/>
                </a:lnTo>
                <a:lnTo>
                  <a:pt x="2149" y="229"/>
                </a:lnTo>
                <a:lnTo>
                  <a:pt x="2150" y="238"/>
                </a:lnTo>
                <a:lnTo>
                  <a:pt x="2152" y="245"/>
                </a:lnTo>
                <a:lnTo>
                  <a:pt x="2154" y="254"/>
                </a:lnTo>
                <a:lnTo>
                  <a:pt x="2155" y="263"/>
                </a:lnTo>
                <a:lnTo>
                  <a:pt x="2158" y="272"/>
                </a:lnTo>
                <a:lnTo>
                  <a:pt x="2160" y="279"/>
                </a:lnTo>
                <a:lnTo>
                  <a:pt x="2161" y="288"/>
                </a:lnTo>
                <a:lnTo>
                  <a:pt x="2163" y="297"/>
                </a:lnTo>
                <a:lnTo>
                  <a:pt x="2164" y="306"/>
                </a:lnTo>
                <a:lnTo>
                  <a:pt x="2166" y="313"/>
                </a:lnTo>
                <a:lnTo>
                  <a:pt x="2168" y="322"/>
                </a:lnTo>
                <a:lnTo>
                  <a:pt x="2169" y="331"/>
                </a:lnTo>
                <a:lnTo>
                  <a:pt x="2171" y="338"/>
                </a:lnTo>
                <a:lnTo>
                  <a:pt x="2172" y="347"/>
                </a:lnTo>
                <a:lnTo>
                  <a:pt x="2174" y="356"/>
                </a:lnTo>
                <a:lnTo>
                  <a:pt x="2175" y="365"/>
                </a:lnTo>
                <a:lnTo>
                  <a:pt x="2178" y="373"/>
                </a:lnTo>
                <a:lnTo>
                  <a:pt x="2180" y="381"/>
                </a:lnTo>
                <a:lnTo>
                  <a:pt x="2182" y="390"/>
                </a:lnTo>
                <a:lnTo>
                  <a:pt x="2183" y="398"/>
                </a:lnTo>
                <a:lnTo>
                  <a:pt x="2185" y="407"/>
                </a:lnTo>
                <a:lnTo>
                  <a:pt x="2186" y="414"/>
                </a:lnTo>
                <a:lnTo>
                  <a:pt x="2188" y="423"/>
                </a:lnTo>
                <a:lnTo>
                  <a:pt x="2189" y="430"/>
                </a:lnTo>
                <a:lnTo>
                  <a:pt x="2191" y="439"/>
                </a:lnTo>
                <a:lnTo>
                  <a:pt x="2192" y="448"/>
                </a:lnTo>
                <a:lnTo>
                  <a:pt x="2194" y="456"/>
                </a:lnTo>
                <a:lnTo>
                  <a:pt x="2197" y="464"/>
                </a:lnTo>
                <a:lnTo>
                  <a:pt x="2199" y="472"/>
                </a:lnTo>
                <a:lnTo>
                  <a:pt x="2200" y="481"/>
                </a:lnTo>
                <a:lnTo>
                  <a:pt x="2202" y="488"/>
                </a:lnTo>
                <a:lnTo>
                  <a:pt x="2203" y="496"/>
                </a:lnTo>
                <a:lnTo>
                  <a:pt x="2205" y="505"/>
                </a:lnTo>
                <a:lnTo>
                  <a:pt x="2207" y="512"/>
                </a:lnTo>
                <a:lnTo>
                  <a:pt x="2208" y="521"/>
                </a:lnTo>
                <a:lnTo>
                  <a:pt x="2210" y="528"/>
                </a:lnTo>
                <a:lnTo>
                  <a:pt x="2211" y="536"/>
                </a:lnTo>
                <a:lnTo>
                  <a:pt x="2213" y="545"/>
                </a:lnTo>
                <a:lnTo>
                  <a:pt x="2214" y="552"/>
                </a:lnTo>
                <a:lnTo>
                  <a:pt x="2217" y="559"/>
                </a:lnTo>
                <a:lnTo>
                  <a:pt x="2219" y="567"/>
                </a:lnTo>
                <a:lnTo>
                  <a:pt x="2221" y="576"/>
                </a:lnTo>
                <a:lnTo>
                  <a:pt x="2222" y="583"/>
                </a:lnTo>
                <a:lnTo>
                  <a:pt x="2224" y="591"/>
                </a:lnTo>
                <a:lnTo>
                  <a:pt x="2225" y="598"/>
                </a:lnTo>
                <a:lnTo>
                  <a:pt x="2227" y="605"/>
                </a:lnTo>
                <a:lnTo>
                  <a:pt x="2228" y="614"/>
                </a:lnTo>
                <a:lnTo>
                  <a:pt x="2230" y="622"/>
                </a:lnTo>
                <a:lnTo>
                  <a:pt x="2231" y="629"/>
                </a:lnTo>
                <a:lnTo>
                  <a:pt x="2233" y="637"/>
                </a:lnTo>
                <a:lnTo>
                  <a:pt x="2236" y="644"/>
                </a:lnTo>
                <a:lnTo>
                  <a:pt x="2238" y="651"/>
                </a:lnTo>
                <a:lnTo>
                  <a:pt x="2239" y="659"/>
                </a:lnTo>
                <a:lnTo>
                  <a:pt x="2241" y="666"/>
                </a:lnTo>
                <a:lnTo>
                  <a:pt x="2242" y="674"/>
                </a:lnTo>
                <a:lnTo>
                  <a:pt x="2244" y="681"/>
                </a:lnTo>
                <a:lnTo>
                  <a:pt x="2245" y="688"/>
                </a:lnTo>
                <a:lnTo>
                  <a:pt x="2247" y="696"/>
                </a:lnTo>
                <a:lnTo>
                  <a:pt x="2249" y="703"/>
                </a:lnTo>
                <a:lnTo>
                  <a:pt x="2250" y="711"/>
                </a:lnTo>
                <a:lnTo>
                  <a:pt x="2252" y="718"/>
                </a:lnTo>
                <a:lnTo>
                  <a:pt x="2253" y="726"/>
                </a:lnTo>
                <a:lnTo>
                  <a:pt x="2256" y="733"/>
                </a:lnTo>
                <a:lnTo>
                  <a:pt x="2258" y="740"/>
                </a:lnTo>
                <a:lnTo>
                  <a:pt x="2259" y="746"/>
                </a:lnTo>
                <a:lnTo>
                  <a:pt x="2261" y="754"/>
                </a:lnTo>
                <a:lnTo>
                  <a:pt x="2263" y="761"/>
                </a:lnTo>
                <a:lnTo>
                  <a:pt x="2264" y="769"/>
                </a:lnTo>
                <a:lnTo>
                  <a:pt x="2266" y="776"/>
                </a:lnTo>
                <a:lnTo>
                  <a:pt x="2267" y="782"/>
                </a:lnTo>
                <a:lnTo>
                  <a:pt x="2269" y="789"/>
                </a:lnTo>
                <a:lnTo>
                  <a:pt x="2270" y="797"/>
                </a:lnTo>
                <a:lnTo>
                  <a:pt x="2272" y="803"/>
                </a:lnTo>
                <a:lnTo>
                  <a:pt x="2275" y="810"/>
                </a:lnTo>
                <a:lnTo>
                  <a:pt x="2277" y="818"/>
                </a:lnTo>
                <a:lnTo>
                  <a:pt x="2278" y="823"/>
                </a:lnTo>
                <a:lnTo>
                  <a:pt x="2280" y="831"/>
                </a:lnTo>
                <a:lnTo>
                  <a:pt x="2281" y="838"/>
                </a:lnTo>
                <a:lnTo>
                  <a:pt x="2283" y="844"/>
                </a:lnTo>
                <a:lnTo>
                  <a:pt x="2284" y="852"/>
                </a:lnTo>
                <a:lnTo>
                  <a:pt x="2286" y="858"/>
                </a:lnTo>
                <a:lnTo>
                  <a:pt x="2288" y="865"/>
                </a:lnTo>
                <a:lnTo>
                  <a:pt x="2289" y="871"/>
                </a:lnTo>
                <a:lnTo>
                  <a:pt x="2291" y="878"/>
                </a:lnTo>
                <a:lnTo>
                  <a:pt x="2294" y="884"/>
                </a:lnTo>
                <a:lnTo>
                  <a:pt x="2295" y="892"/>
                </a:lnTo>
                <a:lnTo>
                  <a:pt x="2297" y="898"/>
                </a:lnTo>
                <a:lnTo>
                  <a:pt x="2298" y="905"/>
                </a:lnTo>
                <a:lnTo>
                  <a:pt x="2300" y="911"/>
                </a:lnTo>
                <a:lnTo>
                  <a:pt x="2302" y="918"/>
                </a:lnTo>
                <a:lnTo>
                  <a:pt x="2303" y="924"/>
                </a:lnTo>
                <a:lnTo>
                  <a:pt x="2305" y="930"/>
                </a:lnTo>
                <a:lnTo>
                  <a:pt x="2306" y="938"/>
                </a:lnTo>
                <a:lnTo>
                  <a:pt x="2308" y="944"/>
                </a:lnTo>
                <a:lnTo>
                  <a:pt x="2309" y="950"/>
                </a:lnTo>
                <a:lnTo>
                  <a:pt x="2311" y="957"/>
                </a:lnTo>
                <a:lnTo>
                  <a:pt x="2314" y="963"/>
                </a:lnTo>
                <a:lnTo>
                  <a:pt x="2316" y="969"/>
                </a:lnTo>
                <a:lnTo>
                  <a:pt x="2317" y="976"/>
                </a:lnTo>
                <a:lnTo>
                  <a:pt x="2319" y="982"/>
                </a:lnTo>
                <a:lnTo>
                  <a:pt x="2320" y="988"/>
                </a:lnTo>
                <a:lnTo>
                  <a:pt x="2322" y="994"/>
                </a:lnTo>
                <a:lnTo>
                  <a:pt x="2323" y="1000"/>
                </a:lnTo>
                <a:lnTo>
                  <a:pt x="2325" y="1007"/>
                </a:lnTo>
                <a:lnTo>
                  <a:pt x="2327" y="1013"/>
                </a:lnTo>
                <a:lnTo>
                  <a:pt x="2328" y="1019"/>
                </a:lnTo>
                <a:lnTo>
                  <a:pt x="2330" y="1025"/>
                </a:lnTo>
                <a:lnTo>
                  <a:pt x="2333" y="1031"/>
                </a:lnTo>
                <a:lnTo>
                  <a:pt x="2334" y="1037"/>
                </a:lnTo>
                <a:lnTo>
                  <a:pt x="2336" y="1043"/>
                </a:lnTo>
                <a:lnTo>
                  <a:pt x="2337" y="1049"/>
                </a:lnTo>
                <a:lnTo>
                  <a:pt x="2339" y="1056"/>
                </a:lnTo>
                <a:lnTo>
                  <a:pt x="2341" y="1062"/>
                </a:lnTo>
                <a:lnTo>
                  <a:pt x="2342" y="1068"/>
                </a:lnTo>
                <a:lnTo>
                  <a:pt x="2344" y="1074"/>
                </a:lnTo>
                <a:lnTo>
                  <a:pt x="2345" y="1080"/>
                </a:lnTo>
                <a:lnTo>
                  <a:pt x="2347" y="1086"/>
                </a:lnTo>
                <a:lnTo>
                  <a:pt x="2348" y="1092"/>
                </a:lnTo>
                <a:lnTo>
                  <a:pt x="2350" y="1098"/>
                </a:lnTo>
                <a:lnTo>
                  <a:pt x="2353" y="1102"/>
                </a:lnTo>
                <a:lnTo>
                  <a:pt x="2355" y="1108"/>
                </a:lnTo>
                <a:lnTo>
                  <a:pt x="2356" y="1114"/>
                </a:lnTo>
                <a:lnTo>
                  <a:pt x="2358" y="1120"/>
                </a:lnTo>
                <a:lnTo>
                  <a:pt x="2359" y="1126"/>
                </a:lnTo>
                <a:lnTo>
                  <a:pt x="2361" y="1132"/>
                </a:lnTo>
                <a:lnTo>
                  <a:pt x="2362" y="1138"/>
                </a:lnTo>
                <a:lnTo>
                  <a:pt x="2364" y="1144"/>
                </a:lnTo>
                <a:lnTo>
                  <a:pt x="2365" y="1150"/>
                </a:lnTo>
                <a:lnTo>
                  <a:pt x="2367" y="1154"/>
                </a:lnTo>
                <a:lnTo>
                  <a:pt x="2369" y="1160"/>
                </a:lnTo>
                <a:lnTo>
                  <a:pt x="2372" y="1166"/>
                </a:lnTo>
                <a:lnTo>
                  <a:pt x="2373" y="1172"/>
                </a:lnTo>
                <a:lnTo>
                  <a:pt x="2375" y="1176"/>
                </a:lnTo>
                <a:lnTo>
                  <a:pt x="2376" y="1182"/>
                </a:lnTo>
                <a:lnTo>
                  <a:pt x="2378" y="1188"/>
                </a:lnTo>
                <a:lnTo>
                  <a:pt x="2379" y="1194"/>
                </a:lnTo>
                <a:lnTo>
                  <a:pt x="2381" y="1199"/>
                </a:lnTo>
                <a:lnTo>
                  <a:pt x="2383" y="1205"/>
                </a:lnTo>
                <a:lnTo>
                  <a:pt x="2384" y="1211"/>
                </a:lnTo>
                <a:lnTo>
                  <a:pt x="2386" y="1215"/>
                </a:lnTo>
                <a:lnTo>
                  <a:pt x="2387" y="1221"/>
                </a:lnTo>
                <a:lnTo>
                  <a:pt x="2389" y="1227"/>
                </a:lnTo>
                <a:lnTo>
                  <a:pt x="2392" y="1231"/>
                </a:lnTo>
                <a:lnTo>
                  <a:pt x="2394" y="1237"/>
                </a:lnTo>
                <a:lnTo>
                  <a:pt x="2395" y="1242"/>
                </a:lnTo>
                <a:lnTo>
                  <a:pt x="2397" y="1248"/>
                </a:lnTo>
                <a:lnTo>
                  <a:pt x="2398" y="1254"/>
                </a:lnTo>
                <a:lnTo>
                  <a:pt x="2400" y="1258"/>
                </a:lnTo>
                <a:lnTo>
                  <a:pt x="2401" y="1264"/>
                </a:lnTo>
                <a:lnTo>
                  <a:pt x="2403" y="1268"/>
                </a:lnTo>
                <a:lnTo>
                  <a:pt x="2404" y="1274"/>
                </a:lnTo>
                <a:lnTo>
                  <a:pt x="2406" y="1279"/>
                </a:lnTo>
                <a:lnTo>
                  <a:pt x="2408" y="1285"/>
                </a:lnTo>
                <a:lnTo>
                  <a:pt x="2411" y="1289"/>
                </a:lnTo>
                <a:lnTo>
                  <a:pt x="2412" y="1295"/>
                </a:lnTo>
                <a:lnTo>
                  <a:pt x="2414" y="1300"/>
                </a:lnTo>
                <a:lnTo>
                  <a:pt x="2415" y="1306"/>
                </a:lnTo>
                <a:lnTo>
                  <a:pt x="2417" y="1310"/>
                </a:lnTo>
                <a:lnTo>
                  <a:pt x="2418" y="1314"/>
                </a:lnTo>
                <a:lnTo>
                  <a:pt x="2420" y="1320"/>
                </a:lnTo>
                <a:lnTo>
                  <a:pt x="2422" y="1325"/>
                </a:lnTo>
                <a:lnTo>
                  <a:pt x="2423" y="1331"/>
                </a:lnTo>
                <a:lnTo>
                  <a:pt x="2425" y="1335"/>
                </a:lnTo>
                <a:lnTo>
                  <a:pt x="2426" y="1340"/>
                </a:lnTo>
                <a:lnTo>
                  <a:pt x="2429" y="1346"/>
                </a:lnTo>
                <a:lnTo>
                  <a:pt x="2431" y="1350"/>
                </a:lnTo>
                <a:lnTo>
                  <a:pt x="2432" y="1354"/>
                </a:lnTo>
                <a:lnTo>
                  <a:pt x="2434" y="1360"/>
                </a:lnTo>
                <a:lnTo>
                  <a:pt x="2436" y="1365"/>
                </a:lnTo>
                <a:lnTo>
                  <a:pt x="2437" y="1369"/>
                </a:lnTo>
                <a:lnTo>
                  <a:pt x="2439" y="1374"/>
                </a:lnTo>
                <a:lnTo>
                  <a:pt x="2440" y="1380"/>
                </a:lnTo>
                <a:lnTo>
                  <a:pt x="2442" y="1246"/>
                </a:lnTo>
                <a:lnTo>
                  <a:pt x="2443" y="1125"/>
                </a:lnTo>
                <a:lnTo>
                  <a:pt x="2445" y="1012"/>
                </a:lnTo>
                <a:lnTo>
                  <a:pt x="2447" y="909"/>
                </a:lnTo>
                <a:lnTo>
                  <a:pt x="2450" y="816"/>
                </a:lnTo>
                <a:lnTo>
                  <a:pt x="2451" y="731"/>
                </a:lnTo>
                <a:lnTo>
                  <a:pt x="2453" y="653"/>
                </a:lnTo>
                <a:lnTo>
                  <a:pt x="2454" y="582"/>
                </a:lnTo>
                <a:lnTo>
                  <a:pt x="2456" y="518"/>
                </a:lnTo>
                <a:lnTo>
                  <a:pt x="2457" y="459"/>
                </a:lnTo>
                <a:lnTo>
                  <a:pt x="2459" y="405"/>
                </a:lnTo>
                <a:lnTo>
                  <a:pt x="2461" y="358"/>
                </a:lnTo>
                <a:lnTo>
                  <a:pt x="2462" y="313"/>
                </a:lnTo>
                <a:lnTo>
                  <a:pt x="2464" y="273"/>
                </a:lnTo>
                <a:lnTo>
                  <a:pt x="2465" y="238"/>
                </a:lnTo>
                <a:lnTo>
                  <a:pt x="2468" y="205"/>
                </a:lnTo>
                <a:lnTo>
                  <a:pt x="2470" y="177"/>
                </a:lnTo>
                <a:lnTo>
                  <a:pt x="2471" y="152"/>
                </a:lnTo>
                <a:lnTo>
                  <a:pt x="2473" y="128"/>
                </a:lnTo>
                <a:lnTo>
                  <a:pt x="2475" y="107"/>
                </a:lnTo>
                <a:lnTo>
                  <a:pt x="2476" y="89"/>
                </a:lnTo>
                <a:lnTo>
                  <a:pt x="2478" y="74"/>
                </a:lnTo>
                <a:lnTo>
                  <a:pt x="2479" y="60"/>
                </a:lnTo>
                <a:lnTo>
                  <a:pt x="2481" y="48"/>
                </a:lnTo>
                <a:lnTo>
                  <a:pt x="2482" y="37"/>
                </a:lnTo>
                <a:lnTo>
                  <a:pt x="2484" y="28"/>
                </a:lnTo>
                <a:lnTo>
                  <a:pt x="2485" y="22"/>
                </a:lnTo>
                <a:lnTo>
                  <a:pt x="2489" y="17"/>
                </a:lnTo>
                <a:lnTo>
                  <a:pt x="2490" y="12"/>
                </a:lnTo>
                <a:lnTo>
                  <a:pt x="2492" y="8"/>
                </a:lnTo>
                <a:lnTo>
                  <a:pt x="2493" y="6"/>
                </a:lnTo>
                <a:lnTo>
                  <a:pt x="2495" y="5"/>
                </a:lnTo>
                <a:lnTo>
                  <a:pt x="2496" y="3"/>
                </a:lnTo>
                <a:lnTo>
                  <a:pt x="2498" y="3"/>
                </a:lnTo>
                <a:lnTo>
                  <a:pt x="2499" y="5"/>
                </a:lnTo>
                <a:lnTo>
                  <a:pt x="2501" y="6"/>
                </a:lnTo>
                <a:lnTo>
                  <a:pt x="2503" y="9"/>
                </a:lnTo>
                <a:lnTo>
                  <a:pt x="2504" y="12"/>
                </a:lnTo>
                <a:lnTo>
                  <a:pt x="2507" y="15"/>
                </a:lnTo>
                <a:lnTo>
                  <a:pt x="2509" y="19"/>
                </a:lnTo>
                <a:lnTo>
                  <a:pt x="2510" y="24"/>
                </a:lnTo>
                <a:lnTo>
                  <a:pt x="2512" y="28"/>
                </a:lnTo>
                <a:lnTo>
                  <a:pt x="2514" y="33"/>
                </a:lnTo>
                <a:lnTo>
                  <a:pt x="2515" y="39"/>
                </a:lnTo>
                <a:lnTo>
                  <a:pt x="2517" y="45"/>
                </a:lnTo>
                <a:lnTo>
                  <a:pt x="2518" y="51"/>
                </a:lnTo>
                <a:lnTo>
                  <a:pt x="2520" y="57"/>
                </a:lnTo>
                <a:lnTo>
                  <a:pt x="2521" y="64"/>
                </a:lnTo>
                <a:lnTo>
                  <a:pt x="2523" y="70"/>
                </a:lnTo>
                <a:lnTo>
                  <a:pt x="2524" y="77"/>
                </a:lnTo>
                <a:lnTo>
                  <a:pt x="2528" y="85"/>
                </a:lnTo>
                <a:lnTo>
                  <a:pt x="2529" y="92"/>
                </a:lnTo>
                <a:lnTo>
                  <a:pt x="2531" y="100"/>
                </a:lnTo>
                <a:lnTo>
                  <a:pt x="2532" y="107"/>
                </a:lnTo>
                <a:lnTo>
                  <a:pt x="2534" y="114"/>
                </a:lnTo>
                <a:lnTo>
                  <a:pt x="2535" y="122"/>
                </a:lnTo>
                <a:lnTo>
                  <a:pt x="2537" y="131"/>
                </a:lnTo>
                <a:lnTo>
                  <a:pt x="2538" y="138"/>
                </a:lnTo>
                <a:lnTo>
                  <a:pt x="2540" y="147"/>
                </a:lnTo>
                <a:lnTo>
                  <a:pt x="2542" y="154"/>
                </a:lnTo>
                <a:lnTo>
                  <a:pt x="2543" y="163"/>
                </a:lnTo>
                <a:lnTo>
                  <a:pt x="2546" y="171"/>
                </a:lnTo>
                <a:lnTo>
                  <a:pt x="2548" y="180"/>
                </a:lnTo>
                <a:lnTo>
                  <a:pt x="2549" y="187"/>
                </a:lnTo>
                <a:lnTo>
                  <a:pt x="2551" y="196"/>
                </a:lnTo>
                <a:lnTo>
                  <a:pt x="2552" y="205"/>
                </a:lnTo>
                <a:lnTo>
                  <a:pt x="2554" y="214"/>
                </a:lnTo>
                <a:lnTo>
                  <a:pt x="2556" y="221"/>
                </a:lnTo>
                <a:lnTo>
                  <a:pt x="2557" y="230"/>
                </a:lnTo>
                <a:lnTo>
                  <a:pt x="2559" y="239"/>
                </a:lnTo>
                <a:lnTo>
                  <a:pt x="2560" y="246"/>
                </a:lnTo>
                <a:lnTo>
                  <a:pt x="2562" y="255"/>
                </a:lnTo>
                <a:lnTo>
                  <a:pt x="2565" y="264"/>
                </a:lnTo>
                <a:lnTo>
                  <a:pt x="2567" y="273"/>
                </a:lnTo>
                <a:lnTo>
                  <a:pt x="2568" y="282"/>
                </a:lnTo>
                <a:lnTo>
                  <a:pt x="2570" y="289"/>
                </a:lnTo>
                <a:lnTo>
                  <a:pt x="2571" y="298"/>
                </a:lnTo>
                <a:lnTo>
                  <a:pt x="2573" y="307"/>
                </a:lnTo>
                <a:lnTo>
                  <a:pt x="2574" y="316"/>
                </a:lnTo>
                <a:lnTo>
                  <a:pt x="2576" y="324"/>
                </a:lnTo>
                <a:lnTo>
                  <a:pt x="2577" y="332"/>
                </a:lnTo>
                <a:lnTo>
                  <a:pt x="2579" y="341"/>
                </a:lnTo>
                <a:lnTo>
                  <a:pt x="2581" y="349"/>
                </a:lnTo>
                <a:lnTo>
                  <a:pt x="2582" y="358"/>
                </a:lnTo>
                <a:lnTo>
                  <a:pt x="2585" y="367"/>
                </a:lnTo>
                <a:lnTo>
                  <a:pt x="2587" y="374"/>
                </a:lnTo>
                <a:lnTo>
                  <a:pt x="2588" y="383"/>
                </a:lnTo>
                <a:lnTo>
                  <a:pt x="2590" y="392"/>
                </a:lnTo>
                <a:lnTo>
                  <a:pt x="2591" y="399"/>
                </a:lnTo>
                <a:lnTo>
                  <a:pt x="2593" y="408"/>
                </a:lnTo>
                <a:lnTo>
                  <a:pt x="2595" y="417"/>
                </a:lnTo>
                <a:lnTo>
                  <a:pt x="2596" y="424"/>
                </a:lnTo>
                <a:lnTo>
                  <a:pt x="2598" y="433"/>
                </a:lnTo>
                <a:lnTo>
                  <a:pt x="2599" y="441"/>
                </a:lnTo>
                <a:lnTo>
                  <a:pt x="2601" y="450"/>
                </a:lnTo>
                <a:lnTo>
                  <a:pt x="2604" y="457"/>
                </a:lnTo>
                <a:lnTo>
                  <a:pt x="2605" y="466"/>
                </a:lnTo>
                <a:lnTo>
                  <a:pt x="2607" y="473"/>
                </a:lnTo>
                <a:lnTo>
                  <a:pt x="2609" y="482"/>
                </a:lnTo>
                <a:lnTo>
                  <a:pt x="2610" y="490"/>
                </a:lnTo>
                <a:lnTo>
                  <a:pt x="2612" y="499"/>
                </a:lnTo>
                <a:lnTo>
                  <a:pt x="2613" y="506"/>
                </a:lnTo>
                <a:lnTo>
                  <a:pt x="2615" y="513"/>
                </a:lnTo>
                <a:lnTo>
                  <a:pt x="2616" y="522"/>
                </a:lnTo>
                <a:lnTo>
                  <a:pt x="2618" y="530"/>
                </a:lnTo>
                <a:lnTo>
                  <a:pt x="2619" y="537"/>
                </a:lnTo>
                <a:lnTo>
                  <a:pt x="2621" y="546"/>
                </a:lnTo>
                <a:lnTo>
                  <a:pt x="2624" y="553"/>
                </a:lnTo>
                <a:lnTo>
                  <a:pt x="2626" y="561"/>
                </a:lnTo>
                <a:lnTo>
                  <a:pt x="2627" y="570"/>
                </a:lnTo>
                <a:lnTo>
                  <a:pt x="2629" y="577"/>
                </a:lnTo>
                <a:lnTo>
                  <a:pt x="2630" y="585"/>
                </a:lnTo>
                <a:lnTo>
                  <a:pt x="2632" y="592"/>
                </a:lnTo>
                <a:lnTo>
                  <a:pt x="2634" y="599"/>
                </a:lnTo>
                <a:lnTo>
                  <a:pt x="2635" y="608"/>
                </a:lnTo>
                <a:lnTo>
                  <a:pt x="2637" y="616"/>
                </a:lnTo>
                <a:lnTo>
                  <a:pt x="2638" y="623"/>
                </a:lnTo>
                <a:lnTo>
                  <a:pt x="2640" y="631"/>
                </a:lnTo>
                <a:lnTo>
                  <a:pt x="2643" y="638"/>
                </a:lnTo>
                <a:lnTo>
                  <a:pt x="2644" y="645"/>
                </a:lnTo>
                <a:lnTo>
                  <a:pt x="2646" y="653"/>
                </a:lnTo>
                <a:lnTo>
                  <a:pt x="2648" y="660"/>
                </a:lnTo>
                <a:lnTo>
                  <a:pt x="2649" y="668"/>
                </a:lnTo>
                <a:lnTo>
                  <a:pt x="2651" y="675"/>
                </a:lnTo>
                <a:lnTo>
                  <a:pt x="2652" y="683"/>
                </a:lnTo>
                <a:lnTo>
                  <a:pt x="2654" y="690"/>
                </a:lnTo>
                <a:lnTo>
                  <a:pt x="2655" y="697"/>
                </a:lnTo>
                <a:lnTo>
                  <a:pt x="2657" y="705"/>
                </a:lnTo>
                <a:lnTo>
                  <a:pt x="2658" y="712"/>
                </a:lnTo>
                <a:lnTo>
                  <a:pt x="2660" y="720"/>
                </a:lnTo>
                <a:lnTo>
                  <a:pt x="2663" y="727"/>
                </a:lnTo>
                <a:lnTo>
                  <a:pt x="2665" y="734"/>
                </a:lnTo>
                <a:lnTo>
                  <a:pt x="2666" y="742"/>
                </a:lnTo>
                <a:lnTo>
                  <a:pt x="2668" y="748"/>
                </a:lnTo>
                <a:lnTo>
                  <a:pt x="2669" y="755"/>
                </a:lnTo>
                <a:lnTo>
                  <a:pt x="2671" y="763"/>
                </a:lnTo>
                <a:lnTo>
                  <a:pt x="2672" y="770"/>
                </a:lnTo>
                <a:lnTo>
                  <a:pt x="2674" y="777"/>
                </a:lnTo>
                <a:lnTo>
                  <a:pt x="2676" y="783"/>
                </a:lnTo>
                <a:lnTo>
                  <a:pt x="2677" y="791"/>
                </a:lnTo>
                <a:lnTo>
                  <a:pt x="2679" y="798"/>
                </a:lnTo>
                <a:lnTo>
                  <a:pt x="2682" y="804"/>
                </a:lnTo>
                <a:lnTo>
                  <a:pt x="2683" y="812"/>
                </a:lnTo>
                <a:lnTo>
                  <a:pt x="2685" y="819"/>
                </a:lnTo>
                <a:lnTo>
                  <a:pt x="2687" y="825"/>
                </a:lnTo>
                <a:lnTo>
                  <a:pt x="2688" y="832"/>
                </a:lnTo>
                <a:lnTo>
                  <a:pt x="2690" y="840"/>
                </a:lnTo>
                <a:lnTo>
                  <a:pt x="2691" y="846"/>
                </a:lnTo>
                <a:lnTo>
                  <a:pt x="2693" y="853"/>
                </a:lnTo>
                <a:lnTo>
                  <a:pt x="2694" y="859"/>
                </a:lnTo>
                <a:lnTo>
                  <a:pt x="2696" y="866"/>
                </a:lnTo>
                <a:lnTo>
                  <a:pt x="2697" y="872"/>
                </a:lnTo>
                <a:lnTo>
                  <a:pt x="2701" y="880"/>
                </a:lnTo>
                <a:lnTo>
                  <a:pt x="2702" y="886"/>
                </a:lnTo>
                <a:lnTo>
                  <a:pt x="2704" y="893"/>
                </a:lnTo>
                <a:lnTo>
                  <a:pt x="2705" y="899"/>
                </a:lnTo>
                <a:lnTo>
                  <a:pt x="2707" y="907"/>
                </a:lnTo>
                <a:lnTo>
                  <a:pt x="2708" y="912"/>
                </a:lnTo>
                <a:lnTo>
                  <a:pt x="2710" y="920"/>
                </a:lnTo>
                <a:lnTo>
                  <a:pt x="2711" y="926"/>
                </a:lnTo>
                <a:lnTo>
                  <a:pt x="2713" y="932"/>
                </a:lnTo>
                <a:lnTo>
                  <a:pt x="2715" y="939"/>
                </a:lnTo>
                <a:lnTo>
                  <a:pt x="2716" y="945"/>
                </a:lnTo>
                <a:lnTo>
                  <a:pt x="2718" y="951"/>
                </a:lnTo>
                <a:lnTo>
                  <a:pt x="2721" y="958"/>
                </a:lnTo>
                <a:lnTo>
                  <a:pt x="2722" y="964"/>
                </a:lnTo>
                <a:lnTo>
                  <a:pt x="2724" y="970"/>
                </a:lnTo>
                <a:lnTo>
                  <a:pt x="2725" y="976"/>
                </a:lnTo>
                <a:lnTo>
                  <a:pt x="2727" y="984"/>
                </a:lnTo>
                <a:lnTo>
                  <a:pt x="2729" y="990"/>
                </a:lnTo>
                <a:lnTo>
                  <a:pt x="2730" y="996"/>
                </a:lnTo>
                <a:lnTo>
                  <a:pt x="2732" y="1001"/>
                </a:lnTo>
                <a:lnTo>
                  <a:pt x="2733" y="1009"/>
                </a:lnTo>
                <a:lnTo>
                  <a:pt x="2735" y="1015"/>
                </a:lnTo>
                <a:lnTo>
                  <a:pt x="2736" y="1021"/>
                </a:lnTo>
                <a:lnTo>
                  <a:pt x="2739" y="1027"/>
                </a:lnTo>
                <a:lnTo>
                  <a:pt x="2741" y="1033"/>
                </a:lnTo>
                <a:lnTo>
                  <a:pt x="2743" y="1039"/>
                </a:lnTo>
                <a:lnTo>
                  <a:pt x="2744" y="1044"/>
                </a:lnTo>
                <a:lnTo>
                  <a:pt x="2746" y="1050"/>
                </a:lnTo>
                <a:lnTo>
                  <a:pt x="2747" y="1056"/>
                </a:lnTo>
                <a:lnTo>
                  <a:pt x="2749" y="1062"/>
                </a:lnTo>
                <a:lnTo>
                  <a:pt x="2750" y="1070"/>
                </a:lnTo>
                <a:lnTo>
                  <a:pt x="2752" y="1076"/>
                </a:lnTo>
                <a:lnTo>
                  <a:pt x="2754" y="1082"/>
                </a:lnTo>
                <a:lnTo>
                  <a:pt x="2755" y="1087"/>
                </a:lnTo>
                <a:lnTo>
                  <a:pt x="2757" y="1092"/>
                </a:lnTo>
                <a:lnTo>
                  <a:pt x="2760" y="1098"/>
                </a:lnTo>
                <a:lnTo>
                  <a:pt x="2761" y="1104"/>
                </a:lnTo>
                <a:lnTo>
                  <a:pt x="2763" y="1110"/>
                </a:lnTo>
                <a:lnTo>
                  <a:pt x="2764" y="1116"/>
                </a:lnTo>
                <a:lnTo>
                  <a:pt x="2766" y="1122"/>
                </a:lnTo>
                <a:lnTo>
                  <a:pt x="2768" y="1128"/>
                </a:lnTo>
                <a:lnTo>
                  <a:pt x="2769" y="1133"/>
                </a:lnTo>
                <a:lnTo>
                  <a:pt x="2771" y="1139"/>
                </a:lnTo>
                <a:lnTo>
                  <a:pt x="2772" y="1145"/>
                </a:lnTo>
                <a:lnTo>
                  <a:pt x="2774" y="1150"/>
                </a:lnTo>
                <a:lnTo>
                  <a:pt x="2775" y="1156"/>
                </a:lnTo>
                <a:lnTo>
                  <a:pt x="2778" y="1162"/>
                </a:lnTo>
                <a:lnTo>
                  <a:pt x="2780" y="1168"/>
                </a:lnTo>
                <a:lnTo>
                  <a:pt x="2782" y="1174"/>
                </a:lnTo>
                <a:lnTo>
                  <a:pt x="2783" y="1178"/>
                </a:lnTo>
                <a:lnTo>
                  <a:pt x="2785" y="1184"/>
                </a:lnTo>
                <a:lnTo>
                  <a:pt x="2786" y="1190"/>
                </a:lnTo>
                <a:lnTo>
                  <a:pt x="2788" y="1194"/>
                </a:lnTo>
                <a:lnTo>
                  <a:pt x="2789" y="1200"/>
                </a:lnTo>
                <a:lnTo>
                  <a:pt x="2791" y="1206"/>
                </a:lnTo>
                <a:lnTo>
                  <a:pt x="2792" y="1212"/>
                </a:lnTo>
                <a:lnTo>
                  <a:pt x="2794" y="1217"/>
                </a:lnTo>
                <a:lnTo>
                  <a:pt x="2796" y="1222"/>
                </a:lnTo>
                <a:lnTo>
                  <a:pt x="2799" y="1227"/>
                </a:lnTo>
                <a:lnTo>
                  <a:pt x="2800" y="1233"/>
                </a:lnTo>
                <a:lnTo>
                  <a:pt x="2802" y="1239"/>
                </a:lnTo>
                <a:lnTo>
                  <a:pt x="2803" y="1243"/>
                </a:lnTo>
                <a:lnTo>
                  <a:pt x="2805" y="1249"/>
                </a:lnTo>
                <a:lnTo>
                  <a:pt x="2807" y="1254"/>
                </a:lnTo>
                <a:lnTo>
                  <a:pt x="2808" y="1260"/>
                </a:lnTo>
                <a:lnTo>
                  <a:pt x="2810" y="1265"/>
                </a:lnTo>
                <a:lnTo>
                  <a:pt x="2811" y="1270"/>
                </a:lnTo>
                <a:lnTo>
                  <a:pt x="2813" y="1276"/>
                </a:lnTo>
                <a:lnTo>
                  <a:pt x="2814" y="1280"/>
                </a:lnTo>
                <a:lnTo>
                  <a:pt x="2817" y="1286"/>
                </a:lnTo>
                <a:lnTo>
                  <a:pt x="2819" y="1291"/>
                </a:lnTo>
                <a:lnTo>
                  <a:pt x="2821" y="1295"/>
                </a:lnTo>
                <a:lnTo>
                  <a:pt x="2822" y="1301"/>
                </a:lnTo>
                <a:lnTo>
                  <a:pt x="2824" y="1306"/>
                </a:lnTo>
                <a:lnTo>
                  <a:pt x="2825" y="1311"/>
                </a:lnTo>
                <a:lnTo>
                  <a:pt x="2827" y="1316"/>
                </a:lnTo>
                <a:lnTo>
                  <a:pt x="2828" y="1322"/>
                </a:lnTo>
                <a:lnTo>
                  <a:pt x="2830" y="1326"/>
                </a:lnTo>
                <a:lnTo>
                  <a:pt x="2831" y="1331"/>
                </a:lnTo>
                <a:lnTo>
                  <a:pt x="2833" y="1337"/>
                </a:lnTo>
                <a:lnTo>
                  <a:pt x="2836" y="1341"/>
                </a:lnTo>
                <a:lnTo>
                  <a:pt x="2838" y="1346"/>
                </a:lnTo>
                <a:lnTo>
                  <a:pt x="2839" y="1352"/>
                </a:lnTo>
                <a:lnTo>
                  <a:pt x="2841" y="1356"/>
                </a:lnTo>
                <a:lnTo>
                  <a:pt x="2842" y="1360"/>
                </a:lnTo>
                <a:lnTo>
                  <a:pt x="2844" y="1366"/>
                </a:lnTo>
                <a:lnTo>
                  <a:pt x="2845" y="1371"/>
                </a:lnTo>
                <a:lnTo>
                  <a:pt x="2847" y="1375"/>
                </a:lnTo>
                <a:lnTo>
                  <a:pt x="2849" y="1242"/>
                </a:lnTo>
                <a:lnTo>
                  <a:pt x="2850" y="1120"/>
                </a:lnTo>
                <a:lnTo>
                  <a:pt x="2852" y="1009"/>
                </a:lnTo>
                <a:lnTo>
                  <a:pt x="2853" y="907"/>
                </a:lnTo>
                <a:lnTo>
                  <a:pt x="2856" y="813"/>
                </a:lnTo>
                <a:lnTo>
                  <a:pt x="2858" y="727"/>
                </a:lnTo>
                <a:lnTo>
                  <a:pt x="2859" y="650"/>
                </a:lnTo>
                <a:lnTo>
                  <a:pt x="2861" y="579"/>
                </a:lnTo>
                <a:lnTo>
                  <a:pt x="2863" y="513"/>
                </a:lnTo>
                <a:lnTo>
                  <a:pt x="2864" y="456"/>
                </a:lnTo>
                <a:lnTo>
                  <a:pt x="2866" y="402"/>
                </a:lnTo>
                <a:lnTo>
                  <a:pt x="2867" y="353"/>
                </a:lnTo>
                <a:lnTo>
                  <a:pt x="2869" y="310"/>
                </a:lnTo>
                <a:lnTo>
                  <a:pt x="2870" y="270"/>
                </a:lnTo>
                <a:lnTo>
                  <a:pt x="2872" y="235"/>
                </a:lnTo>
                <a:lnTo>
                  <a:pt x="2875" y="202"/>
                </a:lnTo>
                <a:lnTo>
                  <a:pt x="2877" y="174"/>
                </a:lnTo>
                <a:lnTo>
                  <a:pt x="2878" y="147"/>
                </a:lnTo>
                <a:lnTo>
                  <a:pt x="2880" y="125"/>
                </a:lnTo>
                <a:lnTo>
                  <a:pt x="2881" y="104"/>
                </a:lnTo>
                <a:lnTo>
                  <a:pt x="2883" y="86"/>
                </a:lnTo>
                <a:lnTo>
                  <a:pt x="2884" y="70"/>
                </a:lnTo>
                <a:lnTo>
                  <a:pt x="2886" y="57"/>
                </a:lnTo>
                <a:lnTo>
                  <a:pt x="2888" y="45"/>
                </a:lnTo>
                <a:lnTo>
                  <a:pt x="2889" y="34"/>
                </a:lnTo>
                <a:lnTo>
                  <a:pt x="2891" y="25"/>
                </a:lnTo>
                <a:lnTo>
                  <a:pt x="2892" y="18"/>
                </a:lnTo>
                <a:lnTo>
                  <a:pt x="2895" y="12"/>
                </a:lnTo>
                <a:lnTo>
                  <a:pt x="2897" y="8"/>
                </a:lnTo>
                <a:lnTo>
                  <a:pt x="2898" y="5"/>
                </a:lnTo>
                <a:lnTo>
                  <a:pt x="2900" y="2"/>
                </a:lnTo>
                <a:lnTo>
                  <a:pt x="2902" y="0"/>
                </a:lnTo>
                <a:lnTo>
                  <a:pt x="2903" y="0"/>
                </a:lnTo>
                <a:lnTo>
                  <a:pt x="2905" y="0"/>
                </a:lnTo>
                <a:lnTo>
                  <a:pt x="2906" y="2"/>
                </a:lnTo>
                <a:lnTo>
                  <a:pt x="2908" y="3"/>
                </a:lnTo>
                <a:lnTo>
                  <a:pt x="2909" y="6"/>
                </a:lnTo>
                <a:lnTo>
                  <a:pt x="2911" y="8"/>
                </a:lnTo>
                <a:lnTo>
                  <a:pt x="2914" y="12"/>
                </a:lnTo>
                <a:lnTo>
                  <a:pt x="2916" y="15"/>
                </a:lnTo>
                <a:lnTo>
                  <a:pt x="2917" y="19"/>
                </a:lnTo>
                <a:lnTo>
                  <a:pt x="2919" y="25"/>
                </a:lnTo>
                <a:lnTo>
                  <a:pt x="2920" y="30"/>
                </a:lnTo>
                <a:lnTo>
                  <a:pt x="2922" y="36"/>
                </a:lnTo>
                <a:lnTo>
                  <a:pt x="2923" y="42"/>
                </a:lnTo>
                <a:lnTo>
                  <a:pt x="2925" y="48"/>
                </a:lnTo>
                <a:lnTo>
                  <a:pt x="2927" y="54"/>
                </a:lnTo>
                <a:lnTo>
                  <a:pt x="2928" y="60"/>
                </a:lnTo>
                <a:lnTo>
                  <a:pt x="2930" y="67"/>
                </a:lnTo>
                <a:lnTo>
                  <a:pt x="2931" y="74"/>
                </a:lnTo>
                <a:lnTo>
                  <a:pt x="2934" y="82"/>
                </a:lnTo>
                <a:lnTo>
                  <a:pt x="2936" y="89"/>
                </a:lnTo>
                <a:lnTo>
                  <a:pt x="2937" y="97"/>
                </a:lnTo>
                <a:lnTo>
                  <a:pt x="2939" y="104"/>
                </a:lnTo>
                <a:lnTo>
                  <a:pt x="2941" y="111"/>
                </a:lnTo>
                <a:lnTo>
                  <a:pt x="2942" y="119"/>
                </a:lnTo>
                <a:lnTo>
                  <a:pt x="2944" y="128"/>
                </a:lnTo>
                <a:lnTo>
                  <a:pt x="2945" y="135"/>
                </a:lnTo>
                <a:lnTo>
                  <a:pt x="2947" y="144"/>
                </a:lnTo>
                <a:lnTo>
                  <a:pt x="2948" y="152"/>
                </a:lnTo>
                <a:lnTo>
                  <a:pt x="2950" y="160"/>
                </a:lnTo>
                <a:lnTo>
                  <a:pt x="2953" y="168"/>
                </a:lnTo>
                <a:lnTo>
                  <a:pt x="2955" y="177"/>
                </a:lnTo>
                <a:lnTo>
                  <a:pt x="2956" y="184"/>
                </a:lnTo>
                <a:lnTo>
                  <a:pt x="2958" y="193"/>
                </a:lnTo>
                <a:lnTo>
                  <a:pt x="2959" y="202"/>
                </a:lnTo>
                <a:lnTo>
                  <a:pt x="2961" y="211"/>
                </a:lnTo>
                <a:lnTo>
                  <a:pt x="2962" y="218"/>
                </a:lnTo>
                <a:lnTo>
                  <a:pt x="2964" y="227"/>
                </a:lnTo>
                <a:lnTo>
                  <a:pt x="2965" y="236"/>
                </a:lnTo>
                <a:lnTo>
                  <a:pt x="2967" y="245"/>
                </a:lnTo>
                <a:lnTo>
                  <a:pt x="2969" y="252"/>
                </a:lnTo>
                <a:lnTo>
                  <a:pt x="2970" y="261"/>
                </a:lnTo>
                <a:lnTo>
                  <a:pt x="2973" y="270"/>
                </a:lnTo>
                <a:lnTo>
                  <a:pt x="2975" y="279"/>
                </a:lnTo>
                <a:lnTo>
                  <a:pt x="2976" y="286"/>
                </a:lnTo>
                <a:lnTo>
                  <a:pt x="2978" y="295"/>
                </a:lnTo>
                <a:lnTo>
                  <a:pt x="2979" y="304"/>
                </a:lnTo>
                <a:lnTo>
                  <a:pt x="2981" y="313"/>
                </a:lnTo>
                <a:lnTo>
                  <a:pt x="2983" y="321"/>
                </a:lnTo>
                <a:lnTo>
                  <a:pt x="2984" y="330"/>
                </a:lnTo>
                <a:lnTo>
                  <a:pt x="2986" y="338"/>
                </a:lnTo>
                <a:lnTo>
                  <a:pt x="2987" y="347"/>
                </a:lnTo>
                <a:lnTo>
                  <a:pt x="2989" y="355"/>
                </a:lnTo>
                <a:lnTo>
                  <a:pt x="2992" y="364"/>
                </a:lnTo>
                <a:lnTo>
                  <a:pt x="2994" y="373"/>
                </a:lnTo>
                <a:lnTo>
                  <a:pt x="2995" y="380"/>
                </a:lnTo>
                <a:lnTo>
                  <a:pt x="2997" y="389"/>
                </a:lnTo>
                <a:lnTo>
                  <a:pt x="2998" y="398"/>
                </a:lnTo>
                <a:lnTo>
                  <a:pt x="3000" y="405"/>
                </a:lnTo>
                <a:lnTo>
                  <a:pt x="3001" y="414"/>
                </a:lnTo>
                <a:lnTo>
                  <a:pt x="3003" y="421"/>
                </a:lnTo>
                <a:lnTo>
                  <a:pt x="3004" y="430"/>
                </a:lnTo>
                <a:lnTo>
                  <a:pt x="3006" y="438"/>
                </a:lnTo>
                <a:lnTo>
                  <a:pt x="3008" y="447"/>
                </a:lnTo>
                <a:lnTo>
                  <a:pt x="3011" y="456"/>
                </a:lnTo>
                <a:lnTo>
                  <a:pt x="3012" y="463"/>
                </a:lnTo>
                <a:lnTo>
                  <a:pt x="3014" y="470"/>
                </a:lnTo>
                <a:lnTo>
                  <a:pt x="3015" y="479"/>
                </a:lnTo>
                <a:lnTo>
                  <a:pt x="3017" y="487"/>
                </a:lnTo>
                <a:lnTo>
                  <a:pt x="3018" y="496"/>
                </a:lnTo>
                <a:lnTo>
                  <a:pt x="3020" y="503"/>
                </a:lnTo>
                <a:lnTo>
                  <a:pt x="3022" y="512"/>
                </a:lnTo>
                <a:lnTo>
                  <a:pt x="3023" y="519"/>
                </a:lnTo>
                <a:lnTo>
                  <a:pt x="3025" y="527"/>
                </a:lnTo>
                <a:lnTo>
                  <a:pt x="3026" y="536"/>
                </a:lnTo>
                <a:lnTo>
                  <a:pt x="3028" y="543"/>
                </a:lnTo>
                <a:lnTo>
                  <a:pt x="3031" y="551"/>
                </a:lnTo>
                <a:lnTo>
                  <a:pt x="3032" y="559"/>
                </a:lnTo>
                <a:lnTo>
                  <a:pt x="3034" y="567"/>
                </a:lnTo>
                <a:lnTo>
                  <a:pt x="3036" y="574"/>
                </a:lnTo>
                <a:lnTo>
                  <a:pt x="3037" y="582"/>
                </a:lnTo>
                <a:lnTo>
                  <a:pt x="3039" y="591"/>
                </a:lnTo>
                <a:lnTo>
                  <a:pt x="3040" y="598"/>
                </a:lnTo>
                <a:lnTo>
                  <a:pt x="3042" y="605"/>
                </a:lnTo>
                <a:lnTo>
                  <a:pt x="3043" y="613"/>
                </a:lnTo>
                <a:lnTo>
                  <a:pt x="3045" y="620"/>
                </a:lnTo>
                <a:lnTo>
                  <a:pt x="3047" y="628"/>
                </a:lnTo>
                <a:lnTo>
                  <a:pt x="3050" y="637"/>
                </a:lnTo>
                <a:lnTo>
                  <a:pt x="3051" y="644"/>
                </a:lnTo>
                <a:lnTo>
                  <a:pt x="3053" y="651"/>
                </a:lnTo>
                <a:lnTo>
                  <a:pt x="3054" y="659"/>
                </a:lnTo>
                <a:lnTo>
                  <a:pt x="3056" y="666"/>
                </a:lnTo>
                <a:lnTo>
                  <a:pt x="3057" y="674"/>
                </a:lnTo>
                <a:lnTo>
                  <a:pt x="3059" y="681"/>
                </a:lnTo>
                <a:lnTo>
                  <a:pt x="3061" y="688"/>
                </a:lnTo>
                <a:lnTo>
                  <a:pt x="3062" y="696"/>
                </a:lnTo>
                <a:lnTo>
                  <a:pt x="3064" y="703"/>
                </a:lnTo>
                <a:lnTo>
                  <a:pt x="3065" y="711"/>
                </a:lnTo>
                <a:lnTo>
                  <a:pt x="3067" y="717"/>
                </a:lnTo>
                <a:lnTo>
                  <a:pt x="3070" y="724"/>
                </a:lnTo>
                <a:lnTo>
                  <a:pt x="3071" y="731"/>
                </a:lnTo>
                <a:lnTo>
                  <a:pt x="3073" y="739"/>
                </a:lnTo>
                <a:lnTo>
                  <a:pt x="3075" y="746"/>
                </a:lnTo>
                <a:lnTo>
                  <a:pt x="3076" y="754"/>
                </a:lnTo>
                <a:lnTo>
                  <a:pt x="3078" y="761"/>
                </a:lnTo>
                <a:lnTo>
                  <a:pt x="3079" y="767"/>
                </a:lnTo>
                <a:lnTo>
                  <a:pt x="3081" y="775"/>
                </a:lnTo>
                <a:lnTo>
                  <a:pt x="3082" y="782"/>
                </a:lnTo>
                <a:lnTo>
                  <a:pt x="3084" y="789"/>
                </a:lnTo>
                <a:lnTo>
                  <a:pt x="3085" y="795"/>
                </a:lnTo>
                <a:lnTo>
                  <a:pt x="3089" y="803"/>
                </a:lnTo>
                <a:lnTo>
                  <a:pt x="3090" y="810"/>
                </a:lnTo>
                <a:lnTo>
                  <a:pt x="3092" y="816"/>
                </a:lnTo>
                <a:lnTo>
                  <a:pt x="3093" y="823"/>
                </a:lnTo>
                <a:lnTo>
                  <a:pt x="3095" y="831"/>
                </a:lnTo>
                <a:lnTo>
                  <a:pt x="3096" y="837"/>
                </a:lnTo>
                <a:lnTo>
                  <a:pt x="3098" y="844"/>
                </a:lnTo>
                <a:lnTo>
                  <a:pt x="3099" y="850"/>
                </a:lnTo>
                <a:lnTo>
                  <a:pt x="3101" y="858"/>
                </a:lnTo>
                <a:lnTo>
                  <a:pt x="3103" y="864"/>
                </a:lnTo>
                <a:lnTo>
                  <a:pt x="3104" y="871"/>
                </a:lnTo>
                <a:lnTo>
                  <a:pt x="3106" y="877"/>
                </a:lnTo>
                <a:lnTo>
                  <a:pt x="3109" y="884"/>
                </a:lnTo>
                <a:lnTo>
                  <a:pt x="3110" y="890"/>
                </a:lnTo>
                <a:lnTo>
                  <a:pt x="3112" y="898"/>
                </a:lnTo>
                <a:lnTo>
                  <a:pt x="3114" y="904"/>
                </a:lnTo>
                <a:lnTo>
                  <a:pt x="3115" y="911"/>
                </a:lnTo>
                <a:lnTo>
                  <a:pt x="3117" y="917"/>
                </a:lnTo>
                <a:lnTo>
                  <a:pt x="3118" y="924"/>
                </a:lnTo>
                <a:lnTo>
                  <a:pt x="3120" y="930"/>
                </a:lnTo>
                <a:lnTo>
                  <a:pt x="3121" y="936"/>
                </a:lnTo>
                <a:lnTo>
                  <a:pt x="3123" y="944"/>
                </a:lnTo>
                <a:lnTo>
                  <a:pt x="3124" y="950"/>
                </a:lnTo>
                <a:lnTo>
                  <a:pt x="3128" y="955"/>
                </a:lnTo>
                <a:lnTo>
                  <a:pt x="3129" y="963"/>
                </a:lnTo>
                <a:lnTo>
                  <a:pt x="3131" y="969"/>
                </a:lnTo>
                <a:lnTo>
                  <a:pt x="3132" y="975"/>
                </a:lnTo>
                <a:lnTo>
                  <a:pt x="3134" y="981"/>
                </a:lnTo>
                <a:lnTo>
                  <a:pt x="3135" y="988"/>
                </a:lnTo>
                <a:lnTo>
                  <a:pt x="3137" y="994"/>
                </a:lnTo>
                <a:lnTo>
                  <a:pt x="3138" y="1000"/>
                </a:lnTo>
                <a:lnTo>
                  <a:pt x="3140" y="1006"/>
                </a:lnTo>
                <a:lnTo>
                  <a:pt x="3142" y="1012"/>
                </a:lnTo>
                <a:lnTo>
                  <a:pt x="3143" y="1019"/>
                </a:lnTo>
                <a:lnTo>
                  <a:pt x="3146" y="1025"/>
                </a:lnTo>
                <a:lnTo>
                  <a:pt x="3148" y="1031"/>
                </a:lnTo>
                <a:lnTo>
                  <a:pt x="3149" y="1037"/>
                </a:lnTo>
                <a:lnTo>
                  <a:pt x="3151" y="1043"/>
                </a:lnTo>
                <a:lnTo>
                  <a:pt x="3152" y="1049"/>
                </a:lnTo>
                <a:lnTo>
                  <a:pt x="3154" y="1055"/>
                </a:lnTo>
                <a:lnTo>
                  <a:pt x="3156" y="1061"/>
                </a:lnTo>
                <a:lnTo>
                  <a:pt x="3157" y="1067"/>
                </a:lnTo>
                <a:lnTo>
                  <a:pt x="3159" y="1073"/>
                </a:lnTo>
                <a:lnTo>
                  <a:pt x="3160" y="1079"/>
                </a:lnTo>
                <a:lnTo>
                  <a:pt x="3162" y="1085"/>
                </a:lnTo>
                <a:lnTo>
                  <a:pt x="3163" y="1090"/>
                </a:lnTo>
                <a:lnTo>
                  <a:pt x="3167" y="1096"/>
                </a:lnTo>
                <a:lnTo>
                  <a:pt x="3168" y="1102"/>
                </a:lnTo>
                <a:lnTo>
                  <a:pt x="3170" y="1108"/>
                </a:lnTo>
                <a:lnTo>
                  <a:pt x="3171" y="1114"/>
                </a:lnTo>
                <a:lnTo>
                  <a:pt x="3173" y="1120"/>
                </a:lnTo>
                <a:lnTo>
                  <a:pt x="3174" y="1126"/>
                </a:lnTo>
                <a:lnTo>
                  <a:pt x="3176" y="1132"/>
                </a:lnTo>
                <a:lnTo>
                  <a:pt x="3177" y="1136"/>
                </a:lnTo>
                <a:lnTo>
                  <a:pt x="3179" y="1142"/>
                </a:lnTo>
                <a:lnTo>
                  <a:pt x="3181" y="1148"/>
                </a:lnTo>
                <a:lnTo>
                  <a:pt x="3182" y="1154"/>
                </a:lnTo>
                <a:lnTo>
                  <a:pt x="3185" y="1160"/>
                </a:lnTo>
                <a:lnTo>
                  <a:pt x="3187" y="1166"/>
                </a:lnTo>
                <a:lnTo>
                  <a:pt x="3188" y="1171"/>
                </a:lnTo>
                <a:lnTo>
                  <a:pt x="3190" y="1176"/>
                </a:lnTo>
                <a:lnTo>
                  <a:pt x="3191" y="1182"/>
                </a:lnTo>
                <a:lnTo>
                  <a:pt x="3193" y="1188"/>
                </a:lnTo>
                <a:lnTo>
                  <a:pt x="3195" y="1193"/>
                </a:lnTo>
                <a:lnTo>
                  <a:pt x="3196" y="1199"/>
                </a:lnTo>
                <a:lnTo>
                  <a:pt x="3198" y="1205"/>
                </a:lnTo>
                <a:lnTo>
                  <a:pt x="3199" y="1209"/>
                </a:lnTo>
                <a:lnTo>
                  <a:pt x="3201" y="1215"/>
                </a:lnTo>
                <a:lnTo>
                  <a:pt x="3202" y="1221"/>
                </a:lnTo>
                <a:lnTo>
                  <a:pt x="3205" y="1225"/>
                </a:lnTo>
                <a:lnTo>
                  <a:pt x="3207" y="1231"/>
                </a:lnTo>
                <a:lnTo>
                  <a:pt x="3209" y="1237"/>
                </a:lnTo>
                <a:lnTo>
                  <a:pt x="3210" y="1242"/>
                </a:lnTo>
                <a:lnTo>
                  <a:pt x="3212" y="1248"/>
                </a:lnTo>
                <a:lnTo>
                  <a:pt x="3213" y="1252"/>
                </a:lnTo>
                <a:lnTo>
                  <a:pt x="3215" y="1258"/>
                </a:lnTo>
                <a:lnTo>
                  <a:pt x="3216" y="1263"/>
                </a:lnTo>
                <a:lnTo>
                  <a:pt x="3218" y="1268"/>
                </a:lnTo>
                <a:lnTo>
                  <a:pt x="3219" y="1273"/>
                </a:lnTo>
                <a:lnTo>
                  <a:pt x="3221" y="1279"/>
                </a:lnTo>
                <a:lnTo>
                  <a:pt x="3224" y="1283"/>
                </a:lnTo>
                <a:lnTo>
                  <a:pt x="3226" y="1289"/>
                </a:lnTo>
                <a:lnTo>
                  <a:pt x="3227" y="1294"/>
                </a:lnTo>
                <a:lnTo>
                  <a:pt x="3229" y="1300"/>
                </a:lnTo>
                <a:lnTo>
                  <a:pt x="3230" y="1304"/>
                </a:lnTo>
                <a:lnTo>
                  <a:pt x="3232" y="1310"/>
                </a:lnTo>
                <a:lnTo>
                  <a:pt x="3234" y="1314"/>
                </a:lnTo>
                <a:lnTo>
                  <a:pt x="3235" y="1320"/>
                </a:lnTo>
                <a:lnTo>
                  <a:pt x="3237" y="1325"/>
                </a:lnTo>
                <a:lnTo>
                  <a:pt x="3238" y="1329"/>
                </a:lnTo>
                <a:lnTo>
                  <a:pt x="3240" y="1335"/>
                </a:lnTo>
                <a:lnTo>
                  <a:pt x="3241" y="1340"/>
                </a:lnTo>
                <a:lnTo>
                  <a:pt x="3244" y="1344"/>
                </a:lnTo>
                <a:lnTo>
                  <a:pt x="3246" y="1350"/>
                </a:lnTo>
                <a:lnTo>
                  <a:pt x="3248" y="1354"/>
                </a:lnTo>
                <a:lnTo>
                  <a:pt x="3249" y="1359"/>
                </a:lnTo>
                <a:lnTo>
                  <a:pt x="3251" y="1365"/>
                </a:lnTo>
                <a:lnTo>
                  <a:pt x="3252" y="1369"/>
                </a:lnTo>
                <a:lnTo>
                  <a:pt x="3254" y="1374"/>
                </a:lnTo>
                <a:lnTo>
                  <a:pt x="3255" y="1378"/>
                </a:lnTo>
                <a:lnTo>
                  <a:pt x="3257" y="1384"/>
                </a:lnTo>
                <a:lnTo>
                  <a:pt x="3258" y="1389"/>
                </a:lnTo>
                <a:lnTo>
                  <a:pt x="3260" y="1393"/>
                </a:lnTo>
                <a:lnTo>
                  <a:pt x="3263" y="1398"/>
                </a:lnTo>
                <a:lnTo>
                  <a:pt x="3265" y="1402"/>
                </a:lnTo>
                <a:lnTo>
                  <a:pt x="3266" y="1408"/>
                </a:lnTo>
                <a:lnTo>
                  <a:pt x="3268" y="1412"/>
                </a:lnTo>
                <a:lnTo>
                  <a:pt x="3269" y="1417"/>
                </a:lnTo>
                <a:lnTo>
                  <a:pt x="3271" y="1421"/>
                </a:lnTo>
                <a:lnTo>
                  <a:pt x="3272" y="1426"/>
                </a:lnTo>
                <a:lnTo>
                  <a:pt x="3274" y="1430"/>
                </a:lnTo>
                <a:lnTo>
                  <a:pt x="3276" y="1436"/>
                </a:lnTo>
                <a:lnTo>
                  <a:pt x="3277" y="1441"/>
                </a:lnTo>
                <a:lnTo>
                  <a:pt x="3279" y="1445"/>
                </a:lnTo>
                <a:lnTo>
                  <a:pt x="3282" y="1449"/>
                </a:lnTo>
                <a:lnTo>
                  <a:pt x="3283" y="1454"/>
                </a:lnTo>
                <a:lnTo>
                  <a:pt x="3285" y="1458"/>
                </a:lnTo>
                <a:lnTo>
                  <a:pt x="3287" y="1463"/>
                </a:lnTo>
                <a:lnTo>
                  <a:pt x="3288" y="1467"/>
                </a:lnTo>
                <a:lnTo>
                  <a:pt x="3290" y="1472"/>
                </a:lnTo>
                <a:lnTo>
                  <a:pt x="3291" y="1476"/>
                </a:lnTo>
                <a:lnTo>
                  <a:pt x="3293" y="1481"/>
                </a:lnTo>
                <a:lnTo>
                  <a:pt x="3294" y="1485"/>
                </a:lnTo>
                <a:lnTo>
                  <a:pt x="3296" y="1489"/>
                </a:lnTo>
                <a:lnTo>
                  <a:pt x="3297" y="1494"/>
                </a:lnTo>
                <a:lnTo>
                  <a:pt x="3299" y="1498"/>
                </a:lnTo>
                <a:lnTo>
                  <a:pt x="3302" y="1503"/>
                </a:lnTo>
                <a:lnTo>
                  <a:pt x="3304" y="1507"/>
                </a:lnTo>
                <a:lnTo>
                  <a:pt x="3305" y="1512"/>
                </a:lnTo>
                <a:lnTo>
                  <a:pt x="3307" y="1516"/>
                </a:lnTo>
                <a:lnTo>
                  <a:pt x="3308" y="1521"/>
                </a:lnTo>
                <a:lnTo>
                  <a:pt x="3310" y="1524"/>
                </a:lnTo>
                <a:lnTo>
                  <a:pt x="3311" y="1528"/>
                </a:lnTo>
                <a:lnTo>
                  <a:pt x="3313" y="1532"/>
                </a:lnTo>
                <a:lnTo>
                  <a:pt x="3315" y="1537"/>
                </a:lnTo>
                <a:lnTo>
                  <a:pt x="3316" y="1541"/>
                </a:lnTo>
                <a:lnTo>
                  <a:pt x="3318" y="1546"/>
                </a:lnTo>
                <a:lnTo>
                  <a:pt x="3321" y="1550"/>
                </a:lnTo>
                <a:lnTo>
                  <a:pt x="3322" y="1553"/>
                </a:lnTo>
                <a:lnTo>
                  <a:pt x="3324" y="1558"/>
                </a:lnTo>
                <a:lnTo>
                  <a:pt x="3325" y="1562"/>
                </a:lnTo>
                <a:lnTo>
                  <a:pt x="3327" y="1567"/>
                </a:lnTo>
                <a:lnTo>
                  <a:pt x="3329" y="1571"/>
                </a:lnTo>
                <a:lnTo>
                  <a:pt x="3330" y="1574"/>
                </a:lnTo>
                <a:lnTo>
                  <a:pt x="3332" y="1578"/>
                </a:lnTo>
                <a:lnTo>
                  <a:pt x="3333" y="1583"/>
                </a:lnTo>
                <a:lnTo>
                  <a:pt x="3335" y="1587"/>
                </a:lnTo>
                <a:lnTo>
                  <a:pt x="3336" y="1590"/>
                </a:lnTo>
                <a:lnTo>
                  <a:pt x="3338" y="1595"/>
                </a:lnTo>
                <a:lnTo>
                  <a:pt x="3341" y="1599"/>
                </a:lnTo>
                <a:lnTo>
                  <a:pt x="3343" y="1602"/>
                </a:lnTo>
                <a:lnTo>
                  <a:pt x="3344" y="1607"/>
                </a:lnTo>
                <a:lnTo>
                  <a:pt x="3346" y="1611"/>
                </a:lnTo>
                <a:lnTo>
                  <a:pt x="3347" y="1614"/>
                </a:lnTo>
                <a:lnTo>
                  <a:pt x="3349" y="1619"/>
                </a:lnTo>
                <a:lnTo>
                  <a:pt x="3350" y="1623"/>
                </a:lnTo>
                <a:lnTo>
                  <a:pt x="3352" y="1626"/>
                </a:lnTo>
                <a:lnTo>
                  <a:pt x="3354" y="1630"/>
                </a:lnTo>
                <a:lnTo>
                  <a:pt x="3355" y="1635"/>
                </a:lnTo>
                <a:lnTo>
                  <a:pt x="3357" y="1638"/>
                </a:lnTo>
                <a:lnTo>
                  <a:pt x="3360" y="1642"/>
                </a:lnTo>
                <a:lnTo>
                  <a:pt x="3361" y="1645"/>
                </a:lnTo>
                <a:lnTo>
                  <a:pt x="3363" y="1650"/>
                </a:lnTo>
                <a:lnTo>
                  <a:pt x="3364" y="1654"/>
                </a:lnTo>
                <a:lnTo>
                  <a:pt x="3366" y="1657"/>
                </a:lnTo>
                <a:lnTo>
                  <a:pt x="3368" y="1662"/>
                </a:lnTo>
                <a:lnTo>
                  <a:pt x="3369" y="1665"/>
                </a:lnTo>
                <a:lnTo>
                  <a:pt x="3371" y="1669"/>
                </a:lnTo>
                <a:lnTo>
                  <a:pt x="3372" y="1672"/>
                </a:lnTo>
                <a:lnTo>
                  <a:pt x="3374" y="1676"/>
                </a:lnTo>
                <a:lnTo>
                  <a:pt x="3375" y="1679"/>
                </a:lnTo>
                <a:lnTo>
                  <a:pt x="3377" y="1684"/>
                </a:lnTo>
                <a:lnTo>
                  <a:pt x="3380" y="1687"/>
                </a:lnTo>
                <a:lnTo>
                  <a:pt x="3382" y="1691"/>
                </a:lnTo>
                <a:lnTo>
                  <a:pt x="3383" y="1694"/>
                </a:lnTo>
                <a:lnTo>
                  <a:pt x="3385" y="1699"/>
                </a:lnTo>
                <a:lnTo>
                  <a:pt x="3386" y="1702"/>
                </a:lnTo>
                <a:lnTo>
                  <a:pt x="3388" y="1705"/>
                </a:lnTo>
              </a:path>
            </a:pathLst>
          </a:custGeom>
          <a:noFill/>
          <a:ln w="38100">
            <a:solidFill>
              <a:srgbClr val="008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94" name="Freeform 43"/>
          <p:cNvSpPr>
            <a:spLocks/>
          </p:cNvSpPr>
          <p:nvPr/>
        </p:nvSpPr>
        <p:spPr bwMode="auto">
          <a:xfrm>
            <a:off x="4668937" y="2838078"/>
            <a:ext cx="2154238" cy="1998663"/>
          </a:xfrm>
          <a:custGeom>
            <a:avLst/>
            <a:gdLst>
              <a:gd name="T0" fmla="*/ 42 w 2713"/>
              <a:gd name="T1" fmla="*/ 1719 h 2517"/>
              <a:gd name="T2" fmla="*/ 86 w 2713"/>
              <a:gd name="T3" fmla="*/ 1801 h 2517"/>
              <a:gd name="T4" fmla="*/ 131 w 2713"/>
              <a:gd name="T5" fmla="*/ 1875 h 2517"/>
              <a:gd name="T6" fmla="*/ 174 w 2713"/>
              <a:gd name="T7" fmla="*/ 1942 h 2517"/>
              <a:gd name="T8" fmla="*/ 218 w 2713"/>
              <a:gd name="T9" fmla="*/ 2002 h 2517"/>
              <a:gd name="T10" fmla="*/ 263 w 2713"/>
              <a:gd name="T11" fmla="*/ 2059 h 2517"/>
              <a:gd name="T12" fmla="*/ 307 w 2713"/>
              <a:gd name="T13" fmla="*/ 2109 h 2517"/>
              <a:gd name="T14" fmla="*/ 350 w 2713"/>
              <a:gd name="T15" fmla="*/ 2154 h 2517"/>
              <a:gd name="T16" fmla="*/ 394 w 2713"/>
              <a:gd name="T17" fmla="*/ 2195 h 2517"/>
              <a:gd name="T18" fmla="*/ 439 w 2713"/>
              <a:gd name="T19" fmla="*/ 2234 h 2517"/>
              <a:gd name="T20" fmla="*/ 483 w 2713"/>
              <a:gd name="T21" fmla="*/ 2268 h 2517"/>
              <a:gd name="T22" fmla="*/ 527 w 2713"/>
              <a:gd name="T23" fmla="*/ 2299 h 2517"/>
              <a:gd name="T24" fmla="*/ 570 w 2713"/>
              <a:gd name="T25" fmla="*/ 2327 h 2517"/>
              <a:gd name="T26" fmla="*/ 615 w 2713"/>
              <a:gd name="T27" fmla="*/ 2354 h 2517"/>
              <a:gd name="T28" fmla="*/ 659 w 2713"/>
              <a:gd name="T29" fmla="*/ 2376 h 2517"/>
              <a:gd name="T30" fmla="*/ 703 w 2713"/>
              <a:gd name="T31" fmla="*/ 2398 h 2517"/>
              <a:gd name="T32" fmla="*/ 748 w 2713"/>
              <a:gd name="T33" fmla="*/ 2418 h 2517"/>
              <a:gd name="T34" fmla="*/ 791 w 2713"/>
              <a:gd name="T35" fmla="*/ 2434 h 2517"/>
              <a:gd name="T36" fmla="*/ 835 w 2713"/>
              <a:gd name="T37" fmla="*/ 2450 h 2517"/>
              <a:gd name="T38" fmla="*/ 879 w 2713"/>
              <a:gd name="T39" fmla="*/ 2465 h 2517"/>
              <a:gd name="T40" fmla="*/ 924 w 2713"/>
              <a:gd name="T41" fmla="*/ 2479 h 2517"/>
              <a:gd name="T42" fmla="*/ 968 w 2713"/>
              <a:gd name="T43" fmla="*/ 2490 h 2517"/>
              <a:gd name="T44" fmla="*/ 1011 w 2713"/>
              <a:gd name="T45" fmla="*/ 2501 h 2517"/>
              <a:gd name="T46" fmla="*/ 1056 w 2713"/>
              <a:gd name="T47" fmla="*/ 2511 h 2517"/>
              <a:gd name="T48" fmla="*/ 1100 w 2713"/>
              <a:gd name="T49" fmla="*/ 1685 h 2517"/>
              <a:gd name="T50" fmla="*/ 1144 w 2713"/>
              <a:gd name="T51" fmla="*/ 998 h 2517"/>
              <a:gd name="T52" fmla="*/ 1187 w 2713"/>
              <a:gd name="T53" fmla="*/ 1052 h 2517"/>
              <a:gd name="T54" fmla="*/ 1233 w 2713"/>
              <a:gd name="T55" fmla="*/ 1182 h 2517"/>
              <a:gd name="T56" fmla="*/ 1276 w 2713"/>
              <a:gd name="T57" fmla="*/ 1311 h 2517"/>
              <a:gd name="T58" fmla="*/ 1320 w 2713"/>
              <a:gd name="T59" fmla="*/ 1430 h 2517"/>
              <a:gd name="T60" fmla="*/ 1363 w 2713"/>
              <a:gd name="T61" fmla="*/ 1538 h 2517"/>
              <a:gd name="T62" fmla="*/ 1409 w 2713"/>
              <a:gd name="T63" fmla="*/ 1636 h 2517"/>
              <a:gd name="T64" fmla="*/ 1452 w 2713"/>
              <a:gd name="T65" fmla="*/ 1725 h 2517"/>
              <a:gd name="T66" fmla="*/ 1496 w 2713"/>
              <a:gd name="T67" fmla="*/ 1541 h 2517"/>
              <a:gd name="T68" fmla="*/ 1541 w 2713"/>
              <a:gd name="T69" fmla="*/ 389 h 2517"/>
              <a:gd name="T70" fmla="*/ 1585 w 2713"/>
              <a:gd name="T71" fmla="*/ 439 h 2517"/>
              <a:gd name="T72" fmla="*/ 1628 w 2713"/>
              <a:gd name="T73" fmla="*/ 618 h 2517"/>
              <a:gd name="T74" fmla="*/ 1672 w 2713"/>
              <a:gd name="T75" fmla="*/ 799 h 2517"/>
              <a:gd name="T76" fmla="*/ 1717 w 2713"/>
              <a:gd name="T77" fmla="*/ 964 h 2517"/>
              <a:gd name="T78" fmla="*/ 1761 w 2713"/>
              <a:gd name="T79" fmla="*/ 1115 h 2517"/>
              <a:gd name="T80" fmla="*/ 1804 w 2713"/>
              <a:gd name="T81" fmla="*/ 1252 h 2517"/>
              <a:gd name="T82" fmla="*/ 1848 w 2713"/>
              <a:gd name="T83" fmla="*/ 1376 h 2517"/>
              <a:gd name="T84" fmla="*/ 1893 w 2713"/>
              <a:gd name="T85" fmla="*/ 1489 h 2517"/>
              <a:gd name="T86" fmla="*/ 1937 w 2713"/>
              <a:gd name="T87" fmla="*/ 185 h 2517"/>
              <a:gd name="T88" fmla="*/ 1981 w 2713"/>
              <a:gd name="T89" fmla="*/ 157 h 2517"/>
              <a:gd name="T90" fmla="*/ 2026 w 2713"/>
              <a:gd name="T91" fmla="*/ 351 h 2517"/>
              <a:gd name="T92" fmla="*/ 2069 w 2713"/>
              <a:gd name="T93" fmla="*/ 555 h 2517"/>
              <a:gd name="T94" fmla="*/ 2113 w 2713"/>
              <a:gd name="T95" fmla="*/ 743 h 2517"/>
              <a:gd name="T96" fmla="*/ 2157 w 2713"/>
              <a:gd name="T97" fmla="*/ 914 h 2517"/>
              <a:gd name="T98" fmla="*/ 2202 w 2713"/>
              <a:gd name="T99" fmla="*/ 1069 h 2517"/>
              <a:gd name="T100" fmla="*/ 2246 w 2713"/>
              <a:gd name="T101" fmla="*/ 1210 h 2517"/>
              <a:gd name="T102" fmla="*/ 2289 w 2713"/>
              <a:gd name="T103" fmla="*/ 1338 h 2517"/>
              <a:gd name="T104" fmla="*/ 2333 w 2713"/>
              <a:gd name="T105" fmla="*/ 206 h 2517"/>
              <a:gd name="T106" fmla="*/ 2378 w 2713"/>
              <a:gd name="T107" fmla="*/ 22 h 2517"/>
              <a:gd name="T108" fmla="*/ 2422 w 2713"/>
              <a:gd name="T109" fmla="*/ 209 h 2517"/>
              <a:gd name="T110" fmla="*/ 2465 w 2713"/>
              <a:gd name="T111" fmla="*/ 424 h 2517"/>
              <a:gd name="T112" fmla="*/ 2510 w 2713"/>
              <a:gd name="T113" fmla="*/ 623 h 2517"/>
              <a:gd name="T114" fmla="*/ 2554 w 2713"/>
              <a:gd name="T115" fmla="*/ 805 h 2517"/>
              <a:gd name="T116" fmla="*/ 2598 w 2713"/>
              <a:gd name="T117" fmla="*/ 970 h 2517"/>
              <a:gd name="T118" fmla="*/ 2641 w 2713"/>
              <a:gd name="T119" fmla="*/ 1121 h 2517"/>
              <a:gd name="T120" fmla="*/ 2687 w 2713"/>
              <a:gd name="T121" fmla="*/ 1258 h 2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13" h="2517">
                <a:moveTo>
                  <a:pt x="0" y="1632"/>
                </a:moveTo>
                <a:lnTo>
                  <a:pt x="1" y="1636"/>
                </a:lnTo>
                <a:lnTo>
                  <a:pt x="3" y="1639"/>
                </a:lnTo>
                <a:lnTo>
                  <a:pt x="4" y="1643"/>
                </a:lnTo>
                <a:lnTo>
                  <a:pt x="6" y="1646"/>
                </a:lnTo>
                <a:lnTo>
                  <a:pt x="8" y="1651"/>
                </a:lnTo>
                <a:lnTo>
                  <a:pt x="11" y="1654"/>
                </a:lnTo>
                <a:lnTo>
                  <a:pt x="12" y="1657"/>
                </a:lnTo>
                <a:lnTo>
                  <a:pt x="14" y="1661"/>
                </a:lnTo>
                <a:lnTo>
                  <a:pt x="15" y="1664"/>
                </a:lnTo>
                <a:lnTo>
                  <a:pt x="17" y="1667"/>
                </a:lnTo>
                <a:lnTo>
                  <a:pt x="19" y="1672"/>
                </a:lnTo>
                <a:lnTo>
                  <a:pt x="20" y="1675"/>
                </a:lnTo>
                <a:lnTo>
                  <a:pt x="22" y="1678"/>
                </a:lnTo>
                <a:lnTo>
                  <a:pt x="23" y="1682"/>
                </a:lnTo>
                <a:lnTo>
                  <a:pt x="25" y="1685"/>
                </a:lnTo>
                <a:lnTo>
                  <a:pt x="26" y="1688"/>
                </a:lnTo>
                <a:lnTo>
                  <a:pt x="29" y="1692"/>
                </a:lnTo>
                <a:lnTo>
                  <a:pt x="31" y="1695"/>
                </a:lnTo>
                <a:lnTo>
                  <a:pt x="33" y="1698"/>
                </a:lnTo>
                <a:lnTo>
                  <a:pt x="34" y="1701"/>
                </a:lnTo>
                <a:lnTo>
                  <a:pt x="36" y="1706"/>
                </a:lnTo>
                <a:lnTo>
                  <a:pt x="37" y="1709"/>
                </a:lnTo>
                <a:lnTo>
                  <a:pt x="39" y="1712"/>
                </a:lnTo>
                <a:lnTo>
                  <a:pt x="40" y="1715"/>
                </a:lnTo>
                <a:lnTo>
                  <a:pt x="42" y="1719"/>
                </a:lnTo>
                <a:lnTo>
                  <a:pt x="43" y="1722"/>
                </a:lnTo>
                <a:lnTo>
                  <a:pt x="45" y="1725"/>
                </a:lnTo>
                <a:lnTo>
                  <a:pt x="47" y="1728"/>
                </a:lnTo>
                <a:lnTo>
                  <a:pt x="50" y="1731"/>
                </a:lnTo>
                <a:lnTo>
                  <a:pt x="51" y="1735"/>
                </a:lnTo>
                <a:lnTo>
                  <a:pt x="53" y="1738"/>
                </a:lnTo>
                <a:lnTo>
                  <a:pt x="54" y="1741"/>
                </a:lnTo>
                <a:lnTo>
                  <a:pt x="56" y="1744"/>
                </a:lnTo>
                <a:lnTo>
                  <a:pt x="57" y="1747"/>
                </a:lnTo>
                <a:lnTo>
                  <a:pt x="59" y="1750"/>
                </a:lnTo>
                <a:lnTo>
                  <a:pt x="61" y="1755"/>
                </a:lnTo>
                <a:lnTo>
                  <a:pt x="62" y="1758"/>
                </a:lnTo>
                <a:lnTo>
                  <a:pt x="64" y="1761"/>
                </a:lnTo>
                <a:lnTo>
                  <a:pt x="65" y="1764"/>
                </a:lnTo>
                <a:lnTo>
                  <a:pt x="68" y="1767"/>
                </a:lnTo>
                <a:lnTo>
                  <a:pt x="70" y="1769"/>
                </a:lnTo>
                <a:lnTo>
                  <a:pt x="71" y="1772"/>
                </a:lnTo>
                <a:lnTo>
                  <a:pt x="73" y="1775"/>
                </a:lnTo>
                <a:lnTo>
                  <a:pt x="75" y="1778"/>
                </a:lnTo>
                <a:lnTo>
                  <a:pt x="76" y="1781"/>
                </a:lnTo>
                <a:lnTo>
                  <a:pt x="78" y="1784"/>
                </a:lnTo>
                <a:lnTo>
                  <a:pt x="79" y="1787"/>
                </a:lnTo>
                <a:lnTo>
                  <a:pt x="81" y="1792"/>
                </a:lnTo>
                <a:lnTo>
                  <a:pt x="82" y="1795"/>
                </a:lnTo>
                <a:lnTo>
                  <a:pt x="84" y="1798"/>
                </a:lnTo>
                <a:lnTo>
                  <a:pt x="86" y="1801"/>
                </a:lnTo>
                <a:lnTo>
                  <a:pt x="89" y="1804"/>
                </a:lnTo>
                <a:lnTo>
                  <a:pt x="90" y="1807"/>
                </a:lnTo>
                <a:lnTo>
                  <a:pt x="92" y="1810"/>
                </a:lnTo>
                <a:lnTo>
                  <a:pt x="93" y="1813"/>
                </a:lnTo>
                <a:lnTo>
                  <a:pt x="95" y="1815"/>
                </a:lnTo>
                <a:lnTo>
                  <a:pt x="96" y="1818"/>
                </a:lnTo>
                <a:lnTo>
                  <a:pt x="98" y="1821"/>
                </a:lnTo>
                <a:lnTo>
                  <a:pt x="100" y="1823"/>
                </a:lnTo>
                <a:lnTo>
                  <a:pt x="101" y="1826"/>
                </a:lnTo>
                <a:lnTo>
                  <a:pt x="103" y="1829"/>
                </a:lnTo>
                <a:lnTo>
                  <a:pt x="104" y="1832"/>
                </a:lnTo>
                <a:lnTo>
                  <a:pt x="107" y="1835"/>
                </a:lnTo>
                <a:lnTo>
                  <a:pt x="109" y="1838"/>
                </a:lnTo>
                <a:lnTo>
                  <a:pt x="110" y="1841"/>
                </a:lnTo>
                <a:lnTo>
                  <a:pt x="112" y="1844"/>
                </a:lnTo>
                <a:lnTo>
                  <a:pt x="114" y="1847"/>
                </a:lnTo>
                <a:lnTo>
                  <a:pt x="115" y="1850"/>
                </a:lnTo>
                <a:lnTo>
                  <a:pt x="117" y="1853"/>
                </a:lnTo>
                <a:lnTo>
                  <a:pt x="118" y="1856"/>
                </a:lnTo>
                <a:lnTo>
                  <a:pt x="120" y="1857"/>
                </a:lnTo>
                <a:lnTo>
                  <a:pt x="121" y="1860"/>
                </a:lnTo>
                <a:lnTo>
                  <a:pt x="123" y="1863"/>
                </a:lnTo>
                <a:lnTo>
                  <a:pt x="124" y="1866"/>
                </a:lnTo>
                <a:lnTo>
                  <a:pt x="128" y="1869"/>
                </a:lnTo>
                <a:lnTo>
                  <a:pt x="129" y="1872"/>
                </a:lnTo>
                <a:lnTo>
                  <a:pt x="131" y="1875"/>
                </a:lnTo>
                <a:lnTo>
                  <a:pt x="132" y="1876"/>
                </a:lnTo>
                <a:lnTo>
                  <a:pt x="134" y="1879"/>
                </a:lnTo>
                <a:lnTo>
                  <a:pt x="135" y="1882"/>
                </a:lnTo>
                <a:lnTo>
                  <a:pt x="137" y="1885"/>
                </a:lnTo>
                <a:lnTo>
                  <a:pt x="139" y="1888"/>
                </a:lnTo>
                <a:lnTo>
                  <a:pt x="140" y="1890"/>
                </a:lnTo>
                <a:lnTo>
                  <a:pt x="142" y="1893"/>
                </a:lnTo>
                <a:lnTo>
                  <a:pt x="143" y="1896"/>
                </a:lnTo>
                <a:lnTo>
                  <a:pt x="146" y="1899"/>
                </a:lnTo>
                <a:lnTo>
                  <a:pt x="148" y="1902"/>
                </a:lnTo>
                <a:lnTo>
                  <a:pt x="149" y="1903"/>
                </a:lnTo>
                <a:lnTo>
                  <a:pt x="151" y="1906"/>
                </a:lnTo>
                <a:lnTo>
                  <a:pt x="153" y="1909"/>
                </a:lnTo>
                <a:lnTo>
                  <a:pt x="154" y="1912"/>
                </a:lnTo>
                <a:lnTo>
                  <a:pt x="156" y="1913"/>
                </a:lnTo>
                <a:lnTo>
                  <a:pt x="157" y="1916"/>
                </a:lnTo>
                <a:lnTo>
                  <a:pt x="159" y="1919"/>
                </a:lnTo>
                <a:lnTo>
                  <a:pt x="160" y="1921"/>
                </a:lnTo>
                <a:lnTo>
                  <a:pt x="162" y="1924"/>
                </a:lnTo>
                <a:lnTo>
                  <a:pt x="165" y="1927"/>
                </a:lnTo>
                <a:lnTo>
                  <a:pt x="167" y="1930"/>
                </a:lnTo>
                <a:lnTo>
                  <a:pt x="168" y="1931"/>
                </a:lnTo>
                <a:lnTo>
                  <a:pt x="170" y="1934"/>
                </a:lnTo>
                <a:lnTo>
                  <a:pt x="171" y="1937"/>
                </a:lnTo>
                <a:lnTo>
                  <a:pt x="173" y="1939"/>
                </a:lnTo>
                <a:lnTo>
                  <a:pt x="174" y="1942"/>
                </a:lnTo>
                <a:lnTo>
                  <a:pt x="176" y="1945"/>
                </a:lnTo>
                <a:lnTo>
                  <a:pt x="177" y="1946"/>
                </a:lnTo>
                <a:lnTo>
                  <a:pt x="179" y="1949"/>
                </a:lnTo>
                <a:lnTo>
                  <a:pt x="181" y="1952"/>
                </a:lnTo>
                <a:lnTo>
                  <a:pt x="182" y="1953"/>
                </a:lnTo>
                <a:lnTo>
                  <a:pt x="185" y="1956"/>
                </a:lnTo>
                <a:lnTo>
                  <a:pt x="187" y="1958"/>
                </a:lnTo>
                <a:lnTo>
                  <a:pt x="188" y="1961"/>
                </a:lnTo>
                <a:lnTo>
                  <a:pt x="190" y="1964"/>
                </a:lnTo>
                <a:lnTo>
                  <a:pt x="191" y="1965"/>
                </a:lnTo>
                <a:lnTo>
                  <a:pt x="193" y="1968"/>
                </a:lnTo>
                <a:lnTo>
                  <a:pt x="195" y="1970"/>
                </a:lnTo>
                <a:lnTo>
                  <a:pt x="196" y="1973"/>
                </a:lnTo>
                <a:lnTo>
                  <a:pt x="198" y="1976"/>
                </a:lnTo>
                <a:lnTo>
                  <a:pt x="199" y="1977"/>
                </a:lnTo>
                <a:lnTo>
                  <a:pt x="201" y="1980"/>
                </a:lnTo>
                <a:lnTo>
                  <a:pt x="204" y="1982"/>
                </a:lnTo>
                <a:lnTo>
                  <a:pt x="206" y="1985"/>
                </a:lnTo>
                <a:lnTo>
                  <a:pt x="207" y="1986"/>
                </a:lnTo>
                <a:lnTo>
                  <a:pt x="209" y="1989"/>
                </a:lnTo>
                <a:lnTo>
                  <a:pt x="210" y="1992"/>
                </a:lnTo>
                <a:lnTo>
                  <a:pt x="212" y="1993"/>
                </a:lnTo>
                <a:lnTo>
                  <a:pt x="213" y="1996"/>
                </a:lnTo>
                <a:lnTo>
                  <a:pt x="215" y="1998"/>
                </a:lnTo>
                <a:lnTo>
                  <a:pt x="216" y="2001"/>
                </a:lnTo>
                <a:lnTo>
                  <a:pt x="218" y="2002"/>
                </a:lnTo>
                <a:lnTo>
                  <a:pt x="220" y="2005"/>
                </a:lnTo>
                <a:lnTo>
                  <a:pt x="221" y="2007"/>
                </a:lnTo>
                <a:lnTo>
                  <a:pt x="224" y="2010"/>
                </a:lnTo>
                <a:lnTo>
                  <a:pt x="226" y="2011"/>
                </a:lnTo>
                <a:lnTo>
                  <a:pt x="227" y="2014"/>
                </a:lnTo>
                <a:lnTo>
                  <a:pt x="229" y="2016"/>
                </a:lnTo>
                <a:lnTo>
                  <a:pt x="230" y="2019"/>
                </a:lnTo>
                <a:lnTo>
                  <a:pt x="232" y="2020"/>
                </a:lnTo>
                <a:lnTo>
                  <a:pt x="234" y="2023"/>
                </a:lnTo>
                <a:lnTo>
                  <a:pt x="235" y="2025"/>
                </a:lnTo>
                <a:lnTo>
                  <a:pt x="237" y="2026"/>
                </a:lnTo>
                <a:lnTo>
                  <a:pt x="238" y="2029"/>
                </a:lnTo>
                <a:lnTo>
                  <a:pt x="240" y="2031"/>
                </a:lnTo>
                <a:lnTo>
                  <a:pt x="243" y="2034"/>
                </a:lnTo>
                <a:lnTo>
                  <a:pt x="244" y="2035"/>
                </a:lnTo>
                <a:lnTo>
                  <a:pt x="246" y="2038"/>
                </a:lnTo>
                <a:lnTo>
                  <a:pt x="248" y="2039"/>
                </a:lnTo>
                <a:lnTo>
                  <a:pt x="249" y="2041"/>
                </a:lnTo>
                <a:lnTo>
                  <a:pt x="251" y="2044"/>
                </a:lnTo>
                <a:lnTo>
                  <a:pt x="252" y="2045"/>
                </a:lnTo>
                <a:lnTo>
                  <a:pt x="254" y="2048"/>
                </a:lnTo>
                <a:lnTo>
                  <a:pt x="255" y="2050"/>
                </a:lnTo>
                <a:lnTo>
                  <a:pt x="257" y="2051"/>
                </a:lnTo>
                <a:lnTo>
                  <a:pt x="259" y="2054"/>
                </a:lnTo>
                <a:lnTo>
                  <a:pt x="260" y="2056"/>
                </a:lnTo>
                <a:lnTo>
                  <a:pt x="263" y="2059"/>
                </a:lnTo>
                <a:lnTo>
                  <a:pt x="265" y="2060"/>
                </a:lnTo>
                <a:lnTo>
                  <a:pt x="266" y="2062"/>
                </a:lnTo>
                <a:lnTo>
                  <a:pt x="268" y="2065"/>
                </a:lnTo>
                <a:lnTo>
                  <a:pt x="269" y="2066"/>
                </a:lnTo>
                <a:lnTo>
                  <a:pt x="271" y="2068"/>
                </a:lnTo>
                <a:lnTo>
                  <a:pt x="273" y="2071"/>
                </a:lnTo>
                <a:lnTo>
                  <a:pt x="274" y="2072"/>
                </a:lnTo>
                <a:lnTo>
                  <a:pt x="276" y="2074"/>
                </a:lnTo>
                <a:lnTo>
                  <a:pt x="277" y="2077"/>
                </a:lnTo>
                <a:lnTo>
                  <a:pt x="279" y="2078"/>
                </a:lnTo>
                <a:lnTo>
                  <a:pt x="282" y="2080"/>
                </a:lnTo>
                <a:lnTo>
                  <a:pt x="283" y="2082"/>
                </a:lnTo>
                <a:lnTo>
                  <a:pt x="285" y="2084"/>
                </a:lnTo>
                <a:lnTo>
                  <a:pt x="287" y="2085"/>
                </a:lnTo>
                <a:lnTo>
                  <a:pt x="288" y="2088"/>
                </a:lnTo>
                <a:lnTo>
                  <a:pt x="290" y="2090"/>
                </a:lnTo>
                <a:lnTo>
                  <a:pt x="291" y="2091"/>
                </a:lnTo>
                <a:lnTo>
                  <a:pt x="293" y="2093"/>
                </a:lnTo>
                <a:lnTo>
                  <a:pt x="294" y="2096"/>
                </a:lnTo>
                <a:lnTo>
                  <a:pt x="296" y="2097"/>
                </a:lnTo>
                <a:lnTo>
                  <a:pt x="297" y="2099"/>
                </a:lnTo>
                <a:lnTo>
                  <a:pt x="301" y="2102"/>
                </a:lnTo>
                <a:lnTo>
                  <a:pt x="302" y="2103"/>
                </a:lnTo>
                <a:lnTo>
                  <a:pt x="304" y="2105"/>
                </a:lnTo>
                <a:lnTo>
                  <a:pt x="305" y="2106"/>
                </a:lnTo>
                <a:lnTo>
                  <a:pt x="307" y="2109"/>
                </a:lnTo>
                <a:lnTo>
                  <a:pt x="308" y="2111"/>
                </a:lnTo>
                <a:lnTo>
                  <a:pt x="310" y="2112"/>
                </a:lnTo>
                <a:lnTo>
                  <a:pt x="311" y="2114"/>
                </a:lnTo>
                <a:lnTo>
                  <a:pt x="313" y="2117"/>
                </a:lnTo>
                <a:lnTo>
                  <a:pt x="315" y="2118"/>
                </a:lnTo>
                <a:lnTo>
                  <a:pt x="316" y="2120"/>
                </a:lnTo>
                <a:lnTo>
                  <a:pt x="318" y="2121"/>
                </a:lnTo>
                <a:lnTo>
                  <a:pt x="321" y="2123"/>
                </a:lnTo>
                <a:lnTo>
                  <a:pt x="322" y="2125"/>
                </a:lnTo>
                <a:lnTo>
                  <a:pt x="324" y="2127"/>
                </a:lnTo>
                <a:lnTo>
                  <a:pt x="326" y="2128"/>
                </a:lnTo>
                <a:lnTo>
                  <a:pt x="327" y="2130"/>
                </a:lnTo>
                <a:lnTo>
                  <a:pt x="329" y="2131"/>
                </a:lnTo>
                <a:lnTo>
                  <a:pt x="330" y="2134"/>
                </a:lnTo>
                <a:lnTo>
                  <a:pt x="332" y="2136"/>
                </a:lnTo>
                <a:lnTo>
                  <a:pt x="333" y="2137"/>
                </a:lnTo>
                <a:lnTo>
                  <a:pt x="335" y="2139"/>
                </a:lnTo>
                <a:lnTo>
                  <a:pt x="336" y="2140"/>
                </a:lnTo>
                <a:lnTo>
                  <a:pt x="340" y="2142"/>
                </a:lnTo>
                <a:lnTo>
                  <a:pt x="341" y="2145"/>
                </a:lnTo>
                <a:lnTo>
                  <a:pt x="343" y="2146"/>
                </a:lnTo>
                <a:lnTo>
                  <a:pt x="344" y="2148"/>
                </a:lnTo>
                <a:lnTo>
                  <a:pt x="346" y="2149"/>
                </a:lnTo>
                <a:lnTo>
                  <a:pt x="347" y="2151"/>
                </a:lnTo>
                <a:lnTo>
                  <a:pt x="349" y="2152"/>
                </a:lnTo>
                <a:lnTo>
                  <a:pt x="350" y="2154"/>
                </a:lnTo>
                <a:lnTo>
                  <a:pt x="352" y="2157"/>
                </a:lnTo>
                <a:lnTo>
                  <a:pt x="354" y="2158"/>
                </a:lnTo>
                <a:lnTo>
                  <a:pt x="355" y="2160"/>
                </a:lnTo>
                <a:lnTo>
                  <a:pt x="357" y="2161"/>
                </a:lnTo>
                <a:lnTo>
                  <a:pt x="360" y="2163"/>
                </a:lnTo>
                <a:lnTo>
                  <a:pt x="361" y="2164"/>
                </a:lnTo>
                <a:lnTo>
                  <a:pt x="363" y="2166"/>
                </a:lnTo>
                <a:lnTo>
                  <a:pt x="364" y="2167"/>
                </a:lnTo>
                <a:lnTo>
                  <a:pt x="366" y="2169"/>
                </a:lnTo>
                <a:lnTo>
                  <a:pt x="368" y="2171"/>
                </a:lnTo>
                <a:lnTo>
                  <a:pt x="369" y="2173"/>
                </a:lnTo>
                <a:lnTo>
                  <a:pt x="371" y="2174"/>
                </a:lnTo>
                <a:lnTo>
                  <a:pt x="372" y="2176"/>
                </a:lnTo>
                <a:lnTo>
                  <a:pt x="374" y="2177"/>
                </a:lnTo>
                <a:lnTo>
                  <a:pt x="375" y="2179"/>
                </a:lnTo>
                <a:lnTo>
                  <a:pt x="379" y="2180"/>
                </a:lnTo>
                <a:lnTo>
                  <a:pt x="380" y="2182"/>
                </a:lnTo>
                <a:lnTo>
                  <a:pt x="382" y="2183"/>
                </a:lnTo>
                <a:lnTo>
                  <a:pt x="383" y="2185"/>
                </a:lnTo>
                <a:lnTo>
                  <a:pt x="385" y="2186"/>
                </a:lnTo>
                <a:lnTo>
                  <a:pt x="386" y="2188"/>
                </a:lnTo>
                <a:lnTo>
                  <a:pt x="388" y="2189"/>
                </a:lnTo>
                <a:lnTo>
                  <a:pt x="389" y="2191"/>
                </a:lnTo>
                <a:lnTo>
                  <a:pt x="391" y="2192"/>
                </a:lnTo>
                <a:lnTo>
                  <a:pt x="393" y="2194"/>
                </a:lnTo>
                <a:lnTo>
                  <a:pt x="394" y="2195"/>
                </a:lnTo>
                <a:lnTo>
                  <a:pt x="396" y="2198"/>
                </a:lnTo>
                <a:lnTo>
                  <a:pt x="399" y="2200"/>
                </a:lnTo>
                <a:lnTo>
                  <a:pt x="400" y="2201"/>
                </a:lnTo>
                <a:lnTo>
                  <a:pt x="402" y="2203"/>
                </a:lnTo>
                <a:lnTo>
                  <a:pt x="403" y="2204"/>
                </a:lnTo>
                <a:lnTo>
                  <a:pt x="405" y="2206"/>
                </a:lnTo>
                <a:lnTo>
                  <a:pt x="407" y="2207"/>
                </a:lnTo>
                <a:lnTo>
                  <a:pt x="408" y="2209"/>
                </a:lnTo>
                <a:lnTo>
                  <a:pt x="410" y="2210"/>
                </a:lnTo>
                <a:lnTo>
                  <a:pt x="411" y="2212"/>
                </a:lnTo>
                <a:lnTo>
                  <a:pt x="413" y="2213"/>
                </a:lnTo>
                <a:lnTo>
                  <a:pt x="414" y="2214"/>
                </a:lnTo>
                <a:lnTo>
                  <a:pt x="417" y="2216"/>
                </a:lnTo>
                <a:lnTo>
                  <a:pt x="419" y="2216"/>
                </a:lnTo>
                <a:lnTo>
                  <a:pt x="421" y="2217"/>
                </a:lnTo>
                <a:lnTo>
                  <a:pt x="422" y="2219"/>
                </a:lnTo>
                <a:lnTo>
                  <a:pt x="424" y="2220"/>
                </a:lnTo>
                <a:lnTo>
                  <a:pt x="425" y="2222"/>
                </a:lnTo>
                <a:lnTo>
                  <a:pt x="427" y="2223"/>
                </a:lnTo>
                <a:lnTo>
                  <a:pt x="428" y="2225"/>
                </a:lnTo>
                <a:lnTo>
                  <a:pt x="430" y="2226"/>
                </a:lnTo>
                <a:lnTo>
                  <a:pt x="431" y="2228"/>
                </a:lnTo>
                <a:lnTo>
                  <a:pt x="433" y="2229"/>
                </a:lnTo>
                <a:lnTo>
                  <a:pt x="435" y="2231"/>
                </a:lnTo>
                <a:lnTo>
                  <a:pt x="438" y="2232"/>
                </a:lnTo>
                <a:lnTo>
                  <a:pt x="439" y="2234"/>
                </a:lnTo>
                <a:lnTo>
                  <a:pt x="441" y="2235"/>
                </a:lnTo>
                <a:lnTo>
                  <a:pt x="442" y="2237"/>
                </a:lnTo>
                <a:lnTo>
                  <a:pt x="444" y="2238"/>
                </a:lnTo>
                <a:lnTo>
                  <a:pt x="446" y="2240"/>
                </a:lnTo>
                <a:lnTo>
                  <a:pt x="447" y="2241"/>
                </a:lnTo>
                <a:lnTo>
                  <a:pt x="449" y="2241"/>
                </a:lnTo>
                <a:lnTo>
                  <a:pt x="450" y="2243"/>
                </a:lnTo>
                <a:lnTo>
                  <a:pt x="452" y="2244"/>
                </a:lnTo>
                <a:lnTo>
                  <a:pt x="453" y="2246"/>
                </a:lnTo>
                <a:lnTo>
                  <a:pt x="456" y="2247"/>
                </a:lnTo>
                <a:lnTo>
                  <a:pt x="458" y="2249"/>
                </a:lnTo>
                <a:lnTo>
                  <a:pt x="460" y="2250"/>
                </a:lnTo>
                <a:lnTo>
                  <a:pt x="461" y="2252"/>
                </a:lnTo>
                <a:lnTo>
                  <a:pt x="463" y="2253"/>
                </a:lnTo>
                <a:lnTo>
                  <a:pt x="464" y="2255"/>
                </a:lnTo>
                <a:lnTo>
                  <a:pt x="466" y="2255"/>
                </a:lnTo>
                <a:lnTo>
                  <a:pt x="467" y="2256"/>
                </a:lnTo>
                <a:lnTo>
                  <a:pt x="469" y="2258"/>
                </a:lnTo>
                <a:lnTo>
                  <a:pt x="470" y="2259"/>
                </a:lnTo>
                <a:lnTo>
                  <a:pt x="472" y="2260"/>
                </a:lnTo>
                <a:lnTo>
                  <a:pt x="475" y="2262"/>
                </a:lnTo>
                <a:lnTo>
                  <a:pt x="477" y="2263"/>
                </a:lnTo>
                <a:lnTo>
                  <a:pt x="478" y="2265"/>
                </a:lnTo>
                <a:lnTo>
                  <a:pt x="480" y="2265"/>
                </a:lnTo>
                <a:lnTo>
                  <a:pt x="481" y="2266"/>
                </a:lnTo>
                <a:lnTo>
                  <a:pt x="483" y="2268"/>
                </a:lnTo>
                <a:lnTo>
                  <a:pt x="484" y="2269"/>
                </a:lnTo>
                <a:lnTo>
                  <a:pt x="486" y="2271"/>
                </a:lnTo>
                <a:lnTo>
                  <a:pt x="488" y="2272"/>
                </a:lnTo>
                <a:lnTo>
                  <a:pt x="489" y="2272"/>
                </a:lnTo>
                <a:lnTo>
                  <a:pt x="491" y="2274"/>
                </a:lnTo>
                <a:lnTo>
                  <a:pt x="492" y="2275"/>
                </a:lnTo>
                <a:lnTo>
                  <a:pt x="495" y="2277"/>
                </a:lnTo>
                <a:lnTo>
                  <a:pt x="497" y="2278"/>
                </a:lnTo>
                <a:lnTo>
                  <a:pt x="499" y="2280"/>
                </a:lnTo>
                <a:lnTo>
                  <a:pt x="500" y="2280"/>
                </a:lnTo>
                <a:lnTo>
                  <a:pt x="502" y="2281"/>
                </a:lnTo>
                <a:lnTo>
                  <a:pt x="503" y="2283"/>
                </a:lnTo>
                <a:lnTo>
                  <a:pt x="505" y="2284"/>
                </a:lnTo>
                <a:lnTo>
                  <a:pt x="506" y="2286"/>
                </a:lnTo>
                <a:lnTo>
                  <a:pt x="508" y="2286"/>
                </a:lnTo>
                <a:lnTo>
                  <a:pt x="509" y="2287"/>
                </a:lnTo>
                <a:lnTo>
                  <a:pt x="511" y="2289"/>
                </a:lnTo>
                <a:lnTo>
                  <a:pt x="514" y="2290"/>
                </a:lnTo>
                <a:lnTo>
                  <a:pt x="516" y="2292"/>
                </a:lnTo>
                <a:lnTo>
                  <a:pt x="517" y="2292"/>
                </a:lnTo>
                <a:lnTo>
                  <a:pt x="519" y="2293"/>
                </a:lnTo>
                <a:lnTo>
                  <a:pt x="520" y="2295"/>
                </a:lnTo>
                <a:lnTo>
                  <a:pt x="522" y="2296"/>
                </a:lnTo>
                <a:lnTo>
                  <a:pt x="523" y="2298"/>
                </a:lnTo>
                <a:lnTo>
                  <a:pt x="525" y="2298"/>
                </a:lnTo>
                <a:lnTo>
                  <a:pt x="527" y="2299"/>
                </a:lnTo>
                <a:lnTo>
                  <a:pt x="528" y="2301"/>
                </a:lnTo>
                <a:lnTo>
                  <a:pt x="530" y="2302"/>
                </a:lnTo>
                <a:lnTo>
                  <a:pt x="531" y="2302"/>
                </a:lnTo>
                <a:lnTo>
                  <a:pt x="534" y="2303"/>
                </a:lnTo>
                <a:lnTo>
                  <a:pt x="536" y="2305"/>
                </a:lnTo>
                <a:lnTo>
                  <a:pt x="537" y="2306"/>
                </a:lnTo>
                <a:lnTo>
                  <a:pt x="539" y="2306"/>
                </a:lnTo>
                <a:lnTo>
                  <a:pt x="541" y="2308"/>
                </a:lnTo>
                <a:lnTo>
                  <a:pt x="542" y="2309"/>
                </a:lnTo>
                <a:lnTo>
                  <a:pt x="544" y="2311"/>
                </a:lnTo>
                <a:lnTo>
                  <a:pt x="545" y="2311"/>
                </a:lnTo>
                <a:lnTo>
                  <a:pt x="547" y="2312"/>
                </a:lnTo>
                <a:lnTo>
                  <a:pt x="548" y="2314"/>
                </a:lnTo>
                <a:lnTo>
                  <a:pt x="550" y="2315"/>
                </a:lnTo>
                <a:lnTo>
                  <a:pt x="553" y="2315"/>
                </a:lnTo>
                <a:lnTo>
                  <a:pt x="555" y="2317"/>
                </a:lnTo>
                <a:lnTo>
                  <a:pt x="556" y="2318"/>
                </a:lnTo>
                <a:lnTo>
                  <a:pt x="558" y="2318"/>
                </a:lnTo>
                <a:lnTo>
                  <a:pt x="559" y="2320"/>
                </a:lnTo>
                <a:lnTo>
                  <a:pt x="561" y="2321"/>
                </a:lnTo>
                <a:lnTo>
                  <a:pt x="562" y="2323"/>
                </a:lnTo>
                <a:lnTo>
                  <a:pt x="564" y="2323"/>
                </a:lnTo>
                <a:lnTo>
                  <a:pt x="566" y="2324"/>
                </a:lnTo>
                <a:lnTo>
                  <a:pt x="567" y="2326"/>
                </a:lnTo>
                <a:lnTo>
                  <a:pt x="569" y="2326"/>
                </a:lnTo>
                <a:lnTo>
                  <a:pt x="570" y="2327"/>
                </a:lnTo>
                <a:lnTo>
                  <a:pt x="573" y="2329"/>
                </a:lnTo>
                <a:lnTo>
                  <a:pt x="575" y="2330"/>
                </a:lnTo>
                <a:lnTo>
                  <a:pt x="576" y="2330"/>
                </a:lnTo>
                <a:lnTo>
                  <a:pt x="578" y="2332"/>
                </a:lnTo>
                <a:lnTo>
                  <a:pt x="580" y="2333"/>
                </a:lnTo>
                <a:lnTo>
                  <a:pt x="581" y="2333"/>
                </a:lnTo>
                <a:lnTo>
                  <a:pt x="583" y="2335"/>
                </a:lnTo>
                <a:lnTo>
                  <a:pt x="584" y="2336"/>
                </a:lnTo>
                <a:lnTo>
                  <a:pt x="586" y="2336"/>
                </a:lnTo>
                <a:lnTo>
                  <a:pt x="587" y="2338"/>
                </a:lnTo>
                <a:lnTo>
                  <a:pt x="589" y="2339"/>
                </a:lnTo>
                <a:lnTo>
                  <a:pt x="592" y="2339"/>
                </a:lnTo>
                <a:lnTo>
                  <a:pt x="594" y="2341"/>
                </a:lnTo>
                <a:lnTo>
                  <a:pt x="595" y="2342"/>
                </a:lnTo>
                <a:lnTo>
                  <a:pt x="597" y="2342"/>
                </a:lnTo>
                <a:lnTo>
                  <a:pt x="598" y="2344"/>
                </a:lnTo>
                <a:lnTo>
                  <a:pt x="600" y="2345"/>
                </a:lnTo>
                <a:lnTo>
                  <a:pt x="601" y="2345"/>
                </a:lnTo>
                <a:lnTo>
                  <a:pt x="603" y="2347"/>
                </a:lnTo>
                <a:lnTo>
                  <a:pt x="604" y="2348"/>
                </a:lnTo>
                <a:lnTo>
                  <a:pt x="606" y="2348"/>
                </a:lnTo>
                <a:lnTo>
                  <a:pt x="608" y="2349"/>
                </a:lnTo>
                <a:lnTo>
                  <a:pt x="611" y="2351"/>
                </a:lnTo>
                <a:lnTo>
                  <a:pt x="612" y="2351"/>
                </a:lnTo>
                <a:lnTo>
                  <a:pt x="614" y="2352"/>
                </a:lnTo>
                <a:lnTo>
                  <a:pt x="615" y="2354"/>
                </a:lnTo>
                <a:lnTo>
                  <a:pt x="617" y="2354"/>
                </a:lnTo>
                <a:lnTo>
                  <a:pt x="619" y="2355"/>
                </a:lnTo>
                <a:lnTo>
                  <a:pt x="620" y="2355"/>
                </a:lnTo>
                <a:lnTo>
                  <a:pt x="622" y="2357"/>
                </a:lnTo>
                <a:lnTo>
                  <a:pt x="623" y="2358"/>
                </a:lnTo>
                <a:lnTo>
                  <a:pt x="625" y="2358"/>
                </a:lnTo>
                <a:lnTo>
                  <a:pt x="626" y="2360"/>
                </a:lnTo>
                <a:lnTo>
                  <a:pt x="628" y="2361"/>
                </a:lnTo>
                <a:lnTo>
                  <a:pt x="631" y="2361"/>
                </a:lnTo>
                <a:lnTo>
                  <a:pt x="633" y="2363"/>
                </a:lnTo>
                <a:lnTo>
                  <a:pt x="634" y="2363"/>
                </a:lnTo>
                <a:lnTo>
                  <a:pt x="636" y="2364"/>
                </a:lnTo>
                <a:lnTo>
                  <a:pt x="637" y="2366"/>
                </a:lnTo>
                <a:lnTo>
                  <a:pt x="639" y="2366"/>
                </a:lnTo>
                <a:lnTo>
                  <a:pt x="640" y="2367"/>
                </a:lnTo>
                <a:lnTo>
                  <a:pt x="642" y="2367"/>
                </a:lnTo>
                <a:lnTo>
                  <a:pt x="643" y="2369"/>
                </a:lnTo>
                <a:lnTo>
                  <a:pt x="645" y="2370"/>
                </a:lnTo>
                <a:lnTo>
                  <a:pt x="647" y="2370"/>
                </a:lnTo>
                <a:lnTo>
                  <a:pt x="650" y="2372"/>
                </a:lnTo>
                <a:lnTo>
                  <a:pt x="651" y="2372"/>
                </a:lnTo>
                <a:lnTo>
                  <a:pt x="653" y="2373"/>
                </a:lnTo>
                <a:lnTo>
                  <a:pt x="654" y="2375"/>
                </a:lnTo>
                <a:lnTo>
                  <a:pt x="656" y="2375"/>
                </a:lnTo>
                <a:lnTo>
                  <a:pt x="657" y="2376"/>
                </a:lnTo>
                <a:lnTo>
                  <a:pt x="659" y="2376"/>
                </a:lnTo>
                <a:lnTo>
                  <a:pt x="661" y="2378"/>
                </a:lnTo>
                <a:lnTo>
                  <a:pt x="662" y="2378"/>
                </a:lnTo>
                <a:lnTo>
                  <a:pt x="664" y="2379"/>
                </a:lnTo>
                <a:lnTo>
                  <a:pt x="665" y="2381"/>
                </a:lnTo>
                <a:lnTo>
                  <a:pt x="667" y="2381"/>
                </a:lnTo>
                <a:lnTo>
                  <a:pt x="670" y="2382"/>
                </a:lnTo>
                <a:lnTo>
                  <a:pt x="671" y="2382"/>
                </a:lnTo>
                <a:lnTo>
                  <a:pt x="673" y="2384"/>
                </a:lnTo>
                <a:lnTo>
                  <a:pt x="675" y="2384"/>
                </a:lnTo>
                <a:lnTo>
                  <a:pt x="676" y="2385"/>
                </a:lnTo>
                <a:lnTo>
                  <a:pt x="678" y="2385"/>
                </a:lnTo>
                <a:lnTo>
                  <a:pt x="679" y="2387"/>
                </a:lnTo>
                <a:lnTo>
                  <a:pt x="681" y="2388"/>
                </a:lnTo>
                <a:lnTo>
                  <a:pt x="682" y="2388"/>
                </a:lnTo>
                <a:lnTo>
                  <a:pt x="684" y="2390"/>
                </a:lnTo>
                <a:lnTo>
                  <a:pt x="686" y="2390"/>
                </a:lnTo>
                <a:lnTo>
                  <a:pt x="689" y="2391"/>
                </a:lnTo>
                <a:lnTo>
                  <a:pt x="690" y="2391"/>
                </a:lnTo>
                <a:lnTo>
                  <a:pt x="692" y="2392"/>
                </a:lnTo>
                <a:lnTo>
                  <a:pt x="693" y="2392"/>
                </a:lnTo>
                <a:lnTo>
                  <a:pt x="695" y="2394"/>
                </a:lnTo>
                <a:lnTo>
                  <a:pt x="696" y="2394"/>
                </a:lnTo>
                <a:lnTo>
                  <a:pt x="698" y="2395"/>
                </a:lnTo>
                <a:lnTo>
                  <a:pt x="700" y="2395"/>
                </a:lnTo>
                <a:lnTo>
                  <a:pt x="701" y="2397"/>
                </a:lnTo>
                <a:lnTo>
                  <a:pt x="703" y="2398"/>
                </a:lnTo>
                <a:lnTo>
                  <a:pt x="704" y="2398"/>
                </a:lnTo>
                <a:lnTo>
                  <a:pt x="706" y="2400"/>
                </a:lnTo>
                <a:lnTo>
                  <a:pt x="709" y="2400"/>
                </a:lnTo>
                <a:lnTo>
                  <a:pt x="710" y="2401"/>
                </a:lnTo>
                <a:lnTo>
                  <a:pt x="712" y="2401"/>
                </a:lnTo>
                <a:lnTo>
                  <a:pt x="714" y="2403"/>
                </a:lnTo>
                <a:lnTo>
                  <a:pt x="715" y="2403"/>
                </a:lnTo>
                <a:lnTo>
                  <a:pt x="717" y="2404"/>
                </a:lnTo>
                <a:lnTo>
                  <a:pt x="718" y="2404"/>
                </a:lnTo>
                <a:lnTo>
                  <a:pt x="720" y="2406"/>
                </a:lnTo>
                <a:lnTo>
                  <a:pt x="721" y="2406"/>
                </a:lnTo>
                <a:lnTo>
                  <a:pt x="723" y="2407"/>
                </a:lnTo>
                <a:lnTo>
                  <a:pt x="724" y="2407"/>
                </a:lnTo>
                <a:lnTo>
                  <a:pt x="728" y="2409"/>
                </a:lnTo>
                <a:lnTo>
                  <a:pt x="729" y="2409"/>
                </a:lnTo>
                <a:lnTo>
                  <a:pt x="731" y="2410"/>
                </a:lnTo>
                <a:lnTo>
                  <a:pt x="732" y="2410"/>
                </a:lnTo>
                <a:lnTo>
                  <a:pt x="734" y="2412"/>
                </a:lnTo>
                <a:lnTo>
                  <a:pt x="735" y="2412"/>
                </a:lnTo>
                <a:lnTo>
                  <a:pt x="737" y="2413"/>
                </a:lnTo>
                <a:lnTo>
                  <a:pt x="739" y="2413"/>
                </a:lnTo>
                <a:lnTo>
                  <a:pt x="740" y="2415"/>
                </a:lnTo>
                <a:lnTo>
                  <a:pt x="742" y="2415"/>
                </a:lnTo>
                <a:lnTo>
                  <a:pt x="743" y="2416"/>
                </a:lnTo>
                <a:lnTo>
                  <a:pt x="746" y="2416"/>
                </a:lnTo>
                <a:lnTo>
                  <a:pt x="748" y="2418"/>
                </a:lnTo>
                <a:lnTo>
                  <a:pt x="749" y="2418"/>
                </a:lnTo>
                <a:lnTo>
                  <a:pt x="751" y="2418"/>
                </a:lnTo>
                <a:lnTo>
                  <a:pt x="753" y="2419"/>
                </a:lnTo>
                <a:lnTo>
                  <a:pt x="754" y="2419"/>
                </a:lnTo>
                <a:lnTo>
                  <a:pt x="756" y="2421"/>
                </a:lnTo>
                <a:lnTo>
                  <a:pt x="757" y="2421"/>
                </a:lnTo>
                <a:lnTo>
                  <a:pt x="759" y="2422"/>
                </a:lnTo>
                <a:lnTo>
                  <a:pt x="760" y="2422"/>
                </a:lnTo>
                <a:lnTo>
                  <a:pt x="762" y="2424"/>
                </a:lnTo>
                <a:lnTo>
                  <a:pt x="763" y="2424"/>
                </a:lnTo>
                <a:lnTo>
                  <a:pt x="767" y="2425"/>
                </a:lnTo>
                <a:lnTo>
                  <a:pt x="768" y="2425"/>
                </a:lnTo>
                <a:lnTo>
                  <a:pt x="770" y="2427"/>
                </a:lnTo>
                <a:lnTo>
                  <a:pt x="771" y="2427"/>
                </a:lnTo>
                <a:lnTo>
                  <a:pt x="773" y="2427"/>
                </a:lnTo>
                <a:lnTo>
                  <a:pt x="774" y="2428"/>
                </a:lnTo>
                <a:lnTo>
                  <a:pt x="776" y="2428"/>
                </a:lnTo>
                <a:lnTo>
                  <a:pt x="777" y="2430"/>
                </a:lnTo>
                <a:lnTo>
                  <a:pt x="779" y="2430"/>
                </a:lnTo>
                <a:lnTo>
                  <a:pt x="781" y="2431"/>
                </a:lnTo>
                <a:lnTo>
                  <a:pt x="782" y="2431"/>
                </a:lnTo>
                <a:lnTo>
                  <a:pt x="785" y="2433"/>
                </a:lnTo>
                <a:lnTo>
                  <a:pt x="787" y="2433"/>
                </a:lnTo>
                <a:lnTo>
                  <a:pt x="788" y="2433"/>
                </a:lnTo>
                <a:lnTo>
                  <a:pt x="790" y="2434"/>
                </a:lnTo>
                <a:lnTo>
                  <a:pt x="791" y="2434"/>
                </a:lnTo>
                <a:lnTo>
                  <a:pt x="793" y="2436"/>
                </a:lnTo>
                <a:lnTo>
                  <a:pt x="795" y="2436"/>
                </a:lnTo>
                <a:lnTo>
                  <a:pt x="796" y="2437"/>
                </a:lnTo>
                <a:lnTo>
                  <a:pt x="798" y="2437"/>
                </a:lnTo>
                <a:lnTo>
                  <a:pt x="799" y="2437"/>
                </a:lnTo>
                <a:lnTo>
                  <a:pt x="801" y="2438"/>
                </a:lnTo>
                <a:lnTo>
                  <a:pt x="802" y="2438"/>
                </a:lnTo>
                <a:lnTo>
                  <a:pt x="806" y="2440"/>
                </a:lnTo>
                <a:lnTo>
                  <a:pt x="807" y="2440"/>
                </a:lnTo>
                <a:lnTo>
                  <a:pt x="809" y="2441"/>
                </a:lnTo>
                <a:lnTo>
                  <a:pt x="810" y="2441"/>
                </a:lnTo>
                <a:lnTo>
                  <a:pt x="812" y="2441"/>
                </a:lnTo>
                <a:lnTo>
                  <a:pt x="813" y="2443"/>
                </a:lnTo>
                <a:lnTo>
                  <a:pt x="815" y="2443"/>
                </a:lnTo>
                <a:lnTo>
                  <a:pt x="816" y="2444"/>
                </a:lnTo>
                <a:lnTo>
                  <a:pt x="818" y="2444"/>
                </a:lnTo>
                <a:lnTo>
                  <a:pt x="820" y="2444"/>
                </a:lnTo>
                <a:lnTo>
                  <a:pt x="821" y="2446"/>
                </a:lnTo>
                <a:lnTo>
                  <a:pt x="824" y="2446"/>
                </a:lnTo>
                <a:lnTo>
                  <a:pt x="826" y="2447"/>
                </a:lnTo>
                <a:lnTo>
                  <a:pt x="827" y="2447"/>
                </a:lnTo>
                <a:lnTo>
                  <a:pt x="829" y="2447"/>
                </a:lnTo>
                <a:lnTo>
                  <a:pt x="830" y="2449"/>
                </a:lnTo>
                <a:lnTo>
                  <a:pt x="832" y="2449"/>
                </a:lnTo>
                <a:lnTo>
                  <a:pt x="834" y="2450"/>
                </a:lnTo>
                <a:lnTo>
                  <a:pt x="835" y="2450"/>
                </a:lnTo>
                <a:lnTo>
                  <a:pt x="837" y="2450"/>
                </a:lnTo>
                <a:lnTo>
                  <a:pt x="838" y="2452"/>
                </a:lnTo>
                <a:lnTo>
                  <a:pt x="840" y="2452"/>
                </a:lnTo>
                <a:lnTo>
                  <a:pt x="841" y="2453"/>
                </a:lnTo>
                <a:lnTo>
                  <a:pt x="844" y="2453"/>
                </a:lnTo>
                <a:lnTo>
                  <a:pt x="846" y="2453"/>
                </a:lnTo>
                <a:lnTo>
                  <a:pt x="848" y="2455"/>
                </a:lnTo>
                <a:lnTo>
                  <a:pt x="849" y="2455"/>
                </a:lnTo>
                <a:lnTo>
                  <a:pt x="851" y="2456"/>
                </a:lnTo>
                <a:lnTo>
                  <a:pt x="852" y="2456"/>
                </a:lnTo>
                <a:lnTo>
                  <a:pt x="854" y="2456"/>
                </a:lnTo>
                <a:lnTo>
                  <a:pt x="855" y="2458"/>
                </a:lnTo>
                <a:lnTo>
                  <a:pt x="857" y="2458"/>
                </a:lnTo>
                <a:lnTo>
                  <a:pt x="859" y="2458"/>
                </a:lnTo>
                <a:lnTo>
                  <a:pt x="860" y="2459"/>
                </a:lnTo>
                <a:lnTo>
                  <a:pt x="863" y="2459"/>
                </a:lnTo>
                <a:lnTo>
                  <a:pt x="865" y="2461"/>
                </a:lnTo>
                <a:lnTo>
                  <a:pt x="866" y="2461"/>
                </a:lnTo>
                <a:lnTo>
                  <a:pt x="868" y="2461"/>
                </a:lnTo>
                <a:lnTo>
                  <a:pt x="869" y="2462"/>
                </a:lnTo>
                <a:lnTo>
                  <a:pt x="871" y="2462"/>
                </a:lnTo>
                <a:lnTo>
                  <a:pt x="873" y="2462"/>
                </a:lnTo>
                <a:lnTo>
                  <a:pt x="874" y="2464"/>
                </a:lnTo>
                <a:lnTo>
                  <a:pt x="876" y="2464"/>
                </a:lnTo>
                <a:lnTo>
                  <a:pt x="877" y="2464"/>
                </a:lnTo>
                <a:lnTo>
                  <a:pt x="879" y="2465"/>
                </a:lnTo>
                <a:lnTo>
                  <a:pt x="882" y="2465"/>
                </a:lnTo>
                <a:lnTo>
                  <a:pt x="883" y="2465"/>
                </a:lnTo>
                <a:lnTo>
                  <a:pt x="885" y="2467"/>
                </a:lnTo>
                <a:lnTo>
                  <a:pt x="887" y="2467"/>
                </a:lnTo>
                <a:lnTo>
                  <a:pt x="888" y="2468"/>
                </a:lnTo>
                <a:lnTo>
                  <a:pt x="890" y="2468"/>
                </a:lnTo>
                <a:lnTo>
                  <a:pt x="891" y="2468"/>
                </a:lnTo>
                <a:lnTo>
                  <a:pt x="893" y="2470"/>
                </a:lnTo>
                <a:lnTo>
                  <a:pt x="894" y="2470"/>
                </a:lnTo>
                <a:lnTo>
                  <a:pt x="896" y="2470"/>
                </a:lnTo>
                <a:lnTo>
                  <a:pt x="897" y="2471"/>
                </a:lnTo>
                <a:lnTo>
                  <a:pt x="899" y="2471"/>
                </a:lnTo>
                <a:lnTo>
                  <a:pt x="902" y="2471"/>
                </a:lnTo>
                <a:lnTo>
                  <a:pt x="904" y="2473"/>
                </a:lnTo>
                <a:lnTo>
                  <a:pt x="905" y="2473"/>
                </a:lnTo>
                <a:lnTo>
                  <a:pt x="907" y="2473"/>
                </a:lnTo>
                <a:lnTo>
                  <a:pt x="908" y="2474"/>
                </a:lnTo>
                <a:lnTo>
                  <a:pt x="910" y="2474"/>
                </a:lnTo>
                <a:lnTo>
                  <a:pt x="911" y="2474"/>
                </a:lnTo>
                <a:lnTo>
                  <a:pt x="913" y="2476"/>
                </a:lnTo>
                <a:lnTo>
                  <a:pt x="915" y="2476"/>
                </a:lnTo>
                <a:lnTo>
                  <a:pt x="916" y="2476"/>
                </a:lnTo>
                <a:lnTo>
                  <a:pt x="918" y="2477"/>
                </a:lnTo>
                <a:lnTo>
                  <a:pt x="921" y="2477"/>
                </a:lnTo>
                <a:lnTo>
                  <a:pt x="922" y="2477"/>
                </a:lnTo>
                <a:lnTo>
                  <a:pt x="924" y="2479"/>
                </a:lnTo>
                <a:lnTo>
                  <a:pt x="926" y="2479"/>
                </a:lnTo>
                <a:lnTo>
                  <a:pt x="927" y="2479"/>
                </a:lnTo>
                <a:lnTo>
                  <a:pt x="929" y="2480"/>
                </a:lnTo>
                <a:lnTo>
                  <a:pt x="930" y="2480"/>
                </a:lnTo>
                <a:lnTo>
                  <a:pt x="932" y="2480"/>
                </a:lnTo>
                <a:lnTo>
                  <a:pt x="933" y="2481"/>
                </a:lnTo>
                <a:lnTo>
                  <a:pt x="935" y="2481"/>
                </a:lnTo>
                <a:lnTo>
                  <a:pt x="936" y="2481"/>
                </a:lnTo>
                <a:lnTo>
                  <a:pt x="938" y="2481"/>
                </a:lnTo>
                <a:lnTo>
                  <a:pt x="941" y="2483"/>
                </a:lnTo>
                <a:lnTo>
                  <a:pt x="943" y="2483"/>
                </a:lnTo>
                <a:lnTo>
                  <a:pt x="944" y="2483"/>
                </a:lnTo>
                <a:lnTo>
                  <a:pt x="946" y="2484"/>
                </a:lnTo>
                <a:lnTo>
                  <a:pt x="947" y="2484"/>
                </a:lnTo>
                <a:lnTo>
                  <a:pt x="949" y="2484"/>
                </a:lnTo>
                <a:lnTo>
                  <a:pt x="950" y="2486"/>
                </a:lnTo>
                <a:lnTo>
                  <a:pt x="952" y="2486"/>
                </a:lnTo>
                <a:lnTo>
                  <a:pt x="954" y="2486"/>
                </a:lnTo>
                <a:lnTo>
                  <a:pt x="955" y="2487"/>
                </a:lnTo>
                <a:lnTo>
                  <a:pt x="957" y="2487"/>
                </a:lnTo>
                <a:lnTo>
                  <a:pt x="960" y="2487"/>
                </a:lnTo>
                <a:lnTo>
                  <a:pt x="961" y="2487"/>
                </a:lnTo>
                <a:lnTo>
                  <a:pt x="963" y="2489"/>
                </a:lnTo>
                <a:lnTo>
                  <a:pt x="964" y="2489"/>
                </a:lnTo>
                <a:lnTo>
                  <a:pt x="966" y="2489"/>
                </a:lnTo>
                <a:lnTo>
                  <a:pt x="968" y="2490"/>
                </a:lnTo>
                <a:lnTo>
                  <a:pt x="969" y="2490"/>
                </a:lnTo>
                <a:lnTo>
                  <a:pt x="971" y="2490"/>
                </a:lnTo>
                <a:lnTo>
                  <a:pt x="972" y="2492"/>
                </a:lnTo>
                <a:lnTo>
                  <a:pt x="974" y="2492"/>
                </a:lnTo>
                <a:lnTo>
                  <a:pt x="975" y="2492"/>
                </a:lnTo>
                <a:lnTo>
                  <a:pt x="977" y="2492"/>
                </a:lnTo>
                <a:lnTo>
                  <a:pt x="980" y="2493"/>
                </a:lnTo>
                <a:lnTo>
                  <a:pt x="982" y="2493"/>
                </a:lnTo>
                <a:lnTo>
                  <a:pt x="983" y="2493"/>
                </a:lnTo>
                <a:lnTo>
                  <a:pt x="985" y="2495"/>
                </a:lnTo>
                <a:lnTo>
                  <a:pt x="986" y="2495"/>
                </a:lnTo>
                <a:lnTo>
                  <a:pt x="988" y="2495"/>
                </a:lnTo>
                <a:lnTo>
                  <a:pt x="989" y="2495"/>
                </a:lnTo>
                <a:lnTo>
                  <a:pt x="991" y="2496"/>
                </a:lnTo>
                <a:lnTo>
                  <a:pt x="993" y="2496"/>
                </a:lnTo>
                <a:lnTo>
                  <a:pt x="994" y="2496"/>
                </a:lnTo>
                <a:lnTo>
                  <a:pt x="996" y="2496"/>
                </a:lnTo>
                <a:lnTo>
                  <a:pt x="999" y="2498"/>
                </a:lnTo>
                <a:lnTo>
                  <a:pt x="1000" y="2498"/>
                </a:lnTo>
                <a:lnTo>
                  <a:pt x="1002" y="2498"/>
                </a:lnTo>
                <a:lnTo>
                  <a:pt x="1003" y="2499"/>
                </a:lnTo>
                <a:lnTo>
                  <a:pt x="1005" y="2499"/>
                </a:lnTo>
                <a:lnTo>
                  <a:pt x="1007" y="2499"/>
                </a:lnTo>
                <a:lnTo>
                  <a:pt x="1008" y="2499"/>
                </a:lnTo>
                <a:lnTo>
                  <a:pt x="1010" y="2501"/>
                </a:lnTo>
                <a:lnTo>
                  <a:pt x="1011" y="2501"/>
                </a:lnTo>
                <a:lnTo>
                  <a:pt x="1013" y="2501"/>
                </a:lnTo>
                <a:lnTo>
                  <a:pt x="1014" y="2501"/>
                </a:lnTo>
                <a:lnTo>
                  <a:pt x="1017" y="2502"/>
                </a:lnTo>
                <a:lnTo>
                  <a:pt x="1019" y="2502"/>
                </a:lnTo>
                <a:lnTo>
                  <a:pt x="1021" y="2502"/>
                </a:lnTo>
                <a:lnTo>
                  <a:pt x="1022" y="2504"/>
                </a:lnTo>
                <a:lnTo>
                  <a:pt x="1024" y="2504"/>
                </a:lnTo>
                <a:lnTo>
                  <a:pt x="1025" y="2504"/>
                </a:lnTo>
                <a:lnTo>
                  <a:pt x="1027" y="2504"/>
                </a:lnTo>
                <a:lnTo>
                  <a:pt x="1028" y="2505"/>
                </a:lnTo>
                <a:lnTo>
                  <a:pt x="1030" y="2505"/>
                </a:lnTo>
                <a:lnTo>
                  <a:pt x="1031" y="2505"/>
                </a:lnTo>
                <a:lnTo>
                  <a:pt x="1033" y="2505"/>
                </a:lnTo>
                <a:lnTo>
                  <a:pt x="1035" y="2507"/>
                </a:lnTo>
                <a:lnTo>
                  <a:pt x="1038" y="2507"/>
                </a:lnTo>
                <a:lnTo>
                  <a:pt x="1039" y="2507"/>
                </a:lnTo>
                <a:lnTo>
                  <a:pt x="1041" y="2507"/>
                </a:lnTo>
                <a:lnTo>
                  <a:pt x="1042" y="2508"/>
                </a:lnTo>
                <a:lnTo>
                  <a:pt x="1044" y="2508"/>
                </a:lnTo>
                <a:lnTo>
                  <a:pt x="1046" y="2508"/>
                </a:lnTo>
                <a:lnTo>
                  <a:pt x="1047" y="2508"/>
                </a:lnTo>
                <a:lnTo>
                  <a:pt x="1049" y="2510"/>
                </a:lnTo>
                <a:lnTo>
                  <a:pt x="1050" y="2510"/>
                </a:lnTo>
                <a:lnTo>
                  <a:pt x="1052" y="2510"/>
                </a:lnTo>
                <a:lnTo>
                  <a:pt x="1053" y="2510"/>
                </a:lnTo>
                <a:lnTo>
                  <a:pt x="1056" y="2511"/>
                </a:lnTo>
                <a:lnTo>
                  <a:pt x="1058" y="2511"/>
                </a:lnTo>
                <a:lnTo>
                  <a:pt x="1060" y="2511"/>
                </a:lnTo>
                <a:lnTo>
                  <a:pt x="1061" y="2511"/>
                </a:lnTo>
                <a:lnTo>
                  <a:pt x="1063" y="2513"/>
                </a:lnTo>
                <a:lnTo>
                  <a:pt x="1064" y="2513"/>
                </a:lnTo>
                <a:lnTo>
                  <a:pt x="1066" y="2513"/>
                </a:lnTo>
                <a:lnTo>
                  <a:pt x="1067" y="2513"/>
                </a:lnTo>
                <a:lnTo>
                  <a:pt x="1069" y="2513"/>
                </a:lnTo>
                <a:lnTo>
                  <a:pt x="1070" y="2514"/>
                </a:lnTo>
                <a:lnTo>
                  <a:pt x="1072" y="2514"/>
                </a:lnTo>
                <a:lnTo>
                  <a:pt x="1074" y="2514"/>
                </a:lnTo>
                <a:lnTo>
                  <a:pt x="1077" y="2514"/>
                </a:lnTo>
                <a:lnTo>
                  <a:pt x="1078" y="2516"/>
                </a:lnTo>
                <a:lnTo>
                  <a:pt x="1080" y="2516"/>
                </a:lnTo>
                <a:lnTo>
                  <a:pt x="1081" y="2516"/>
                </a:lnTo>
                <a:lnTo>
                  <a:pt x="1083" y="2516"/>
                </a:lnTo>
                <a:lnTo>
                  <a:pt x="1084" y="2517"/>
                </a:lnTo>
                <a:lnTo>
                  <a:pt x="1086" y="2517"/>
                </a:lnTo>
                <a:lnTo>
                  <a:pt x="1088" y="2379"/>
                </a:lnTo>
                <a:lnTo>
                  <a:pt x="1089" y="2253"/>
                </a:lnTo>
                <a:lnTo>
                  <a:pt x="1091" y="2136"/>
                </a:lnTo>
                <a:lnTo>
                  <a:pt x="1092" y="2031"/>
                </a:lnTo>
                <a:lnTo>
                  <a:pt x="1095" y="1933"/>
                </a:lnTo>
                <a:lnTo>
                  <a:pt x="1097" y="1842"/>
                </a:lnTo>
                <a:lnTo>
                  <a:pt x="1099" y="1761"/>
                </a:lnTo>
                <a:lnTo>
                  <a:pt x="1100" y="1685"/>
                </a:lnTo>
                <a:lnTo>
                  <a:pt x="1102" y="1615"/>
                </a:lnTo>
                <a:lnTo>
                  <a:pt x="1103" y="1553"/>
                </a:lnTo>
                <a:lnTo>
                  <a:pt x="1105" y="1495"/>
                </a:lnTo>
                <a:lnTo>
                  <a:pt x="1106" y="1442"/>
                </a:lnTo>
                <a:lnTo>
                  <a:pt x="1108" y="1394"/>
                </a:lnTo>
                <a:lnTo>
                  <a:pt x="1109" y="1350"/>
                </a:lnTo>
                <a:lnTo>
                  <a:pt x="1111" y="1310"/>
                </a:lnTo>
                <a:lnTo>
                  <a:pt x="1113" y="1274"/>
                </a:lnTo>
                <a:lnTo>
                  <a:pt x="1116" y="1240"/>
                </a:lnTo>
                <a:lnTo>
                  <a:pt x="1117" y="1210"/>
                </a:lnTo>
                <a:lnTo>
                  <a:pt x="1119" y="1184"/>
                </a:lnTo>
                <a:lnTo>
                  <a:pt x="1120" y="1158"/>
                </a:lnTo>
                <a:lnTo>
                  <a:pt x="1122" y="1136"/>
                </a:lnTo>
                <a:lnTo>
                  <a:pt x="1123" y="1117"/>
                </a:lnTo>
                <a:lnTo>
                  <a:pt x="1125" y="1099"/>
                </a:lnTo>
                <a:lnTo>
                  <a:pt x="1127" y="1083"/>
                </a:lnTo>
                <a:lnTo>
                  <a:pt x="1128" y="1068"/>
                </a:lnTo>
                <a:lnTo>
                  <a:pt x="1130" y="1056"/>
                </a:lnTo>
                <a:lnTo>
                  <a:pt x="1131" y="1044"/>
                </a:lnTo>
                <a:lnTo>
                  <a:pt x="1134" y="1034"/>
                </a:lnTo>
                <a:lnTo>
                  <a:pt x="1136" y="1026"/>
                </a:lnTo>
                <a:lnTo>
                  <a:pt x="1137" y="1019"/>
                </a:lnTo>
                <a:lnTo>
                  <a:pt x="1139" y="1012"/>
                </a:lnTo>
                <a:lnTo>
                  <a:pt x="1141" y="1007"/>
                </a:lnTo>
                <a:lnTo>
                  <a:pt x="1142" y="1003"/>
                </a:lnTo>
                <a:lnTo>
                  <a:pt x="1144" y="998"/>
                </a:lnTo>
                <a:lnTo>
                  <a:pt x="1145" y="995"/>
                </a:lnTo>
                <a:lnTo>
                  <a:pt x="1147" y="992"/>
                </a:lnTo>
                <a:lnTo>
                  <a:pt x="1148" y="991"/>
                </a:lnTo>
                <a:lnTo>
                  <a:pt x="1150" y="991"/>
                </a:lnTo>
                <a:lnTo>
                  <a:pt x="1153" y="989"/>
                </a:lnTo>
                <a:lnTo>
                  <a:pt x="1155" y="989"/>
                </a:lnTo>
                <a:lnTo>
                  <a:pt x="1156" y="991"/>
                </a:lnTo>
                <a:lnTo>
                  <a:pt x="1158" y="991"/>
                </a:lnTo>
                <a:lnTo>
                  <a:pt x="1159" y="992"/>
                </a:lnTo>
                <a:lnTo>
                  <a:pt x="1161" y="994"/>
                </a:lnTo>
                <a:lnTo>
                  <a:pt x="1162" y="997"/>
                </a:lnTo>
                <a:lnTo>
                  <a:pt x="1164" y="998"/>
                </a:lnTo>
                <a:lnTo>
                  <a:pt x="1166" y="1001"/>
                </a:lnTo>
                <a:lnTo>
                  <a:pt x="1167" y="1004"/>
                </a:lnTo>
                <a:lnTo>
                  <a:pt x="1169" y="1007"/>
                </a:lnTo>
                <a:lnTo>
                  <a:pt x="1170" y="1010"/>
                </a:lnTo>
                <a:lnTo>
                  <a:pt x="1173" y="1013"/>
                </a:lnTo>
                <a:lnTo>
                  <a:pt x="1175" y="1017"/>
                </a:lnTo>
                <a:lnTo>
                  <a:pt x="1176" y="1020"/>
                </a:lnTo>
                <a:lnTo>
                  <a:pt x="1178" y="1025"/>
                </a:lnTo>
                <a:lnTo>
                  <a:pt x="1180" y="1029"/>
                </a:lnTo>
                <a:lnTo>
                  <a:pt x="1181" y="1034"/>
                </a:lnTo>
                <a:lnTo>
                  <a:pt x="1183" y="1038"/>
                </a:lnTo>
                <a:lnTo>
                  <a:pt x="1184" y="1041"/>
                </a:lnTo>
                <a:lnTo>
                  <a:pt x="1186" y="1047"/>
                </a:lnTo>
                <a:lnTo>
                  <a:pt x="1187" y="1052"/>
                </a:lnTo>
                <a:lnTo>
                  <a:pt x="1189" y="1056"/>
                </a:lnTo>
                <a:lnTo>
                  <a:pt x="1192" y="1060"/>
                </a:lnTo>
                <a:lnTo>
                  <a:pt x="1194" y="1065"/>
                </a:lnTo>
                <a:lnTo>
                  <a:pt x="1195" y="1069"/>
                </a:lnTo>
                <a:lnTo>
                  <a:pt x="1197" y="1075"/>
                </a:lnTo>
                <a:lnTo>
                  <a:pt x="1198" y="1080"/>
                </a:lnTo>
                <a:lnTo>
                  <a:pt x="1200" y="1084"/>
                </a:lnTo>
                <a:lnTo>
                  <a:pt x="1201" y="1090"/>
                </a:lnTo>
                <a:lnTo>
                  <a:pt x="1203" y="1095"/>
                </a:lnTo>
                <a:lnTo>
                  <a:pt x="1204" y="1101"/>
                </a:lnTo>
                <a:lnTo>
                  <a:pt x="1206" y="1105"/>
                </a:lnTo>
                <a:lnTo>
                  <a:pt x="1208" y="1109"/>
                </a:lnTo>
                <a:lnTo>
                  <a:pt x="1209" y="1115"/>
                </a:lnTo>
                <a:lnTo>
                  <a:pt x="1212" y="1120"/>
                </a:lnTo>
                <a:lnTo>
                  <a:pt x="1214" y="1126"/>
                </a:lnTo>
                <a:lnTo>
                  <a:pt x="1215" y="1130"/>
                </a:lnTo>
                <a:lnTo>
                  <a:pt x="1217" y="1136"/>
                </a:lnTo>
                <a:lnTo>
                  <a:pt x="1219" y="1141"/>
                </a:lnTo>
                <a:lnTo>
                  <a:pt x="1220" y="1147"/>
                </a:lnTo>
                <a:lnTo>
                  <a:pt x="1222" y="1151"/>
                </a:lnTo>
                <a:lnTo>
                  <a:pt x="1223" y="1157"/>
                </a:lnTo>
                <a:lnTo>
                  <a:pt x="1225" y="1161"/>
                </a:lnTo>
                <a:lnTo>
                  <a:pt x="1226" y="1167"/>
                </a:lnTo>
                <a:lnTo>
                  <a:pt x="1228" y="1172"/>
                </a:lnTo>
                <a:lnTo>
                  <a:pt x="1231" y="1178"/>
                </a:lnTo>
                <a:lnTo>
                  <a:pt x="1233" y="1182"/>
                </a:lnTo>
                <a:lnTo>
                  <a:pt x="1234" y="1187"/>
                </a:lnTo>
                <a:lnTo>
                  <a:pt x="1236" y="1192"/>
                </a:lnTo>
                <a:lnTo>
                  <a:pt x="1237" y="1197"/>
                </a:lnTo>
                <a:lnTo>
                  <a:pt x="1239" y="1203"/>
                </a:lnTo>
                <a:lnTo>
                  <a:pt x="1240" y="1207"/>
                </a:lnTo>
                <a:lnTo>
                  <a:pt x="1242" y="1213"/>
                </a:lnTo>
                <a:lnTo>
                  <a:pt x="1243" y="1218"/>
                </a:lnTo>
                <a:lnTo>
                  <a:pt x="1245" y="1224"/>
                </a:lnTo>
                <a:lnTo>
                  <a:pt x="1247" y="1228"/>
                </a:lnTo>
                <a:lnTo>
                  <a:pt x="1248" y="1233"/>
                </a:lnTo>
                <a:lnTo>
                  <a:pt x="1251" y="1238"/>
                </a:lnTo>
                <a:lnTo>
                  <a:pt x="1253" y="1243"/>
                </a:lnTo>
                <a:lnTo>
                  <a:pt x="1254" y="1247"/>
                </a:lnTo>
                <a:lnTo>
                  <a:pt x="1256" y="1253"/>
                </a:lnTo>
                <a:lnTo>
                  <a:pt x="1257" y="1258"/>
                </a:lnTo>
                <a:lnTo>
                  <a:pt x="1259" y="1262"/>
                </a:lnTo>
                <a:lnTo>
                  <a:pt x="1261" y="1268"/>
                </a:lnTo>
                <a:lnTo>
                  <a:pt x="1262" y="1273"/>
                </a:lnTo>
                <a:lnTo>
                  <a:pt x="1264" y="1277"/>
                </a:lnTo>
                <a:lnTo>
                  <a:pt x="1265" y="1283"/>
                </a:lnTo>
                <a:lnTo>
                  <a:pt x="1267" y="1287"/>
                </a:lnTo>
                <a:lnTo>
                  <a:pt x="1270" y="1292"/>
                </a:lnTo>
                <a:lnTo>
                  <a:pt x="1271" y="1298"/>
                </a:lnTo>
                <a:lnTo>
                  <a:pt x="1273" y="1302"/>
                </a:lnTo>
                <a:lnTo>
                  <a:pt x="1275" y="1307"/>
                </a:lnTo>
                <a:lnTo>
                  <a:pt x="1276" y="1311"/>
                </a:lnTo>
                <a:lnTo>
                  <a:pt x="1278" y="1316"/>
                </a:lnTo>
                <a:lnTo>
                  <a:pt x="1279" y="1322"/>
                </a:lnTo>
                <a:lnTo>
                  <a:pt x="1281" y="1326"/>
                </a:lnTo>
                <a:lnTo>
                  <a:pt x="1282" y="1330"/>
                </a:lnTo>
                <a:lnTo>
                  <a:pt x="1284" y="1335"/>
                </a:lnTo>
                <a:lnTo>
                  <a:pt x="1286" y="1339"/>
                </a:lnTo>
                <a:lnTo>
                  <a:pt x="1289" y="1345"/>
                </a:lnTo>
                <a:lnTo>
                  <a:pt x="1290" y="1350"/>
                </a:lnTo>
                <a:lnTo>
                  <a:pt x="1292" y="1354"/>
                </a:lnTo>
                <a:lnTo>
                  <a:pt x="1293" y="1359"/>
                </a:lnTo>
                <a:lnTo>
                  <a:pt x="1295" y="1363"/>
                </a:lnTo>
                <a:lnTo>
                  <a:pt x="1296" y="1368"/>
                </a:lnTo>
                <a:lnTo>
                  <a:pt x="1298" y="1372"/>
                </a:lnTo>
                <a:lnTo>
                  <a:pt x="1300" y="1376"/>
                </a:lnTo>
                <a:lnTo>
                  <a:pt x="1301" y="1381"/>
                </a:lnTo>
                <a:lnTo>
                  <a:pt x="1303" y="1385"/>
                </a:lnTo>
                <a:lnTo>
                  <a:pt x="1304" y="1390"/>
                </a:lnTo>
                <a:lnTo>
                  <a:pt x="1306" y="1394"/>
                </a:lnTo>
                <a:lnTo>
                  <a:pt x="1309" y="1399"/>
                </a:lnTo>
                <a:lnTo>
                  <a:pt x="1310" y="1403"/>
                </a:lnTo>
                <a:lnTo>
                  <a:pt x="1312" y="1408"/>
                </a:lnTo>
                <a:lnTo>
                  <a:pt x="1314" y="1412"/>
                </a:lnTo>
                <a:lnTo>
                  <a:pt x="1315" y="1416"/>
                </a:lnTo>
                <a:lnTo>
                  <a:pt x="1317" y="1421"/>
                </a:lnTo>
                <a:lnTo>
                  <a:pt x="1318" y="1425"/>
                </a:lnTo>
                <a:lnTo>
                  <a:pt x="1320" y="1430"/>
                </a:lnTo>
                <a:lnTo>
                  <a:pt x="1321" y="1434"/>
                </a:lnTo>
                <a:lnTo>
                  <a:pt x="1323" y="1439"/>
                </a:lnTo>
                <a:lnTo>
                  <a:pt x="1324" y="1443"/>
                </a:lnTo>
                <a:lnTo>
                  <a:pt x="1328" y="1448"/>
                </a:lnTo>
                <a:lnTo>
                  <a:pt x="1329" y="1452"/>
                </a:lnTo>
                <a:lnTo>
                  <a:pt x="1331" y="1457"/>
                </a:lnTo>
                <a:lnTo>
                  <a:pt x="1332" y="1461"/>
                </a:lnTo>
                <a:lnTo>
                  <a:pt x="1334" y="1464"/>
                </a:lnTo>
                <a:lnTo>
                  <a:pt x="1335" y="1468"/>
                </a:lnTo>
                <a:lnTo>
                  <a:pt x="1337" y="1473"/>
                </a:lnTo>
                <a:lnTo>
                  <a:pt x="1339" y="1477"/>
                </a:lnTo>
                <a:lnTo>
                  <a:pt x="1340" y="1482"/>
                </a:lnTo>
                <a:lnTo>
                  <a:pt x="1342" y="1486"/>
                </a:lnTo>
                <a:lnTo>
                  <a:pt x="1343" y="1489"/>
                </a:lnTo>
                <a:lnTo>
                  <a:pt x="1345" y="1494"/>
                </a:lnTo>
                <a:lnTo>
                  <a:pt x="1348" y="1498"/>
                </a:lnTo>
                <a:lnTo>
                  <a:pt x="1349" y="1503"/>
                </a:lnTo>
                <a:lnTo>
                  <a:pt x="1351" y="1505"/>
                </a:lnTo>
                <a:lnTo>
                  <a:pt x="1353" y="1510"/>
                </a:lnTo>
                <a:lnTo>
                  <a:pt x="1354" y="1514"/>
                </a:lnTo>
                <a:lnTo>
                  <a:pt x="1356" y="1519"/>
                </a:lnTo>
                <a:lnTo>
                  <a:pt x="1357" y="1522"/>
                </a:lnTo>
                <a:lnTo>
                  <a:pt x="1359" y="1526"/>
                </a:lnTo>
                <a:lnTo>
                  <a:pt x="1360" y="1531"/>
                </a:lnTo>
                <a:lnTo>
                  <a:pt x="1362" y="1534"/>
                </a:lnTo>
                <a:lnTo>
                  <a:pt x="1363" y="1538"/>
                </a:lnTo>
                <a:lnTo>
                  <a:pt x="1367" y="1543"/>
                </a:lnTo>
                <a:lnTo>
                  <a:pt x="1368" y="1546"/>
                </a:lnTo>
                <a:lnTo>
                  <a:pt x="1370" y="1550"/>
                </a:lnTo>
                <a:lnTo>
                  <a:pt x="1371" y="1554"/>
                </a:lnTo>
                <a:lnTo>
                  <a:pt x="1373" y="1557"/>
                </a:lnTo>
                <a:lnTo>
                  <a:pt x="1374" y="1562"/>
                </a:lnTo>
                <a:lnTo>
                  <a:pt x="1376" y="1566"/>
                </a:lnTo>
                <a:lnTo>
                  <a:pt x="1377" y="1569"/>
                </a:lnTo>
                <a:lnTo>
                  <a:pt x="1379" y="1574"/>
                </a:lnTo>
                <a:lnTo>
                  <a:pt x="1381" y="1577"/>
                </a:lnTo>
                <a:lnTo>
                  <a:pt x="1382" y="1581"/>
                </a:lnTo>
                <a:lnTo>
                  <a:pt x="1384" y="1584"/>
                </a:lnTo>
                <a:lnTo>
                  <a:pt x="1387" y="1589"/>
                </a:lnTo>
                <a:lnTo>
                  <a:pt x="1388" y="1593"/>
                </a:lnTo>
                <a:lnTo>
                  <a:pt x="1390" y="1596"/>
                </a:lnTo>
                <a:lnTo>
                  <a:pt x="1391" y="1600"/>
                </a:lnTo>
                <a:lnTo>
                  <a:pt x="1393" y="1603"/>
                </a:lnTo>
                <a:lnTo>
                  <a:pt x="1395" y="1608"/>
                </a:lnTo>
                <a:lnTo>
                  <a:pt x="1396" y="1611"/>
                </a:lnTo>
                <a:lnTo>
                  <a:pt x="1398" y="1615"/>
                </a:lnTo>
                <a:lnTo>
                  <a:pt x="1399" y="1618"/>
                </a:lnTo>
                <a:lnTo>
                  <a:pt x="1401" y="1621"/>
                </a:lnTo>
                <a:lnTo>
                  <a:pt x="1402" y="1626"/>
                </a:lnTo>
                <a:lnTo>
                  <a:pt x="1406" y="1629"/>
                </a:lnTo>
                <a:lnTo>
                  <a:pt x="1407" y="1633"/>
                </a:lnTo>
                <a:lnTo>
                  <a:pt x="1409" y="1636"/>
                </a:lnTo>
                <a:lnTo>
                  <a:pt x="1410" y="1640"/>
                </a:lnTo>
                <a:lnTo>
                  <a:pt x="1412" y="1643"/>
                </a:lnTo>
                <a:lnTo>
                  <a:pt x="1413" y="1646"/>
                </a:lnTo>
                <a:lnTo>
                  <a:pt x="1415" y="1651"/>
                </a:lnTo>
                <a:lnTo>
                  <a:pt x="1416" y="1654"/>
                </a:lnTo>
                <a:lnTo>
                  <a:pt x="1418" y="1658"/>
                </a:lnTo>
                <a:lnTo>
                  <a:pt x="1420" y="1661"/>
                </a:lnTo>
                <a:lnTo>
                  <a:pt x="1421" y="1664"/>
                </a:lnTo>
                <a:lnTo>
                  <a:pt x="1423" y="1669"/>
                </a:lnTo>
                <a:lnTo>
                  <a:pt x="1426" y="1672"/>
                </a:lnTo>
                <a:lnTo>
                  <a:pt x="1427" y="1675"/>
                </a:lnTo>
                <a:lnTo>
                  <a:pt x="1429" y="1679"/>
                </a:lnTo>
                <a:lnTo>
                  <a:pt x="1430" y="1682"/>
                </a:lnTo>
                <a:lnTo>
                  <a:pt x="1432" y="1685"/>
                </a:lnTo>
                <a:lnTo>
                  <a:pt x="1434" y="1689"/>
                </a:lnTo>
                <a:lnTo>
                  <a:pt x="1435" y="1692"/>
                </a:lnTo>
                <a:lnTo>
                  <a:pt x="1437" y="1695"/>
                </a:lnTo>
                <a:lnTo>
                  <a:pt x="1438" y="1698"/>
                </a:lnTo>
                <a:lnTo>
                  <a:pt x="1440" y="1703"/>
                </a:lnTo>
                <a:lnTo>
                  <a:pt x="1441" y="1706"/>
                </a:lnTo>
                <a:lnTo>
                  <a:pt x="1444" y="1709"/>
                </a:lnTo>
                <a:lnTo>
                  <a:pt x="1446" y="1712"/>
                </a:lnTo>
                <a:lnTo>
                  <a:pt x="1448" y="1716"/>
                </a:lnTo>
                <a:lnTo>
                  <a:pt x="1449" y="1719"/>
                </a:lnTo>
                <a:lnTo>
                  <a:pt x="1451" y="1722"/>
                </a:lnTo>
                <a:lnTo>
                  <a:pt x="1452" y="1725"/>
                </a:lnTo>
                <a:lnTo>
                  <a:pt x="1454" y="1729"/>
                </a:lnTo>
                <a:lnTo>
                  <a:pt x="1455" y="1732"/>
                </a:lnTo>
                <a:lnTo>
                  <a:pt x="1457" y="1735"/>
                </a:lnTo>
                <a:lnTo>
                  <a:pt x="1459" y="1738"/>
                </a:lnTo>
                <a:lnTo>
                  <a:pt x="1460" y="1741"/>
                </a:lnTo>
                <a:lnTo>
                  <a:pt x="1463" y="1744"/>
                </a:lnTo>
                <a:lnTo>
                  <a:pt x="1465" y="1749"/>
                </a:lnTo>
                <a:lnTo>
                  <a:pt x="1466" y="1752"/>
                </a:lnTo>
                <a:lnTo>
                  <a:pt x="1468" y="1755"/>
                </a:lnTo>
                <a:lnTo>
                  <a:pt x="1469" y="1758"/>
                </a:lnTo>
                <a:lnTo>
                  <a:pt x="1471" y="1761"/>
                </a:lnTo>
                <a:lnTo>
                  <a:pt x="1473" y="1764"/>
                </a:lnTo>
                <a:lnTo>
                  <a:pt x="1474" y="1767"/>
                </a:lnTo>
                <a:lnTo>
                  <a:pt x="1476" y="1769"/>
                </a:lnTo>
                <a:lnTo>
                  <a:pt x="1477" y="1772"/>
                </a:lnTo>
                <a:lnTo>
                  <a:pt x="1479" y="1777"/>
                </a:lnTo>
                <a:lnTo>
                  <a:pt x="1480" y="1780"/>
                </a:lnTo>
                <a:lnTo>
                  <a:pt x="1483" y="1783"/>
                </a:lnTo>
                <a:lnTo>
                  <a:pt x="1485" y="1786"/>
                </a:lnTo>
                <a:lnTo>
                  <a:pt x="1487" y="1789"/>
                </a:lnTo>
                <a:lnTo>
                  <a:pt x="1488" y="1792"/>
                </a:lnTo>
                <a:lnTo>
                  <a:pt x="1490" y="1795"/>
                </a:lnTo>
                <a:lnTo>
                  <a:pt x="1491" y="1798"/>
                </a:lnTo>
                <a:lnTo>
                  <a:pt x="1493" y="1801"/>
                </a:lnTo>
                <a:lnTo>
                  <a:pt x="1494" y="1666"/>
                </a:lnTo>
                <a:lnTo>
                  <a:pt x="1496" y="1541"/>
                </a:lnTo>
                <a:lnTo>
                  <a:pt x="1497" y="1428"/>
                </a:lnTo>
                <a:lnTo>
                  <a:pt x="1499" y="1325"/>
                </a:lnTo>
                <a:lnTo>
                  <a:pt x="1502" y="1230"/>
                </a:lnTo>
                <a:lnTo>
                  <a:pt x="1504" y="1142"/>
                </a:lnTo>
                <a:lnTo>
                  <a:pt x="1505" y="1062"/>
                </a:lnTo>
                <a:lnTo>
                  <a:pt x="1507" y="989"/>
                </a:lnTo>
                <a:lnTo>
                  <a:pt x="1508" y="923"/>
                </a:lnTo>
                <a:lnTo>
                  <a:pt x="1510" y="862"/>
                </a:lnTo>
                <a:lnTo>
                  <a:pt x="1511" y="807"/>
                </a:lnTo>
                <a:lnTo>
                  <a:pt x="1513" y="756"/>
                </a:lnTo>
                <a:lnTo>
                  <a:pt x="1515" y="712"/>
                </a:lnTo>
                <a:lnTo>
                  <a:pt x="1516" y="670"/>
                </a:lnTo>
                <a:lnTo>
                  <a:pt x="1518" y="632"/>
                </a:lnTo>
                <a:lnTo>
                  <a:pt x="1519" y="598"/>
                </a:lnTo>
                <a:lnTo>
                  <a:pt x="1522" y="568"/>
                </a:lnTo>
                <a:lnTo>
                  <a:pt x="1524" y="540"/>
                </a:lnTo>
                <a:lnTo>
                  <a:pt x="1526" y="516"/>
                </a:lnTo>
                <a:lnTo>
                  <a:pt x="1527" y="494"/>
                </a:lnTo>
                <a:lnTo>
                  <a:pt x="1529" y="473"/>
                </a:lnTo>
                <a:lnTo>
                  <a:pt x="1530" y="457"/>
                </a:lnTo>
                <a:lnTo>
                  <a:pt x="1532" y="440"/>
                </a:lnTo>
                <a:lnTo>
                  <a:pt x="1533" y="427"/>
                </a:lnTo>
                <a:lnTo>
                  <a:pt x="1535" y="415"/>
                </a:lnTo>
                <a:lnTo>
                  <a:pt x="1536" y="405"/>
                </a:lnTo>
                <a:lnTo>
                  <a:pt x="1538" y="396"/>
                </a:lnTo>
                <a:lnTo>
                  <a:pt x="1541" y="389"/>
                </a:lnTo>
                <a:lnTo>
                  <a:pt x="1543" y="383"/>
                </a:lnTo>
                <a:lnTo>
                  <a:pt x="1544" y="377"/>
                </a:lnTo>
                <a:lnTo>
                  <a:pt x="1546" y="374"/>
                </a:lnTo>
                <a:lnTo>
                  <a:pt x="1547" y="371"/>
                </a:lnTo>
                <a:lnTo>
                  <a:pt x="1549" y="368"/>
                </a:lnTo>
                <a:lnTo>
                  <a:pt x="1550" y="366"/>
                </a:lnTo>
                <a:lnTo>
                  <a:pt x="1552" y="366"/>
                </a:lnTo>
                <a:lnTo>
                  <a:pt x="1554" y="366"/>
                </a:lnTo>
                <a:lnTo>
                  <a:pt x="1555" y="366"/>
                </a:lnTo>
                <a:lnTo>
                  <a:pt x="1557" y="368"/>
                </a:lnTo>
                <a:lnTo>
                  <a:pt x="1558" y="369"/>
                </a:lnTo>
                <a:lnTo>
                  <a:pt x="1561" y="372"/>
                </a:lnTo>
                <a:lnTo>
                  <a:pt x="1563" y="375"/>
                </a:lnTo>
                <a:lnTo>
                  <a:pt x="1564" y="378"/>
                </a:lnTo>
                <a:lnTo>
                  <a:pt x="1566" y="381"/>
                </a:lnTo>
                <a:lnTo>
                  <a:pt x="1568" y="386"/>
                </a:lnTo>
                <a:lnTo>
                  <a:pt x="1569" y="390"/>
                </a:lnTo>
                <a:lnTo>
                  <a:pt x="1571" y="394"/>
                </a:lnTo>
                <a:lnTo>
                  <a:pt x="1572" y="399"/>
                </a:lnTo>
                <a:lnTo>
                  <a:pt x="1574" y="405"/>
                </a:lnTo>
                <a:lnTo>
                  <a:pt x="1575" y="409"/>
                </a:lnTo>
                <a:lnTo>
                  <a:pt x="1577" y="415"/>
                </a:lnTo>
                <a:lnTo>
                  <a:pt x="1580" y="421"/>
                </a:lnTo>
                <a:lnTo>
                  <a:pt x="1582" y="426"/>
                </a:lnTo>
                <a:lnTo>
                  <a:pt x="1583" y="433"/>
                </a:lnTo>
                <a:lnTo>
                  <a:pt x="1585" y="439"/>
                </a:lnTo>
                <a:lnTo>
                  <a:pt x="1586" y="445"/>
                </a:lnTo>
                <a:lnTo>
                  <a:pt x="1588" y="451"/>
                </a:lnTo>
                <a:lnTo>
                  <a:pt x="1589" y="457"/>
                </a:lnTo>
                <a:lnTo>
                  <a:pt x="1591" y="464"/>
                </a:lnTo>
                <a:lnTo>
                  <a:pt x="1593" y="470"/>
                </a:lnTo>
                <a:lnTo>
                  <a:pt x="1594" y="478"/>
                </a:lnTo>
                <a:lnTo>
                  <a:pt x="1596" y="483"/>
                </a:lnTo>
                <a:lnTo>
                  <a:pt x="1599" y="491"/>
                </a:lnTo>
                <a:lnTo>
                  <a:pt x="1600" y="498"/>
                </a:lnTo>
                <a:lnTo>
                  <a:pt x="1602" y="504"/>
                </a:lnTo>
                <a:lnTo>
                  <a:pt x="1603" y="512"/>
                </a:lnTo>
                <a:lnTo>
                  <a:pt x="1605" y="519"/>
                </a:lnTo>
                <a:lnTo>
                  <a:pt x="1607" y="526"/>
                </a:lnTo>
                <a:lnTo>
                  <a:pt x="1608" y="532"/>
                </a:lnTo>
                <a:lnTo>
                  <a:pt x="1610" y="540"/>
                </a:lnTo>
                <a:lnTo>
                  <a:pt x="1611" y="547"/>
                </a:lnTo>
                <a:lnTo>
                  <a:pt x="1613" y="555"/>
                </a:lnTo>
                <a:lnTo>
                  <a:pt x="1614" y="561"/>
                </a:lnTo>
                <a:lnTo>
                  <a:pt x="1616" y="568"/>
                </a:lnTo>
                <a:lnTo>
                  <a:pt x="1619" y="575"/>
                </a:lnTo>
                <a:lnTo>
                  <a:pt x="1621" y="583"/>
                </a:lnTo>
                <a:lnTo>
                  <a:pt x="1622" y="590"/>
                </a:lnTo>
                <a:lnTo>
                  <a:pt x="1624" y="598"/>
                </a:lnTo>
                <a:lnTo>
                  <a:pt x="1625" y="604"/>
                </a:lnTo>
                <a:lnTo>
                  <a:pt x="1627" y="611"/>
                </a:lnTo>
                <a:lnTo>
                  <a:pt x="1628" y="618"/>
                </a:lnTo>
                <a:lnTo>
                  <a:pt x="1630" y="626"/>
                </a:lnTo>
                <a:lnTo>
                  <a:pt x="1631" y="633"/>
                </a:lnTo>
                <a:lnTo>
                  <a:pt x="1633" y="639"/>
                </a:lnTo>
                <a:lnTo>
                  <a:pt x="1635" y="647"/>
                </a:lnTo>
                <a:lnTo>
                  <a:pt x="1638" y="654"/>
                </a:lnTo>
                <a:lnTo>
                  <a:pt x="1639" y="661"/>
                </a:lnTo>
                <a:lnTo>
                  <a:pt x="1641" y="669"/>
                </a:lnTo>
                <a:lnTo>
                  <a:pt x="1642" y="675"/>
                </a:lnTo>
                <a:lnTo>
                  <a:pt x="1644" y="682"/>
                </a:lnTo>
                <a:lnTo>
                  <a:pt x="1646" y="690"/>
                </a:lnTo>
                <a:lnTo>
                  <a:pt x="1647" y="696"/>
                </a:lnTo>
                <a:lnTo>
                  <a:pt x="1649" y="703"/>
                </a:lnTo>
                <a:lnTo>
                  <a:pt x="1650" y="710"/>
                </a:lnTo>
                <a:lnTo>
                  <a:pt x="1652" y="718"/>
                </a:lnTo>
                <a:lnTo>
                  <a:pt x="1653" y="724"/>
                </a:lnTo>
                <a:lnTo>
                  <a:pt x="1655" y="731"/>
                </a:lnTo>
                <a:lnTo>
                  <a:pt x="1658" y="737"/>
                </a:lnTo>
                <a:lnTo>
                  <a:pt x="1660" y="745"/>
                </a:lnTo>
                <a:lnTo>
                  <a:pt x="1661" y="752"/>
                </a:lnTo>
                <a:lnTo>
                  <a:pt x="1663" y="758"/>
                </a:lnTo>
                <a:lnTo>
                  <a:pt x="1664" y="765"/>
                </a:lnTo>
                <a:lnTo>
                  <a:pt x="1666" y="771"/>
                </a:lnTo>
                <a:lnTo>
                  <a:pt x="1667" y="779"/>
                </a:lnTo>
                <a:lnTo>
                  <a:pt x="1669" y="785"/>
                </a:lnTo>
                <a:lnTo>
                  <a:pt x="1670" y="792"/>
                </a:lnTo>
                <a:lnTo>
                  <a:pt x="1672" y="799"/>
                </a:lnTo>
                <a:lnTo>
                  <a:pt x="1674" y="805"/>
                </a:lnTo>
                <a:lnTo>
                  <a:pt x="1677" y="811"/>
                </a:lnTo>
                <a:lnTo>
                  <a:pt x="1678" y="819"/>
                </a:lnTo>
                <a:lnTo>
                  <a:pt x="1680" y="825"/>
                </a:lnTo>
                <a:lnTo>
                  <a:pt x="1681" y="832"/>
                </a:lnTo>
                <a:lnTo>
                  <a:pt x="1683" y="838"/>
                </a:lnTo>
                <a:lnTo>
                  <a:pt x="1684" y="845"/>
                </a:lnTo>
                <a:lnTo>
                  <a:pt x="1686" y="851"/>
                </a:lnTo>
                <a:lnTo>
                  <a:pt x="1688" y="857"/>
                </a:lnTo>
                <a:lnTo>
                  <a:pt x="1689" y="865"/>
                </a:lnTo>
                <a:lnTo>
                  <a:pt x="1691" y="871"/>
                </a:lnTo>
                <a:lnTo>
                  <a:pt x="1692" y="877"/>
                </a:lnTo>
                <a:lnTo>
                  <a:pt x="1694" y="884"/>
                </a:lnTo>
                <a:lnTo>
                  <a:pt x="1697" y="890"/>
                </a:lnTo>
                <a:lnTo>
                  <a:pt x="1699" y="896"/>
                </a:lnTo>
                <a:lnTo>
                  <a:pt x="1700" y="902"/>
                </a:lnTo>
                <a:lnTo>
                  <a:pt x="1702" y="909"/>
                </a:lnTo>
                <a:lnTo>
                  <a:pt x="1703" y="915"/>
                </a:lnTo>
                <a:lnTo>
                  <a:pt x="1705" y="921"/>
                </a:lnTo>
                <a:lnTo>
                  <a:pt x="1706" y="927"/>
                </a:lnTo>
                <a:lnTo>
                  <a:pt x="1708" y="934"/>
                </a:lnTo>
                <a:lnTo>
                  <a:pt x="1709" y="940"/>
                </a:lnTo>
                <a:lnTo>
                  <a:pt x="1711" y="946"/>
                </a:lnTo>
                <a:lnTo>
                  <a:pt x="1713" y="952"/>
                </a:lnTo>
                <a:lnTo>
                  <a:pt x="1716" y="958"/>
                </a:lnTo>
                <a:lnTo>
                  <a:pt x="1717" y="964"/>
                </a:lnTo>
                <a:lnTo>
                  <a:pt x="1719" y="970"/>
                </a:lnTo>
                <a:lnTo>
                  <a:pt x="1720" y="976"/>
                </a:lnTo>
                <a:lnTo>
                  <a:pt x="1722" y="982"/>
                </a:lnTo>
                <a:lnTo>
                  <a:pt x="1723" y="988"/>
                </a:lnTo>
                <a:lnTo>
                  <a:pt x="1725" y="995"/>
                </a:lnTo>
                <a:lnTo>
                  <a:pt x="1727" y="1001"/>
                </a:lnTo>
                <a:lnTo>
                  <a:pt x="1728" y="1007"/>
                </a:lnTo>
                <a:lnTo>
                  <a:pt x="1730" y="1013"/>
                </a:lnTo>
                <a:lnTo>
                  <a:pt x="1731" y="1017"/>
                </a:lnTo>
                <a:lnTo>
                  <a:pt x="1734" y="1023"/>
                </a:lnTo>
                <a:lnTo>
                  <a:pt x="1736" y="1029"/>
                </a:lnTo>
                <a:lnTo>
                  <a:pt x="1737" y="1035"/>
                </a:lnTo>
                <a:lnTo>
                  <a:pt x="1739" y="1041"/>
                </a:lnTo>
                <a:lnTo>
                  <a:pt x="1741" y="1047"/>
                </a:lnTo>
                <a:lnTo>
                  <a:pt x="1742" y="1053"/>
                </a:lnTo>
                <a:lnTo>
                  <a:pt x="1744" y="1059"/>
                </a:lnTo>
                <a:lnTo>
                  <a:pt x="1745" y="1065"/>
                </a:lnTo>
                <a:lnTo>
                  <a:pt x="1747" y="1071"/>
                </a:lnTo>
                <a:lnTo>
                  <a:pt x="1748" y="1075"/>
                </a:lnTo>
                <a:lnTo>
                  <a:pt x="1750" y="1081"/>
                </a:lnTo>
                <a:lnTo>
                  <a:pt x="1751" y="1087"/>
                </a:lnTo>
                <a:lnTo>
                  <a:pt x="1755" y="1093"/>
                </a:lnTo>
                <a:lnTo>
                  <a:pt x="1756" y="1099"/>
                </a:lnTo>
                <a:lnTo>
                  <a:pt x="1758" y="1103"/>
                </a:lnTo>
                <a:lnTo>
                  <a:pt x="1759" y="1109"/>
                </a:lnTo>
                <a:lnTo>
                  <a:pt x="1761" y="1115"/>
                </a:lnTo>
                <a:lnTo>
                  <a:pt x="1762" y="1121"/>
                </a:lnTo>
                <a:lnTo>
                  <a:pt x="1764" y="1126"/>
                </a:lnTo>
                <a:lnTo>
                  <a:pt x="1766" y="1132"/>
                </a:lnTo>
                <a:lnTo>
                  <a:pt x="1767" y="1138"/>
                </a:lnTo>
                <a:lnTo>
                  <a:pt x="1769" y="1142"/>
                </a:lnTo>
                <a:lnTo>
                  <a:pt x="1770" y="1148"/>
                </a:lnTo>
                <a:lnTo>
                  <a:pt x="1773" y="1154"/>
                </a:lnTo>
                <a:lnTo>
                  <a:pt x="1775" y="1158"/>
                </a:lnTo>
                <a:lnTo>
                  <a:pt x="1776" y="1164"/>
                </a:lnTo>
                <a:lnTo>
                  <a:pt x="1778" y="1169"/>
                </a:lnTo>
                <a:lnTo>
                  <a:pt x="1780" y="1175"/>
                </a:lnTo>
                <a:lnTo>
                  <a:pt x="1781" y="1181"/>
                </a:lnTo>
                <a:lnTo>
                  <a:pt x="1783" y="1185"/>
                </a:lnTo>
                <a:lnTo>
                  <a:pt x="1784" y="1191"/>
                </a:lnTo>
                <a:lnTo>
                  <a:pt x="1786" y="1195"/>
                </a:lnTo>
                <a:lnTo>
                  <a:pt x="1787" y="1201"/>
                </a:lnTo>
                <a:lnTo>
                  <a:pt x="1789" y="1206"/>
                </a:lnTo>
                <a:lnTo>
                  <a:pt x="1790" y="1212"/>
                </a:lnTo>
                <a:lnTo>
                  <a:pt x="1794" y="1216"/>
                </a:lnTo>
                <a:lnTo>
                  <a:pt x="1795" y="1222"/>
                </a:lnTo>
                <a:lnTo>
                  <a:pt x="1797" y="1227"/>
                </a:lnTo>
                <a:lnTo>
                  <a:pt x="1798" y="1233"/>
                </a:lnTo>
                <a:lnTo>
                  <a:pt x="1800" y="1237"/>
                </a:lnTo>
                <a:lnTo>
                  <a:pt x="1801" y="1241"/>
                </a:lnTo>
                <a:lnTo>
                  <a:pt x="1803" y="1247"/>
                </a:lnTo>
                <a:lnTo>
                  <a:pt x="1804" y="1252"/>
                </a:lnTo>
                <a:lnTo>
                  <a:pt x="1806" y="1258"/>
                </a:lnTo>
                <a:lnTo>
                  <a:pt x="1808" y="1262"/>
                </a:lnTo>
                <a:lnTo>
                  <a:pt x="1809" y="1267"/>
                </a:lnTo>
                <a:lnTo>
                  <a:pt x="1812" y="1273"/>
                </a:lnTo>
                <a:lnTo>
                  <a:pt x="1814" y="1277"/>
                </a:lnTo>
                <a:lnTo>
                  <a:pt x="1815" y="1281"/>
                </a:lnTo>
                <a:lnTo>
                  <a:pt x="1817" y="1287"/>
                </a:lnTo>
                <a:lnTo>
                  <a:pt x="1819" y="1292"/>
                </a:lnTo>
                <a:lnTo>
                  <a:pt x="1820" y="1296"/>
                </a:lnTo>
                <a:lnTo>
                  <a:pt x="1822" y="1301"/>
                </a:lnTo>
                <a:lnTo>
                  <a:pt x="1823" y="1307"/>
                </a:lnTo>
                <a:lnTo>
                  <a:pt x="1825" y="1311"/>
                </a:lnTo>
                <a:lnTo>
                  <a:pt x="1826" y="1316"/>
                </a:lnTo>
                <a:lnTo>
                  <a:pt x="1828" y="1320"/>
                </a:lnTo>
                <a:lnTo>
                  <a:pt x="1829" y="1326"/>
                </a:lnTo>
                <a:lnTo>
                  <a:pt x="1833" y="1330"/>
                </a:lnTo>
                <a:lnTo>
                  <a:pt x="1834" y="1335"/>
                </a:lnTo>
                <a:lnTo>
                  <a:pt x="1836" y="1339"/>
                </a:lnTo>
                <a:lnTo>
                  <a:pt x="1837" y="1344"/>
                </a:lnTo>
                <a:lnTo>
                  <a:pt x="1839" y="1348"/>
                </a:lnTo>
                <a:lnTo>
                  <a:pt x="1840" y="1353"/>
                </a:lnTo>
                <a:lnTo>
                  <a:pt x="1842" y="1359"/>
                </a:lnTo>
                <a:lnTo>
                  <a:pt x="1843" y="1363"/>
                </a:lnTo>
                <a:lnTo>
                  <a:pt x="1845" y="1368"/>
                </a:lnTo>
                <a:lnTo>
                  <a:pt x="1847" y="1372"/>
                </a:lnTo>
                <a:lnTo>
                  <a:pt x="1848" y="1376"/>
                </a:lnTo>
                <a:lnTo>
                  <a:pt x="1851" y="1381"/>
                </a:lnTo>
                <a:lnTo>
                  <a:pt x="1853" y="1385"/>
                </a:lnTo>
                <a:lnTo>
                  <a:pt x="1854" y="1390"/>
                </a:lnTo>
                <a:lnTo>
                  <a:pt x="1856" y="1394"/>
                </a:lnTo>
                <a:lnTo>
                  <a:pt x="1857" y="1399"/>
                </a:lnTo>
                <a:lnTo>
                  <a:pt x="1859" y="1403"/>
                </a:lnTo>
                <a:lnTo>
                  <a:pt x="1861" y="1408"/>
                </a:lnTo>
                <a:lnTo>
                  <a:pt x="1862" y="1412"/>
                </a:lnTo>
                <a:lnTo>
                  <a:pt x="1864" y="1416"/>
                </a:lnTo>
                <a:lnTo>
                  <a:pt x="1865" y="1421"/>
                </a:lnTo>
                <a:lnTo>
                  <a:pt x="1867" y="1425"/>
                </a:lnTo>
                <a:lnTo>
                  <a:pt x="1870" y="1430"/>
                </a:lnTo>
                <a:lnTo>
                  <a:pt x="1871" y="1434"/>
                </a:lnTo>
                <a:lnTo>
                  <a:pt x="1873" y="1439"/>
                </a:lnTo>
                <a:lnTo>
                  <a:pt x="1875" y="1443"/>
                </a:lnTo>
                <a:lnTo>
                  <a:pt x="1876" y="1448"/>
                </a:lnTo>
                <a:lnTo>
                  <a:pt x="1878" y="1452"/>
                </a:lnTo>
                <a:lnTo>
                  <a:pt x="1879" y="1455"/>
                </a:lnTo>
                <a:lnTo>
                  <a:pt x="1881" y="1459"/>
                </a:lnTo>
                <a:lnTo>
                  <a:pt x="1882" y="1464"/>
                </a:lnTo>
                <a:lnTo>
                  <a:pt x="1884" y="1468"/>
                </a:lnTo>
                <a:lnTo>
                  <a:pt x="1886" y="1473"/>
                </a:lnTo>
                <a:lnTo>
                  <a:pt x="1887" y="1477"/>
                </a:lnTo>
                <a:lnTo>
                  <a:pt x="1890" y="1482"/>
                </a:lnTo>
                <a:lnTo>
                  <a:pt x="1892" y="1485"/>
                </a:lnTo>
                <a:lnTo>
                  <a:pt x="1893" y="1489"/>
                </a:lnTo>
                <a:lnTo>
                  <a:pt x="1895" y="1494"/>
                </a:lnTo>
                <a:lnTo>
                  <a:pt x="1896" y="1498"/>
                </a:lnTo>
                <a:lnTo>
                  <a:pt x="1898" y="1501"/>
                </a:lnTo>
                <a:lnTo>
                  <a:pt x="1900" y="1505"/>
                </a:lnTo>
                <a:lnTo>
                  <a:pt x="1901" y="1372"/>
                </a:lnTo>
                <a:lnTo>
                  <a:pt x="1903" y="1249"/>
                </a:lnTo>
                <a:lnTo>
                  <a:pt x="1904" y="1136"/>
                </a:lnTo>
                <a:lnTo>
                  <a:pt x="1906" y="1034"/>
                </a:lnTo>
                <a:lnTo>
                  <a:pt x="1909" y="939"/>
                </a:lnTo>
                <a:lnTo>
                  <a:pt x="1910" y="853"/>
                </a:lnTo>
                <a:lnTo>
                  <a:pt x="1912" y="774"/>
                </a:lnTo>
                <a:lnTo>
                  <a:pt x="1914" y="703"/>
                </a:lnTo>
                <a:lnTo>
                  <a:pt x="1915" y="638"/>
                </a:lnTo>
                <a:lnTo>
                  <a:pt x="1917" y="578"/>
                </a:lnTo>
                <a:lnTo>
                  <a:pt x="1918" y="524"/>
                </a:lnTo>
                <a:lnTo>
                  <a:pt x="1920" y="475"/>
                </a:lnTo>
                <a:lnTo>
                  <a:pt x="1921" y="430"/>
                </a:lnTo>
                <a:lnTo>
                  <a:pt x="1923" y="390"/>
                </a:lnTo>
                <a:lnTo>
                  <a:pt x="1924" y="353"/>
                </a:lnTo>
                <a:lnTo>
                  <a:pt x="1926" y="320"/>
                </a:lnTo>
                <a:lnTo>
                  <a:pt x="1929" y="291"/>
                </a:lnTo>
                <a:lnTo>
                  <a:pt x="1931" y="264"/>
                </a:lnTo>
                <a:lnTo>
                  <a:pt x="1932" y="242"/>
                </a:lnTo>
                <a:lnTo>
                  <a:pt x="1934" y="219"/>
                </a:lnTo>
                <a:lnTo>
                  <a:pt x="1935" y="202"/>
                </a:lnTo>
                <a:lnTo>
                  <a:pt x="1937" y="185"/>
                </a:lnTo>
                <a:lnTo>
                  <a:pt x="1939" y="170"/>
                </a:lnTo>
                <a:lnTo>
                  <a:pt x="1940" y="157"/>
                </a:lnTo>
                <a:lnTo>
                  <a:pt x="1942" y="147"/>
                </a:lnTo>
                <a:lnTo>
                  <a:pt x="1943" y="138"/>
                </a:lnTo>
                <a:lnTo>
                  <a:pt x="1945" y="129"/>
                </a:lnTo>
                <a:lnTo>
                  <a:pt x="1948" y="123"/>
                </a:lnTo>
                <a:lnTo>
                  <a:pt x="1949" y="117"/>
                </a:lnTo>
                <a:lnTo>
                  <a:pt x="1951" y="114"/>
                </a:lnTo>
                <a:lnTo>
                  <a:pt x="1953" y="111"/>
                </a:lnTo>
                <a:lnTo>
                  <a:pt x="1954" y="108"/>
                </a:lnTo>
                <a:lnTo>
                  <a:pt x="1956" y="107"/>
                </a:lnTo>
                <a:lnTo>
                  <a:pt x="1957" y="107"/>
                </a:lnTo>
                <a:lnTo>
                  <a:pt x="1959" y="107"/>
                </a:lnTo>
                <a:lnTo>
                  <a:pt x="1960" y="108"/>
                </a:lnTo>
                <a:lnTo>
                  <a:pt x="1962" y="110"/>
                </a:lnTo>
                <a:lnTo>
                  <a:pt x="1963" y="113"/>
                </a:lnTo>
                <a:lnTo>
                  <a:pt x="1965" y="114"/>
                </a:lnTo>
                <a:lnTo>
                  <a:pt x="1968" y="119"/>
                </a:lnTo>
                <a:lnTo>
                  <a:pt x="1970" y="122"/>
                </a:lnTo>
                <a:lnTo>
                  <a:pt x="1971" y="126"/>
                </a:lnTo>
                <a:lnTo>
                  <a:pt x="1973" y="130"/>
                </a:lnTo>
                <a:lnTo>
                  <a:pt x="1974" y="135"/>
                </a:lnTo>
                <a:lnTo>
                  <a:pt x="1976" y="141"/>
                </a:lnTo>
                <a:lnTo>
                  <a:pt x="1977" y="145"/>
                </a:lnTo>
                <a:lnTo>
                  <a:pt x="1979" y="151"/>
                </a:lnTo>
                <a:lnTo>
                  <a:pt x="1981" y="157"/>
                </a:lnTo>
                <a:lnTo>
                  <a:pt x="1982" y="163"/>
                </a:lnTo>
                <a:lnTo>
                  <a:pt x="1984" y="170"/>
                </a:lnTo>
                <a:lnTo>
                  <a:pt x="1987" y="176"/>
                </a:lnTo>
                <a:lnTo>
                  <a:pt x="1988" y="184"/>
                </a:lnTo>
                <a:lnTo>
                  <a:pt x="1990" y="190"/>
                </a:lnTo>
                <a:lnTo>
                  <a:pt x="1991" y="197"/>
                </a:lnTo>
                <a:lnTo>
                  <a:pt x="1993" y="205"/>
                </a:lnTo>
                <a:lnTo>
                  <a:pt x="1995" y="212"/>
                </a:lnTo>
                <a:lnTo>
                  <a:pt x="1996" y="219"/>
                </a:lnTo>
                <a:lnTo>
                  <a:pt x="1998" y="227"/>
                </a:lnTo>
                <a:lnTo>
                  <a:pt x="1999" y="234"/>
                </a:lnTo>
                <a:lnTo>
                  <a:pt x="2001" y="242"/>
                </a:lnTo>
                <a:lnTo>
                  <a:pt x="2002" y="249"/>
                </a:lnTo>
                <a:lnTo>
                  <a:pt x="2006" y="257"/>
                </a:lnTo>
                <a:lnTo>
                  <a:pt x="2007" y="264"/>
                </a:lnTo>
                <a:lnTo>
                  <a:pt x="2009" y="273"/>
                </a:lnTo>
                <a:lnTo>
                  <a:pt x="2010" y="280"/>
                </a:lnTo>
                <a:lnTo>
                  <a:pt x="2012" y="288"/>
                </a:lnTo>
                <a:lnTo>
                  <a:pt x="2013" y="297"/>
                </a:lnTo>
                <a:lnTo>
                  <a:pt x="2015" y="304"/>
                </a:lnTo>
                <a:lnTo>
                  <a:pt x="2016" y="311"/>
                </a:lnTo>
                <a:lnTo>
                  <a:pt x="2018" y="320"/>
                </a:lnTo>
                <a:lnTo>
                  <a:pt x="2020" y="328"/>
                </a:lnTo>
                <a:lnTo>
                  <a:pt x="2021" y="335"/>
                </a:lnTo>
                <a:lnTo>
                  <a:pt x="2023" y="344"/>
                </a:lnTo>
                <a:lnTo>
                  <a:pt x="2026" y="351"/>
                </a:lnTo>
                <a:lnTo>
                  <a:pt x="2027" y="359"/>
                </a:lnTo>
                <a:lnTo>
                  <a:pt x="2029" y="368"/>
                </a:lnTo>
                <a:lnTo>
                  <a:pt x="2030" y="375"/>
                </a:lnTo>
                <a:lnTo>
                  <a:pt x="2032" y="384"/>
                </a:lnTo>
                <a:lnTo>
                  <a:pt x="2034" y="391"/>
                </a:lnTo>
                <a:lnTo>
                  <a:pt x="2035" y="399"/>
                </a:lnTo>
                <a:lnTo>
                  <a:pt x="2037" y="408"/>
                </a:lnTo>
                <a:lnTo>
                  <a:pt x="2038" y="415"/>
                </a:lnTo>
                <a:lnTo>
                  <a:pt x="2040" y="423"/>
                </a:lnTo>
                <a:lnTo>
                  <a:pt x="2041" y="432"/>
                </a:lnTo>
                <a:lnTo>
                  <a:pt x="2044" y="439"/>
                </a:lnTo>
                <a:lnTo>
                  <a:pt x="2046" y="446"/>
                </a:lnTo>
                <a:lnTo>
                  <a:pt x="2048" y="455"/>
                </a:lnTo>
                <a:lnTo>
                  <a:pt x="2049" y="463"/>
                </a:lnTo>
                <a:lnTo>
                  <a:pt x="2051" y="470"/>
                </a:lnTo>
                <a:lnTo>
                  <a:pt x="2052" y="478"/>
                </a:lnTo>
                <a:lnTo>
                  <a:pt x="2054" y="486"/>
                </a:lnTo>
                <a:lnTo>
                  <a:pt x="2055" y="494"/>
                </a:lnTo>
                <a:lnTo>
                  <a:pt x="2057" y="501"/>
                </a:lnTo>
                <a:lnTo>
                  <a:pt x="2059" y="509"/>
                </a:lnTo>
                <a:lnTo>
                  <a:pt x="2060" y="516"/>
                </a:lnTo>
                <a:lnTo>
                  <a:pt x="2062" y="525"/>
                </a:lnTo>
                <a:lnTo>
                  <a:pt x="2065" y="532"/>
                </a:lnTo>
                <a:lnTo>
                  <a:pt x="2066" y="540"/>
                </a:lnTo>
                <a:lnTo>
                  <a:pt x="2068" y="547"/>
                </a:lnTo>
                <a:lnTo>
                  <a:pt x="2069" y="555"/>
                </a:lnTo>
                <a:lnTo>
                  <a:pt x="2071" y="562"/>
                </a:lnTo>
                <a:lnTo>
                  <a:pt x="2073" y="569"/>
                </a:lnTo>
                <a:lnTo>
                  <a:pt x="2074" y="577"/>
                </a:lnTo>
                <a:lnTo>
                  <a:pt x="2076" y="584"/>
                </a:lnTo>
                <a:lnTo>
                  <a:pt x="2077" y="592"/>
                </a:lnTo>
                <a:lnTo>
                  <a:pt x="2079" y="599"/>
                </a:lnTo>
                <a:lnTo>
                  <a:pt x="2080" y="607"/>
                </a:lnTo>
                <a:lnTo>
                  <a:pt x="2083" y="614"/>
                </a:lnTo>
                <a:lnTo>
                  <a:pt x="2085" y="621"/>
                </a:lnTo>
                <a:lnTo>
                  <a:pt x="2087" y="629"/>
                </a:lnTo>
                <a:lnTo>
                  <a:pt x="2088" y="636"/>
                </a:lnTo>
                <a:lnTo>
                  <a:pt x="2090" y="644"/>
                </a:lnTo>
                <a:lnTo>
                  <a:pt x="2091" y="651"/>
                </a:lnTo>
                <a:lnTo>
                  <a:pt x="2093" y="658"/>
                </a:lnTo>
                <a:lnTo>
                  <a:pt x="2094" y="666"/>
                </a:lnTo>
                <a:lnTo>
                  <a:pt x="2096" y="672"/>
                </a:lnTo>
                <a:lnTo>
                  <a:pt x="2097" y="679"/>
                </a:lnTo>
                <a:lnTo>
                  <a:pt x="2099" y="687"/>
                </a:lnTo>
                <a:lnTo>
                  <a:pt x="2101" y="694"/>
                </a:lnTo>
                <a:lnTo>
                  <a:pt x="2104" y="702"/>
                </a:lnTo>
                <a:lnTo>
                  <a:pt x="2105" y="707"/>
                </a:lnTo>
                <a:lnTo>
                  <a:pt x="2107" y="715"/>
                </a:lnTo>
                <a:lnTo>
                  <a:pt x="2108" y="722"/>
                </a:lnTo>
                <a:lnTo>
                  <a:pt x="2110" y="728"/>
                </a:lnTo>
                <a:lnTo>
                  <a:pt x="2111" y="736"/>
                </a:lnTo>
                <a:lnTo>
                  <a:pt x="2113" y="743"/>
                </a:lnTo>
                <a:lnTo>
                  <a:pt x="2115" y="749"/>
                </a:lnTo>
                <a:lnTo>
                  <a:pt x="2116" y="756"/>
                </a:lnTo>
                <a:lnTo>
                  <a:pt x="2118" y="764"/>
                </a:lnTo>
                <a:lnTo>
                  <a:pt x="2119" y="770"/>
                </a:lnTo>
                <a:lnTo>
                  <a:pt x="2122" y="777"/>
                </a:lnTo>
                <a:lnTo>
                  <a:pt x="2124" y="783"/>
                </a:lnTo>
                <a:lnTo>
                  <a:pt x="2126" y="791"/>
                </a:lnTo>
                <a:lnTo>
                  <a:pt x="2127" y="796"/>
                </a:lnTo>
                <a:lnTo>
                  <a:pt x="2129" y="804"/>
                </a:lnTo>
                <a:lnTo>
                  <a:pt x="2130" y="810"/>
                </a:lnTo>
                <a:lnTo>
                  <a:pt x="2132" y="817"/>
                </a:lnTo>
                <a:lnTo>
                  <a:pt x="2133" y="823"/>
                </a:lnTo>
                <a:lnTo>
                  <a:pt x="2135" y="831"/>
                </a:lnTo>
                <a:lnTo>
                  <a:pt x="2136" y="836"/>
                </a:lnTo>
                <a:lnTo>
                  <a:pt x="2138" y="844"/>
                </a:lnTo>
                <a:lnTo>
                  <a:pt x="2141" y="850"/>
                </a:lnTo>
                <a:lnTo>
                  <a:pt x="2143" y="856"/>
                </a:lnTo>
                <a:lnTo>
                  <a:pt x="2144" y="863"/>
                </a:lnTo>
                <a:lnTo>
                  <a:pt x="2146" y="869"/>
                </a:lnTo>
                <a:lnTo>
                  <a:pt x="2147" y="875"/>
                </a:lnTo>
                <a:lnTo>
                  <a:pt x="2149" y="882"/>
                </a:lnTo>
                <a:lnTo>
                  <a:pt x="2150" y="888"/>
                </a:lnTo>
                <a:lnTo>
                  <a:pt x="2152" y="894"/>
                </a:lnTo>
                <a:lnTo>
                  <a:pt x="2154" y="902"/>
                </a:lnTo>
                <a:lnTo>
                  <a:pt x="2155" y="908"/>
                </a:lnTo>
                <a:lnTo>
                  <a:pt x="2157" y="914"/>
                </a:lnTo>
                <a:lnTo>
                  <a:pt x="2158" y="920"/>
                </a:lnTo>
                <a:lnTo>
                  <a:pt x="2161" y="925"/>
                </a:lnTo>
                <a:lnTo>
                  <a:pt x="2163" y="933"/>
                </a:lnTo>
                <a:lnTo>
                  <a:pt x="2164" y="939"/>
                </a:lnTo>
                <a:lnTo>
                  <a:pt x="2166" y="945"/>
                </a:lnTo>
                <a:lnTo>
                  <a:pt x="2168" y="951"/>
                </a:lnTo>
                <a:lnTo>
                  <a:pt x="2169" y="957"/>
                </a:lnTo>
                <a:lnTo>
                  <a:pt x="2171" y="963"/>
                </a:lnTo>
                <a:lnTo>
                  <a:pt x="2172" y="969"/>
                </a:lnTo>
                <a:lnTo>
                  <a:pt x="2174" y="976"/>
                </a:lnTo>
                <a:lnTo>
                  <a:pt x="2175" y="982"/>
                </a:lnTo>
                <a:lnTo>
                  <a:pt x="2177" y="988"/>
                </a:lnTo>
                <a:lnTo>
                  <a:pt x="2180" y="994"/>
                </a:lnTo>
                <a:lnTo>
                  <a:pt x="2182" y="1000"/>
                </a:lnTo>
                <a:lnTo>
                  <a:pt x="2183" y="1006"/>
                </a:lnTo>
                <a:lnTo>
                  <a:pt x="2185" y="1012"/>
                </a:lnTo>
                <a:lnTo>
                  <a:pt x="2186" y="1017"/>
                </a:lnTo>
                <a:lnTo>
                  <a:pt x="2188" y="1023"/>
                </a:lnTo>
                <a:lnTo>
                  <a:pt x="2189" y="1029"/>
                </a:lnTo>
                <a:lnTo>
                  <a:pt x="2191" y="1035"/>
                </a:lnTo>
                <a:lnTo>
                  <a:pt x="2193" y="1040"/>
                </a:lnTo>
                <a:lnTo>
                  <a:pt x="2194" y="1046"/>
                </a:lnTo>
                <a:lnTo>
                  <a:pt x="2196" y="1052"/>
                </a:lnTo>
                <a:lnTo>
                  <a:pt x="2197" y="1058"/>
                </a:lnTo>
                <a:lnTo>
                  <a:pt x="2200" y="1063"/>
                </a:lnTo>
                <a:lnTo>
                  <a:pt x="2202" y="1069"/>
                </a:lnTo>
                <a:lnTo>
                  <a:pt x="2203" y="1075"/>
                </a:lnTo>
                <a:lnTo>
                  <a:pt x="2205" y="1080"/>
                </a:lnTo>
                <a:lnTo>
                  <a:pt x="2207" y="1086"/>
                </a:lnTo>
                <a:lnTo>
                  <a:pt x="2208" y="1092"/>
                </a:lnTo>
                <a:lnTo>
                  <a:pt x="2210" y="1098"/>
                </a:lnTo>
                <a:lnTo>
                  <a:pt x="2211" y="1103"/>
                </a:lnTo>
                <a:lnTo>
                  <a:pt x="2213" y="1108"/>
                </a:lnTo>
                <a:lnTo>
                  <a:pt x="2214" y="1114"/>
                </a:lnTo>
                <a:lnTo>
                  <a:pt x="2216" y="1120"/>
                </a:lnTo>
                <a:lnTo>
                  <a:pt x="2219" y="1126"/>
                </a:lnTo>
                <a:lnTo>
                  <a:pt x="2221" y="1130"/>
                </a:lnTo>
                <a:lnTo>
                  <a:pt x="2222" y="1136"/>
                </a:lnTo>
                <a:lnTo>
                  <a:pt x="2224" y="1142"/>
                </a:lnTo>
                <a:lnTo>
                  <a:pt x="2225" y="1147"/>
                </a:lnTo>
                <a:lnTo>
                  <a:pt x="2227" y="1152"/>
                </a:lnTo>
                <a:lnTo>
                  <a:pt x="2228" y="1157"/>
                </a:lnTo>
                <a:lnTo>
                  <a:pt x="2230" y="1163"/>
                </a:lnTo>
                <a:lnTo>
                  <a:pt x="2231" y="1169"/>
                </a:lnTo>
                <a:lnTo>
                  <a:pt x="2233" y="1173"/>
                </a:lnTo>
                <a:lnTo>
                  <a:pt x="2235" y="1179"/>
                </a:lnTo>
                <a:lnTo>
                  <a:pt x="2236" y="1184"/>
                </a:lnTo>
                <a:lnTo>
                  <a:pt x="2239" y="1190"/>
                </a:lnTo>
                <a:lnTo>
                  <a:pt x="2241" y="1194"/>
                </a:lnTo>
                <a:lnTo>
                  <a:pt x="2242" y="1200"/>
                </a:lnTo>
                <a:lnTo>
                  <a:pt x="2244" y="1206"/>
                </a:lnTo>
                <a:lnTo>
                  <a:pt x="2246" y="1210"/>
                </a:lnTo>
                <a:lnTo>
                  <a:pt x="2247" y="1215"/>
                </a:lnTo>
                <a:lnTo>
                  <a:pt x="2249" y="1221"/>
                </a:lnTo>
                <a:lnTo>
                  <a:pt x="2250" y="1225"/>
                </a:lnTo>
                <a:lnTo>
                  <a:pt x="2252" y="1231"/>
                </a:lnTo>
                <a:lnTo>
                  <a:pt x="2253" y="1236"/>
                </a:lnTo>
                <a:lnTo>
                  <a:pt x="2255" y="1241"/>
                </a:lnTo>
                <a:lnTo>
                  <a:pt x="2258" y="1246"/>
                </a:lnTo>
                <a:lnTo>
                  <a:pt x="2260" y="1250"/>
                </a:lnTo>
                <a:lnTo>
                  <a:pt x="2261" y="1256"/>
                </a:lnTo>
                <a:lnTo>
                  <a:pt x="2263" y="1261"/>
                </a:lnTo>
                <a:lnTo>
                  <a:pt x="2264" y="1267"/>
                </a:lnTo>
                <a:lnTo>
                  <a:pt x="2266" y="1271"/>
                </a:lnTo>
                <a:lnTo>
                  <a:pt x="2267" y="1276"/>
                </a:lnTo>
                <a:lnTo>
                  <a:pt x="2269" y="1281"/>
                </a:lnTo>
                <a:lnTo>
                  <a:pt x="2270" y="1286"/>
                </a:lnTo>
                <a:lnTo>
                  <a:pt x="2272" y="1290"/>
                </a:lnTo>
                <a:lnTo>
                  <a:pt x="2274" y="1295"/>
                </a:lnTo>
                <a:lnTo>
                  <a:pt x="2277" y="1301"/>
                </a:lnTo>
                <a:lnTo>
                  <a:pt x="2278" y="1305"/>
                </a:lnTo>
                <a:lnTo>
                  <a:pt x="2280" y="1310"/>
                </a:lnTo>
                <a:lnTo>
                  <a:pt x="2281" y="1314"/>
                </a:lnTo>
                <a:lnTo>
                  <a:pt x="2283" y="1320"/>
                </a:lnTo>
                <a:lnTo>
                  <a:pt x="2284" y="1325"/>
                </a:lnTo>
                <a:lnTo>
                  <a:pt x="2286" y="1329"/>
                </a:lnTo>
                <a:lnTo>
                  <a:pt x="2288" y="1333"/>
                </a:lnTo>
                <a:lnTo>
                  <a:pt x="2289" y="1338"/>
                </a:lnTo>
                <a:lnTo>
                  <a:pt x="2291" y="1344"/>
                </a:lnTo>
                <a:lnTo>
                  <a:pt x="2292" y="1348"/>
                </a:lnTo>
                <a:lnTo>
                  <a:pt x="2294" y="1353"/>
                </a:lnTo>
                <a:lnTo>
                  <a:pt x="2297" y="1357"/>
                </a:lnTo>
                <a:lnTo>
                  <a:pt x="2299" y="1362"/>
                </a:lnTo>
                <a:lnTo>
                  <a:pt x="2300" y="1366"/>
                </a:lnTo>
                <a:lnTo>
                  <a:pt x="2302" y="1370"/>
                </a:lnTo>
                <a:lnTo>
                  <a:pt x="2303" y="1375"/>
                </a:lnTo>
                <a:lnTo>
                  <a:pt x="2305" y="1379"/>
                </a:lnTo>
                <a:lnTo>
                  <a:pt x="2306" y="1385"/>
                </a:lnTo>
                <a:lnTo>
                  <a:pt x="2308" y="1252"/>
                </a:lnTo>
                <a:lnTo>
                  <a:pt x="2309" y="1129"/>
                </a:lnTo>
                <a:lnTo>
                  <a:pt x="2311" y="1017"/>
                </a:lnTo>
                <a:lnTo>
                  <a:pt x="2313" y="914"/>
                </a:lnTo>
                <a:lnTo>
                  <a:pt x="2316" y="820"/>
                </a:lnTo>
                <a:lnTo>
                  <a:pt x="2317" y="736"/>
                </a:lnTo>
                <a:lnTo>
                  <a:pt x="2319" y="657"/>
                </a:lnTo>
                <a:lnTo>
                  <a:pt x="2320" y="586"/>
                </a:lnTo>
                <a:lnTo>
                  <a:pt x="2322" y="521"/>
                </a:lnTo>
                <a:lnTo>
                  <a:pt x="2323" y="461"/>
                </a:lnTo>
                <a:lnTo>
                  <a:pt x="2325" y="408"/>
                </a:lnTo>
                <a:lnTo>
                  <a:pt x="2327" y="359"/>
                </a:lnTo>
                <a:lnTo>
                  <a:pt x="2328" y="314"/>
                </a:lnTo>
                <a:lnTo>
                  <a:pt x="2330" y="274"/>
                </a:lnTo>
                <a:lnTo>
                  <a:pt x="2331" y="239"/>
                </a:lnTo>
                <a:lnTo>
                  <a:pt x="2333" y="206"/>
                </a:lnTo>
                <a:lnTo>
                  <a:pt x="2336" y="178"/>
                </a:lnTo>
                <a:lnTo>
                  <a:pt x="2337" y="151"/>
                </a:lnTo>
                <a:lnTo>
                  <a:pt x="2339" y="127"/>
                </a:lnTo>
                <a:lnTo>
                  <a:pt x="2341" y="107"/>
                </a:lnTo>
                <a:lnTo>
                  <a:pt x="2342" y="89"/>
                </a:lnTo>
                <a:lnTo>
                  <a:pt x="2344" y="73"/>
                </a:lnTo>
                <a:lnTo>
                  <a:pt x="2345" y="59"/>
                </a:lnTo>
                <a:lnTo>
                  <a:pt x="2347" y="47"/>
                </a:lnTo>
                <a:lnTo>
                  <a:pt x="2348" y="35"/>
                </a:lnTo>
                <a:lnTo>
                  <a:pt x="2350" y="27"/>
                </a:lnTo>
                <a:lnTo>
                  <a:pt x="2351" y="19"/>
                </a:lnTo>
                <a:lnTo>
                  <a:pt x="2355" y="13"/>
                </a:lnTo>
                <a:lnTo>
                  <a:pt x="2356" y="9"/>
                </a:lnTo>
                <a:lnTo>
                  <a:pt x="2358" y="6"/>
                </a:lnTo>
                <a:lnTo>
                  <a:pt x="2359" y="3"/>
                </a:lnTo>
                <a:lnTo>
                  <a:pt x="2361" y="1"/>
                </a:lnTo>
                <a:lnTo>
                  <a:pt x="2362" y="0"/>
                </a:lnTo>
                <a:lnTo>
                  <a:pt x="2364" y="0"/>
                </a:lnTo>
                <a:lnTo>
                  <a:pt x="2366" y="0"/>
                </a:lnTo>
                <a:lnTo>
                  <a:pt x="2367" y="1"/>
                </a:lnTo>
                <a:lnTo>
                  <a:pt x="2369" y="4"/>
                </a:lnTo>
                <a:lnTo>
                  <a:pt x="2370" y="7"/>
                </a:lnTo>
                <a:lnTo>
                  <a:pt x="2372" y="10"/>
                </a:lnTo>
                <a:lnTo>
                  <a:pt x="2375" y="13"/>
                </a:lnTo>
                <a:lnTo>
                  <a:pt x="2376" y="18"/>
                </a:lnTo>
                <a:lnTo>
                  <a:pt x="2378" y="22"/>
                </a:lnTo>
                <a:lnTo>
                  <a:pt x="2380" y="27"/>
                </a:lnTo>
                <a:lnTo>
                  <a:pt x="2381" y="33"/>
                </a:lnTo>
                <a:lnTo>
                  <a:pt x="2383" y="38"/>
                </a:lnTo>
                <a:lnTo>
                  <a:pt x="2384" y="43"/>
                </a:lnTo>
                <a:lnTo>
                  <a:pt x="2386" y="50"/>
                </a:lnTo>
                <a:lnTo>
                  <a:pt x="2387" y="56"/>
                </a:lnTo>
                <a:lnTo>
                  <a:pt x="2389" y="62"/>
                </a:lnTo>
                <a:lnTo>
                  <a:pt x="2390" y="70"/>
                </a:lnTo>
                <a:lnTo>
                  <a:pt x="2394" y="76"/>
                </a:lnTo>
                <a:lnTo>
                  <a:pt x="2395" y="83"/>
                </a:lnTo>
                <a:lnTo>
                  <a:pt x="2397" y="90"/>
                </a:lnTo>
                <a:lnTo>
                  <a:pt x="2398" y="98"/>
                </a:lnTo>
                <a:lnTo>
                  <a:pt x="2400" y="105"/>
                </a:lnTo>
                <a:lnTo>
                  <a:pt x="2401" y="113"/>
                </a:lnTo>
                <a:lnTo>
                  <a:pt x="2403" y="120"/>
                </a:lnTo>
                <a:lnTo>
                  <a:pt x="2404" y="129"/>
                </a:lnTo>
                <a:lnTo>
                  <a:pt x="2406" y="136"/>
                </a:lnTo>
                <a:lnTo>
                  <a:pt x="2408" y="144"/>
                </a:lnTo>
                <a:lnTo>
                  <a:pt x="2409" y="153"/>
                </a:lnTo>
                <a:lnTo>
                  <a:pt x="2411" y="160"/>
                </a:lnTo>
                <a:lnTo>
                  <a:pt x="2414" y="169"/>
                </a:lnTo>
                <a:lnTo>
                  <a:pt x="2415" y="176"/>
                </a:lnTo>
                <a:lnTo>
                  <a:pt x="2417" y="185"/>
                </a:lnTo>
                <a:lnTo>
                  <a:pt x="2419" y="193"/>
                </a:lnTo>
                <a:lnTo>
                  <a:pt x="2420" y="202"/>
                </a:lnTo>
                <a:lnTo>
                  <a:pt x="2422" y="209"/>
                </a:lnTo>
                <a:lnTo>
                  <a:pt x="2423" y="218"/>
                </a:lnTo>
                <a:lnTo>
                  <a:pt x="2425" y="227"/>
                </a:lnTo>
                <a:lnTo>
                  <a:pt x="2426" y="234"/>
                </a:lnTo>
                <a:lnTo>
                  <a:pt x="2428" y="243"/>
                </a:lnTo>
                <a:lnTo>
                  <a:pt x="2429" y="251"/>
                </a:lnTo>
                <a:lnTo>
                  <a:pt x="2433" y="259"/>
                </a:lnTo>
                <a:lnTo>
                  <a:pt x="2434" y="268"/>
                </a:lnTo>
                <a:lnTo>
                  <a:pt x="2436" y="276"/>
                </a:lnTo>
                <a:lnTo>
                  <a:pt x="2437" y="285"/>
                </a:lnTo>
                <a:lnTo>
                  <a:pt x="2439" y="292"/>
                </a:lnTo>
                <a:lnTo>
                  <a:pt x="2440" y="301"/>
                </a:lnTo>
                <a:lnTo>
                  <a:pt x="2442" y="310"/>
                </a:lnTo>
                <a:lnTo>
                  <a:pt x="2443" y="317"/>
                </a:lnTo>
                <a:lnTo>
                  <a:pt x="2445" y="326"/>
                </a:lnTo>
                <a:lnTo>
                  <a:pt x="2447" y="334"/>
                </a:lnTo>
                <a:lnTo>
                  <a:pt x="2448" y="343"/>
                </a:lnTo>
                <a:lnTo>
                  <a:pt x="2451" y="350"/>
                </a:lnTo>
                <a:lnTo>
                  <a:pt x="2453" y="359"/>
                </a:lnTo>
                <a:lnTo>
                  <a:pt x="2454" y="366"/>
                </a:lnTo>
                <a:lnTo>
                  <a:pt x="2456" y="375"/>
                </a:lnTo>
                <a:lnTo>
                  <a:pt x="2457" y="383"/>
                </a:lnTo>
                <a:lnTo>
                  <a:pt x="2459" y="391"/>
                </a:lnTo>
                <a:lnTo>
                  <a:pt x="2461" y="399"/>
                </a:lnTo>
                <a:lnTo>
                  <a:pt x="2462" y="408"/>
                </a:lnTo>
                <a:lnTo>
                  <a:pt x="2464" y="415"/>
                </a:lnTo>
                <a:lnTo>
                  <a:pt x="2465" y="424"/>
                </a:lnTo>
                <a:lnTo>
                  <a:pt x="2467" y="432"/>
                </a:lnTo>
                <a:lnTo>
                  <a:pt x="2468" y="439"/>
                </a:lnTo>
                <a:lnTo>
                  <a:pt x="2471" y="448"/>
                </a:lnTo>
                <a:lnTo>
                  <a:pt x="2473" y="455"/>
                </a:lnTo>
                <a:lnTo>
                  <a:pt x="2475" y="463"/>
                </a:lnTo>
                <a:lnTo>
                  <a:pt x="2476" y="472"/>
                </a:lnTo>
                <a:lnTo>
                  <a:pt x="2478" y="479"/>
                </a:lnTo>
                <a:lnTo>
                  <a:pt x="2479" y="486"/>
                </a:lnTo>
                <a:lnTo>
                  <a:pt x="2481" y="494"/>
                </a:lnTo>
                <a:lnTo>
                  <a:pt x="2482" y="503"/>
                </a:lnTo>
                <a:lnTo>
                  <a:pt x="2484" y="510"/>
                </a:lnTo>
                <a:lnTo>
                  <a:pt x="2486" y="518"/>
                </a:lnTo>
                <a:lnTo>
                  <a:pt x="2487" y="525"/>
                </a:lnTo>
                <a:lnTo>
                  <a:pt x="2490" y="532"/>
                </a:lnTo>
                <a:lnTo>
                  <a:pt x="2492" y="541"/>
                </a:lnTo>
                <a:lnTo>
                  <a:pt x="2493" y="549"/>
                </a:lnTo>
                <a:lnTo>
                  <a:pt x="2495" y="556"/>
                </a:lnTo>
                <a:lnTo>
                  <a:pt x="2496" y="564"/>
                </a:lnTo>
                <a:lnTo>
                  <a:pt x="2498" y="571"/>
                </a:lnTo>
                <a:lnTo>
                  <a:pt x="2500" y="578"/>
                </a:lnTo>
                <a:lnTo>
                  <a:pt x="2501" y="586"/>
                </a:lnTo>
                <a:lnTo>
                  <a:pt x="2503" y="593"/>
                </a:lnTo>
                <a:lnTo>
                  <a:pt x="2504" y="601"/>
                </a:lnTo>
                <a:lnTo>
                  <a:pt x="2506" y="608"/>
                </a:lnTo>
                <a:lnTo>
                  <a:pt x="2507" y="615"/>
                </a:lnTo>
                <a:lnTo>
                  <a:pt x="2510" y="623"/>
                </a:lnTo>
                <a:lnTo>
                  <a:pt x="2512" y="630"/>
                </a:lnTo>
                <a:lnTo>
                  <a:pt x="2514" y="638"/>
                </a:lnTo>
                <a:lnTo>
                  <a:pt x="2515" y="645"/>
                </a:lnTo>
                <a:lnTo>
                  <a:pt x="2517" y="653"/>
                </a:lnTo>
                <a:lnTo>
                  <a:pt x="2518" y="660"/>
                </a:lnTo>
                <a:lnTo>
                  <a:pt x="2520" y="666"/>
                </a:lnTo>
                <a:lnTo>
                  <a:pt x="2521" y="673"/>
                </a:lnTo>
                <a:lnTo>
                  <a:pt x="2523" y="681"/>
                </a:lnTo>
                <a:lnTo>
                  <a:pt x="2524" y="688"/>
                </a:lnTo>
                <a:lnTo>
                  <a:pt x="2526" y="696"/>
                </a:lnTo>
                <a:lnTo>
                  <a:pt x="2529" y="702"/>
                </a:lnTo>
                <a:lnTo>
                  <a:pt x="2531" y="709"/>
                </a:lnTo>
                <a:lnTo>
                  <a:pt x="2532" y="716"/>
                </a:lnTo>
                <a:lnTo>
                  <a:pt x="2534" y="724"/>
                </a:lnTo>
                <a:lnTo>
                  <a:pt x="2535" y="730"/>
                </a:lnTo>
                <a:lnTo>
                  <a:pt x="2537" y="737"/>
                </a:lnTo>
                <a:lnTo>
                  <a:pt x="2539" y="745"/>
                </a:lnTo>
                <a:lnTo>
                  <a:pt x="2540" y="750"/>
                </a:lnTo>
                <a:lnTo>
                  <a:pt x="2542" y="758"/>
                </a:lnTo>
                <a:lnTo>
                  <a:pt x="2543" y="765"/>
                </a:lnTo>
                <a:lnTo>
                  <a:pt x="2545" y="771"/>
                </a:lnTo>
                <a:lnTo>
                  <a:pt x="2546" y="779"/>
                </a:lnTo>
                <a:lnTo>
                  <a:pt x="2549" y="785"/>
                </a:lnTo>
                <a:lnTo>
                  <a:pt x="2551" y="792"/>
                </a:lnTo>
                <a:lnTo>
                  <a:pt x="2553" y="798"/>
                </a:lnTo>
                <a:lnTo>
                  <a:pt x="2554" y="805"/>
                </a:lnTo>
                <a:lnTo>
                  <a:pt x="2556" y="811"/>
                </a:lnTo>
                <a:lnTo>
                  <a:pt x="2557" y="819"/>
                </a:lnTo>
                <a:lnTo>
                  <a:pt x="2559" y="825"/>
                </a:lnTo>
                <a:lnTo>
                  <a:pt x="2560" y="832"/>
                </a:lnTo>
                <a:lnTo>
                  <a:pt x="2562" y="838"/>
                </a:lnTo>
                <a:lnTo>
                  <a:pt x="2563" y="845"/>
                </a:lnTo>
                <a:lnTo>
                  <a:pt x="2565" y="851"/>
                </a:lnTo>
                <a:lnTo>
                  <a:pt x="2568" y="857"/>
                </a:lnTo>
                <a:lnTo>
                  <a:pt x="2570" y="865"/>
                </a:lnTo>
                <a:lnTo>
                  <a:pt x="2571" y="871"/>
                </a:lnTo>
                <a:lnTo>
                  <a:pt x="2573" y="877"/>
                </a:lnTo>
                <a:lnTo>
                  <a:pt x="2574" y="884"/>
                </a:lnTo>
                <a:lnTo>
                  <a:pt x="2576" y="890"/>
                </a:lnTo>
                <a:lnTo>
                  <a:pt x="2577" y="896"/>
                </a:lnTo>
                <a:lnTo>
                  <a:pt x="2579" y="902"/>
                </a:lnTo>
                <a:lnTo>
                  <a:pt x="2581" y="909"/>
                </a:lnTo>
                <a:lnTo>
                  <a:pt x="2582" y="915"/>
                </a:lnTo>
                <a:lnTo>
                  <a:pt x="2584" y="921"/>
                </a:lnTo>
                <a:lnTo>
                  <a:pt x="2587" y="927"/>
                </a:lnTo>
                <a:lnTo>
                  <a:pt x="2588" y="934"/>
                </a:lnTo>
                <a:lnTo>
                  <a:pt x="2590" y="940"/>
                </a:lnTo>
                <a:lnTo>
                  <a:pt x="2591" y="946"/>
                </a:lnTo>
                <a:lnTo>
                  <a:pt x="2593" y="952"/>
                </a:lnTo>
                <a:lnTo>
                  <a:pt x="2595" y="958"/>
                </a:lnTo>
                <a:lnTo>
                  <a:pt x="2596" y="964"/>
                </a:lnTo>
                <a:lnTo>
                  <a:pt x="2598" y="970"/>
                </a:lnTo>
                <a:lnTo>
                  <a:pt x="2599" y="976"/>
                </a:lnTo>
                <a:lnTo>
                  <a:pt x="2601" y="982"/>
                </a:lnTo>
                <a:lnTo>
                  <a:pt x="2602" y="988"/>
                </a:lnTo>
                <a:lnTo>
                  <a:pt x="2604" y="995"/>
                </a:lnTo>
                <a:lnTo>
                  <a:pt x="2607" y="1001"/>
                </a:lnTo>
                <a:lnTo>
                  <a:pt x="2609" y="1007"/>
                </a:lnTo>
                <a:lnTo>
                  <a:pt x="2610" y="1013"/>
                </a:lnTo>
                <a:lnTo>
                  <a:pt x="2612" y="1019"/>
                </a:lnTo>
                <a:lnTo>
                  <a:pt x="2613" y="1023"/>
                </a:lnTo>
                <a:lnTo>
                  <a:pt x="2615" y="1029"/>
                </a:lnTo>
                <a:lnTo>
                  <a:pt x="2616" y="1035"/>
                </a:lnTo>
                <a:lnTo>
                  <a:pt x="2618" y="1041"/>
                </a:lnTo>
                <a:lnTo>
                  <a:pt x="2620" y="1047"/>
                </a:lnTo>
                <a:lnTo>
                  <a:pt x="2621" y="1053"/>
                </a:lnTo>
                <a:lnTo>
                  <a:pt x="2623" y="1059"/>
                </a:lnTo>
                <a:lnTo>
                  <a:pt x="2626" y="1065"/>
                </a:lnTo>
                <a:lnTo>
                  <a:pt x="2627" y="1071"/>
                </a:lnTo>
                <a:lnTo>
                  <a:pt x="2629" y="1075"/>
                </a:lnTo>
                <a:lnTo>
                  <a:pt x="2630" y="1081"/>
                </a:lnTo>
                <a:lnTo>
                  <a:pt x="2632" y="1087"/>
                </a:lnTo>
                <a:lnTo>
                  <a:pt x="2634" y="1093"/>
                </a:lnTo>
                <a:lnTo>
                  <a:pt x="2635" y="1099"/>
                </a:lnTo>
                <a:lnTo>
                  <a:pt x="2637" y="1103"/>
                </a:lnTo>
                <a:lnTo>
                  <a:pt x="2638" y="1109"/>
                </a:lnTo>
                <a:lnTo>
                  <a:pt x="2640" y="1115"/>
                </a:lnTo>
                <a:lnTo>
                  <a:pt x="2641" y="1121"/>
                </a:lnTo>
                <a:lnTo>
                  <a:pt x="2643" y="1126"/>
                </a:lnTo>
                <a:lnTo>
                  <a:pt x="2646" y="1132"/>
                </a:lnTo>
                <a:lnTo>
                  <a:pt x="2648" y="1138"/>
                </a:lnTo>
                <a:lnTo>
                  <a:pt x="2649" y="1142"/>
                </a:lnTo>
                <a:lnTo>
                  <a:pt x="2651" y="1148"/>
                </a:lnTo>
                <a:lnTo>
                  <a:pt x="2652" y="1154"/>
                </a:lnTo>
                <a:lnTo>
                  <a:pt x="2654" y="1158"/>
                </a:lnTo>
                <a:lnTo>
                  <a:pt x="2655" y="1164"/>
                </a:lnTo>
                <a:lnTo>
                  <a:pt x="2657" y="1169"/>
                </a:lnTo>
                <a:lnTo>
                  <a:pt x="2659" y="1175"/>
                </a:lnTo>
                <a:lnTo>
                  <a:pt x="2660" y="1181"/>
                </a:lnTo>
                <a:lnTo>
                  <a:pt x="2662" y="1185"/>
                </a:lnTo>
                <a:lnTo>
                  <a:pt x="2665" y="1191"/>
                </a:lnTo>
                <a:lnTo>
                  <a:pt x="2666" y="1195"/>
                </a:lnTo>
                <a:lnTo>
                  <a:pt x="2668" y="1201"/>
                </a:lnTo>
                <a:lnTo>
                  <a:pt x="2669" y="1206"/>
                </a:lnTo>
                <a:lnTo>
                  <a:pt x="2671" y="1212"/>
                </a:lnTo>
                <a:lnTo>
                  <a:pt x="2673" y="1216"/>
                </a:lnTo>
                <a:lnTo>
                  <a:pt x="2674" y="1222"/>
                </a:lnTo>
                <a:lnTo>
                  <a:pt x="2676" y="1227"/>
                </a:lnTo>
                <a:lnTo>
                  <a:pt x="2677" y="1233"/>
                </a:lnTo>
                <a:lnTo>
                  <a:pt x="2679" y="1237"/>
                </a:lnTo>
                <a:lnTo>
                  <a:pt x="2680" y="1241"/>
                </a:lnTo>
                <a:lnTo>
                  <a:pt x="2682" y="1247"/>
                </a:lnTo>
                <a:lnTo>
                  <a:pt x="2685" y="1252"/>
                </a:lnTo>
                <a:lnTo>
                  <a:pt x="2687" y="1258"/>
                </a:lnTo>
                <a:lnTo>
                  <a:pt x="2688" y="1262"/>
                </a:lnTo>
                <a:lnTo>
                  <a:pt x="2690" y="1267"/>
                </a:lnTo>
                <a:lnTo>
                  <a:pt x="2691" y="1273"/>
                </a:lnTo>
                <a:lnTo>
                  <a:pt x="2693" y="1277"/>
                </a:lnTo>
                <a:lnTo>
                  <a:pt x="2694" y="1281"/>
                </a:lnTo>
                <a:lnTo>
                  <a:pt x="2696" y="1287"/>
                </a:lnTo>
                <a:lnTo>
                  <a:pt x="2697" y="1292"/>
                </a:lnTo>
                <a:lnTo>
                  <a:pt x="2699" y="1296"/>
                </a:lnTo>
                <a:lnTo>
                  <a:pt x="2701" y="1301"/>
                </a:lnTo>
                <a:lnTo>
                  <a:pt x="2704" y="1307"/>
                </a:lnTo>
                <a:lnTo>
                  <a:pt x="2705" y="1311"/>
                </a:lnTo>
                <a:lnTo>
                  <a:pt x="2707" y="1316"/>
                </a:lnTo>
                <a:lnTo>
                  <a:pt x="2708" y="1320"/>
                </a:lnTo>
                <a:lnTo>
                  <a:pt x="2710" y="1326"/>
                </a:lnTo>
                <a:lnTo>
                  <a:pt x="2711" y="1330"/>
                </a:lnTo>
                <a:lnTo>
                  <a:pt x="2713" y="1335"/>
                </a:lnTo>
              </a:path>
            </a:pathLst>
          </a:custGeom>
          <a:noFill/>
          <a:ln w="38100">
            <a:solidFill>
              <a:srgbClr val="008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6" name="Ellipse 5"/>
          <p:cNvSpPr/>
          <p:nvPr/>
        </p:nvSpPr>
        <p:spPr>
          <a:xfrm>
            <a:off x="1952625" y="4954934"/>
            <a:ext cx="91405" cy="7945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9" name="Ellipse 98"/>
          <p:cNvSpPr/>
          <p:nvPr/>
        </p:nvSpPr>
        <p:spPr>
          <a:xfrm>
            <a:off x="2279191" y="4954934"/>
            <a:ext cx="91405" cy="7945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0" name="Ellipse 99"/>
          <p:cNvSpPr/>
          <p:nvPr/>
        </p:nvSpPr>
        <p:spPr>
          <a:xfrm>
            <a:off x="2588244" y="4954934"/>
            <a:ext cx="91405" cy="7945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1" name="Ellipse 100"/>
          <p:cNvSpPr/>
          <p:nvPr/>
        </p:nvSpPr>
        <p:spPr>
          <a:xfrm>
            <a:off x="2908583" y="4954934"/>
            <a:ext cx="91405" cy="7945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2" name="Ellipse 101"/>
          <p:cNvSpPr/>
          <p:nvPr/>
        </p:nvSpPr>
        <p:spPr>
          <a:xfrm>
            <a:off x="3243546" y="4954934"/>
            <a:ext cx="91405" cy="7945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3" name="Ellipse 102"/>
          <p:cNvSpPr/>
          <p:nvPr/>
        </p:nvSpPr>
        <p:spPr>
          <a:xfrm>
            <a:off x="3567113" y="4954934"/>
            <a:ext cx="91405" cy="7945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4" name="Ellipse 103"/>
          <p:cNvSpPr/>
          <p:nvPr/>
        </p:nvSpPr>
        <p:spPr>
          <a:xfrm>
            <a:off x="3889375" y="4954934"/>
            <a:ext cx="91405" cy="7945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5" name="Ellipse 104"/>
          <p:cNvSpPr/>
          <p:nvPr/>
        </p:nvSpPr>
        <p:spPr>
          <a:xfrm>
            <a:off x="4200364" y="4954934"/>
            <a:ext cx="91405" cy="7945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6" name="Ellipse 105"/>
          <p:cNvSpPr/>
          <p:nvPr/>
        </p:nvSpPr>
        <p:spPr>
          <a:xfrm>
            <a:off x="5518422" y="4954934"/>
            <a:ext cx="91405" cy="7945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7" name="Ellipse 106"/>
          <p:cNvSpPr/>
          <p:nvPr/>
        </p:nvSpPr>
        <p:spPr>
          <a:xfrm>
            <a:off x="5834720" y="4954934"/>
            <a:ext cx="91405" cy="7945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8" name="Ellipse 107"/>
          <p:cNvSpPr/>
          <p:nvPr/>
        </p:nvSpPr>
        <p:spPr>
          <a:xfrm>
            <a:off x="6141889" y="4954934"/>
            <a:ext cx="91405" cy="7945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9" name="Ellipse 108"/>
          <p:cNvSpPr/>
          <p:nvPr/>
        </p:nvSpPr>
        <p:spPr>
          <a:xfrm>
            <a:off x="6458187" y="4954934"/>
            <a:ext cx="91405" cy="7945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0" name="Ellipse 109"/>
          <p:cNvSpPr/>
          <p:nvPr/>
        </p:nvSpPr>
        <p:spPr>
          <a:xfrm>
            <a:off x="6790793" y="4954934"/>
            <a:ext cx="91405" cy="7945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ZoneTexte 18"/>
          <p:cNvSpPr txBox="1"/>
          <p:nvPr/>
        </p:nvSpPr>
        <p:spPr>
          <a:xfrm>
            <a:off x="4901555" y="3975466"/>
            <a:ext cx="1067196" cy="307777"/>
          </a:xfrm>
          <a:prstGeom prst="rect">
            <a:avLst/>
          </a:prstGeom>
          <a:noFill/>
        </p:spPr>
        <p:txBody>
          <a:bodyPr wrap="square" rtlCol="0">
            <a:spAutoFit/>
          </a:bodyPr>
          <a:lstStyle/>
          <a:p>
            <a:r>
              <a:rPr lang="fr-BE" sz="1400" b="1" dirty="0" smtClean="0">
                <a:solidFill>
                  <a:srgbClr val="00B050"/>
                </a:solidFill>
              </a:rPr>
              <a:t>24h</a:t>
            </a:r>
            <a:endParaRPr lang="fr-BE" sz="1400" b="1" dirty="0">
              <a:solidFill>
                <a:srgbClr val="00B050"/>
              </a:solidFill>
            </a:endParaRPr>
          </a:p>
        </p:txBody>
      </p:sp>
      <p:sp>
        <p:nvSpPr>
          <p:cNvPr id="111" name="Ellipse 110"/>
          <p:cNvSpPr/>
          <p:nvPr/>
        </p:nvSpPr>
        <p:spPr>
          <a:xfrm>
            <a:off x="4535674" y="4953868"/>
            <a:ext cx="91405" cy="7945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2" name="Ellipse 111"/>
          <p:cNvSpPr/>
          <p:nvPr/>
        </p:nvSpPr>
        <p:spPr>
          <a:xfrm>
            <a:off x="4857936" y="4953868"/>
            <a:ext cx="91405" cy="7945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3" name="Ellipse 112"/>
          <p:cNvSpPr/>
          <p:nvPr/>
        </p:nvSpPr>
        <p:spPr>
          <a:xfrm>
            <a:off x="5168925" y="4953868"/>
            <a:ext cx="91405" cy="7945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115" name="Groupe 114"/>
          <p:cNvGrpSpPr/>
          <p:nvPr/>
        </p:nvGrpSpPr>
        <p:grpSpPr>
          <a:xfrm>
            <a:off x="4517119" y="4933615"/>
            <a:ext cx="128513" cy="150366"/>
            <a:chOff x="627063" y="2132856"/>
            <a:chExt cx="134863" cy="150366"/>
          </a:xfrm>
        </p:grpSpPr>
        <p:cxnSp>
          <p:nvCxnSpPr>
            <p:cNvPr id="116" name="Connecteur droit 115"/>
            <p:cNvCxnSpPr/>
            <p:nvPr/>
          </p:nvCxnSpPr>
          <p:spPr>
            <a:xfrm>
              <a:off x="627063" y="2132856"/>
              <a:ext cx="128513" cy="144016"/>
            </a:xfrm>
            <a:prstGeom prst="line">
              <a:avLst/>
            </a:prstGeom>
            <a:ln w="38100">
              <a:solidFill>
                <a:srgbClr val="0080FF"/>
              </a:solidFill>
            </a:ln>
          </p:spPr>
          <p:style>
            <a:lnRef idx="1">
              <a:schemeClr val="accent1"/>
            </a:lnRef>
            <a:fillRef idx="0">
              <a:schemeClr val="accent1"/>
            </a:fillRef>
            <a:effectRef idx="0">
              <a:schemeClr val="accent1"/>
            </a:effectRef>
            <a:fontRef idx="minor">
              <a:schemeClr val="tx1"/>
            </a:fontRef>
          </p:style>
        </p:cxnSp>
        <p:cxnSp>
          <p:nvCxnSpPr>
            <p:cNvPr id="117" name="Connecteur droit 116"/>
            <p:cNvCxnSpPr/>
            <p:nvPr/>
          </p:nvCxnSpPr>
          <p:spPr>
            <a:xfrm flipV="1">
              <a:off x="633413" y="2139206"/>
              <a:ext cx="128513" cy="144016"/>
            </a:xfrm>
            <a:prstGeom prst="line">
              <a:avLst/>
            </a:prstGeom>
            <a:ln w="38100">
              <a:solidFill>
                <a:srgbClr val="0080FF"/>
              </a:solidFill>
            </a:ln>
          </p:spPr>
          <p:style>
            <a:lnRef idx="1">
              <a:schemeClr val="accent1"/>
            </a:lnRef>
            <a:fillRef idx="0">
              <a:schemeClr val="accent1"/>
            </a:fillRef>
            <a:effectRef idx="0">
              <a:schemeClr val="accent1"/>
            </a:effectRef>
            <a:fontRef idx="minor">
              <a:schemeClr val="tx1"/>
            </a:fontRef>
          </p:style>
        </p:cxnSp>
      </p:grpSp>
      <p:grpSp>
        <p:nvGrpSpPr>
          <p:cNvPr id="118" name="Groupe 117"/>
          <p:cNvGrpSpPr/>
          <p:nvPr/>
        </p:nvGrpSpPr>
        <p:grpSpPr>
          <a:xfrm>
            <a:off x="4835003" y="4923527"/>
            <a:ext cx="128513" cy="150366"/>
            <a:chOff x="627063" y="2132856"/>
            <a:chExt cx="134863" cy="150366"/>
          </a:xfrm>
        </p:grpSpPr>
        <p:cxnSp>
          <p:nvCxnSpPr>
            <p:cNvPr id="119" name="Connecteur droit 118"/>
            <p:cNvCxnSpPr/>
            <p:nvPr/>
          </p:nvCxnSpPr>
          <p:spPr>
            <a:xfrm>
              <a:off x="627063" y="2132856"/>
              <a:ext cx="128513" cy="144016"/>
            </a:xfrm>
            <a:prstGeom prst="line">
              <a:avLst/>
            </a:prstGeom>
            <a:ln w="38100">
              <a:solidFill>
                <a:srgbClr val="0080FF"/>
              </a:solidFill>
            </a:ln>
          </p:spPr>
          <p:style>
            <a:lnRef idx="1">
              <a:schemeClr val="accent1"/>
            </a:lnRef>
            <a:fillRef idx="0">
              <a:schemeClr val="accent1"/>
            </a:fillRef>
            <a:effectRef idx="0">
              <a:schemeClr val="accent1"/>
            </a:effectRef>
            <a:fontRef idx="minor">
              <a:schemeClr val="tx1"/>
            </a:fontRef>
          </p:style>
        </p:cxnSp>
        <p:cxnSp>
          <p:nvCxnSpPr>
            <p:cNvPr id="120" name="Connecteur droit 119"/>
            <p:cNvCxnSpPr/>
            <p:nvPr/>
          </p:nvCxnSpPr>
          <p:spPr>
            <a:xfrm flipV="1">
              <a:off x="633413" y="2139206"/>
              <a:ext cx="128513" cy="144016"/>
            </a:xfrm>
            <a:prstGeom prst="line">
              <a:avLst/>
            </a:prstGeom>
            <a:ln w="38100">
              <a:solidFill>
                <a:srgbClr val="0080FF"/>
              </a:solidFill>
            </a:ln>
          </p:spPr>
          <p:style>
            <a:lnRef idx="1">
              <a:schemeClr val="accent1"/>
            </a:lnRef>
            <a:fillRef idx="0">
              <a:schemeClr val="accent1"/>
            </a:fillRef>
            <a:effectRef idx="0">
              <a:schemeClr val="accent1"/>
            </a:effectRef>
            <a:fontRef idx="minor">
              <a:schemeClr val="tx1"/>
            </a:fontRef>
          </p:style>
        </p:cxnSp>
      </p:grpSp>
      <p:grpSp>
        <p:nvGrpSpPr>
          <p:cNvPr id="121" name="Groupe 120"/>
          <p:cNvGrpSpPr/>
          <p:nvPr/>
        </p:nvGrpSpPr>
        <p:grpSpPr>
          <a:xfrm>
            <a:off x="5146511" y="4927265"/>
            <a:ext cx="128513" cy="150366"/>
            <a:chOff x="627063" y="2132856"/>
            <a:chExt cx="134863" cy="150366"/>
          </a:xfrm>
        </p:grpSpPr>
        <p:cxnSp>
          <p:nvCxnSpPr>
            <p:cNvPr id="122" name="Connecteur droit 121"/>
            <p:cNvCxnSpPr/>
            <p:nvPr/>
          </p:nvCxnSpPr>
          <p:spPr>
            <a:xfrm>
              <a:off x="627063" y="2132856"/>
              <a:ext cx="128513" cy="144016"/>
            </a:xfrm>
            <a:prstGeom prst="line">
              <a:avLst/>
            </a:prstGeom>
            <a:ln w="38100">
              <a:solidFill>
                <a:srgbClr val="0080FF"/>
              </a:solidFill>
            </a:ln>
          </p:spPr>
          <p:style>
            <a:lnRef idx="1">
              <a:schemeClr val="accent1"/>
            </a:lnRef>
            <a:fillRef idx="0">
              <a:schemeClr val="accent1"/>
            </a:fillRef>
            <a:effectRef idx="0">
              <a:schemeClr val="accent1"/>
            </a:effectRef>
            <a:fontRef idx="minor">
              <a:schemeClr val="tx1"/>
            </a:fontRef>
          </p:style>
        </p:cxnSp>
        <p:cxnSp>
          <p:nvCxnSpPr>
            <p:cNvPr id="123" name="Connecteur droit 122"/>
            <p:cNvCxnSpPr/>
            <p:nvPr/>
          </p:nvCxnSpPr>
          <p:spPr>
            <a:xfrm flipV="1">
              <a:off x="633413" y="2139206"/>
              <a:ext cx="128513" cy="144016"/>
            </a:xfrm>
            <a:prstGeom prst="line">
              <a:avLst/>
            </a:prstGeom>
            <a:ln w="38100">
              <a:solidFill>
                <a:srgbClr val="0080FF"/>
              </a:solidFill>
            </a:ln>
          </p:spPr>
          <p:style>
            <a:lnRef idx="1">
              <a:schemeClr val="accent1"/>
            </a:lnRef>
            <a:fillRef idx="0">
              <a:schemeClr val="accent1"/>
            </a:fillRef>
            <a:effectRef idx="0">
              <a:schemeClr val="accent1"/>
            </a:effectRef>
            <a:fontRef idx="minor">
              <a:schemeClr val="tx1"/>
            </a:fontRef>
          </p:style>
        </p:cxnSp>
      </p:grpSp>
      <p:sp>
        <p:nvSpPr>
          <p:cNvPr id="124" name="ZoneTexte 123"/>
          <p:cNvSpPr txBox="1"/>
          <p:nvPr/>
        </p:nvSpPr>
        <p:spPr>
          <a:xfrm>
            <a:off x="2213969" y="1772816"/>
            <a:ext cx="1995488" cy="276999"/>
          </a:xfrm>
          <a:prstGeom prst="rect">
            <a:avLst/>
          </a:prstGeom>
          <a:solidFill>
            <a:schemeClr val="bg1"/>
          </a:solidFill>
        </p:spPr>
        <p:txBody>
          <a:bodyPr wrap="square" rtlCol="0">
            <a:spAutoFit/>
          </a:bodyPr>
          <a:lstStyle/>
          <a:p>
            <a:pPr algn="ctr"/>
            <a:r>
              <a:rPr lang="fr-BE" sz="1200" i="1" dirty="0" err="1" smtClean="0">
                <a:solidFill>
                  <a:srgbClr val="C00000"/>
                </a:solidFill>
              </a:rPr>
              <a:t>Increased</a:t>
            </a:r>
            <a:r>
              <a:rPr lang="fr-BE" sz="1200" i="1" dirty="0" smtClean="0">
                <a:solidFill>
                  <a:srgbClr val="C00000"/>
                </a:solidFill>
              </a:rPr>
              <a:t> </a:t>
            </a:r>
            <a:r>
              <a:rPr lang="fr-BE" sz="1200" i="1" dirty="0" err="1" smtClean="0">
                <a:solidFill>
                  <a:srgbClr val="C00000"/>
                </a:solidFill>
              </a:rPr>
              <a:t>risk</a:t>
            </a:r>
            <a:r>
              <a:rPr lang="fr-BE" sz="1200" i="1" dirty="0" smtClean="0">
                <a:solidFill>
                  <a:srgbClr val="C00000"/>
                </a:solidFill>
              </a:rPr>
              <a:t> of </a:t>
            </a:r>
            <a:r>
              <a:rPr lang="fr-BE" sz="1200" i="1" dirty="0" err="1" smtClean="0">
                <a:solidFill>
                  <a:srgbClr val="C00000"/>
                </a:solidFill>
              </a:rPr>
              <a:t>toxicity</a:t>
            </a:r>
            <a:endParaRPr lang="fr-BE" sz="1200" i="1" dirty="0">
              <a:solidFill>
                <a:srgbClr val="C00000"/>
              </a:solidFill>
            </a:endParaRPr>
          </a:p>
        </p:txBody>
      </p:sp>
      <p:sp>
        <p:nvSpPr>
          <p:cNvPr id="125" name="ZoneTexte 124"/>
          <p:cNvSpPr txBox="1"/>
          <p:nvPr/>
        </p:nvSpPr>
        <p:spPr>
          <a:xfrm>
            <a:off x="2243634" y="4348002"/>
            <a:ext cx="2200523" cy="276999"/>
          </a:xfrm>
          <a:prstGeom prst="rect">
            <a:avLst/>
          </a:prstGeom>
          <a:solidFill>
            <a:schemeClr val="bg1"/>
          </a:solidFill>
        </p:spPr>
        <p:txBody>
          <a:bodyPr wrap="square" rtlCol="0">
            <a:spAutoFit/>
          </a:bodyPr>
          <a:lstStyle/>
          <a:p>
            <a:pPr algn="ctr"/>
            <a:r>
              <a:rPr lang="fr-BE" sz="1200" i="1" dirty="0" err="1" smtClean="0">
                <a:solidFill>
                  <a:srgbClr val="C00000"/>
                </a:solidFill>
              </a:rPr>
              <a:t>Periodic</a:t>
            </a:r>
            <a:r>
              <a:rPr lang="fr-BE" sz="1200" i="1" dirty="0" smtClean="0">
                <a:solidFill>
                  <a:srgbClr val="C00000"/>
                </a:solidFill>
              </a:rPr>
              <a:t> </a:t>
            </a:r>
            <a:r>
              <a:rPr lang="fr-BE" sz="1200" i="1" dirty="0" err="1" smtClean="0">
                <a:solidFill>
                  <a:srgbClr val="C00000"/>
                </a:solidFill>
              </a:rPr>
              <a:t>loss</a:t>
            </a:r>
            <a:r>
              <a:rPr lang="fr-BE" sz="1200" i="1" dirty="0" smtClean="0">
                <a:solidFill>
                  <a:srgbClr val="C00000"/>
                </a:solidFill>
              </a:rPr>
              <a:t> of </a:t>
            </a:r>
            <a:r>
              <a:rPr lang="fr-BE" sz="1200" i="1" dirty="0" err="1" smtClean="0">
                <a:solidFill>
                  <a:srgbClr val="C00000"/>
                </a:solidFill>
              </a:rPr>
              <a:t>effectiveness</a:t>
            </a:r>
            <a:endParaRPr lang="fr-BE" sz="1200" i="1" dirty="0">
              <a:solidFill>
                <a:srgbClr val="C00000"/>
              </a:solidFill>
            </a:endParaRPr>
          </a:p>
        </p:txBody>
      </p:sp>
      <p:sp>
        <p:nvSpPr>
          <p:cNvPr id="24" name="Flèche à angle droit 23"/>
          <p:cNvSpPr/>
          <p:nvPr/>
        </p:nvSpPr>
        <p:spPr>
          <a:xfrm flipV="1">
            <a:off x="4593319" y="3789040"/>
            <a:ext cx="380901" cy="668264"/>
          </a:xfrm>
          <a:prstGeom prst="bentUpArrow">
            <a:avLst>
              <a:gd name="adj1" fmla="val 25000"/>
              <a:gd name="adj2" fmla="val 22499"/>
              <a:gd name="adj3" fmla="val 25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9" name="Freeform 42"/>
          <p:cNvSpPr>
            <a:spLocks/>
          </p:cNvSpPr>
          <p:nvPr/>
        </p:nvSpPr>
        <p:spPr bwMode="auto">
          <a:xfrm>
            <a:off x="1985964" y="1976652"/>
            <a:ext cx="2641116" cy="2836314"/>
          </a:xfrm>
          <a:custGeom>
            <a:avLst/>
            <a:gdLst>
              <a:gd name="T0" fmla="*/ 52 w 3334"/>
              <a:gd name="T1" fmla="*/ 2034 h 3412"/>
              <a:gd name="T2" fmla="*/ 106 w 3334"/>
              <a:gd name="T3" fmla="*/ 2074 h 3412"/>
              <a:gd name="T4" fmla="*/ 158 w 3334"/>
              <a:gd name="T5" fmla="*/ 2214 h 3412"/>
              <a:gd name="T6" fmla="*/ 211 w 3334"/>
              <a:gd name="T7" fmla="*/ 2348 h 3412"/>
              <a:gd name="T8" fmla="*/ 265 w 3334"/>
              <a:gd name="T9" fmla="*/ 2467 h 3412"/>
              <a:gd name="T10" fmla="*/ 319 w 3334"/>
              <a:gd name="T11" fmla="*/ 2572 h 3412"/>
              <a:gd name="T12" fmla="*/ 372 w 3334"/>
              <a:gd name="T13" fmla="*/ 2666 h 3412"/>
              <a:gd name="T14" fmla="*/ 425 w 3334"/>
              <a:gd name="T15" fmla="*/ 1646 h 3412"/>
              <a:gd name="T16" fmla="*/ 478 w 3334"/>
              <a:gd name="T17" fmla="*/ 1431 h 3412"/>
              <a:gd name="T18" fmla="*/ 532 w 3334"/>
              <a:gd name="T19" fmla="*/ 1621 h 3412"/>
              <a:gd name="T20" fmla="*/ 586 w 3334"/>
              <a:gd name="T21" fmla="*/ 1819 h 3412"/>
              <a:gd name="T22" fmla="*/ 639 w 3334"/>
              <a:gd name="T23" fmla="*/ 1996 h 3412"/>
              <a:gd name="T24" fmla="*/ 691 w 3334"/>
              <a:gd name="T25" fmla="*/ 2155 h 3412"/>
              <a:gd name="T26" fmla="*/ 745 w 3334"/>
              <a:gd name="T27" fmla="*/ 2294 h 3412"/>
              <a:gd name="T28" fmla="*/ 799 w 3334"/>
              <a:gd name="T29" fmla="*/ 2420 h 3412"/>
              <a:gd name="T30" fmla="*/ 852 w 3334"/>
              <a:gd name="T31" fmla="*/ 1151 h 3412"/>
              <a:gd name="T32" fmla="*/ 906 w 3334"/>
              <a:gd name="T33" fmla="*/ 1291 h 3412"/>
              <a:gd name="T34" fmla="*/ 958 w 3334"/>
              <a:gd name="T35" fmla="*/ 1519 h 3412"/>
              <a:gd name="T36" fmla="*/ 1012 w 3334"/>
              <a:gd name="T37" fmla="*/ 1729 h 3412"/>
              <a:gd name="T38" fmla="*/ 1066 w 3334"/>
              <a:gd name="T39" fmla="*/ 1917 h 3412"/>
              <a:gd name="T40" fmla="*/ 1119 w 3334"/>
              <a:gd name="T41" fmla="*/ 2084 h 3412"/>
              <a:gd name="T42" fmla="*/ 1173 w 3334"/>
              <a:gd name="T43" fmla="*/ 2233 h 3412"/>
              <a:gd name="T44" fmla="*/ 1225 w 3334"/>
              <a:gd name="T45" fmla="*/ 1261 h 3412"/>
              <a:gd name="T46" fmla="*/ 1279 w 3334"/>
              <a:gd name="T47" fmla="*/ 1088 h 3412"/>
              <a:gd name="T48" fmla="*/ 1333 w 3334"/>
              <a:gd name="T49" fmla="*/ 1316 h 3412"/>
              <a:gd name="T50" fmla="*/ 1386 w 3334"/>
              <a:gd name="T51" fmla="*/ 1548 h 3412"/>
              <a:gd name="T52" fmla="*/ 1440 w 3334"/>
              <a:gd name="T53" fmla="*/ 1756 h 3412"/>
              <a:gd name="T54" fmla="*/ 1492 w 3334"/>
              <a:gd name="T55" fmla="*/ 1941 h 3412"/>
              <a:gd name="T56" fmla="*/ 1546 w 3334"/>
              <a:gd name="T57" fmla="*/ 2106 h 3412"/>
              <a:gd name="T58" fmla="*/ 1599 w 3334"/>
              <a:gd name="T59" fmla="*/ 2252 h 3412"/>
              <a:gd name="T60" fmla="*/ 1653 w 3334"/>
              <a:gd name="T61" fmla="*/ 1002 h 3412"/>
              <a:gd name="T62" fmla="*/ 1707 w 3334"/>
              <a:gd name="T63" fmla="*/ 1157 h 3412"/>
              <a:gd name="T64" fmla="*/ 1759 w 3334"/>
              <a:gd name="T65" fmla="*/ 1401 h 3412"/>
              <a:gd name="T66" fmla="*/ 1813 w 3334"/>
              <a:gd name="T67" fmla="*/ 1625 h 3412"/>
              <a:gd name="T68" fmla="*/ 1866 w 3334"/>
              <a:gd name="T69" fmla="*/ 1825 h 3412"/>
              <a:gd name="T70" fmla="*/ 1920 w 3334"/>
              <a:gd name="T71" fmla="*/ 2002 h 3412"/>
              <a:gd name="T72" fmla="*/ 1974 w 3334"/>
              <a:gd name="T73" fmla="*/ 2159 h 3412"/>
              <a:gd name="T74" fmla="*/ 2026 w 3334"/>
              <a:gd name="T75" fmla="*/ 1197 h 3412"/>
              <a:gd name="T76" fmla="*/ 2079 w 3334"/>
              <a:gd name="T77" fmla="*/ 1030 h 3412"/>
              <a:gd name="T78" fmla="*/ 2133 w 3334"/>
              <a:gd name="T79" fmla="*/ 1266 h 3412"/>
              <a:gd name="T80" fmla="*/ 2187 w 3334"/>
              <a:gd name="T81" fmla="*/ 1503 h 3412"/>
              <a:gd name="T82" fmla="*/ 2240 w 3334"/>
              <a:gd name="T83" fmla="*/ 418 h 3412"/>
              <a:gd name="T84" fmla="*/ 2293 w 3334"/>
              <a:gd name="T85" fmla="*/ 536 h 3412"/>
              <a:gd name="T86" fmla="*/ 2346 w 3334"/>
              <a:gd name="T87" fmla="*/ 840 h 3412"/>
              <a:gd name="T88" fmla="*/ 2400 w 3334"/>
              <a:gd name="T89" fmla="*/ 1126 h 3412"/>
              <a:gd name="T90" fmla="*/ 2454 w 3334"/>
              <a:gd name="T91" fmla="*/ 3 h 3412"/>
              <a:gd name="T92" fmla="*/ 2507 w 3334"/>
              <a:gd name="T93" fmla="*/ 270 h 3412"/>
              <a:gd name="T94" fmla="*/ 2559 w 3334"/>
              <a:gd name="T95" fmla="*/ 613 h 3412"/>
              <a:gd name="T96" fmla="*/ 2613 w 3334"/>
              <a:gd name="T97" fmla="*/ 925 h 3412"/>
              <a:gd name="T98" fmla="*/ 2667 w 3334"/>
              <a:gd name="T99" fmla="*/ 1201 h 3412"/>
              <a:gd name="T100" fmla="*/ 2720 w 3334"/>
              <a:gd name="T101" fmla="*/ 1450 h 3412"/>
              <a:gd name="T102" fmla="*/ 2774 w 3334"/>
              <a:gd name="T103" fmla="*/ 1668 h 3412"/>
              <a:gd name="T104" fmla="*/ 2826 w 3334"/>
              <a:gd name="T105" fmla="*/ 760 h 3412"/>
              <a:gd name="T106" fmla="*/ 2880 w 3334"/>
              <a:gd name="T107" fmla="*/ 642 h 3412"/>
              <a:gd name="T108" fmla="*/ 2934 w 3334"/>
              <a:gd name="T109" fmla="*/ 920 h 3412"/>
              <a:gd name="T110" fmla="*/ 2987 w 3334"/>
              <a:gd name="T111" fmla="*/ 1197 h 3412"/>
              <a:gd name="T112" fmla="*/ 3041 w 3334"/>
              <a:gd name="T113" fmla="*/ 1445 h 3412"/>
              <a:gd name="T114" fmla="*/ 3093 w 3334"/>
              <a:gd name="T115" fmla="*/ 1665 h 3412"/>
              <a:gd name="T116" fmla="*/ 3147 w 3334"/>
              <a:gd name="T117" fmla="*/ 1859 h 3412"/>
              <a:gd name="T118" fmla="*/ 3201 w 3334"/>
              <a:gd name="T119" fmla="*/ 2032 h 3412"/>
              <a:gd name="T120" fmla="*/ 3254 w 3334"/>
              <a:gd name="T121" fmla="*/ 807 h 3412"/>
              <a:gd name="T122" fmla="*/ 3308 w 3334"/>
              <a:gd name="T123" fmla="*/ 985 h 3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34" h="3412">
                <a:moveTo>
                  <a:pt x="0" y="3412"/>
                </a:moveTo>
                <a:lnTo>
                  <a:pt x="1" y="3287"/>
                </a:lnTo>
                <a:lnTo>
                  <a:pt x="3" y="3172"/>
                </a:lnTo>
                <a:lnTo>
                  <a:pt x="4" y="3065"/>
                </a:lnTo>
                <a:lnTo>
                  <a:pt x="7" y="2968"/>
                </a:lnTo>
                <a:lnTo>
                  <a:pt x="9" y="2878"/>
                </a:lnTo>
                <a:lnTo>
                  <a:pt x="10" y="2797"/>
                </a:lnTo>
                <a:lnTo>
                  <a:pt x="12" y="2721"/>
                </a:lnTo>
                <a:lnTo>
                  <a:pt x="14" y="2652"/>
                </a:lnTo>
                <a:lnTo>
                  <a:pt x="15" y="2589"/>
                </a:lnTo>
                <a:lnTo>
                  <a:pt x="17" y="2531"/>
                </a:lnTo>
                <a:lnTo>
                  <a:pt x="18" y="2478"/>
                </a:lnTo>
                <a:lnTo>
                  <a:pt x="20" y="2431"/>
                </a:lnTo>
                <a:lnTo>
                  <a:pt x="21" y="2387"/>
                </a:lnTo>
                <a:lnTo>
                  <a:pt x="23" y="2346"/>
                </a:lnTo>
                <a:lnTo>
                  <a:pt x="24" y="2310"/>
                </a:lnTo>
                <a:lnTo>
                  <a:pt x="27" y="2275"/>
                </a:lnTo>
                <a:lnTo>
                  <a:pt x="29" y="2246"/>
                </a:lnTo>
                <a:lnTo>
                  <a:pt x="30" y="2217"/>
                </a:lnTo>
                <a:lnTo>
                  <a:pt x="32" y="2192"/>
                </a:lnTo>
                <a:lnTo>
                  <a:pt x="33" y="2170"/>
                </a:lnTo>
                <a:lnTo>
                  <a:pt x="35" y="2150"/>
                </a:lnTo>
                <a:lnTo>
                  <a:pt x="37" y="2131"/>
                </a:lnTo>
                <a:lnTo>
                  <a:pt x="38" y="2115"/>
                </a:lnTo>
                <a:lnTo>
                  <a:pt x="40" y="2100"/>
                </a:lnTo>
                <a:lnTo>
                  <a:pt x="41" y="2087"/>
                </a:lnTo>
                <a:lnTo>
                  <a:pt x="43" y="2074"/>
                </a:lnTo>
                <a:lnTo>
                  <a:pt x="46" y="2063"/>
                </a:lnTo>
                <a:lnTo>
                  <a:pt x="47" y="2054"/>
                </a:lnTo>
                <a:lnTo>
                  <a:pt x="49" y="2046"/>
                </a:lnTo>
                <a:lnTo>
                  <a:pt x="50" y="2040"/>
                </a:lnTo>
                <a:lnTo>
                  <a:pt x="52" y="2034"/>
                </a:lnTo>
                <a:lnTo>
                  <a:pt x="53" y="2029"/>
                </a:lnTo>
                <a:lnTo>
                  <a:pt x="55" y="2024"/>
                </a:lnTo>
                <a:lnTo>
                  <a:pt x="56" y="2019"/>
                </a:lnTo>
                <a:lnTo>
                  <a:pt x="58" y="2018"/>
                </a:lnTo>
                <a:lnTo>
                  <a:pt x="60" y="2015"/>
                </a:lnTo>
                <a:lnTo>
                  <a:pt x="61" y="2013"/>
                </a:lnTo>
                <a:lnTo>
                  <a:pt x="63" y="2012"/>
                </a:lnTo>
                <a:lnTo>
                  <a:pt x="66" y="2012"/>
                </a:lnTo>
                <a:lnTo>
                  <a:pt x="67" y="2012"/>
                </a:lnTo>
                <a:lnTo>
                  <a:pt x="69" y="2012"/>
                </a:lnTo>
                <a:lnTo>
                  <a:pt x="70" y="2012"/>
                </a:lnTo>
                <a:lnTo>
                  <a:pt x="72" y="2013"/>
                </a:lnTo>
                <a:lnTo>
                  <a:pt x="73" y="2013"/>
                </a:lnTo>
                <a:lnTo>
                  <a:pt x="75" y="2015"/>
                </a:lnTo>
                <a:lnTo>
                  <a:pt x="76" y="2018"/>
                </a:lnTo>
                <a:lnTo>
                  <a:pt x="78" y="2019"/>
                </a:lnTo>
                <a:lnTo>
                  <a:pt x="79" y="2021"/>
                </a:lnTo>
                <a:lnTo>
                  <a:pt x="81" y="2024"/>
                </a:lnTo>
                <a:lnTo>
                  <a:pt x="84" y="2027"/>
                </a:lnTo>
                <a:lnTo>
                  <a:pt x="86" y="2030"/>
                </a:lnTo>
                <a:lnTo>
                  <a:pt x="87" y="2032"/>
                </a:lnTo>
                <a:lnTo>
                  <a:pt x="89" y="2035"/>
                </a:lnTo>
                <a:lnTo>
                  <a:pt x="90" y="2040"/>
                </a:lnTo>
                <a:lnTo>
                  <a:pt x="92" y="2043"/>
                </a:lnTo>
                <a:lnTo>
                  <a:pt x="93" y="2046"/>
                </a:lnTo>
                <a:lnTo>
                  <a:pt x="95" y="2049"/>
                </a:lnTo>
                <a:lnTo>
                  <a:pt x="96" y="2054"/>
                </a:lnTo>
                <a:lnTo>
                  <a:pt x="98" y="2057"/>
                </a:lnTo>
                <a:lnTo>
                  <a:pt x="99" y="2062"/>
                </a:lnTo>
                <a:lnTo>
                  <a:pt x="101" y="2065"/>
                </a:lnTo>
                <a:lnTo>
                  <a:pt x="104" y="2070"/>
                </a:lnTo>
                <a:lnTo>
                  <a:pt x="106" y="2074"/>
                </a:lnTo>
                <a:lnTo>
                  <a:pt x="107" y="2078"/>
                </a:lnTo>
                <a:lnTo>
                  <a:pt x="109" y="2082"/>
                </a:lnTo>
                <a:lnTo>
                  <a:pt x="110" y="2087"/>
                </a:lnTo>
                <a:lnTo>
                  <a:pt x="112" y="2090"/>
                </a:lnTo>
                <a:lnTo>
                  <a:pt x="113" y="2095"/>
                </a:lnTo>
                <a:lnTo>
                  <a:pt x="115" y="2100"/>
                </a:lnTo>
                <a:lnTo>
                  <a:pt x="116" y="2104"/>
                </a:lnTo>
                <a:lnTo>
                  <a:pt x="118" y="2107"/>
                </a:lnTo>
                <a:lnTo>
                  <a:pt x="119" y="2112"/>
                </a:lnTo>
                <a:lnTo>
                  <a:pt x="122" y="2117"/>
                </a:lnTo>
                <a:lnTo>
                  <a:pt x="124" y="2122"/>
                </a:lnTo>
                <a:lnTo>
                  <a:pt x="126" y="2126"/>
                </a:lnTo>
                <a:lnTo>
                  <a:pt x="127" y="2129"/>
                </a:lnTo>
                <a:lnTo>
                  <a:pt x="129" y="2134"/>
                </a:lnTo>
                <a:lnTo>
                  <a:pt x="130" y="2139"/>
                </a:lnTo>
                <a:lnTo>
                  <a:pt x="132" y="2144"/>
                </a:lnTo>
                <a:lnTo>
                  <a:pt x="133" y="2148"/>
                </a:lnTo>
                <a:lnTo>
                  <a:pt x="135" y="2153"/>
                </a:lnTo>
                <a:lnTo>
                  <a:pt x="136" y="2158"/>
                </a:lnTo>
                <a:lnTo>
                  <a:pt x="138" y="2161"/>
                </a:lnTo>
                <a:lnTo>
                  <a:pt x="139" y="2166"/>
                </a:lnTo>
                <a:lnTo>
                  <a:pt x="142" y="2170"/>
                </a:lnTo>
                <a:lnTo>
                  <a:pt x="144" y="2175"/>
                </a:lnTo>
                <a:lnTo>
                  <a:pt x="145" y="2180"/>
                </a:lnTo>
                <a:lnTo>
                  <a:pt x="147" y="2184"/>
                </a:lnTo>
                <a:lnTo>
                  <a:pt x="149" y="2188"/>
                </a:lnTo>
                <a:lnTo>
                  <a:pt x="150" y="2192"/>
                </a:lnTo>
                <a:lnTo>
                  <a:pt x="152" y="2197"/>
                </a:lnTo>
                <a:lnTo>
                  <a:pt x="153" y="2202"/>
                </a:lnTo>
                <a:lnTo>
                  <a:pt x="155" y="2206"/>
                </a:lnTo>
                <a:lnTo>
                  <a:pt x="156" y="2209"/>
                </a:lnTo>
                <a:lnTo>
                  <a:pt x="158" y="2214"/>
                </a:lnTo>
                <a:lnTo>
                  <a:pt x="161" y="2219"/>
                </a:lnTo>
                <a:lnTo>
                  <a:pt x="162" y="2224"/>
                </a:lnTo>
                <a:lnTo>
                  <a:pt x="164" y="2228"/>
                </a:lnTo>
                <a:lnTo>
                  <a:pt x="165" y="2231"/>
                </a:lnTo>
                <a:lnTo>
                  <a:pt x="167" y="2236"/>
                </a:lnTo>
                <a:lnTo>
                  <a:pt x="168" y="2241"/>
                </a:lnTo>
                <a:lnTo>
                  <a:pt x="170" y="2246"/>
                </a:lnTo>
                <a:lnTo>
                  <a:pt x="172" y="2249"/>
                </a:lnTo>
                <a:lnTo>
                  <a:pt x="173" y="2253"/>
                </a:lnTo>
                <a:lnTo>
                  <a:pt x="175" y="2258"/>
                </a:lnTo>
                <a:lnTo>
                  <a:pt x="176" y="2261"/>
                </a:lnTo>
                <a:lnTo>
                  <a:pt x="179" y="2266"/>
                </a:lnTo>
                <a:lnTo>
                  <a:pt x="181" y="2271"/>
                </a:lnTo>
                <a:lnTo>
                  <a:pt x="182" y="2274"/>
                </a:lnTo>
                <a:lnTo>
                  <a:pt x="184" y="2279"/>
                </a:lnTo>
                <a:lnTo>
                  <a:pt x="185" y="2283"/>
                </a:lnTo>
                <a:lnTo>
                  <a:pt x="187" y="2286"/>
                </a:lnTo>
                <a:lnTo>
                  <a:pt x="188" y="2291"/>
                </a:lnTo>
                <a:lnTo>
                  <a:pt x="190" y="2296"/>
                </a:lnTo>
                <a:lnTo>
                  <a:pt x="191" y="2299"/>
                </a:lnTo>
                <a:lnTo>
                  <a:pt x="193" y="2304"/>
                </a:lnTo>
                <a:lnTo>
                  <a:pt x="195" y="2308"/>
                </a:lnTo>
                <a:lnTo>
                  <a:pt x="196" y="2312"/>
                </a:lnTo>
                <a:lnTo>
                  <a:pt x="199" y="2316"/>
                </a:lnTo>
                <a:lnTo>
                  <a:pt x="201" y="2319"/>
                </a:lnTo>
                <a:lnTo>
                  <a:pt x="202" y="2324"/>
                </a:lnTo>
                <a:lnTo>
                  <a:pt x="204" y="2327"/>
                </a:lnTo>
                <a:lnTo>
                  <a:pt x="205" y="2332"/>
                </a:lnTo>
                <a:lnTo>
                  <a:pt x="207" y="2335"/>
                </a:lnTo>
                <a:lnTo>
                  <a:pt x="208" y="2340"/>
                </a:lnTo>
                <a:lnTo>
                  <a:pt x="210" y="2345"/>
                </a:lnTo>
                <a:lnTo>
                  <a:pt x="211" y="2348"/>
                </a:lnTo>
                <a:lnTo>
                  <a:pt x="213" y="2352"/>
                </a:lnTo>
                <a:lnTo>
                  <a:pt x="214" y="2356"/>
                </a:lnTo>
                <a:lnTo>
                  <a:pt x="218" y="2360"/>
                </a:lnTo>
                <a:lnTo>
                  <a:pt x="219" y="2363"/>
                </a:lnTo>
                <a:lnTo>
                  <a:pt x="221" y="2367"/>
                </a:lnTo>
                <a:lnTo>
                  <a:pt x="222" y="2371"/>
                </a:lnTo>
                <a:lnTo>
                  <a:pt x="224" y="2374"/>
                </a:lnTo>
                <a:lnTo>
                  <a:pt x="225" y="2379"/>
                </a:lnTo>
                <a:lnTo>
                  <a:pt x="227" y="2382"/>
                </a:lnTo>
                <a:lnTo>
                  <a:pt x="228" y="2387"/>
                </a:lnTo>
                <a:lnTo>
                  <a:pt x="230" y="2390"/>
                </a:lnTo>
                <a:lnTo>
                  <a:pt x="231" y="2393"/>
                </a:lnTo>
                <a:lnTo>
                  <a:pt x="233" y="2398"/>
                </a:lnTo>
                <a:lnTo>
                  <a:pt x="234" y="2401"/>
                </a:lnTo>
                <a:lnTo>
                  <a:pt x="237" y="2406"/>
                </a:lnTo>
                <a:lnTo>
                  <a:pt x="239" y="2409"/>
                </a:lnTo>
                <a:lnTo>
                  <a:pt x="241" y="2412"/>
                </a:lnTo>
                <a:lnTo>
                  <a:pt x="242" y="2417"/>
                </a:lnTo>
                <a:lnTo>
                  <a:pt x="244" y="2420"/>
                </a:lnTo>
                <a:lnTo>
                  <a:pt x="245" y="2423"/>
                </a:lnTo>
                <a:lnTo>
                  <a:pt x="247" y="2428"/>
                </a:lnTo>
                <a:lnTo>
                  <a:pt x="248" y="2431"/>
                </a:lnTo>
                <a:lnTo>
                  <a:pt x="250" y="2434"/>
                </a:lnTo>
                <a:lnTo>
                  <a:pt x="251" y="2439"/>
                </a:lnTo>
                <a:lnTo>
                  <a:pt x="253" y="2442"/>
                </a:lnTo>
                <a:lnTo>
                  <a:pt x="256" y="2445"/>
                </a:lnTo>
                <a:lnTo>
                  <a:pt x="257" y="2448"/>
                </a:lnTo>
                <a:lnTo>
                  <a:pt x="259" y="2453"/>
                </a:lnTo>
                <a:lnTo>
                  <a:pt x="260" y="2456"/>
                </a:lnTo>
                <a:lnTo>
                  <a:pt x="262" y="2459"/>
                </a:lnTo>
                <a:lnTo>
                  <a:pt x="264" y="2464"/>
                </a:lnTo>
                <a:lnTo>
                  <a:pt x="265" y="2467"/>
                </a:lnTo>
                <a:lnTo>
                  <a:pt x="267" y="2470"/>
                </a:lnTo>
                <a:lnTo>
                  <a:pt x="268" y="2473"/>
                </a:lnTo>
                <a:lnTo>
                  <a:pt x="270" y="2476"/>
                </a:lnTo>
                <a:lnTo>
                  <a:pt x="271" y="2481"/>
                </a:lnTo>
                <a:lnTo>
                  <a:pt x="273" y="2484"/>
                </a:lnTo>
                <a:lnTo>
                  <a:pt x="276" y="2487"/>
                </a:lnTo>
                <a:lnTo>
                  <a:pt x="277" y="2491"/>
                </a:lnTo>
                <a:lnTo>
                  <a:pt x="279" y="2494"/>
                </a:lnTo>
                <a:lnTo>
                  <a:pt x="280" y="2497"/>
                </a:lnTo>
                <a:lnTo>
                  <a:pt x="282" y="2502"/>
                </a:lnTo>
                <a:lnTo>
                  <a:pt x="283" y="2505"/>
                </a:lnTo>
                <a:lnTo>
                  <a:pt x="285" y="2508"/>
                </a:lnTo>
                <a:lnTo>
                  <a:pt x="287" y="2511"/>
                </a:lnTo>
                <a:lnTo>
                  <a:pt x="288" y="2514"/>
                </a:lnTo>
                <a:lnTo>
                  <a:pt x="290" y="2517"/>
                </a:lnTo>
                <a:lnTo>
                  <a:pt x="291" y="2520"/>
                </a:lnTo>
                <a:lnTo>
                  <a:pt x="294" y="2524"/>
                </a:lnTo>
                <a:lnTo>
                  <a:pt x="296" y="2528"/>
                </a:lnTo>
                <a:lnTo>
                  <a:pt x="297" y="2531"/>
                </a:lnTo>
                <a:lnTo>
                  <a:pt x="299" y="2535"/>
                </a:lnTo>
                <a:lnTo>
                  <a:pt x="300" y="2538"/>
                </a:lnTo>
                <a:lnTo>
                  <a:pt x="302" y="2541"/>
                </a:lnTo>
                <a:lnTo>
                  <a:pt x="303" y="2544"/>
                </a:lnTo>
                <a:lnTo>
                  <a:pt x="305" y="2547"/>
                </a:lnTo>
                <a:lnTo>
                  <a:pt x="306" y="2550"/>
                </a:lnTo>
                <a:lnTo>
                  <a:pt x="308" y="2553"/>
                </a:lnTo>
                <a:lnTo>
                  <a:pt x="310" y="2557"/>
                </a:lnTo>
                <a:lnTo>
                  <a:pt x="313" y="2560"/>
                </a:lnTo>
                <a:lnTo>
                  <a:pt x="314" y="2563"/>
                </a:lnTo>
                <a:lnTo>
                  <a:pt x="316" y="2566"/>
                </a:lnTo>
                <a:lnTo>
                  <a:pt x="317" y="2569"/>
                </a:lnTo>
                <a:lnTo>
                  <a:pt x="319" y="2572"/>
                </a:lnTo>
                <a:lnTo>
                  <a:pt x="320" y="2575"/>
                </a:lnTo>
                <a:lnTo>
                  <a:pt x="322" y="2578"/>
                </a:lnTo>
                <a:lnTo>
                  <a:pt x="323" y="2582"/>
                </a:lnTo>
                <a:lnTo>
                  <a:pt x="325" y="2585"/>
                </a:lnTo>
                <a:lnTo>
                  <a:pt x="326" y="2588"/>
                </a:lnTo>
                <a:lnTo>
                  <a:pt x="328" y="2591"/>
                </a:lnTo>
                <a:lnTo>
                  <a:pt x="329" y="2594"/>
                </a:lnTo>
                <a:lnTo>
                  <a:pt x="333" y="2597"/>
                </a:lnTo>
                <a:lnTo>
                  <a:pt x="334" y="2600"/>
                </a:lnTo>
                <a:lnTo>
                  <a:pt x="336" y="2602"/>
                </a:lnTo>
                <a:lnTo>
                  <a:pt x="337" y="2605"/>
                </a:lnTo>
                <a:lnTo>
                  <a:pt x="339" y="2608"/>
                </a:lnTo>
                <a:lnTo>
                  <a:pt x="340" y="2611"/>
                </a:lnTo>
                <a:lnTo>
                  <a:pt x="342" y="2615"/>
                </a:lnTo>
                <a:lnTo>
                  <a:pt x="343" y="2618"/>
                </a:lnTo>
                <a:lnTo>
                  <a:pt x="345" y="2621"/>
                </a:lnTo>
                <a:lnTo>
                  <a:pt x="346" y="2624"/>
                </a:lnTo>
                <a:lnTo>
                  <a:pt x="348" y="2627"/>
                </a:lnTo>
                <a:lnTo>
                  <a:pt x="351" y="2629"/>
                </a:lnTo>
                <a:lnTo>
                  <a:pt x="352" y="2632"/>
                </a:lnTo>
                <a:lnTo>
                  <a:pt x="354" y="2635"/>
                </a:lnTo>
                <a:lnTo>
                  <a:pt x="356" y="2638"/>
                </a:lnTo>
                <a:lnTo>
                  <a:pt x="357" y="2641"/>
                </a:lnTo>
                <a:lnTo>
                  <a:pt x="359" y="2643"/>
                </a:lnTo>
                <a:lnTo>
                  <a:pt x="360" y="2646"/>
                </a:lnTo>
                <a:lnTo>
                  <a:pt x="362" y="2649"/>
                </a:lnTo>
                <a:lnTo>
                  <a:pt x="363" y="2652"/>
                </a:lnTo>
                <a:lnTo>
                  <a:pt x="365" y="2655"/>
                </a:lnTo>
                <a:lnTo>
                  <a:pt x="366" y="2657"/>
                </a:lnTo>
                <a:lnTo>
                  <a:pt x="368" y="2660"/>
                </a:lnTo>
                <a:lnTo>
                  <a:pt x="371" y="2663"/>
                </a:lnTo>
                <a:lnTo>
                  <a:pt x="372" y="2666"/>
                </a:lnTo>
                <a:lnTo>
                  <a:pt x="374" y="2670"/>
                </a:lnTo>
                <a:lnTo>
                  <a:pt x="375" y="2671"/>
                </a:lnTo>
                <a:lnTo>
                  <a:pt x="377" y="2674"/>
                </a:lnTo>
                <a:lnTo>
                  <a:pt x="379" y="2677"/>
                </a:lnTo>
                <a:lnTo>
                  <a:pt x="380" y="2679"/>
                </a:lnTo>
                <a:lnTo>
                  <a:pt x="382" y="2682"/>
                </a:lnTo>
                <a:lnTo>
                  <a:pt x="383" y="2685"/>
                </a:lnTo>
                <a:lnTo>
                  <a:pt x="385" y="2688"/>
                </a:lnTo>
                <a:lnTo>
                  <a:pt x="386" y="2690"/>
                </a:lnTo>
                <a:lnTo>
                  <a:pt x="389" y="2693"/>
                </a:lnTo>
                <a:lnTo>
                  <a:pt x="391" y="2696"/>
                </a:lnTo>
                <a:lnTo>
                  <a:pt x="392" y="2698"/>
                </a:lnTo>
                <a:lnTo>
                  <a:pt x="394" y="2701"/>
                </a:lnTo>
                <a:lnTo>
                  <a:pt x="395" y="2704"/>
                </a:lnTo>
                <a:lnTo>
                  <a:pt x="397" y="2706"/>
                </a:lnTo>
                <a:lnTo>
                  <a:pt x="399" y="2709"/>
                </a:lnTo>
                <a:lnTo>
                  <a:pt x="400" y="2712"/>
                </a:lnTo>
                <a:lnTo>
                  <a:pt x="402" y="2588"/>
                </a:lnTo>
                <a:lnTo>
                  <a:pt x="403" y="2476"/>
                </a:lnTo>
                <a:lnTo>
                  <a:pt x="405" y="2373"/>
                </a:lnTo>
                <a:lnTo>
                  <a:pt x="406" y="2277"/>
                </a:lnTo>
                <a:lnTo>
                  <a:pt x="409" y="2191"/>
                </a:lnTo>
                <a:lnTo>
                  <a:pt x="411" y="2111"/>
                </a:lnTo>
                <a:lnTo>
                  <a:pt x="412" y="2038"/>
                </a:lnTo>
                <a:lnTo>
                  <a:pt x="414" y="1972"/>
                </a:lnTo>
                <a:lnTo>
                  <a:pt x="415" y="1911"/>
                </a:lnTo>
                <a:lnTo>
                  <a:pt x="417" y="1856"/>
                </a:lnTo>
                <a:lnTo>
                  <a:pt x="418" y="1806"/>
                </a:lnTo>
                <a:lnTo>
                  <a:pt x="420" y="1760"/>
                </a:lnTo>
                <a:lnTo>
                  <a:pt x="422" y="1718"/>
                </a:lnTo>
                <a:lnTo>
                  <a:pt x="423" y="1680"/>
                </a:lnTo>
                <a:lnTo>
                  <a:pt x="425" y="1646"/>
                </a:lnTo>
                <a:lnTo>
                  <a:pt x="428" y="1616"/>
                </a:lnTo>
                <a:lnTo>
                  <a:pt x="429" y="1588"/>
                </a:lnTo>
                <a:lnTo>
                  <a:pt x="431" y="1563"/>
                </a:lnTo>
                <a:lnTo>
                  <a:pt x="432" y="1539"/>
                </a:lnTo>
                <a:lnTo>
                  <a:pt x="434" y="1519"/>
                </a:lnTo>
                <a:lnTo>
                  <a:pt x="435" y="1501"/>
                </a:lnTo>
                <a:lnTo>
                  <a:pt x="437" y="1486"/>
                </a:lnTo>
                <a:lnTo>
                  <a:pt x="438" y="1471"/>
                </a:lnTo>
                <a:lnTo>
                  <a:pt x="440" y="1459"/>
                </a:lnTo>
                <a:lnTo>
                  <a:pt x="441" y="1448"/>
                </a:lnTo>
                <a:lnTo>
                  <a:pt x="443" y="1439"/>
                </a:lnTo>
                <a:lnTo>
                  <a:pt x="446" y="1429"/>
                </a:lnTo>
                <a:lnTo>
                  <a:pt x="448" y="1423"/>
                </a:lnTo>
                <a:lnTo>
                  <a:pt x="449" y="1417"/>
                </a:lnTo>
                <a:lnTo>
                  <a:pt x="451" y="1412"/>
                </a:lnTo>
                <a:lnTo>
                  <a:pt x="452" y="1409"/>
                </a:lnTo>
                <a:lnTo>
                  <a:pt x="454" y="1406"/>
                </a:lnTo>
                <a:lnTo>
                  <a:pt x="455" y="1404"/>
                </a:lnTo>
                <a:lnTo>
                  <a:pt x="457" y="1402"/>
                </a:lnTo>
                <a:lnTo>
                  <a:pt x="458" y="1401"/>
                </a:lnTo>
                <a:lnTo>
                  <a:pt x="460" y="1401"/>
                </a:lnTo>
                <a:lnTo>
                  <a:pt x="461" y="1402"/>
                </a:lnTo>
                <a:lnTo>
                  <a:pt x="463" y="1402"/>
                </a:lnTo>
                <a:lnTo>
                  <a:pt x="466" y="1404"/>
                </a:lnTo>
                <a:lnTo>
                  <a:pt x="468" y="1407"/>
                </a:lnTo>
                <a:lnTo>
                  <a:pt x="469" y="1409"/>
                </a:lnTo>
                <a:lnTo>
                  <a:pt x="471" y="1412"/>
                </a:lnTo>
                <a:lnTo>
                  <a:pt x="472" y="1415"/>
                </a:lnTo>
                <a:lnTo>
                  <a:pt x="474" y="1418"/>
                </a:lnTo>
                <a:lnTo>
                  <a:pt x="475" y="1423"/>
                </a:lnTo>
                <a:lnTo>
                  <a:pt x="477" y="1426"/>
                </a:lnTo>
                <a:lnTo>
                  <a:pt x="478" y="1431"/>
                </a:lnTo>
                <a:lnTo>
                  <a:pt x="480" y="1435"/>
                </a:lnTo>
                <a:lnTo>
                  <a:pt x="481" y="1440"/>
                </a:lnTo>
                <a:lnTo>
                  <a:pt x="484" y="1445"/>
                </a:lnTo>
                <a:lnTo>
                  <a:pt x="486" y="1450"/>
                </a:lnTo>
                <a:lnTo>
                  <a:pt x="487" y="1454"/>
                </a:lnTo>
                <a:lnTo>
                  <a:pt x="489" y="1461"/>
                </a:lnTo>
                <a:lnTo>
                  <a:pt x="491" y="1465"/>
                </a:lnTo>
                <a:lnTo>
                  <a:pt x="492" y="1471"/>
                </a:lnTo>
                <a:lnTo>
                  <a:pt x="494" y="1476"/>
                </a:lnTo>
                <a:lnTo>
                  <a:pt x="495" y="1482"/>
                </a:lnTo>
                <a:lnTo>
                  <a:pt x="497" y="1489"/>
                </a:lnTo>
                <a:lnTo>
                  <a:pt x="498" y="1495"/>
                </a:lnTo>
                <a:lnTo>
                  <a:pt x="500" y="1500"/>
                </a:lnTo>
                <a:lnTo>
                  <a:pt x="501" y="1506"/>
                </a:lnTo>
                <a:lnTo>
                  <a:pt x="504" y="1512"/>
                </a:lnTo>
                <a:lnTo>
                  <a:pt x="506" y="1519"/>
                </a:lnTo>
                <a:lnTo>
                  <a:pt x="507" y="1525"/>
                </a:lnTo>
                <a:lnTo>
                  <a:pt x="509" y="1531"/>
                </a:lnTo>
                <a:lnTo>
                  <a:pt x="510" y="1537"/>
                </a:lnTo>
                <a:lnTo>
                  <a:pt x="512" y="1544"/>
                </a:lnTo>
                <a:lnTo>
                  <a:pt x="514" y="1550"/>
                </a:lnTo>
                <a:lnTo>
                  <a:pt x="515" y="1556"/>
                </a:lnTo>
                <a:lnTo>
                  <a:pt x="517" y="1563"/>
                </a:lnTo>
                <a:lnTo>
                  <a:pt x="518" y="1569"/>
                </a:lnTo>
                <a:lnTo>
                  <a:pt x="520" y="1575"/>
                </a:lnTo>
                <a:lnTo>
                  <a:pt x="523" y="1581"/>
                </a:lnTo>
                <a:lnTo>
                  <a:pt x="524" y="1588"/>
                </a:lnTo>
                <a:lnTo>
                  <a:pt x="526" y="1596"/>
                </a:lnTo>
                <a:lnTo>
                  <a:pt x="527" y="1602"/>
                </a:lnTo>
                <a:lnTo>
                  <a:pt x="529" y="1608"/>
                </a:lnTo>
                <a:lnTo>
                  <a:pt x="530" y="1614"/>
                </a:lnTo>
                <a:lnTo>
                  <a:pt x="532" y="1621"/>
                </a:lnTo>
                <a:lnTo>
                  <a:pt x="533" y="1627"/>
                </a:lnTo>
                <a:lnTo>
                  <a:pt x="535" y="1633"/>
                </a:lnTo>
                <a:lnTo>
                  <a:pt x="537" y="1640"/>
                </a:lnTo>
                <a:lnTo>
                  <a:pt x="538" y="1646"/>
                </a:lnTo>
                <a:lnTo>
                  <a:pt x="540" y="1652"/>
                </a:lnTo>
                <a:lnTo>
                  <a:pt x="543" y="1658"/>
                </a:lnTo>
                <a:lnTo>
                  <a:pt x="544" y="1665"/>
                </a:lnTo>
                <a:lnTo>
                  <a:pt x="546" y="1671"/>
                </a:lnTo>
                <a:lnTo>
                  <a:pt x="547" y="1677"/>
                </a:lnTo>
                <a:lnTo>
                  <a:pt x="549" y="1683"/>
                </a:lnTo>
                <a:lnTo>
                  <a:pt x="550" y="1690"/>
                </a:lnTo>
                <a:lnTo>
                  <a:pt x="552" y="1696"/>
                </a:lnTo>
                <a:lnTo>
                  <a:pt x="553" y="1702"/>
                </a:lnTo>
                <a:lnTo>
                  <a:pt x="555" y="1709"/>
                </a:lnTo>
                <a:lnTo>
                  <a:pt x="556" y="1715"/>
                </a:lnTo>
                <a:lnTo>
                  <a:pt x="558" y="1721"/>
                </a:lnTo>
                <a:lnTo>
                  <a:pt x="561" y="1727"/>
                </a:lnTo>
                <a:lnTo>
                  <a:pt x="563" y="1734"/>
                </a:lnTo>
                <a:lnTo>
                  <a:pt x="564" y="1740"/>
                </a:lnTo>
                <a:lnTo>
                  <a:pt x="566" y="1746"/>
                </a:lnTo>
                <a:lnTo>
                  <a:pt x="567" y="1753"/>
                </a:lnTo>
                <a:lnTo>
                  <a:pt x="569" y="1759"/>
                </a:lnTo>
                <a:lnTo>
                  <a:pt x="570" y="1765"/>
                </a:lnTo>
                <a:lnTo>
                  <a:pt x="572" y="1770"/>
                </a:lnTo>
                <a:lnTo>
                  <a:pt x="573" y="1776"/>
                </a:lnTo>
                <a:lnTo>
                  <a:pt x="575" y="1782"/>
                </a:lnTo>
                <a:lnTo>
                  <a:pt x="576" y="1789"/>
                </a:lnTo>
                <a:lnTo>
                  <a:pt x="579" y="1795"/>
                </a:lnTo>
                <a:lnTo>
                  <a:pt x="581" y="1801"/>
                </a:lnTo>
                <a:lnTo>
                  <a:pt x="583" y="1806"/>
                </a:lnTo>
                <a:lnTo>
                  <a:pt x="584" y="1812"/>
                </a:lnTo>
                <a:lnTo>
                  <a:pt x="586" y="1819"/>
                </a:lnTo>
                <a:lnTo>
                  <a:pt x="587" y="1825"/>
                </a:lnTo>
                <a:lnTo>
                  <a:pt x="589" y="1830"/>
                </a:lnTo>
                <a:lnTo>
                  <a:pt x="590" y="1836"/>
                </a:lnTo>
                <a:lnTo>
                  <a:pt x="592" y="1842"/>
                </a:lnTo>
                <a:lnTo>
                  <a:pt x="593" y="1847"/>
                </a:lnTo>
                <a:lnTo>
                  <a:pt x="595" y="1853"/>
                </a:lnTo>
                <a:lnTo>
                  <a:pt x="596" y="1859"/>
                </a:lnTo>
                <a:lnTo>
                  <a:pt x="599" y="1864"/>
                </a:lnTo>
                <a:lnTo>
                  <a:pt x="601" y="1870"/>
                </a:lnTo>
                <a:lnTo>
                  <a:pt x="602" y="1877"/>
                </a:lnTo>
                <a:lnTo>
                  <a:pt x="604" y="1881"/>
                </a:lnTo>
                <a:lnTo>
                  <a:pt x="606" y="1888"/>
                </a:lnTo>
                <a:lnTo>
                  <a:pt x="607" y="1892"/>
                </a:lnTo>
                <a:lnTo>
                  <a:pt x="609" y="1899"/>
                </a:lnTo>
                <a:lnTo>
                  <a:pt x="610" y="1905"/>
                </a:lnTo>
                <a:lnTo>
                  <a:pt x="612" y="1910"/>
                </a:lnTo>
                <a:lnTo>
                  <a:pt x="613" y="1916"/>
                </a:lnTo>
                <a:lnTo>
                  <a:pt x="615" y="1921"/>
                </a:lnTo>
                <a:lnTo>
                  <a:pt x="618" y="1927"/>
                </a:lnTo>
                <a:lnTo>
                  <a:pt x="619" y="1932"/>
                </a:lnTo>
                <a:lnTo>
                  <a:pt x="621" y="1938"/>
                </a:lnTo>
                <a:lnTo>
                  <a:pt x="622" y="1943"/>
                </a:lnTo>
                <a:lnTo>
                  <a:pt x="624" y="1949"/>
                </a:lnTo>
                <a:lnTo>
                  <a:pt x="625" y="1954"/>
                </a:lnTo>
                <a:lnTo>
                  <a:pt x="627" y="1958"/>
                </a:lnTo>
                <a:lnTo>
                  <a:pt x="629" y="1965"/>
                </a:lnTo>
                <a:lnTo>
                  <a:pt x="630" y="1969"/>
                </a:lnTo>
                <a:lnTo>
                  <a:pt x="632" y="1976"/>
                </a:lnTo>
                <a:lnTo>
                  <a:pt x="633" y="1980"/>
                </a:lnTo>
                <a:lnTo>
                  <a:pt x="635" y="1985"/>
                </a:lnTo>
                <a:lnTo>
                  <a:pt x="638" y="1991"/>
                </a:lnTo>
                <a:lnTo>
                  <a:pt x="639" y="1996"/>
                </a:lnTo>
                <a:lnTo>
                  <a:pt x="641" y="2001"/>
                </a:lnTo>
                <a:lnTo>
                  <a:pt x="642" y="2007"/>
                </a:lnTo>
                <a:lnTo>
                  <a:pt x="644" y="2012"/>
                </a:lnTo>
                <a:lnTo>
                  <a:pt x="645" y="2016"/>
                </a:lnTo>
                <a:lnTo>
                  <a:pt x="647" y="2023"/>
                </a:lnTo>
                <a:lnTo>
                  <a:pt x="648" y="2027"/>
                </a:lnTo>
                <a:lnTo>
                  <a:pt x="650" y="2032"/>
                </a:lnTo>
                <a:lnTo>
                  <a:pt x="652" y="2037"/>
                </a:lnTo>
                <a:lnTo>
                  <a:pt x="653" y="2043"/>
                </a:lnTo>
                <a:lnTo>
                  <a:pt x="656" y="2048"/>
                </a:lnTo>
                <a:lnTo>
                  <a:pt x="658" y="2052"/>
                </a:lnTo>
                <a:lnTo>
                  <a:pt x="659" y="2057"/>
                </a:lnTo>
                <a:lnTo>
                  <a:pt x="661" y="2062"/>
                </a:lnTo>
                <a:lnTo>
                  <a:pt x="662" y="2068"/>
                </a:lnTo>
                <a:lnTo>
                  <a:pt x="664" y="2073"/>
                </a:lnTo>
                <a:lnTo>
                  <a:pt x="665" y="2078"/>
                </a:lnTo>
                <a:lnTo>
                  <a:pt x="667" y="2082"/>
                </a:lnTo>
                <a:lnTo>
                  <a:pt x="668" y="2087"/>
                </a:lnTo>
                <a:lnTo>
                  <a:pt x="670" y="2092"/>
                </a:lnTo>
                <a:lnTo>
                  <a:pt x="671" y="2096"/>
                </a:lnTo>
                <a:lnTo>
                  <a:pt x="673" y="2103"/>
                </a:lnTo>
                <a:lnTo>
                  <a:pt x="676" y="2107"/>
                </a:lnTo>
                <a:lnTo>
                  <a:pt x="678" y="2112"/>
                </a:lnTo>
                <a:lnTo>
                  <a:pt x="679" y="2117"/>
                </a:lnTo>
                <a:lnTo>
                  <a:pt x="681" y="2122"/>
                </a:lnTo>
                <a:lnTo>
                  <a:pt x="682" y="2126"/>
                </a:lnTo>
                <a:lnTo>
                  <a:pt x="684" y="2131"/>
                </a:lnTo>
                <a:lnTo>
                  <a:pt x="685" y="2136"/>
                </a:lnTo>
                <a:lnTo>
                  <a:pt x="687" y="2140"/>
                </a:lnTo>
                <a:lnTo>
                  <a:pt x="688" y="2145"/>
                </a:lnTo>
                <a:lnTo>
                  <a:pt x="690" y="2150"/>
                </a:lnTo>
                <a:lnTo>
                  <a:pt x="691" y="2155"/>
                </a:lnTo>
                <a:lnTo>
                  <a:pt x="694" y="2159"/>
                </a:lnTo>
                <a:lnTo>
                  <a:pt x="696" y="2164"/>
                </a:lnTo>
                <a:lnTo>
                  <a:pt x="698" y="2169"/>
                </a:lnTo>
                <a:lnTo>
                  <a:pt x="699" y="2173"/>
                </a:lnTo>
                <a:lnTo>
                  <a:pt x="701" y="2178"/>
                </a:lnTo>
                <a:lnTo>
                  <a:pt x="702" y="2181"/>
                </a:lnTo>
                <a:lnTo>
                  <a:pt x="704" y="2186"/>
                </a:lnTo>
                <a:lnTo>
                  <a:pt x="705" y="2191"/>
                </a:lnTo>
                <a:lnTo>
                  <a:pt x="707" y="2195"/>
                </a:lnTo>
                <a:lnTo>
                  <a:pt x="708" y="2200"/>
                </a:lnTo>
                <a:lnTo>
                  <a:pt x="710" y="2205"/>
                </a:lnTo>
                <a:lnTo>
                  <a:pt x="713" y="2209"/>
                </a:lnTo>
                <a:lnTo>
                  <a:pt x="714" y="2213"/>
                </a:lnTo>
                <a:lnTo>
                  <a:pt x="716" y="2217"/>
                </a:lnTo>
                <a:lnTo>
                  <a:pt x="718" y="2222"/>
                </a:lnTo>
                <a:lnTo>
                  <a:pt x="719" y="2227"/>
                </a:lnTo>
                <a:lnTo>
                  <a:pt x="721" y="2231"/>
                </a:lnTo>
                <a:lnTo>
                  <a:pt x="722" y="2235"/>
                </a:lnTo>
                <a:lnTo>
                  <a:pt x="724" y="2239"/>
                </a:lnTo>
                <a:lnTo>
                  <a:pt x="725" y="2244"/>
                </a:lnTo>
                <a:lnTo>
                  <a:pt x="727" y="2249"/>
                </a:lnTo>
                <a:lnTo>
                  <a:pt x="728" y="2252"/>
                </a:lnTo>
                <a:lnTo>
                  <a:pt x="730" y="2257"/>
                </a:lnTo>
                <a:lnTo>
                  <a:pt x="733" y="2261"/>
                </a:lnTo>
                <a:lnTo>
                  <a:pt x="734" y="2266"/>
                </a:lnTo>
                <a:lnTo>
                  <a:pt x="736" y="2269"/>
                </a:lnTo>
                <a:lnTo>
                  <a:pt x="737" y="2274"/>
                </a:lnTo>
                <a:lnTo>
                  <a:pt x="739" y="2279"/>
                </a:lnTo>
                <a:lnTo>
                  <a:pt x="741" y="2282"/>
                </a:lnTo>
                <a:lnTo>
                  <a:pt x="742" y="2286"/>
                </a:lnTo>
                <a:lnTo>
                  <a:pt x="744" y="2291"/>
                </a:lnTo>
                <a:lnTo>
                  <a:pt x="745" y="2294"/>
                </a:lnTo>
                <a:lnTo>
                  <a:pt x="747" y="2299"/>
                </a:lnTo>
                <a:lnTo>
                  <a:pt x="748" y="2304"/>
                </a:lnTo>
                <a:lnTo>
                  <a:pt x="751" y="2307"/>
                </a:lnTo>
                <a:lnTo>
                  <a:pt x="753" y="2312"/>
                </a:lnTo>
                <a:lnTo>
                  <a:pt x="754" y="2315"/>
                </a:lnTo>
                <a:lnTo>
                  <a:pt x="756" y="2319"/>
                </a:lnTo>
                <a:lnTo>
                  <a:pt x="757" y="2324"/>
                </a:lnTo>
                <a:lnTo>
                  <a:pt x="759" y="2327"/>
                </a:lnTo>
                <a:lnTo>
                  <a:pt x="760" y="2332"/>
                </a:lnTo>
                <a:lnTo>
                  <a:pt x="762" y="2335"/>
                </a:lnTo>
                <a:lnTo>
                  <a:pt x="764" y="2340"/>
                </a:lnTo>
                <a:lnTo>
                  <a:pt x="765" y="2343"/>
                </a:lnTo>
                <a:lnTo>
                  <a:pt x="767" y="2348"/>
                </a:lnTo>
                <a:lnTo>
                  <a:pt x="768" y="2351"/>
                </a:lnTo>
                <a:lnTo>
                  <a:pt x="771" y="2356"/>
                </a:lnTo>
                <a:lnTo>
                  <a:pt x="773" y="2359"/>
                </a:lnTo>
                <a:lnTo>
                  <a:pt x="774" y="2363"/>
                </a:lnTo>
                <a:lnTo>
                  <a:pt x="776" y="2367"/>
                </a:lnTo>
                <a:lnTo>
                  <a:pt x="777" y="2371"/>
                </a:lnTo>
                <a:lnTo>
                  <a:pt x="779" y="2374"/>
                </a:lnTo>
                <a:lnTo>
                  <a:pt x="780" y="2379"/>
                </a:lnTo>
                <a:lnTo>
                  <a:pt x="782" y="2382"/>
                </a:lnTo>
                <a:lnTo>
                  <a:pt x="783" y="2385"/>
                </a:lnTo>
                <a:lnTo>
                  <a:pt x="785" y="2390"/>
                </a:lnTo>
                <a:lnTo>
                  <a:pt x="787" y="2393"/>
                </a:lnTo>
                <a:lnTo>
                  <a:pt x="790" y="2398"/>
                </a:lnTo>
                <a:lnTo>
                  <a:pt x="791" y="2401"/>
                </a:lnTo>
                <a:lnTo>
                  <a:pt x="793" y="2404"/>
                </a:lnTo>
                <a:lnTo>
                  <a:pt x="794" y="2409"/>
                </a:lnTo>
                <a:lnTo>
                  <a:pt x="796" y="2412"/>
                </a:lnTo>
                <a:lnTo>
                  <a:pt x="797" y="2415"/>
                </a:lnTo>
                <a:lnTo>
                  <a:pt x="799" y="2420"/>
                </a:lnTo>
                <a:lnTo>
                  <a:pt x="800" y="2423"/>
                </a:lnTo>
                <a:lnTo>
                  <a:pt x="802" y="2301"/>
                </a:lnTo>
                <a:lnTo>
                  <a:pt x="803" y="2189"/>
                </a:lnTo>
                <a:lnTo>
                  <a:pt x="805" y="2087"/>
                </a:lnTo>
                <a:lnTo>
                  <a:pt x="806" y="1993"/>
                </a:lnTo>
                <a:lnTo>
                  <a:pt x="810" y="1908"/>
                </a:lnTo>
                <a:lnTo>
                  <a:pt x="811" y="1830"/>
                </a:lnTo>
                <a:lnTo>
                  <a:pt x="813" y="1757"/>
                </a:lnTo>
                <a:lnTo>
                  <a:pt x="814" y="1693"/>
                </a:lnTo>
                <a:lnTo>
                  <a:pt x="816" y="1633"/>
                </a:lnTo>
                <a:lnTo>
                  <a:pt x="817" y="1578"/>
                </a:lnTo>
                <a:lnTo>
                  <a:pt x="819" y="1530"/>
                </a:lnTo>
                <a:lnTo>
                  <a:pt x="820" y="1484"/>
                </a:lnTo>
                <a:lnTo>
                  <a:pt x="822" y="1443"/>
                </a:lnTo>
                <a:lnTo>
                  <a:pt x="823" y="1407"/>
                </a:lnTo>
                <a:lnTo>
                  <a:pt x="825" y="1374"/>
                </a:lnTo>
                <a:lnTo>
                  <a:pt x="828" y="1344"/>
                </a:lnTo>
                <a:lnTo>
                  <a:pt x="829" y="1316"/>
                </a:lnTo>
                <a:lnTo>
                  <a:pt x="831" y="1292"/>
                </a:lnTo>
                <a:lnTo>
                  <a:pt x="833" y="1271"/>
                </a:lnTo>
                <a:lnTo>
                  <a:pt x="834" y="1252"/>
                </a:lnTo>
                <a:lnTo>
                  <a:pt x="836" y="1234"/>
                </a:lnTo>
                <a:lnTo>
                  <a:pt x="837" y="1219"/>
                </a:lnTo>
                <a:lnTo>
                  <a:pt x="839" y="1206"/>
                </a:lnTo>
                <a:lnTo>
                  <a:pt x="840" y="1195"/>
                </a:lnTo>
                <a:lnTo>
                  <a:pt x="842" y="1184"/>
                </a:lnTo>
                <a:lnTo>
                  <a:pt x="843" y="1176"/>
                </a:lnTo>
                <a:lnTo>
                  <a:pt x="846" y="1168"/>
                </a:lnTo>
                <a:lnTo>
                  <a:pt x="848" y="1164"/>
                </a:lnTo>
                <a:lnTo>
                  <a:pt x="849" y="1157"/>
                </a:lnTo>
                <a:lnTo>
                  <a:pt x="851" y="1154"/>
                </a:lnTo>
                <a:lnTo>
                  <a:pt x="852" y="1151"/>
                </a:lnTo>
                <a:lnTo>
                  <a:pt x="854" y="1150"/>
                </a:lnTo>
                <a:lnTo>
                  <a:pt x="856" y="1148"/>
                </a:lnTo>
                <a:lnTo>
                  <a:pt x="857" y="1148"/>
                </a:lnTo>
                <a:lnTo>
                  <a:pt x="859" y="1148"/>
                </a:lnTo>
                <a:lnTo>
                  <a:pt x="860" y="1150"/>
                </a:lnTo>
                <a:lnTo>
                  <a:pt x="862" y="1151"/>
                </a:lnTo>
                <a:lnTo>
                  <a:pt x="863" y="1153"/>
                </a:lnTo>
                <a:lnTo>
                  <a:pt x="866" y="1154"/>
                </a:lnTo>
                <a:lnTo>
                  <a:pt x="868" y="1157"/>
                </a:lnTo>
                <a:lnTo>
                  <a:pt x="869" y="1161"/>
                </a:lnTo>
                <a:lnTo>
                  <a:pt x="871" y="1165"/>
                </a:lnTo>
                <a:lnTo>
                  <a:pt x="872" y="1168"/>
                </a:lnTo>
                <a:lnTo>
                  <a:pt x="874" y="1173"/>
                </a:lnTo>
                <a:lnTo>
                  <a:pt x="875" y="1178"/>
                </a:lnTo>
                <a:lnTo>
                  <a:pt x="877" y="1183"/>
                </a:lnTo>
                <a:lnTo>
                  <a:pt x="879" y="1189"/>
                </a:lnTo>
                <a:lnTo>
                  <a:pt x="880" y="1194"/>
                </a:lnTo>
                <a:lnTo>
                  <a:pt x="882" y="1200"/>
                </a:lnTo>
                <a:lnTo>
                  <a:pt x="885" y="1205"/>
                </a:lnTo>
                <a:lnTo>
                  <a:pt x="886" y="1211"/>
                </a:lnTo>
                <a:lnTo>
                  <a:pt x="888" y="1217"/>
                </a:lnTo>
                <a:lnTo>
                  <a:pt x="889" y="1223"/>
                </a:lnTo>
                <a:lnTo>
                  <a:pt x="891" y="1230"/>
                </a:lnTo>
                <a:lnTo>
                  <a:pt x="892" y="1236"/>
                </a:lnTo>
                <a:lnTo>
                  <a:pt x="894" y="1242"/>
                </a:lnTo>
                <a:lnTo>
                  <a:pt x="895" y="1249"/>
                </a:lnTo>
                <a:lnTo>
                  <a:pt x="897" y="1256"/>
                </a:lnTo>
                <a:lnTo>
                  <a:pt x="898" y="1263"/>
                </a:lnTo>
                <a:lnTo>
                  <a:pt x="900" y="1269"/>
                </a:lnTo>
                <a:lnTo>
                  <a:pt x="902" y="1277"/>
                </a:lnTo>
                <a:lnTo>
                  <a:pt x="905" y="1283"/>
                </a:lnTo>
                <a:lnTo>
                  <a:pt x="906" y="1291"/>
                </a:lnTo>
                <a:lnTo>
                  <a:pt x="908" y="1297"/>
                </a:lnTo>
                <a:lnTo>
                  <a:pt x="909" y="1305"/>
                </a:lnTo>
                <a:lnTo>
                  <a:pt x="911" y="1311"/>
                </a:lnTo>
                <a:lnTo>
                  <a:pt x="912" y="1319"/>
                </a:lnTo>
                <a:lnTo>
                  <a:pt x="914" y="1325"/>
                </a:lnTo>
                <a:lnTo>
                  <a:pt x="915" y="1333"/>
                </a:lnTo>
                <a:lnTo>
                  <a:pt x="917" y="1340"/>
                </a:lnTo>
                <a:lnTo>
                  <a:pt x="918" y="1347"/>
                </a:lnTo>
                <a:lnTo>
                  <a:pt x="920" y="1355"/>
                </a:lnTo>
                <a:lnTo>
                  <a:pt x="923" y="1362"/>
                </a:lnTo>
                <a:lnTo>
                  <a:pt x="925" y="1369"/>
                </a:lnTo>
                <a:lnTo>
                  <a:pt x="926" y="1376"/>
                </a:lnTo>
                <a:lnTo>
                  <a:pt x="928" y="1384"/>
                </a:lnTo>
                <a:lnTo>
                  <a:pt x="929" y="1391"/>
                </a:lnTo>
                <a:lnTo>
                  <a:pt x="931" y="1398"/>
                </a:lnTo>
                <a:lnTo>
                  <a:pt x="932" y="1406"/>
                </a:lnTo>
                <a:lnTo>
                  <a:pt x="934" y="1412"/>
                </a:lnTo>
                <a:lnTo>
                  <a:pt x="935" y="1420"/>
                </a:lnTo>
                <a:lnTo>
                  <a:pt x="937" y="1428"/>
                </a:lnTo>
                <a:lnTo>
                  <a:pt x="938" y="1434"/>
                </a:lnTo>
                <a:lnTo>
                  <a:pt x="940" y="1442"/>
                </a:lnTo>
                <a:lnTo>
                  <a:pt x="943" y="1448"/>
                </a:lnTo>
                <a:lnTo>
                  <a:pt x="944" y="1456"/>
                </a:lnTo>
                <a:lnTo>
                  <a:pt x="946" y="1462"/>
                </a:lnTo>
                <a:lnTo>
                  <a:pt x="948" y="1470"/>
                </a:lnTo>
                <a:lnTo>
                  <a:pt x="949" y="1476"/>
                </a:lnTo>
                <a:lnTo>
                  <a:pt x="951" y="1484"/>
                </a:lnTo>
                <a:lnTo>
                  <a:pt x="952" y="1490"/>
                </a:lnTo>
                <a:lnTo>
                  <a:pt x="954" y="1498"/>
                </a:lnTo>
                <a:lnTo>
                  <a:pt x="955" y="1504"/>
                </a:lnTo>
                <a:lnTo>
                  <a:pt x="957" y="1512"/>
                </a:lnTo>
                <a:lnTo>
                  <a:pt x="958" y="1519"/>
                </a:lnTo>
                <a:lnTo>
                  <a:pt x="961" y="1525"/>
                </a:lnTo>
                <a:lnTo>
                  <a:pt x="963" y="1533"/>
                </a:lnTo>
                <a:lnTo>
                  <a:pt x="964" y="1539"/>
                </a:lnTo>
                <a:lnTo>
                  <a:pt x="966" y="1547"/>
                </a:lnTo>
                <a:lnTo>
                  <a:pt x="967" y="1553"/>
                </a:lnTo>
                <a:lnTo>
                  <a:pt x="969" y="1559"/>
                </a:lnTo>
                <a:lnTo>
                  <a:pt x="971" y="1567"/>
                </a:lnTo>
                <a:lnTo>
                  <a:pt x="972" y="1574"/>
                </a:lnTo>
                <a:lnTo>
                  <a:pt x="974" y="1580"/>
                </a:lnTo>
                <a:lnTo>
                  <a:pt x="975" y="1588"/>
                </a:lnTo>
                <a:lnTo>
                  <a:pt x="977" y="1594"/>
                </a:lnTo>
                <a:lnTo>
                  <a:pt x="980" y="1600"/>
                </a:lnTo>
                <a:lnTo>
                  <a:pt x="981" y="1607"/>
                </a:lnTo>
                <a:lnTo>
                  <a:pt x="983" y="1614"/>
                </a:lnTo>
                <a:lnTo>
                  <a:pt x="984" y="1621"/>
                </a:lnTo>
                <a:lnTo>
                  <a:pt x="986" y="1627"/>
                </a:lnTo>
                <a:lnTo>
                  <a:pt x="987" y="1633"/>
                </a:lnTo>
                <a:lnTo>
                  <a:pt x="989" y="1640"/>
                </a:lnTo>
                <a:lnTo>
                  <a:pt x="990" y="1647"/>
                </a:lnTo>
                <a:lnTo>
                  <a:pt x="992" y="1654"/>
                </a:lnTo>
                <a:lnTo>
                  <a:pt x="994" y="1660"/>
                </a:lnTo>
                <a:lnTo>
                  <a:pt x="995" y="1666"/>
                </a:lnTo>
                <a:lnTo>
                  <a:pt x="997" y="1672"/>
                </a:lnTo>
                <a:lnTo>
                  <a:pt x="1000" y="1679"/>
                </a:lnTo>
                <a:lnTo>
                  <a:pt x="1001" y="1685"/>
                </a:lnTo>
                <a:lnTo>
                  <a:pt x="1003" y="1691"/>
                </a:lnTo>
                <a:lnTo>
                  <a:pt x="1004" y="1698"/>
                </a:lnTo>
                <a:lnTo>
                  <a:pt x="1006" y="1704"/>
                </a:lnTo>
                <a:lnTo>
                  <a:pt x="1007" y="1710"/>
                </a:lnTo>
                <a:lnTo>
                  <a:pt x="1009" y="1716"/>
                </a:lnTo>
                <a:lnTo>
                  <a:pt x="1010" y="1723"/>
                </a:lnTo>
                <a:lnTo>
                  <a:pt x="1012" y="1729"/>
                </a:lnTo>
                <a:lnTo>
                  <a:pt x="1014" y="1735"/>
                </a:lnTo>
                <a:lnTo>
                  <a:pt x="1015" y="1742"/>
                </a:lnTo>
                <a:lnTo>
                  <a:pt x="1018" y="1748"/>
                </a:lnTo>
                <a:lnTo>
                  <a:pt x="1020" y="1754"/>
                </a:lnTo>
                <a:lnTo>
                  <a:pt x="1021" y="1760"/>
                </a:lnTo>
                <a:lnTo>
                  <a:pt x="1023" y="1767"/>
                </a:lnTo>
                <a:lnTo>
                  <a:pt x="1024" y="1773"/>
                </a:lnTo>
                <a:lnTo>
                  <a:pt x="1026" y="1779"/>
                </a:lnTo>
                <a:lnTo>
                  <a:pt x="1027" y="1784"/>
                </a:lnTo>
                <a:lnTo>
                  <a:pt x="1029" y="1790"/>
                </a:lnTo>
                <a:lnTo>
                  <a:pt x="1030" y="1797"/>
                </a:lnTo>
                <a:lnTo>
                  <a:pt x="1032" y="1803"/>
                </a:lnTo>
                <a:lnTo>
                  <a:pt x="1033" y="1809"/>
                </a:lnTo>
                <a:lnTo>
                  <a:pt x="1035" y="1814"/>
                </a:lnTo>
                <a:lnTo>
                  <a:pt x="1038" y="1820"/>
                </a:lnTo>
                <a:lnTo>
                  <a:pt x="1040" y="1826"/>
                </a:lnTo>
                <a:lnTo>
                  <a:pt x="1041" y="1833"/>
                </a:lnTo>
                <a:lnTo>
                  <a:pt x="1043" y="1837"/>
                </a:lnTo>
                <a:lnTo>
                  <a:pt x="1044" y="1844"/>
                </a:lnTo>
                <a:lnTo>
                  <a:pt x="1046" y="1850"/>
                </a:lnTo>
                <a:lnTo>
                  <a:pt x="1047" y="1855"/>
                </a:lnTo>
                <a:lnTo>
                  <a:pt x="1049" y="1861"/>
                </a:lnTo>
                <a:lnTo>
                  <a:pt x="1050" y="1867"/>
                </a:lnTo>
                <a:lnTo>
                  <a:pt x="1052" y="1872"/>
                </a:lnTo>
                <a:lnTo>
                  <a:pt x="1053" y="1878"/>
                </a:lnTo>
                <a:lnTo>
                  <a:pt x="1056" y="1884"/>
                </a:lnTo>
                <a:lnTo>
                  <a:pt x="1058" y="1889"/>
                </a:lnTo>
                <a:lnTo>
                  <a:pt x="1060" y="1895"/>
                </a:lnTo>
                <a:lnTo>
                  <a:pt x="1061" y="1900"/>
                </a:lnTo>
                <a:lnTo>
                  <a:pt x="1063" y="1906"/>
                </a:lnTo>
                <a:lnTo>
                  <a:pt x="1064" y="1911"/>
                </a:lnTo>
                <a:lnTo>
                  <a:pt x="1066" y="1917"/>
                </a:lnTo>
                <a:lnTo>
                  <a:pt x="1067" y="1924"/>
                </a:lnTo>
                <a:lnTo>
                  <a:pt x="1069" y="1928"/>
                </a:lnTo>
                <a:lnTo>
                  <a:pt x="1070" y="1935"/>
                </a:lnTo>
                <a:lnTo>
                  <a:pt x="1072" y="1939"/>
                </a:lnTo>
                <a:lnTo>
                  <a:pt x="1073" y="1944"/>
                </a:lnTo>
                <a:lnTo>
                  <a:pt x="1076" y="1950"/>
                </a:lnTo>
                <a:lnTo>
                  <a:pt x="1078" y="1955"/>
                </a:lnTo>
                <a:lnTo>
                  <a:pt x="1079" y="1961"/>
                </a:lnTo>
                <a:lnTo>
                  <a:pt x="1081" y="1966"/>
                </a:lnTo>
                <a:lnTo>
                  <a:pt x="1083" y="1972"/>
                </a:lnTo>
                <a:lnTo>
                  <a:pt x="1084" y="1977"/>
                </a:lnTo>
                <a:lnTo>
                  <a:pt x="1086" y="1982"/>
                </a:lnTo>
                <a:lnTo>
                  <a:pt x="1087" y="1988"/>
                </a:lnTo>
                <a:lnTo>
                  <a:pt x="1089" y="1993"/>
                </a:lnTo>
                <a:lnTo>
                  <a:pt x="1090" y="1998"/>
                </a:lnTo>
                <a:lnTo>
                  <a:pt x="1092" y="2004"/>
                </a:lnTo>
                <a:lnTo>
                  <a:pt x="1095" y="2009"/>
                </a:lnTo>
                <a:lnTo>
                  <a:pt x="1096" y="2013"/>
                </a:lnTo>
                <a:lnTo>
                  <a:pt x="1098" y="2019"/>
                </a:lnTo>
                <a:lnTo>
                  <a:pt x="1099" y="2024"/>
                </a:lnTo>
                <a:lnTo>
                  <a:pt x="1101" y="2029"/>
                </a:lnTo>
                <a:lnTo>
                  <a:pt x="1102" y="2034"/>
                </a:lnTo>
                <a:lnTo>
                  <a:pt x="1104" y="2040"/>
                </a:lnTo>
                <a:lnTo>
                  <a:pt x="1106" y="2045"/>
                </a:lnTo>
                <a:lnTo>
                  <a:pt x="1107" y="2049"/>
                </a:lnTo>
                <a:lnTo>
                  <a:pt x="1109" y="2054"/>
                </a:lnTo>
                <a:lnTo>
                  <a:pt x="1110" y="2060"/>
                </a:lnTo>
                <a:lnTo>
                  <a:pt x="1112" y="2065"/>
                </a:lnTo>
                <a:lnTo>
                  <a:pt x="1115" y="2070"/>
                </a:lnTo>
                <a:lnTo>
                  <a:pt x="1116" y="2074"/>
                </a:lnTo>
                <a:lnTo>
                  <a:pt x="1118" y="2079"/>
                </a:lnTo>
                <a:lnTo>
                  <a:pt x="1119" y="2084"/>
                </a:lnTo>
                <a:lnTo>
                  <a:pt x="1121" y="2089"/>
                </a:lnTo>
                <a:lnTo>
                  <a:pt x="1122" y="2095"/>
                </a:lnTo>
                <a:lnTo>
                  <a:pt x="1124" y="2100"/>
                </a:lnTo>
                <a:lnTo>
                  <a:pt x="1125" y="2104"/>
                </a:lnTo>
                <a:lnTo>
                  <a:pt x="1127" y="2109"/>
                </a:lnTo>
                <a:lnTo>
                  <a:pt x="1129" y="2114"/>
                </a:lnTo>
                <a:lnTo>
                  <a:pt x="1130" y="2118"/>
                </a:lnTo>
                <a:lnTo>
                  <a:pt x="1133" y="2123"/>
                </a:lnTo>
                <a:lnTo>
                  <a:pt x="1135" y="2128"/>
                </a:lnTo>
                <a:lnTo>
                  <a:pt x="1136" y="2133"/>
                </a:lnTo>
                <a:lnTo>
                  <a:pt x="1138" y="2137"/>
                </a:lnTo>
                <a:lnTo>
                  <a:pt x="1139" y="2142"/>
                </a:lnTo>
                <a:lnTo>
                  <a:pt x="1141" y="2147"/>
                </a:lnTo>
                <a:lnTo>
                  <a:pt x="1142" y="2151"/>
                </a:lnTo>
                <a:lnTo>
                  <a:pt x="1144" y="2156"/>
                </a:lnTo>
                <a:lnTo>
                  <a:pt x="1145" y="2161"/>
                </a:lnTo>
                <a:lnTo>
                  <a:pt x="1147" y="2166"/>
                </a:lnTo>
                <a:lnTo>
                  <a:pt x="1148" y="2170"/>
                </a:lnTo>
                <a:lnTo>
                  <a:pt x="1152" y="2175"/>
                </a:lnTo>
                <a:lnTo>
                  <a:pt x="1153" y="2180"/>
                </a:lnTo>
                <a:lnTo>
                  <a:pt x="1155" y="2184"/>
                </a:lnTo>
                <a:lnTo>
                  <a:pt x="1156" y="2188"/>
                </a:lnTo>
                <a:lnTo>
                  <a:pt x="1158" y="2192"/>
                </a:lnTo>
                <a:lnTo>
                  <a:pt x="1159" y="2197"/>
                </a:lnTo>
                <a:lnTo>
                  <a:pt x="1161" y="2202"/>
                </a:lnTo>
                <a:lnTo>
                  <a:pt x="1162" y="2206"/>
                </a:lnTo>
                <a:lnTo>
                  <a:pt x="1164" y="2211"/>
                </a:lnTo>
                <a:lnTo>
                  <a:pt x="1165" y="2216"/>
                </a:lnTo>
                <a:lnTo>
                  <a:pt x="1167" y="2219"/>
                </a:lnTo>
                <a:lnTo>
                  <a:pt x="1168" y="2224"/>
                </a:lnTo>
                <a:lnTo>
                  <a:pt x="1171" y="2228"/>
                </a:lnTo>
                <a:lnTo>
                  <a:pt x="1173" y="2233"/>
                </a:lnTo>
                <a:lnTo>
                  <a:pt x="1175" y="2238"/>
                </a:lnTo>
                <a:lnTo>
                  <a:pt x="1176" y="2241"/>
                </a:lnTo>
                <a:lnTo>
                  <a:pt x="1178" y="2246"/>
                </a:lnTo>
                <a:lnTo>
                  <a:pt x="1179" y="2250"/>
                </a:lnTo>
                <a:lnTo>
                  <a:pt x="1181" y="2255"/>
                </a:lnTo>
                <a:lnTo>
                  <a:pt x="1182" y="2258"/>
                </a:lnTo>
                <a:lnTo>
                  <a:pt x="1184" y="2263"/>
                </a:lnTo>
                <a:lnTo>
                  <a:pt x="1185" y="2268"/>
                </a:lnTo>
                <a:lnTo>
                  <a:pt x="1187" y="2271"/>
                </a:lnTo>
                <a:lnTo>
                  <a:pt x="1190" y="2275"/>
                </a:lnTo>
                <a:lnTo>
                  <a:pt x="1191" y="2280"/>
                </a:lnTo>
                <a:lnTo>
                  <a:pt x="1193" y="2283"/>
                </a:lnTo>
                <a:lnTo>
                  <a:pt x="1194" y="2288"/>
                </a:lnTo>
                <a:lnTo>
                  <a:pt x="1196" y="2293"/>
                </a:lnTo>
                <a:lnTo>
                  <a:pt x="1198" y="2296"/>
                </a:lnTo>
                <a:lnTo>
                  <a:pt x="1199" y="2301"/>
                </a:lnTo>
                <a:lnTo>
                  <a:pt x="1201" y="2305"/>
                </a:lnTo>
                <a:lnTo>
                  <a:pt x="1202" y="2183"/>
                </a:lnTo>
                <a:lnTo>
                  <a:pt x="1204" y="2071"/>
                </a:lnTo>
                <a:lnTo>
                  <a:pt x="1205" y="1969"/>
                </a:lnTo>
                <a:lnTo>
                  <a:pt x="1207" y="1877"/>
                </a:lnTo>
                <a:lnTo>
                  <a:pt x="1210" y="1792"/>
                </a:lnTo>
                <a:lnTo>
                  <a:pt x="1211" y="1713"/>
                </a:lnTo>
                <a:lnTo>
                  <a:pt x="1213" y="1643"/>
                </a:lnTo>
                <a:lnTo>
                  <a:pt x="1214" y="1577"/>
                </a:lnTo>
                <a:lnTo>
                  <a:pt x="1216" y="1519"/>
                </a:lnTo>
                <a:lnTo>
                  <a:pt x="1217" y="1464"/>
                </a:lnTo>
                <a:lnTo>
                  <a:pt x="1219" y="1415"/>
                </a:lnTo>
                <a:lnTo>
                  <a:pt x="1221" y="1371"/>
                </a:lnTo>
                <a:lnTo>
                  <a:pt x="1222" y="1330"/>
                </a:lnTo>
                <a:lnTo>
                  <a:pt x="1224" y="1294"/>
                </a:lnTo>
                <a:lnTo>
                  <a:pt x="1225" y="1261"/>
                </a:lnTo>
                <a:lnTo>
                  <a:pt x="1228" y="1231"/>
                </a:lnTo>
                <a:lnTo>
                  <a:pt x="1230" y="1205"/>
                </a:lnTo>
                <a:lnTo>
                  <a:pt x="1231" y="1181"/>
                </a:lnTo>
                <a:lnTo>
                  <a:pt x="1233" y="1161"/>
                </a:lnTo>
                <a:lnTo>
                  <a:pt x="1234" y="1142"/>
                </a:lnTo>
                <a:lnTo>
                  <a:pt x="1236" y="1124"/>
                </a:lnTo>
                <a:lnTo>
                  <a:pt x="1237" y="1110"/>
                </a:lnTo>
                <a:lnTo>
                  <a:pt x="1239" y="1098"/>
                </a:lnTo>
                <a:lnTo>
                  <a:pt x="1240" y="1087"/>
                </a:lnTo>
                <a:lnTo>
                  <a:pt x="1242" y="1076"/>
                </a:lnTo>
                <a:lnTo>
                  <a:pt x="1244" y="1068"/>
                </a:lnTo>
                <a:lnTo>
                  <a:pt x="1245" y="1062"/>
                </a:lnTo>
                <a:lnTo>
                  <a:pt x="1248" y="1055"/>
                </a:lnTo>
                <a:lnTo>
                  <a:pt x="1250" y="1052"/>
                </a:lnTo>
                <a:lnTo>
                  <a:pt x="1251" y="1048"/>
                </a:lnTo>
                <a:lnTo>
                  <a:pt x="1253" y="1046"/>
                </a:lnTo>
                <a:lnTo>
                  <a:pt x="1254" y="1044"/>
                </a:lnTo>
                <a:lnTo>
                  <a:pt x="1256" y="1043"/>
                </a:lnTo>
                <a:lnTo>
                  <a:pt x="1257" y="1043"/>
                </a:lnTo>
                <a:lnTo>
                  <a:pt x="1259" y="1044"/>
                </a:lnTo>
                <a:lnTo>
                  <a:pt x="1260" y="1046"/>
                </a:lnTo>
                <a:lnTo>
                  <a:pt x="1262" y="1048"/>
                </a:lnTo>
                <a:lnTo>
                  <a:pt x="1263" y="1049"/>
                </a:lnTo>
                <a:lnTo>
                  <a:pt x="1267" y="1052"/>
                </a:lnTo>
                <a:lnTo>
                  <a:pt x="1268" y="1055"/>
                </a:lnTo>
                <a:lnTo>
                  <a:pt x="1270" y="1060"/>
                </a:lnTo>
                <a:lnTo>
                  <a:pt x="1271" y="1063"/>
                </a:lnTo>
                <a:lnTo>
                  <a:pt x="1273" y="1068"/>
                </a:lnTo>
                <a:lnTo>
                  <a:pt x="1274" y="1073"/>
                </a:lnTo>
                <a:lnTo>
                  <a:pt x="1276" y="1077"/>
                </a:lnTo>
                <a:lnTo>
                  <a:pt x="1277" y="1084"/>
                </a:lnTo>
                <a:lnTo>
                  <a:pt x="1279" y="1088"/>
                </a:lnTo>
                <a:lnTo>
                  <a:pt x="1280" y="1095"/>
                </a:lnTo>
                <a:lnTo>
                  <a:pt x="1282" y="1099"/>
                </a:lnTo>
                <a:lnTo>
                  <a:pt x="1285" y="1106"/>
                </a:lnTo>
                <a:lnTo>
                  <a:pt x="1286" y="1112"/>
                </a:lnTo>
                <a:lnTo>
                  <a:pt x="1288" y="1120"/>
                </a:lnTo>
                <a:lnTo>
                  <a:pt x="1290" y="1126"/>
                </a:lnTo>
                <a:lnTo>
                  <a:pt x="1291" y="1132"/>
                </a:lnTo>
                <a:lnTo>
                  <a:pt x="1293" y="1139"/>
                </a:lnTo>
                <a:lnTo>
                  <a:pt x="1294" y="1146"/>
                </a:lnTo>
                <a:lnTo>
                  <a:pt x="1296" y="1153"/>
                </a:lnTo>
                <a:lnTo>
                  <a:pt x="1297" y="1161"/>
                </a:lnTo>
                <a:lnTo>
                  <a:pt x="1299" y="1167"/>
                </a:lnTo>
                <a:lnTo>
                  <a:pt x="1300" y="1175"/>
                </a:lnTo>
                <a:lnTo>
                  <a:pt x="1302" y="1181"/>
                </a:lnTo>
                <a:lnTo>
                  <a:pt x="1305" y="1189"/>
                </a:lnTo>
                <a:lnTo>
                  <a:pt x="1306" y="1197"/>
                </a:lnTo>
                <a:lnTo>
                  <a:pt x="1308" y="1203"/>
                </a:lnTo>
                <a:lnTo>
                  <a:pt x="1309" y="1211"/>
                </a:lnTo>
                <a:lnTo>
                  <a:pt x="1311" y="1219"/>
                </a:lnTo>
                <a:lnTo>
                  <a:pt x="1313" y="1227"/>
                </a:lnTo>
                <a:lnTo>
                  <a:pt x="1314" y="1234"/>
                </a:lnTo>
                <a:lnTo>
                  <a:pt x="1316" y="1241"/>
                </a:lnTo>
                <a:lnTo>
                  <a:pt x="1317" y="1249"/>
                </a:lnTo>
                <a:lnTo>
                  <a:pt x="1319" y="1256"/>
                </a:lnTo>
                <a:lnTo>
                  <a:pt x="1320" y="1264"/>
                </a:lnTo>
                <a:lnTo>
                  <a:pt x="1323" y="1272"/>
                </a:lnTo>
                <a:lnTo>
                  <a:pt x="1325" y="1278"/>
                </a:lnTo>
                <a:lnTo>
                  <a:pt x="1326" y="1286"/>
                </a:lnTo>
                <a:lnTo>
                  <a:pt x="1328" y="1294"/>
                </a:lnTo>
                <a:lnTo>
                  <a:pt x="1329" y="1302"/>
                </a:lnTo>
                <a:lnTo>
                  <a:pt x="1331" y="1310"/>
                </a:lnTo>
                <a:lnTo>
                  <a:pt x="1333" y="1316"/>
                </a:lnTo>
                <a:lnTo>
                  <a:pt x="1334" y="1324"/>
                </a:lnTo>
                <a:lnTo>
                  <a:pt x="1336" y="1332"/>
                </a:lnTo>
                <a:lnTo>
                  <a:pt x="1337" y="1340"/>
                </a:lnTo>
                <a:lnTo>
                  <a:pt x="1339" y="1347"/>
                </a:lnTo>
                <a:lnTo>
                  <a:pt x="1340" y="1354"/>
                </a:lnTo>
                <a:lnTo>
                  <a:pt x="1343" y="1362"/>
                </a:lnTo>
                <a:lnTo>
                  <a:pt x="1345" y="1369"/>
                </a:lnTo>
                <a:lnTo>
                  <a:pt x="1346" y="1377"/>
                </a:lnTo>
                <a:lnTo>
                  <a:pt x="1348" y="1384"/>
                </a:lnTo>
                <a:lnTo>
                  <a:pt x="1349" y="1391"/>
                </a:lnTo>
                <a:lnTo>
                  <a:pt x="1351" y="1399"/>
                </a:lnTo>
                <a:lnTo>
                  <a:pt x="1352" y="1406"/>
                </a:lnTo>
                <a:lnTo>
                  <a:pt x="1354" y="1413"/>
                </a:lnTo>
                <a:lnTo>
                  <a:pt x="1356" y="1421"/>
                </a:lnTo>
                <a:lnTo>
                  <a:pt x="1357" y="1428"/>
                </a:lnTo>
                <a:lnTo>
                  <a:pt x="1359" y="1435"/>
                </a:lnTo>
                <a:lnTo>
                  <a:pt x="1362" y="1443"/>
                </a:lnTo>
                <a:lnTo>
                  <a:pt x="1363" y="1450"/>
                </a:lnTo>
                <a:lnTo>
                  <a:pt x="1365" y="1457"/>
                </a:lnTo>
                <a:lnTo>
                  <a:pt x="1366" y="1464"/>
                </a:lnTo>
                <a:lnTo>
                  <a:pt x="1368" y="1471"/>
                </a:lnTo>
                <a:lnTo>
                  <a:pt x="1369" y="1478"/>
                </a:lnTo>
                <a:lnTo>
                  <a:pt x="1371" y="1486"/>
                </a:lnTo>
                <a:lnTo>
                  <a:pt x="1372" y="1492"/>
                </a:lnTo>
                <a:lnTo>
                  <a:pt x="1374" y="1500"/>
                </a:lnTo>
                <a:lnTo>
                  <a:pt x="1375" y="1506"/>
                </a:lnTo>
                <a:lnTo>
                  <a:pt x="1377" y="1514"/>
                </a:lnTo>
                <a:lnTo>
                  <a:pt x="1379" y="1520"/>
                </a:lnTo>
                <a:lnTo>
                  <a:pt x="1382" y="1528"/>
                </a:lnTo>
                <a:lnTo>
                  <a:pt x="1383" y="1534"/>
                </a:lnTo>
                <a:lnTo>
                  <a:pt x="1385" y="1542"/>
                </a:lnTo>
                <a:lnTo>
                  <a:pt x="1386" y="1548"/>
                </a:lnTo>
                <a:lnTo>
                  <a:pt x="1388" y="1555"/>
                </a:lnTo>
                <a:lnTo>
                  <a:pt x="1389" y="1563"/>
                </a:lnTo>
                <a:lnTo>
                  <a:pt x="1391" y="1569"/>
                </a:lnTo>
                <a:lnTo>
                  <a:pt x="1392" y="1575"/>
                </a:lnTo>
                <a:lnTo>
                  <a:pt x="1394" y="1583"/>
                </a:lnTo>
                <a:lnTo>
                  <a:pt x="1395" y="1589"/>
                </a:lnTo>
                <a:lnTo>
                  <a:pt x="1397" y="1596"/>
                </a:lnTo>
                <a:lnTo>
                  <a:pt x="1400" y="1603"/>
                </a:lnTo>
                <a:lnTo>
                  <a:pt x="1402" y="1610"/>
                </a:lnTo>
                <a:lnTo>
                  <a:pt x="1403" y="1616"/>
                </a:lnTo>
                <a:lnTo>
                  <a:pt x="1405" y="1622"/>
                </a:lnTo>
                <a:lnTo>
                  <a:pt x="1406" y="1629"/>
                </a:lnTo>
                <a:lnTo>
                  <a:pt x="1408" y="1636"/>
                </a:lnTo>
                <a:lnTo>
                  <a:pt x="1409" y="1643"/>
                </a:lnTo>
                <a:lnTo>
                  <a:pt x="1411" y="1649"/>
                </a:lnTo>
                <a:lnTo>
                  <a:pt x="1412" y="1655"/>
                </a:lnTo>
                <a:lnTo>
                  <a:pt x="1414" y="1661"/>
                </a:lnTo>
                <a:lnTo>
                  <a:pt x="1415" y="1668"/>
                </a:lnTo>
                <a:lnTo>
                  <a:pt x="1418" y="1674"/>
                </a:lnTo>
                <a:lnTo>
                  <a:pt x="1420" y="1682"/>
                </a:lnTo>
                <a:lnTo>
                  <a:pt x="1421" y="1688"/>
                </a:lnTo>
                <a:lnTo>
                  <a:pt x="1423" y="1694"/>
                </a:lnTo>
                <a:lnTo>
                  <a:pt x="1425" y="1701"/>
                </a:lnTo>
                <a:lnTo>
                  <a:pt x="1426" y="1707"/>
                </a:lnTo>
                <a:lnTo>
                  <a:pt x="1428" y="1713"/>
                </a:lnTo>
                <a:lnTo>
                  <a:pt x="1429" y="1720"/>
                </a:lnTo>
                <a:lnTo>
                  <a:pt x="1431" y="1726"/>
                </a:lnTo>
                <a:lnTo>
                  <a:pt x="1432" y="1732"/>
                </a:lnTo>
                <a:lnTo>
                  <a:pt x="1434" y="1738"/>
                </a:lnTo>
                <a:lnTo>
                  <a:pt x="1435" y="1745"/>
                </a:lnTo>
                <a:lnTo>
                  <a:pt x="1438" y="1751"/>
                </a:lnTo>
                <a:lnTo>
                  <a:pt x="1440" y="1756"/>
                </a:lnTo>
                <a:lnTo>
                  <a:pt x="1441" y="1762"/>
                </a:lnTo>
                <a:lnTo>
                  <a:pt x="1443" y="1768"/>
                </a:lnTo>
                <a:lnTo>
                  <a:pt x="1444" y="1775"/>
                </a:lnTo>
                <a:lnTo>
                  <a:pt x="1446" y="1781"/>
                </a:lnTo>
                <a:lnTo>
                  <a:pt x="1448" y="1787"/>
                </a:lnTo>
                <a:lnTo>
                  <a:pt x="1449" y="1793"/>
                </a:lnTo>
                <a:lnTo>
                  <a:pt x="1451" y="1798"/>
                </a:lnTo>
                <a:lnTo>
                  <a:pt x="1452" y="1804"/>
                </a:lnTo>
                <a:lnTo>
                  <a:pt x="1454" y="1811"/>
                </a:lnTo>
                <a:lnTo>
                  <a:pt x="1457" y="1817"/>
                </a:lnTo>
                <a:lnTo>
                  <a:pt x="1458" y="1823"/>
                </a:lnTo>
                <a:lnTo>
                  <a:pt x="1460" y="1828"/>
                </a:lnTo>
                <a:lnTo>
                  <a:pt x="1461" y="1834"/>
                </a:lnTo>
                <a:lnTo>
                  <a:pt x="1463" y="1840"/>
                </a:lnTo>
                <a:lnTo>
                  <a:pt x="1464" y="1845"/>
                </a:lnTo>
                <a:lnTo>
                  <a:pt x="1466" y="1851"/>
                </a:lnTo>
                <a:lnTo>
                  <a:pt x="1467" y="1858"/>
                </a:lnTo>
                <a:lnTo>
                  <a:pt x="1469" y="1862"/>
                </a:lnTo>
                <a:lnTo>
                  <a:pt x="1471" y="1869"/>
                </a:lnTo>
                <a:lnTo>
                  <a:pt x="1472" y="1875"/>
                </a:lnTo>
                <a:lnTo>
                  <a:pt x="1474" y="1880"/>
                </a:lnTo>
                <a:lnTo>
                  <a:pt x="1477" y="1886"/>
                </a:lnTo>
                <a:lnTo>
                  <a:pt x="1478" y="1892"/>
                </a:lnTo>
                <a:lnTo>
                  <a:pt x="1480" y="1897"/>
                </a:lnTo>
                <a:lnTo>
                  <a:pt x="1481" y="1903"/>
                </a:lnTo>
                <a:lnTo>
                  <a:pt x="1483" y="1908"/>
                </a:lnTo>
                <a:lnTo>
                  <a:pt x="1484" y="1914"/>
                </a:lnTo>
                <a:lnTo>
                  <a:pt x="1486" y="1919"/>
                </a:lnTo>
                <a:lnTo>
                  <a:pt x="1487" y="1925"/>
                </a:lnTo>
                <a:lnTo>
                  <a:pt x="1489" y="1930"/>
                </a:lnTo>
                <a:lnTo>
                  <a:pt x="1490" y="1936"/>
                </a:lnTo>
                <a:lnTo>
                  <a:pt x="1492" y="1941"/>
                </a:lnTo>
                <a:lnTo>
                  <a:pt x="1495" y="1947"/>
                </a:lnTo>
                <a:lnTo>
                  <a:pt x="1497" y="1952"/>
                </a:lnTo>
                <a:lnTo>
                  <a:pt x="1498" y="1958"/>
                </a:lnTo>
                <a:lnTo>
                  <a:pt x="1500" y="1963"/>
                </a:lnTo>
                <a:lnTo>
                  <a:pt x="1501" y="1968"/>
                </a:lnTo>
                <a:lnTo>
                  <a:pt x="1503" y="1974"/>
                </a:lnTo>
                <a:lnTo>
                  <a:pt x="1504" y="1979"/>
                </a:lnTo>
                <a:lnTo>
                  <a:pt x="1506" y="1985"/>
                </a:lnTo>
                <a:lnTo>
                  <a:pt x="1507" y="1990"/>
                </a:lnTo>
                <a:lnTo>
                  <a:pt x="1509" y="1994"/>
                </a:lnTo>
                <a:lnTo>
                  <a:pt x="1510" y="2001"/>
                </a:lnTo>
                <a:lnTo>
                  <a:pt x="1512" y="2005"/>
                </a:lnTo>
                <a:lnTo>
                  <a:pt x="1515" y="2010"/>
                </a:lnTo>
                <a:lnTo>
                  <a:pt x="1517" y="2016"/>
                </a:lnTo>
                <a:lnTo>
                  <a:pt x="1518" y="2021"/>
                </a:lnTo>
                <a:lnTo>
                  <a:pt x="1520" y="2026"/>
                </a:lnTo>
                <a:lnTo>
                  <a:pt x="1521" y="2030"/>
                </a:lnTo>
                <a:lnTo>
                  <a:pt x="1523" y="2037"/>
                </a:lnTo>
                <a:lnTo>
                  <a:pt x="1524" y="2041"/>
                </a:lnTo>
                <a:lnTo>
                  <a:pt x="1526" y="2046"/>
                </a:lnTo>
                <a:lnTo>
                  <a:pt x="1527" y="2051"/>
                </a:lnTo>
                <a:lnTo>
                  <a:pt x="1529" y="2057"/>
                </a:lnTo>
                <a:lnTo>
                  <a:pt x="1530" y="2062"/>
                </a:lnTo>
                <a:lnTo>
                  <a:pt x="1533" y="2067"/>
                </a:lnTo>
                <a:lnTo>
                  <a:pt x="1535" y="2071"/>
                </a:lnTo>
                <a:lnTo>
                  <a:pt x="1536" y="2076"/>
                </a:lnTo>
                <a:lnTo>
                  <a:pt x="1538" y="2081"/>
                </a:lnTo>
                <a:lnTo>
                  <a:pt x="1540" y="2085"/>
                </a:lnTo>
                <a:lnTo>
                  <a:pt x="1541" y="2092"/>
                </a:lnTo>
                <a:lnTo>
                  <a:pt x="1543" y="2096"/>
                </a:lnTo>
                <a:lnTo>
                  <a:pt x="1544" y="2101"/>
                </a:lnTo>
                <a:lnTo>
                  <a:pt x="1546" y="2106"/>
                </a:lnTo>
                <a:lnTo>
                  <a:pt x="1547" y="2111"/>
                </a:lnTo>
                <a:lnTo>
                  <a:pt x="1549" y="2115"/>
                </a:lnTo>
                <a:lnTo>
                  <a:pt x="1552" y="2120"/>
                </a:lnTo>
                <a:lnTo>
                  <a:pt x="1553" y="2125"/>
                </a:lnTo>
                <a:lnTo>
                  <a:pt x="1555" y="2129"/>
                </a:lnTo>
                <a:lnTo>
                  <a:pt x="1556" y="2134"/>
                </a:lnTo>
                <a:lnTo>
                  <a:pt x="1558" y="2139"/>
                </a:lnTo>
                <a:lnTo>
                  <a:pt x="1559" y="2144"/>
                </a:lnTo>
                <a:lnTo>
                  <a:pt x="1561" y="2148"/>
                </a:lnTo>
                <a:lnTo>
                  <a:pt x="1563" y="2153"/>
                </a:lnTo>
                <a:lnTo>
                  <a:pt x="1564" y="2158"/>
                </a:lnTo>
                <a:lnTo>
                  <a:pt x="1566" y="2162"/>
                </a:lnTo>
                <a:lnTo>
                  <a:pt x="1567" y="2167"/>
                </a:lnTo>
                <a:lnTo>
                  <a:pt x="1569" y="2172"/>
                </a:lnTo>
                <a:lnTo>
                  <a:pt x="1572" y="2177"/>
                </a:lnTo>
                <a:lnTo>
                  <a:pt x="1573" y="2181"/>
                </a:lnTo>
                <a:lnTo>
                  <a:pt x="1575" y="2186"/>
                </a:lnTo>
                <a:lnTo>
                  <a:pt x="1576" y="2191"/>
                </a:lnTo>
                <a:lnTo>
                  <a:pt x="1578" y="2194"/>
                </a:lnTo>
                <a:lnTo>
                  <a:pt x="1579" y="2199"/>
                </a:lnTo>
                <a:lnTo>
                  <a:pt x="1581" y="2203"/>
                </a:lnTo>
                <a:lnTo>
                  <a:pt x="1582" y="2208"/>
                </a:lnTo>
                <a:lnTo>
                  <a:pt x="1584" y="2213"/>
                </a:lnTo>
                <a:lnTo>
                  <a:pt x="1586" y="2217"/>
                </a:lnTo>
                <a:lnTo>
                  <a:pt x="1587" y="2220"/>
                </a:lnTo>
                <a:lnTo>
                  <a:pt x="1590" y="2225"/>
                </a:lnTo>
                <a:lnTo>
                  <a:pt x="1592" y="2230"/>
                </a:lnTo>
                <a:lnTo>
                  <a:pt x="1593" y="2235"/>
                </a:lnTo>
                <a:lnTo>
                  <a:pt x="1595" y="2239"/>
                </a:lnTo>
                <a:lnTo>
                  <a:pt x="1596" y="2242"/>
                </a:lnTo>
                <a:lnTo>
                  <a:pt x="1598" y="2247"/>
                </a:lnTo>
                <a:lnTo>
                  <a:pt x="1599" y="2252"/>
                </a:lnTo>
                <a:lnTo>
                  <a:pt x="1601" y="2257"/>
                </a:lnTo>
                <a:lnTo>
                  <a:pt x="1602" y="2134"/>
                </a:lnTo>
                <a:lnTo>
                  <a:pt x="1604" y="2023"/>
                </a:lnTo>
                <a:lnTo>
                  <a:pt x="1605" y="1922"/>
                </a:lnTo>
                <a:lnTo>
                  <a:pt x="1607" y="1828"/>
                </a:lnTo>
                <a:lnTo>
                  <a:pt x="1610" y="1743"/>
                </a:lnTo>
                <a:lnTo>
                  <a:pt x="1612" y="1666"/>
                </a:lnTo>
                <a:lnTo>
                  <a:pt x="1613" y="1594"/>
                </a:lnTo>
                <a:lnTo>
                  <a:pt x="1615" y="1530"/>
                </a:lnTo>
                <a:lnTo>
                  <a:pt x="1616" y="1470"/>
                </a:lnTo>
                <a:lnTo>
                  <a:pt x="1618" y="1417"/>
                </a:lnTo>
                <a:lnTo>
                  <a:pt x="1619" y="1368"/>
                </a:lnTo>
                <a:lnTo>
                  <a:pt x="1621" y="1324"/>
                </a:lnTo>
                <a:lnTo>
                  <a:pt x="1622" y="1285"/>
                </a:lnTo>
                <a:lnTo>
                  <a:pt x="1624" y="1249"/>
                </a:lnTo>
                <a:lnTo>
                  <a:pt x="1625" y="1216"/>
                </a:lnTo>
                <a:lnTo>
                  <a:pt x="1629" y="1186"/>
                </a:lnTo>
                <a:lnTo>
                  <a:pt x="1630" y="1159"/>
                </a:lnTo>
                <a:lnTo>
                  <a:pt x="1632" y="1135"/>
                </a:lnTo>
                <a:lnTo>
                  <a:pt x="1633" y="1115"/>
                </a:lnTo>
                <a:lnTo>
                  <a:pt x="1635" y="1096"/>
                </a:lnTo>
                <a:lnTo>
                  <a:pt x="1636" y="1079"/>
                </a:lnTo>
                <a:lnTo>
                  <a:pt x="1638" y="1065"/>
                </a:lnTo>
                <a:lnTo>
                  <a:pt x="1639" y="1052"/>
                </a:lnTo>
                <a:lnTo>
                  <a:pt x="1641" y="1041"/>
                </a:lnTo>
                <a:lnTo>
                  <a:pt x="1642" y="1032"/>
                </a:lnTo>
                <a:lnTo>
                  <a:pt x="1644" y="1024"/>
                </a:lnTo>
                <a:lnTo>
                  <a:pt x="1645" y="1018"/>
                </a:lnTo>
                <a:lnTo>
                  <a:pt x="1648" y="1011"/>
                </a:lnTo>
                <a:lnTo>
                  <a:pt x="1650" y="1008"/>
                </a:lnTo>
                <a:lnTo>
                  <a:pt x="1652" y="1005"/>
                </a:lnTo>
                <a:lnTo>
                  <a:pt x="1653" y="1002"/>
                </a:lnTo>
                <a:lnTo>
                  <a:pt x="1655" y="1000"/>
                </a:lnTo>
                <a:lnTo>
                  <a:pt x="1656" y="1000"/>
                </a:lnTo>
                <a:lnTo>
                  <a:pt x="1658" y="1000"/>
                </a:lnTo>
                <a:lnTo>
                  <a:pt x="1659" y="1000"/>
                </a:lnTo>
                <a:lnTo>
                  <a:pt x="1661" y="1002"/>
                </a:lnTo>
                <a:lnTo>
                  <a:pt x="1662" y="1005"/>
                </a:lnTo>
                <a:lnTo>
                  <a:pt x="1664" y="1007"/>
                </a:lnTo>
                <a:lnTo>
                  <a:pt x="1667" y="1010"/>
                </a:lnTo>
                <a:lnTo>
                  <a:pt x="1668" y="1013"/>
                </a:lnTo>
                <a:lnTo>
                  <a:pt x="1670" y="1018"/>
                </a:lnTo>
                <a:lnTo>
                  <a:pt x="1671" y="1022"/>
                </a:lnTo>
                <a:lnTo>
                  <a:pt x="1673" y="1026"/>
                </a:lnTo>
                <a:lnTo>
                  <a:pt x="1675" y="1032"/>
                </a:lnTo>
                <a:lnTo>
                  <a:pt x="1676" y="1037"/>
                </a:lnTo>
                <a:lnTo>
                  <a:pt x="1678" y="1041"/>
                </a:lnTo>
                <a:lnTo>
                  <a:pt x="1679" y="1048"/>
                </a:lnTo>
                <a:lnTo>
                  <a:pt x="1681" y="1054"/>
                </a:lnTo>
                <a:lnTo>
                  <a:pt x="1682" y="1060"/>
                </a:lnTo>
                <a:lnTo>
                  <a:pt x="1685" y="1066"/>
                </a:lnTo>
                <a:lnTo>
                  <a:pt x="1687" y="1073"/>
                </a:lnTo>
                <a:lnTo>
                  <a:pt x="1688" y="1079"/>
                </a:lnTo>
                <a:lnTo>
                  <a:pt x="1690" y="1085"/>
                </a:lnTo>
                <a:lnTo>
                  <a:pt x="1691" y="1093"/>
                </a:lnTo>
                <a:lnTo>
                  <a:pt x="1693" y="1099"/>
                </a:lnTo>
                <a:lnTo>
                  <a:pt x="1694" y="1106"/>
                </a:lnTo>
                <a:lnTo>
                  <a:pt x="1696" y="1113"/>
                </a:lnTo>
                <a:lnTo>
                  <a:pt x="1698" y="1121"/>
                </a:lnTo>
                <a:lnTo>
                  <a:pt x="1699" y="1128"/>
                </a:lnTo>
                <a:lnTo>
                  <a:pt x="1701" y="1135"/>
                </a:lnTo>
                <a:lnTo>
                  <a:pt x="1702" y="1143"/>
                </a:lnTo>
                <a:lnTo>
                  <a:pt x="1705" y="1150"/>
                </a:lnTo>
                <a:lnTo>
                  <a:pt x="1707" y="1157"/>
                </a:lnTo>
                <a:lnTo>
                  <a:pt x="1708" y="1165"/>
                </a:lnTo>
                <a:lnTo>
                  <a:pt x="1710" y="1173"/>
                </a:lnTo>
                <a:lnTo>
                  <a:pt x="1711" y="1181"/>
                </a:lnTo>
                <a:lnTo>
                  <a:pt x="1713" y="1189"/>
                </a:lnTo>
                <a:lnTo>
                  <a:pt x="1714" y="1195"/>
                </a:lnTo>
                <a:lnTo>
                  <a:pt x="1716" y="1203"/>
                </a:lnTo>
                <a:lnTo>
                  <a:pt x="1717" y="1211"/>
                </a:lnTo>
                <a:lnTo>
                  <a:pt x="1719" y="1219"/>
                </a:lnTo>
                <a:lnTo>
                  <a:pt x="1721" y="1227"/>
                </a:lnTo>
                <a:lnTo>
                  <a:pt x="1724" y="1234"/>
                </a:lnTo>
                <a:lnTo>
                  <a:pt x="1725" y="1242"/>
                </a:lnTo>
                <a:lnTo>
                  <a:pt x="1727" y="1250"/>
                </a:lnTo>
                <a:lnTo>
                  <a:pt x="1728" y="1258"/>
                </a:lnTo>
                <a:lnTo>
                  <a:pt x="1730" y="1264"/>
                </a:lnTo>
                <a:lnTo>
                  <a:pt x="1731" y="1272"/>
                </a:lnTo>
                <a:lnTo>
                  <a:pt x="1733" y="1280"/>
                </a:lnTo>
                <a:lnTo>
                  <a:pt x="1734" y="1288"/>
                </a:lnTo>
                <a:lnTo>
                  <a:pt x="1736" y="1296"/>
                </a:lnTo>
                <a:lnTo>
                  <a:pt x="1737" y="1303"/>
                </a:lnTo>
                <a:lnTo>
                  <a:pt x="1739" y="1311"/>
                </a:lnTo>
                <a:lnTo>
                  <a:pt x="1740" y="1319"/>
                </a:lnTo>
                <a:lnTo>
                  <a:pt x="1744" y="1325"/>
                </a:lnTo>
                <a:lnTo>
                  <a:pt x="1745" y="1333"/>
                </a:lnTo>
                <a:lnTo>
                  <a:pt x="1747" y="1341"/>
                </a:lnTo>
                <a:lnTo>
                  <a:pt x="1748" y="1349"/>
                </a:lnTo>
                <a:lnTo>
                  <a:pt x="1750" y="1357"/>
                </a:lnTo>
                <a:lnTo>
                  <a:pt x="1751" y="1363"/>
                </a:lnTo>
                <a:lnTo>
                  <a:pt x="1753" y="1371"/>
                </a:lnTo>
                <a:lnTo>
                  <a:pt x="1754" y="1379"/>
                </a:lnTo>
                <a:lnTo>
                  <a:pt x="1756" y="1387"/>
                </a:lnTo>
                <a:lnTo>
                  <a:pt x="1757" y="1393"/>
                </a:lnTo>
                <a:lnTo>
                  <a:pt x="1759" y="1401"/>
                </a:lnTo>
                <a:lnTo>
                  <a:pt x="1762" y="1409"/>
                </a:lnTo>
                <a:lnTo>
                  <a:pt x="1763" y="1415"/>
                </a:lnTo>
                <a:lnTo>
                  <a:pt x="1765" y="1423"/>
                </a:lnTo>
                <a:lnTo>
                  <a:pt x="1767" y="1431"/>
                </a:lnTo>
                <a:lnTo>
                  <a:pt x="1768" y="1437"/>
                </a:lnTo>
                <a:lnTo>
                  <a:pt x="1770" y="1445"/>
                </a:lnTo>
                <a:lnTo>
                  <a:pt x="1771" y="1453"/>
                </a:lnTo>
                <a:lnTo>
                  <a:pt x="1773" y="1459"/>
                </a:lnTo>
                <a:lnTo>
                  <a:pt x="1774" y="1467"/>
                </a:lnTo>
                <a:lnTo>
                  <a:pt x="1776" y="1473"/>
                </a:lnTo>
                <a:lnTo>
                  <a:pt x="1777" y="1481"/>
                </a:lnTo>
                <a:lnTo>
                  <a:pt x="1779" y="1487"/>
                </a:lnTo>
                <a:lnTo>
                  <a:pt x="1782" y="1495"/>
                </a:lnTo>
                <a:lnTo>
                  <a:pt x="1783" y="1501"/>
                </a:lnTo>
                <a:lnTo>
                  <a:pt x="1785" y="1509"/>
                </a:lnTo>
                <a:lnTo>
                  <a:pt x="1786" y="1515"/>
                </a:lnTo>
                <a:lnTo>
                  <a:pt x="1788" y="1523"/>
                </a:lnTo>
                <a:lnTo>
                  <a:pt x="1790" y="1530"/>
                </a:lnTo>
                <a:lnTo>
                  <a:pt x="1791" y="1537"/>
                </a:lnTo>
                <a:lnTo>
                  <a:pt x="1793" y="1544"/>
                </a:lnTo>
                <a:lnTo>
                  <a:pt x="1794" y="1550"/>
                </a:lnTo>
                <a:lnTo>
                  <a:pt x="1796" y="1558"/>
                </a:lnTo>
                <a:lnTo>
                  <a:pt x="1797" y="1564"/>
                </a:lnTo>
                <a:lnTo>
                  <a:pt x="1800" y="1572"/>
                </a:lnTo>
                <a:lnTo>
                  <a:pt x="1802" y="1578"/>
                </a:lnTo>
                <a:lnTo>
                  <a:pt x="1803" y="1585"/>
                </a:lnTo>
                <a:lnTo>
                  <a:pt x="1805" y="1591"/>
                </a:lnTo>
                <a:lnTo>
                  <a:pt x="1806" y="1599"/>
                </a:lnTo>
                <a:lnTo>
                  <a:pt x="1808" y="1605"/>
                </a:lnTo>
                <a:lnTo>
                  <a:pt x="1809" y="1611"/>
                </a:lnTo>
                <a:lnTo>
                  <a:pt x="1811" y="1619"/>
                </a:lnTo>
                <a:lnTo>
                  <a:pt x="1813" y="1625"/>
                </a:lnTo>
                <a:lnTo>
                  <a:pt x="1814" y="1632"/>
                </a:lnTo>
                <a:lnTo>
                  <a:pt x="1816" y="1638"/>
                </a:lnTo>
                <a:lnTo>
                  <a:pt x="1819" y="1644"/>
                </a:lnTo>
                <a:lnTo>
                  <a:pt x="1820" y="1650"/>
                </a:lnTo>
                <a:lnTo>
                  <a:pt x="1822" y="1658"/>
                </a:lnTo>
                <a:lnTo>
                  <a:pt x="1823" y="1665"/>
                </a:lnTo>
                <a:lnTo>
                  <a:pt x="1825" y="1671"/>
                </a:lnTo>
                <a:lnTo>
                  <a:pt x="1826" y="1677"/>
                </a:lnTo>
                <a:lnTo>
                  <a:pt x="1828" y="1683"/>
                </a:lnTo>
                <a:lnTo>
                  <a:pt x="1829" y="1690"/>
                </a:lnTo>
                <a:lnTo>
                  <a:pt x="1831" y="1696"/>
                </a:lnTo>
                <a:lnTo>
                  <a:pt x="1832" y="1702"/>
                </a:lnTo>
                <a:lnTo>
                  <a:pt x="1834" y="1709"/>
                </a:lnTo>
                <a:lnTo>
                  <a:pt x="1836" y="1715"/>
                </a:lnTo>
                <a:lnTo>
                  <a:pt x="1839" y="1721"/>
                </a:lnTo>
                <a:lnTo>
                  <a:pt x="1840" y="1727"/>
                </a:lnTo>
                <a:lnTo>
                  <a:pt x="1842" y="1734"/>
                </a:lnTo>
                <a:lnTo>
                  <a:pt x="1843" y="1740"/>
                </a:lnTo>
                <a:lnTo>
                  <a:pt x="1845" y="1746"/>
                </a:lnTo>
                <a:lnTo>
                  <a:pt x="1846" y="1753"/>
                </a:lnTo>
                <a:lnTo>
                  <a:pt x="1848" y="1759"/>
                </a:lnTo>
                <a:lnTo>
                  <a:pt x="1849" y="1765"/>
                </a:lnTo>
                <a:lnTo>
                  <a:pt x="1851" y="1771"/>
                </a:lnTo>
                <a:lnTo>
                  <a:pt x="1852" y="1776"/>
                </a:lnTo>
                <a:lnTo>
                  <a:pt x="1854" y="1782"/>
                </a:lnTo>
                <a:lnTo>
                  <a:pt x="1857" y="1789"/>
                </a:lnTo>
                <a:lnTo>
                  <a:pt x="1859" y="1795"/>
                </a:lnTo>
                <a:lnTo>
                  <a:pt x="1860" y="1801"/>
                </a:lnTo>
                <a:lnTo>
                  <a:pt x="1862" y="1808"/>
                </a:lnTo>
                <a:lnTo>
                  <a:pt x="1863" y="1812"/>
                </a:lnTo>
                <a:lnTo>
                  <a:pt x="1865" y="1819"/>
                </a:lnTo>
                <a:lnTo>
                  <a:pt x="1866" y="1825"/>
                </a:lnTo>
                <a:lnTo>
                  <a:pt x="1868" y="1831"/>
                </a:lnTo>
                <a:lnTo>
                  <a:pt x="1869" y="1836"/>
                </a:lnTo>
                <a:lnTo>
                  <a:pt x="1871" y="1842"/>
                </a:lnTo>
                <a:lnTo>
                  <a:pt x="1872" y="1848"/>
                </a:lnTo>
                <a:lnTo>
                  <a:pt x="1874" y="1853"/>
                </a:lnTo>
                <a:lnTo>
                  <a:pt x="1877" y="1859"/>
                </a:lnTo>
                <a:lnTo>
                  <a:pt x="1878" y="1866"/>
                </a:lnTo>
                <a:lnTo>
                  <a:pt x="1880" y="1870"/>
                </a:lnTo>
                <a:lnTo>
                  <a:pt x="1882" y="1877"/>
                </a:lnTo>
                <a:lnTo>
                  <a:pt x="1883" y="1883"/>
                </a:lnTo>
                <a:lnTo>
                  <a:pt x="1885" y="1888"/>
                </a:lnTo>
                <a:lnTo>
                  <a:pt x="1886" y="1894"/>
                </a:lnTo>
                <a:lnTo>
                  <a:pt x="1888" y="1899"/>
                </a:lnTo>
                <a:lnTo>
                  <a:pt x="1889" y="1905"/>
                </a:lnTo>
                <a:lnTo>
                  <a:pt x="1891" y="1910"/>
                </a:lnTo>
                <a:lnTo>
                  <a:pt x="1892" y="1916"/>
                </a:lnTo>
                <a:lnTo>
                  <a:pt x="1895" y="1922"/>
                </a:lnTo>
                <a:lnTo>
                  <a:pt x="1897" y="1927"/>
                </a:lnTo>
                <a:lnTo>
                  <a:pt x="1898" y="1933"/>
                </a:lnTo>
                <a:lnTo>
                  <a:pt x="1900" y="1938"/>
                </a:lnTo>
                <a:lnTo>
                  <a:pt x="1901" y="1943"/>
                </a:lnTo>
                <a:lnTo>
                  <a:pt x="1903" y="1949"/>
                </a:lnTo>
                <a:lnTo>
                  <a:pt x="1905" y="1954"/>
                </a:lnTo>
                <a:lnTo>
                  <a:pt x="1906" y="1960"/>
                </a:lnTo>
                <a:lnTo>
                  <a:pt x="1908" y="1965"/>
                </a:lnTo>
                <a:lnTo>
                  <a:pt x="1909" y="1971"/>
                </a:lnTo>
                <a:lnTo>
                  <a:pt x="1911" y="1976"/>
                </a:lnTo>
                <a:lnTo>
                  <a:pt x="1912" y="1980"/>
                </a:lnTo>
                <a:lnTo>
                  <a:pt x="1915" y="1987"/>
                </a:lnTo>
                <a:lnTo>
                  <a:pt x="1917" y="1991"/>
                </a:lnTo>
                <a:lnTo>
                  <a:pt x="1918" y="1996"/>
                </a:lnTo>
                <a:lnTo>
                  <a:pt x="1920" y="2002"/>
                </a:lnTo>
                <a:lnTo>
                  <a:pt x="1921" y="2007"/>
                </a:lnTo>
                <a:lnTo>
                  <a:pt x="1923" y="2012"/>
                </a:lnTo>
                <a:lnTo>
                  <a:pt x="1924" y="2018"/>
                </a:lnTo>
                <a:lnTo>
                  <a:pt x="1926" y="2023"/>
                </a:lnTo>
                <a:lnTo>
                  <a:pt x="1928" y="2027"/>
                </a:lnTo>
                <a:lnTo>
                  <a:pt x="1929" y="2034"/>
                </a:lnTo>
                <a:lnTo>
                  <a:pt x="1931" y="2038"/>
                </a:lnTo>
                <a:lnTo>
                  <a:pt x="1934" y="2043"/>
                </a:lnTo>
                <a:lnTo>
                  <a:pt x="1935" y="2048"/>
                </a:lnTo>
                <a:lnTo>
                  <a:pt x="1937" y="2052"/>
                </a:lnTo>
                <a:lnTo>
                  <a:pt x="1938" y="2059"/>
                </a:lnTo>
                <a:lnTo>
                  <a:pt x="1940" y="2063"/>
                </a:lnTo>
                <a:lnTo>
                  <a:pt x="1941" y="2068"/>
                </a:lnTo>
                <a:lnTo>
                  <a:pt x="1943" y="2073"/>
                </a:lnTo>
                <a:lnTo>
                  <a:pt x="1944" y="2078"/>
                </a:lnTo>
                <a:lnTo>
                  <a:pt x="1946" y="2082"/>
                </a:lnTo>
                <a:lnTo>
                  <a:pt x="1948" y="2089"/>
                </a:lnTo>
                <a:lnTo>
                  <a:pt x="1949" y="2093"/>
                </a:lnTo>
                <a:lnTo>
                  <a:pt x="1951" y="2098"/>
                </a:lnTo>
                <a:lnTo>
                  <a:pt x="1954" y="2103"/>
                </a:lnTo>
                <a:lnTo>
                  <a:pt x="1955" y="2107"/>
                </a:lnTo>
                <a:lnTo>
                  <a:pt x="1957" y="2112"/>
                </a:lnTo>
                <a:lnTo>
                  <a:pt x="1958" y="2117"/>
                </a:lnTo>
                <a:lnTo>
                  <a:pt x="1960" y="2122"/>
                </a:lnTo>
                <a:lnTo>
                  <a:pt x="1961" y="2126"/>
                </a:lnTo>
                <a:lnTo>
                  <a:pt x="1963" y="2131"/>
                </a:lnTo>
                <a:lnTo>
                  <a:pt x="1964" y="2136"/>
                </a:lnTo>
                <a:lnTo>
                  <a:pt x="1966" y="2140"/>
                </a:lnTo>
                <a:lnTo>
                  <a:pt x="1967" y="2145"/>
                </a:lnTo>
                <a:lnTo>
                  <a:pt x="1969" y="2150"/>
                </a:lnTo>
                <a:lnTo>
                  <a:pt x="1972" y="2155"/>
                </a:lnTo>
                <a:lnTo>
                  <a:pt x="1974" y="2159"/>
                </a:lnTo>
                <a:lnTo>
                  <a:pt x="1975" y="2164"/>
                </a:lnTo>
                <a:lnTo>
                  <a:pt x="1977" y="2169"/>
                </a:lnTo>
                <a:lnTo>
                  <a:pt x="1978" y="2173"/>
                </a:lnTo>
                <a:lnTo>
                  <a:pt x="1980" y="2178"/>
                </a:lnTo>
                <a:lnTo>
                  <a:pt x="1981" y="2183"/>
                </a:lnTo>
                <a:lnTo>
                  <a:pt x="1983" y="2188"/>
                </a:lnTo>
                <a:lnTo>
                  <a:pt x="1984" y="2192"/>
                </a:lnTo>
                <a:lnTo>
                  <a:pt x="1986" y="2195"/>
                </a:lnTo>
                <a:lnTo>
                  <a:pt x="1987" y="2200"/>
                </a:lnTo>
                <a:lnTo>
                  <a:pt x="1990" y="2205"/>
                </a:lnTo>
                <a:lnTo>
                  <a:pt x="1992" y="2209"/>
                </a:lnTo>
                <a:lnTo>
                  <a:pt x="1994" y="2214"/>
                </a:lnTo>
                <a:lnTo>
                  <a:pt x="1995" y="2219"/>
                </a:lnTo>
                <a:lnTo>
                  <a:pt x="1997" y="2222"/>
                </a:lnTo>
                <a:lnTo>
                  <a:pt x="1998" y="2227"/>
                </a:lnTo>
                <a:lnTo>
                  <a:pt x="2000" y="2231"/>
                </a:lnTo>
                <a:lnTo>
                  <a:pt x="2001" y="2236"/>
                </a:lnTo>
                <a:lnTo>
                  <a:pt x="2003" y="2115"/>
                </a:lnTo>
                <a:lnTo>
                  <a:pt x="2004" y="2004"/>
                </a:lnTo>
                <a:lnTo>
                  <a:pt x="2006" y="1902"/>
                </a:lnTo>
                <a:lnTo>
                  <a:pt x="2007" y="1809"/>
                </a:lnTo>
                <a:lnTo>
                  <a:pt x="2010" y="1724"/>
                </a:lnTo>
                <a:lnTo>
                  <a:pt x="2012" y="1646"/>
                </a:lnTo>
                <a:lnTo>
                  <a:pt x="2013" y="1575"/>
                </a:lnTo>
                <a:lnTo>
                  <a:pt x="2015" y="1511"/>
                </a:lnTo>
                <a:lnTo>
                  <a:pt x="2017" y="1451"/>
                </a:lnTo>
                <a:lnTo>
                  <a:pt x="2018" y="1398"/>
                </a:lnTo>
                <a:lnTo>
                  <a:pt x="2020" y="1349"/>
                </a:lnTo>
                <a:lnTo>
                  <a:pt x="2021" y="1305"/>
                </a:lnTo>
                <a:lnTo>
                  <a:pt x="2023" y="1264"/>
                </a:lnTo>
                <a:lnTo>
                  <a:pt x="2024" y="1228"/>
                </a:lnTo>
                <a:lnTo>
                  <a:pt x="2026" y="1197"/>
                </a:lnTo>
                <a:lnTo>
                  <a:pt x="2029" y="1167"/>
                </a:lnTo>
                <a:lnTo>
                  <a:pt x="2030" y="1140"/>
                </a:lnTo>
                <a:lnTo>
                  <a:pt x="2032" y="1117"/>
                </a:lnTo>
                <a:lnTo>
                  <a:pt x="2033" y="1096"/>
                </a:lnTo>
                <a:lnTo>
                  <a:pt x="2035" y="1077"/>
                </a:lnTo>
                <a:lnTo>
                  <a:pt x="2036" y="1062"/>
                </a:lnTo>
                <a:lnTo>
                  <a:pt x="2038" y="1046"/>
                </a:lnTo>
                <a:lnTo>
                  <a:pt x="2040" y="1033"/>
                </a:lnTo>
                <a:lnTo>
                  <a:pt x="2041" y="1022"/>
                </a:lnTo>
                <a:lnTo>
                  <a:pt x="2043" y="1015"/>
                </a:lnTo>
                <a:lnTo>
                  <a:pt x="2044" y="1007"/>
                </a:lnTo>
                <a:lnTo>
                  <a:pt x="2046" y="999"/>
                </a:lnTo>
                <a:lnTo>
                  <a:pt x="2049" y="994"/>
                </a:lnTo>
                <a:lnTo>
                  <a:pt x="2050" y="989"/>
                </a:lnTo>
                <a:lnTo>
                  <a:pt x="2052" y="986"/>
                </a:lnTo>
                <a:lnTo>
                  <a:pt x="2053" y="985"/>
                </a:lnTo>
                <a:lnTo>
                  <a:pt x="2055" y="983"/>
                </a:lnTo>
                <a:lnTo>
                  <a:pt x="2056" y="983"/>
                </a:lnTo>
                <a:lnTo>
                  <a:pt x="2058" y="983"/>
                </a:lnTo>
                <a:lnTo>
                  <a:pt x="2059" y="983"/>
                </a:lnTo>
                <a:lnTo>
                  <a:pt x="2061" y="985"/>
                </a:lnTo>
                <a:lnTo>
                  <a:pt x="2063" y="988"/>
                </a:lnTo>
                <a:lnTo>
                  <a:pt x="2064" y="989"/>
                </a:lnTo>
                <a:lnTo>
                  <a:pt x="2067" y="993"/>
                </a:lnTo>
                <a:lnTo>
                  <a:pt x="2069" y="996"/>
                </a:lnTo>
                <a:lnTo>
                  <a:pt x="2070" y="1000"/>
                </a:lnTo>
                <a:lnTo>
                  <a:pt x="2072" y="1005"/>
                </a:lnTo>
                <a:lnTo>
                  <a:pt x="2073" y="1010"/>
                </a:lnTo>
                <a:lnTo>
                  <a:pt x="2075" y="1015"/>
                </a:lnTo>
                <a:lnTo>
                  <a:pt x="2076" y="1019"/>
                </a:lnTo>
                <a:lnTo>
                  <a:pt x="2078" y="1026"/>
                </a:lnTo>
                <a:lnTo>
                  <a:pt x="2079" y="1030"/>
                </a:lnTo>
                <a:lnTo>
                  <a:pt x="2081" y="1037"/>
                </a:lnTo>
                <a:lnTo>
                  <a:pt x="2082" y="1043"/>
                </a:lnTo>
                <a:lnTo>
                  <a:pt x="2084" y="1049"/>
                </a:lnTo>
                <a:lnTo>
                  <a:pt x="2087" y="1055"/>
                </a:lnTo>
                <a:lnTo>
                  <a:pt x="2089" y="1062"/>
                </a:lnTo>
                <a:lnTo>
                  <a:pt x="2090" y="1070"/>
                </a:lnTo>
                <a:lnTo>
                  <a:pt x="2092" y="1076"/>
                </a:lnTo>
                <a:lnTo>
                  <a:pt x="2093" y="1084"/>
                </a:lnTo>
                <a:lnTo>
                  <a:pt x="2095" y="1090"/>
                </a:lnTo>
                <a:lnTo>
                  <a:pt x="2096" y="1098"/>
                </a:lnTo>
                <a:lnTo>
                  <a:pt x="2098" y="1104"/>
                </a:lnTo>
                <a:lnTo>
                  <a:pt x="2099" y="1112"/>
                </a:lnTo>
                <a:lnTo>
                  <a:pt x="2101" y="1120"/>
                </a:lnTo>
                <a:lnTo>
                  <a:pt x="2102" y="1126"/>
                </a:lnTo>
                <a:lnTo>
                  <a:pt x="2105" y="1134"/>
                </a:lnTo>
                <a:lnTo>
                  <a:pt x="2107" y="1142"/>
                </a:lnTo>
                <a:lnTo>
                  <a:pt x="2109" y="1150"/>
                </a:lnTo>
                <a:lnTo>
                  <a:pt x="2110" y="1157"/>
                </a:lnTo>
                <a:lnTo>
                  <a:pt x="2112" y="1165"/>
                </a:lnTo>
                <a:lnTo>
                  <a:pt x="2113" y="1173"/>
                </a:lnTo>
                <a:lnTo>
                  <a:pt x="2115" y="1179"/>
                </a:lnTo>
                <a:lnTo>
                  <a:pt x="2116" y="1187"/>
                </a:lnTo>
                <a:lnTo>
                  <a:pt x="2118" y="1195"/>
                </a:lnTo>
                <a:lnTo>
                  <a:pt x="2119" y="1203"/>
                </a:lnTo>
                <a:lnTo>
                  <a:pt x="2121" y="1211"/>
                </a:lnTo>
                <a:lnTo>
                  <a:pt x="2124" y="1219"/>
                </a:lnTo>
                <a:lnTo>
                  <a:pt x="2125" y="1227"/>
                </a:lnTo>
                <a:lnTo>
                  <a:pt x="2127" y="1234"/>
                </a:lnTo>
                <a:lnTo>
                  <a:pt x="2128" y="1242"/>
                </a:lnTo>
                <a:lnTo>
                  <a:pt x="2130" y="1250"/>
                </a:lnTo>
                <a:lnTo>
                  <a:pt x="2132" y="1258"/>
                </a:lnTo>
                <a:lnTo>
                  <a:pt x="2133" y="1266"/>
                </a:lnTo>
                <a:lnTo>
                  <a:pt x="2135" y="1274"/>
                </a:lnTo>
                <a:lnTo>
                  <a:pt x="2136" y="1282"/>
                </a:lnTo>
                <a:lnTo>
                  <a:pt x="2138" y="1288"/>
                </a:lnTo>
                <a:lnTo>
                  <a:pt x="2139" y="1296"/>
                </a:lnTo>
                <a:lnTo>
                  <a:pt x="2141" y="1303"/>
                </a:lnTo>
                <a:lnTo>
                  <a:pt x="2144" y="1311"/>
                </a:lnTo>
                <a:lnTo>
                  <a:pt x="2145" y="1319"/>
                </a:lnTo>
                <a:lnTo>
                  <a:pt x="2147" y="1327"/>
                </a:lnTo>
                <a:lnTo>
                  <a:pt x="2148" y="1335"/>
                </a:lnTo>
                <a:lnTo>
                  <a:pt x="2150" y="1341"/>
                </a:lnTo>
                <a:lnTo>
                  <a:pt x="2151" y="1349"/>
                </a:lnTo>
                <a:lnTo>
                  <a:pt x="2153" y="1357"/>
                </a:lnTo>
                <a:lnTo>
                  <a:pt x="2155" y="1365"/>
                </a:lnTo>
                <a:lnTo>
                  <a:pt x="2156" y="1373"/>
                </a:lnTo>
                <a:lnTo>
                  <a:pt x="2158" y="1379"/>
                </a:lnTo>
                <a:lnTo>
                  <a:pt x="2159" y="1387"/>
                </a:lnTo>
                <a:lnTo>
                  <a:pt x="2162" y="1395"/>
                </a:lnTo>
                <a:lnTo>
                  <a:pt x="2164" y="1402"/>
                </a:lnTo>
                <a:lnTo>
                  <a:pt x="2165" y="1409"/>
                </a:lnTo>
                <a:lnTo>
                  <a:pt x="2167" y="1417"/>
                </a:lnTo>
                <a:lnTo>
                  <a:pt x="2168" y="1424"/>
                </a:lnTo>
                <a:lnTo>
                  <a:pt x="2170" y="1431"/>
                </a:lnTo>
                <a:lnTo>
                  <a:pt x="2171" y="1439"/>
                </a:lnTo>
                <a:lnTo>
                  <a:pt x="2173" y="1445"/>
                </a:lnTo>
                <a:lnTo>
                  <a:pt x="2174" y="1453"/>
                </a:lnTo>
                <a:lnTo>
                  <a:pt x="2176" y="1461"/>
                </a:lnTo>
                <a:lnTo>
                  <a:pt x="2178" y="1467"/>
                </a:lnTo>
                <a:lnTo>
                  <a:pt x="2179" y="1475"/>
                </a:lnTo>
                <a:lnTo>
                  <a:pt x="2182" y="1481"/>
                </a:lnTo>
                <a:lnTo>
                  <a:pt x="2184" y="1489"/>
                </a:lnTo>
                <a:lnTo>
                  <a:pt x="2185" y="1495"/>
                </a:lnTo>
                <a:lnTo>
                  <a:pt x="2187" y="1503"/>
                </a:lnTo>
                <a:lnTo>
                  <a:pt x="2188" y="1509"/>
                </a:lnTo>
                <a:lnTo>
                  <a:pt x="2190" y="1517"/>
                </a:lnTo>
                <a:lnTo>
                  <a:pt x="2191" y="1523"/>
                </a:lnTo>
                <a:lnTo>
                  <a:pt x="2193" y="1531"/>
                </a:lnTo>
                <a:lnTo>
                  <a:pt x="2194" y="1537"/>
                </a:lnTo>
                <a:lnTo>
                  <a:pt x="2196" y="1545"/>
                </a:lnTo>
                <a:lnTo>
                  <a:pt x="2197" y="1552"/>
                </a:lnTo>
                <a:lnTo>
                  <a:pt x="2201" y="1558"/>
                </a:lnTo>
                <a:lnTo>
                  <a:pt x="2202" y="1566"/>
                </a:lnTo>
                <a:lnTo>
                  <a:pt x="2204" y="1446"/>
                </a:lnTo>
                <a:lnTo>
                  <a:pt x="2205" y="1338"/>
                </a:lnTo>
                <a:lnTo>
                  <a:pt x="2207" y="1239"/>
                </a:lnTo>
                <a:lnTo>
                  <a:pt x="2208" y="1148"/>
                </a:lnTo>
                <a:lnTo>
                  <a:pt x="2210" y="1065"/>
                </a:lnTo>
                <a:lnTo>
                  <a:pt x="2211" y="989"/>
                </a:lnTo>
                <a:lnTo>
                  <a:pt x="2213" y="922"/>
                </a:lnTo>
                <a:lnTo>
                  <a:pt x="2214" y="859"/>
                </a:lnTo>
                <a:lnTo>
                  <a:pt x="2216" y="803"/>
                </a:lnTo>
                <a:lnTo>
                  <a:pt x="2217" y="751"/>
                </a:lnTo>
                <a:lnTo>
                  <a:pt x="2220" y="705"/>
                </a:lnTo>
                <a:lnTo>
                  <a:pt x="2222" y="663"/>
                </a:lnTo>
                <a:lnTo>
                  <a:pt x="2224" y="625"/>
                </a:lnTo>
                <a:lnTo>
                  <a:pt x="2225" y="592"/>
                </a:lnTo>
                <a:lnTo>
                  <a:pt x="2227" y="562"/>
                </a:lnTo>
                <a:lnTo>
                  <a:pt x="2228" y="534"/>
                </a:lnTo>
                <a:lnTo>
                  <a:pt x="2230" y="511"/>
                </a:lnTo>
                <a:lnTo>
                  <a:pt x="2231" y="490"/>
                </a:lnTo>
                <a:lnTo>
                  <a:pt x="2233" y="471"/>
                </a:lnTo>
                <a:lnTo>
                  <a:pt x="2234" y="454"/>
                </a:lnTo>
                <a:lnTo>
                  <a:pt x="2236" y="440"/>
                </a:lnTo>
                <a:lnTo>
                  <a:pt x="2239" y="429"/>
                </a:lnTo>
                <a:lnTo>
                  <a:pt x="2240" y="418"/>
                </a:lnTo>
                <a:lnTo>
                  <a:pt x="2242" y="410"/>
                </a:lnTo>
                <a:lnTo>
                  <a:pt x="2244" y="402"/>
                </a:lnTo>
                <a:lnTo>
                  <a:pt x="2245" y="397"/>
                </a:lnTo>
                <a:lnTo>
                  <a:pt x="2247" y="393"/>
                </a:lnTo>
                <a:lnTo>
                  <a:pt x="2248" y="390"/>
                </a:lnTo>
                <a:lnTo>
                  <a:pt x="2250" y="388"/>
                </a:lnTo>
                <a:lnTo>
                  <a:pt x="2251" y="386"/>
                </a:lnTo>
                <a:lnTo>
                  <a:pt x="2253" y="386"/>
                </a:lnTo>
                <a:lnTo>
                  <a:pt x="2254" y="386"/>
                </a:lnTo>
                <a:lnTo>
                  <a:pt x="2257" y="390"/>
                </a:lnTo>
                <a:lnTo>
                  <a:pt x="2259" y="391"/>
                </a:lnTo>
                <a:lnTo>
                  <a:pt x="2260" y="394"/>
                </a:lnTo>
                <a:lnTo>
                  <a:pt x="2262" y="397"/>
                </a:lnTo>
                <a:lnTo>
                  <a:pt x="2263" y="402"/>
                </a:lnTo>
                <a:lnTo>
                  <a:pt x="2265" y="407"/>
                </a:lnTo>
                <a:lnTo>
                  <a:pt x="2267" y="412"/>
                </a:lnTo>
                <a:lnTo>
                  <a:pt x="2268" y="418"/>
                </a:lnTo>
                <a:lnTo>
                  <a:pt x="2270" y="424"/>
                </a:lnTo>
                <a:lnTo>
                  <a:pt x="2271" y="430"/>
                </a:lnTo>
                <a:lnTo>
                  <a:pt x="2273" y="437"/>
                </a:lnTo>
                <a:lnTo>
                  <a:pt x="2274" y="445"/>
                </a:lnTo>
                <a:lnTo>
                  <a:pt x="2277" y="451"/>
                </a:lnTo>
                <a:lnTo>
                  <a:pt x="2279" y="459"/>
                </a:lnTo>
                <a:lnTo>
                  <a:pt x="2280" y="467"/>
                </a:lnTo>
                <a:lnTo>
                  <a:pt x="2282" y="474"/>
                </a:lnTo>
                <a:lnTo>
                  <a:pt x="2283" y="484"/>
                </a:lnTo>
                <a:lnTo>
                  <a:pt x="2285" y="492"/>
                </a:lnTo>
                <a:lnTo>
                  <a:pt x="2286" y="500"/>
                </a:lnTo>
                <a:lnTo>
                  <a:pt x="2288" y="509"/>
                </a:lnTo>
                <a:lnTo>
                  <a:pt x="2290" y="518"/>
                </a:lnTo>
                <a:lnTo>
                  <a:pt x="2291" y="526"/>
                </a:lnTo>
                <a:lnTo>
                  <a:pt x="2293" y="536"/>
                </a:lnTo>
                <a:lnTo>
                  <a:pt x="2296" y="545"/>
                </a:lnTo>
                <a:lnTo>
                  <a:pt x="2297" y="554"/>
                </a:lnTo>
                <a:lnTo>
                  <a:pt x="2299" y="564"/>
                </a:lnTo>
                <a:lnTo>
                  <a:pt x="2300" y="573"/>
                </a:lnTo>
                <a:lnTo>
                  <a:pt x="2302" y="583"/>
                </a:lnTo>
                <a:lnTo>
                  <a:pt x="2303" y="592"/>
                </a:lnTo>
                <a:lnTo>
                  <a:pt x="2305" y="602"/>
                </a:lnTo>
                <a:lnTo>
                  <a:pt x="2306" y="611"/>
                </a:lnTo>
                <a:lnTo>
                  <a:pt x="2308" y="620"/>
                </a:lnTo>
                <a:lnTo>
                  <a:pt x="2309" y="630"/>
                </a:lnTo>
                <a:lnTo>
                  <a:pt x="2311" y="639"/>
                </a:lnTo>
                <a:lnTo>
                  <a:pt x="2313" y="649"/>
                </a:lnTo>
                <a:lnTo>
                  <a:pt x="2316" y="658"/>
                </a:lnTo>
                <a:lnTo>
                  <a:pt x="2317" y="668"/>
                </a:lnTo>
                <a:lnTo>
                  <a:pt x="2319" y="679"/>
                </a:lnTo>
                <a:lnTo>
                  <a:pt x="2320" y="688"/>
                </a:lnTo>
                <a:lnTo>
                  <a:pt x="2322" y="697"/>
                </a:lnTo>
                <a:lnTo>
                  <a:pt x="2323" y="707"/>
                </a:lnTo>
                <a:lnTo>
                  <a:pt x="2325" y="716"/>
                </a:lnTo>
                <a:lnTo>
                  <a:pt x="2326" y="726"/>
                </a:lnTo>
                <a:lnTo>
                  <a:pt x="2328" y="735"/>
                </a:lnTo>
                <a:lnTo>
                  <a:pt x="2329" y="746"/>
                </a:lnTo>
                <a:lnTo>
                  <a:pt x="2331" y="755"/>
                </a:lnTo>
                <a:lnTo>
                  <a:pt x="2334" y="765"/>
                </a:lnTo>
                <a:lnTo>
                  <a:pt x="2336" y="774"/>
                </a:lnTo>
                <a:lnTo>
                  <a:pt x="2337" y="784"/>
                </a:lnTo>
                <a:lnTo>
                  <a:pt x="2339" y="793"/>
                </a:lnTo>
                <a:lnTo>
                  <a:pt x="2340" y="803"/>
                </a:lnTo>
                <a:lnTo>
                  <a:pt x="2342" y="812"/>
                </a:lnTo>
                <a:lnTo>
                  <a:pt x="2343" y="821"/>
                </a:lnTo>
                <a:lnTo>
                  <a:pt x="2345" y="831"/>
                </a:lnTo>
                <a:lnTo>
                  <a:pt x="2346" y="840"/>
                </a:lnTo>
                <a:lnTo>
                  <a:pt x="2348" y="850"/>
                </a:lnTo>
                <a:lnTo>
                  <a:pt x="2349" y="859"/>
                </a:lnTo>
                <a:lnTo>
                  <a:pt x="2351" y="869"/>
                </a:lnTo>
                <a:lnTo>
                  <a:pt x="2354" y="878"/>
                </a:lnTo>
                <a:lnTo>
                  <a:pt x="2355" y="887"/>
                </a:lnTo>
                <a:lnTo>
                  <a:pt x="2357" y="897"/>
                </a:lnTo>
                <a:lnTo>
                  <a:pt x="2359" y="906"/>
                </a:lnTo>
                <a:lnTo>
                  <a:pt x="2360" y="916"/>
                </a:lnTo>
                <a:lnTo>
                  <a:pt x="2362" y="923"/>
                </a:lnTo>
                <a:lnTo>
                  <a:pt x="2363" y="933"/>
                </a:lnTo>
                <a:lnTo>
                  <a:pt x="2365" y="942"/>
                </a:lnTo>
                <a:lnTo>
                  <a:pt x="2366" y="952"/>
                </a:lnTo>
                <a:lnTo>
                  <a:pt x="2368" y="961"/>
                </a:lnTo>
                <a:lnTo>
                  <a:pt x="2369" y="969"/>
                </a:lnTo>
                <a:lnTo>
                  <a:pt x="2372" y="978"/>
                </a:lnTo>
                <a:lnTo>
                  <a:pt x="2374" y="988"/>
                </a:lnTo>
                <a:lnTo>
                  <a:pt x="2375" y="996"/>
                </a:lnTo>
                <a:lnTo>
                  <a:pt x="2377" y="1005"/>
                </a:lnTo>
                <a:lnTo>
                  <a:pt x="2378" y="1015"/>
                </a:lnTo>
                <a:lnTo>
                  <a:pt x="2380" y="1022"/>
                </a:lnTo>
                <a:lnTo>
                  <a:pt x="2382" y="1032"/>
                </a:lnTo>
                <a:lnTo>
                  <a:pt x="2383" y="1041"/>
                </a:lnTo>
                <a:lnTo>
                  <a:pt x="2385" y="1049"/>
                </a:lnTo>
                <a:lnTo>
                  <a:pt x="2386" y="1059"/>
                </a:lnTo>
                <a:lnTo>
                  <a:pt x="2388" y="1066"/>
                </a:lnTo>
                <a:lnTo>
                  <a:pt x="2391" y="1076"/>
                </a:lnTo>
                <a:lnTo>
                  <a:pt x="2392" y="1084"/>
                </a:lnTo>
                <a:lnTo>
                  <a:pt x="2394" y="1093"/>
                </a:lnTo>
                <a:lnTo>
                  <a:pt x="2395" y="1101"/>
                </a:lnTo>
                <a:lnTo>
                  <a:pt x="2397" y="1110"/>
                </a:lnTo>
                <a:lnTo>
                  <a:pt x="2398" y="1118"/>
                </a:lnTo>
                <a:lnTo>
                  <a:pt x="2400" y="1126"/>
                </a:lnTo>
                <a:lnTo>
                  <a:pt x="2401" y="1135"/>
                </a:lnTo>
                <a:lnTo>
                  <a:pt x="2403" y="1018"/>
                </a:lnTo>
                <a:lnTo>
                  <a:pt x="2405" y="911"/>
                </a:lnTo>
                <a:lnTo>
                  <a:pt x="2406" y="814"/>
                </a:lnTo>
                <a:lnTo>
                  <a:pt x="2408" y="724"/>
                </a:lnTo>
                <a:lnTo>
                  <a:pt x="2411" y="642"/>
                </a:lnTo>
                <a:lnTo>
                  <a:pt x="2412" y="569"/>
                </a:lnTo>
                <a:lnTo>
                  <a:pt x="2414" y="503"/>
                </a:lnTo>
                <a:lnTo>
                  <a:pt x="2415" y="441"/>
                </a:lnTo>
                <a:lnTo>
                  <a:pt x="2417" y="386"/>
                </a:lnTo>
                <a:lnTo>
                  <a:pt x="2418" y="336"/>
                </a:lnTo>
                <a:lnTo>
                  <a:pt x="2420" y="292"/>
                </a:lnTo>
                <a:lnTo>
                  <a:pt x="2421" y="251"/>
                </a:lnTo>
                <a:lnTo>
                  <a:pt x="2423" y="215"/>
                </a:lnTo>
                <a:lnTo>
                  <a:pt x="2424" y="184"/>
                </a:lnTo>
                <a:lnTo>
                  <a:pt x="2426" y="154"/>
                </a:lnTo>
                <a:lnTo>
                  <a:pt x="2429" y="129"/>
                </a:lnTo>
                <a:lnTo>
                  <a:pt x="2431" y="107"/>
                </a:lnTo>
                <a:lnTo>
                  <a:pt x="2432" y="87"/>
                </a:lnTo>
                <a:lnTo>
                  <a:pt x="2434" y="69"/>
                </a:lnTo>
                <a:lnTo>
                  <a:pt x="2435" y="55"/>
                </a:lnTo>
                <a:lnTo>
                  <a:pt x="2437" y="43"/>
                </a:lnTo>
                <a:lnTo>
                  <a:pt x="2438" y="32"/>
                </a:lnTo>
                <a:lnTo>
                  <a:pt x="2440" y="22"/>
                </a:lnTo>
                <a:lnTo>
                  <a:pt x="2441" y="16"/>
                </a:lnTo>
                <a:lnTo>
                  <a:pt x="2443" y="10"/>
                </a:lnTo>
                <a:lnTo>
                  <a:pt x="2444" y="6"/>
                </a:lnTo>
                <a:lnTo>
                  <a:pt x="2446" y="3"/>
                </a:lnTo>
                <a:lnTo>
                  <a:pt x="2449" y="2"/>
                </a:lnTo>
                <a:lnTo>
                  <a:pt x="2451" y="0"/>
                </a:lnTo>
                <a:lnTo>
                  <a:pt x="2452" y="2"/>
                </a:lnTo>
                <a:lnTo>
                  <a:pt x="2454" y="3"/>
                </a:lnTo>
                <a:lnTo>
                  <a:pt x="2455" y="5"/>
                </a:lnTo>
                <a:lnTo>
                  <a:pt x="2457" y="8"/>
                </a:lnTo>
                <a:lnTo>
                  <a:pt x="2458" y="11"/>
                </a:lnTo>
                <a:lnTo>
                  <a:pt x="2460" y="16"/>
                </a:lnTo>
                <a:lnTo>
                  <a:pt x="2461" y="22"/>
                </a:lnTo>
                <a:lnTo>
                  <a:pt x="2463" y="27"/>
                </a:lnTo>
                <a:lnTo>
                  <a:pt x="2464" y="33"/>
                </a:lnTo>
                <a:lnTo>
                  <a:pt x="2467" y="39"/>
                </a:lnTo>
                <a:lnTo>
                  <a:pt x="2469" y="47"/>
                </a:lnTo>
                <a:lnTo>
                  <a:pt x="2470" y="54"/>
                </a:lnTo>
                <a:lnTo>
                  <a:pt x="2472" y="61"/>
                </a:lnTo>
                <a:lnTo>
                  <a:pt x="2474" y="71"/>
                </a:lnTo>
                <a:lnTo>
                  <a:pt x="2475" y="79"/>
                </a:lnTo>
                <a:lnTo>
                  <a:pt x="2477" y="87"/>
                </a:lnTo>
                <a:lnTo>
                  <a:pt x="2478" y="96"/>
                </a:lnTo>
                <a:lnTo>
                  <a:pt x="2480" y="105"/>
                </a:lnTo>
                <a:lnTo>
                  <a:pt x="2481" y="115"/>
                </a:lnTo>
                <a:lnTo>
                  <a:pt x="2483" y="124"/>
                </a:lnTo>
                <a:lnTo>
                  <a:pt x="2484" y="134"/>
                </a:lnTo>
                <a:lnTo>
                  <a:pt x="2487" y="145"/>
                </a:lnTo>
                <a:lnTo>
                  <a:pt x="2489" y="154"/>
                </a:lnTo>
                <a:lnTo>
                  <a:pt x="2490" y="164"/>
                </a:lnTo>
                <a:lnTo>
                  <a:pt x="2492" y="175"/>
                </a:lnTo>
                <a:lnTo>
                  <a:pt x="2493" y="184"/>
                </a:lnTo>
                <a:lnTo>
                  <a:pt x="2495" y="195"/>
                </a:lnTo>
                <a:lnTo>
                  <a:pt x="2497" y="206"/>
                </a:lnTo>
                <a:lnTo>
                  <a:pt x="2498" y="217"/>
                </a:lnTo>
                <a:lnTo>
                  <a:pt x="2500" y="226"/>
                </a:lnTo>
                <a:lnTo>
                  <a:pt x="2501" y="237"/>
                </a:lnTo>
                <a:lnTo>
                  <a:pt x="2503" y="248"/>
                </a:lnTo>
                <a:lnTo>
                  <a:pt x="2506" y="259"/>
                </a:lnTo>
                <a:lnTo>
                  <a:pt x="2507" y="270"/>
                </a:lnTo>
                <a:lnTo>
                  <a:pt x="2509" y="281"/>
                </a:lnTo>
                <a:lnTo>
                  <a:pt x="2510" y="292"/>
                </a:lnTo>
                <a:lnTo>
                  <a:pt x="2512" y="302"/>
                </a:lnTo>
                <a:lnTo>
                  <a:pt x="2513" y="313"/>
                </a:lnTo>
                <a:lnTo>
                  <a:pt x="2515" y="324"/>
                </a:lnTo>
                <a:lnTo>
                  <a:pt x="2516" y="335"/>
                </a:lnTo>
                <a:lnTo>
                  <a:pt x="2518" y="346"/>
                </a:lnTo>
                <a:lnTo>
                  <a:pt x="2520" y="357"/>
                </a:lnTo>
                <a:lnTo>
                  <a:pt x="2521" y="368"/>
                </a:lnTo>
                <a:lnTo>
                  <a:pt x="2524" y="379"/>
                </a:lnTo>
                <a:lnTo>
                  <a:pt x="2526" y="390"/>
                </a:lnTo>
                <a:lnTo>
                  <a:pt x="2527" y="401"/>
                </a:lnTo>
                <a:lnTo>
                  <a:pt x="2529" y="412"/>
                </a:lnTo>
                <a:lnTo>
                  <a:pt x="2530" y="423"/>
                </a:lnTo>
                <a:lnTo>
                  <a:pt x="2532" y="432"/>
                </a:lnTo>
                <a:lnTo>
                  <a:pt x="2533" y="443"/>
                </a:lnTo>
                <a:lnTo>
                  <a:pt x="2535" y="454"/>
                </a:lnTo>
                <a:lnTo>
                  <a:pt x="2536" y="465"/>
                </a:lnTo>
                <a:lnTo>
                  <a:pt x="2538" y="476"/>
                </a:lnTo>
                <a:lnTo>
                  <a:pt x="2539" y="487"/>
                </a:lnTo>
                <a:lnTo>
                  <a:pt x="2541" y="496"/>
                </a:lnTo>
                <a:lnTo>
                  <a:pt x="2544" y="507"/>
                </a:lnTo>
                <a:lnTo>
                  <a:pt x="2546" y="518"/>
                </a:lnTo>
                <a:lnTo>
                  <a:pt x="2547" y="529"/>
                </a:lnTo>
                <a:lnTo>
                  <a:pt x="2549" y="539"/>
                </a:lnTo>
                <a:lnTo>
                  <a:pt x="2550" y="550"/>
                </a:lnTo>
                <a:lnTo>
                  <a:pt x="2552" y="561"/>
                </a:lnTo>
                <a:lnTo>
                  <a:pt x="2553" y="570"/>
                </a:lnTo>
                <a:lnTo>
                  <a:pt x="2555" y="581"/>
                </a:lnTo>
                <a:lnTo>
                  <a:pt x="2556" y="592"/>
                </a:lnTo>
                <a:lnTo>
                  <a:pt x="2558" y="602"/>
                </a:lnTo>
                <a:lnTo>
                  <a:pt x="2559" y="613"/>
                </a:lnTo>
                <a:lnTo>
                  <a:pt x="2563" y="622"/>
                </a:lnTo>
                <a:lnTo>
                  <a:pt x="2564" y="633"/>
                </a:lnTo>
                <a:lnTo>
                  <a:pt x="2566" y="642"/>
                </a:lnTo>
                <a:lnTo>
                  <a:pt x="2567" y="653"/>
                </a:lnTo>
                <a:lnTo>
                  <a:pt x="2569" y="663"/>
                </a:lnTo>
                <a:lnTo>
                  <a:pt x="2570" y="674"/>
                </a:lnTo>
                <a:lnTo>
                  <a:pt x="2572" y="683"/>
                </a:lnTo>
                <a:lnTo>
                  <a:pt x="2573" y="694"/>
                </a:lnTo>
                <a:lnTo>
                  <a:pt x="2575" y="704"/>
                </a:lnTo>
                <a:lnTo>
                  <a:pt x="2576" y="713"/>
                </a:lnTo>
                <a:lnTo>
                  <a:pt x="2578" y="724"/>
                </a:lnTo>
                <a:lnTo>
                  <a:pt x="2579" y="733"/>
                </a:lnTo>
                <a:lnTo>
                  <a:pt x="2582" y="743"/>
                </a:lnTo>
                <a:lnTo>
                  <a:pt x="2584" y="752"/>
                </a:lnTo>
                <a:lnTo>
                  <a:pt x="2586" y="763"/>
                </a:lnTo>
                <a:lnTo>
                  <a:pt x="2587" y="773"/>
                </a:lnTo>
                <a:lnTo>
                  <a:pt x="2589" y="782"/>
                </a:lnTo>
                <a:lnTo>
                  <a:pt x="2590" y="792"/>
                </a:lnTo>
                <a:lnTo>
                  <a:pt x="2592" y="801"/>
                </a:lnTo>
                <a:lnTo>
                  <a:pt x="2593" y="812"/>
                </a:lnTo>
                <a:lnTo>
                  <a:pt x="2595" y="821"/>
                </a:lnTo>
                <a:lnTo>
                  <a:pt x="2596" y="831"/>
                </a:lnTo>
                <a:lnTo>
                  <a:pt x="2598" y="840"/>
                </a:lnTo>
                <a:lnTo>
                  <a:pt x="2601" y="850"/>
                </a:lnTo>
                <a:lnTo>
                  <a:pt x="2602" y="859"/>
                </a:lnTo>
                <a:lnTo>
                  <a:pt x="2604" y="869"/>
                </a:lnTo>
                <a:lnTo>
                  <a:pt x="2605" y="878"/>
                </a:lnTo>
                <a:lnTo>
                  <a:pt x="2607" y="887"/>
                </a:lnTo>
                <a:lnTo>
                  <a:pt x="2609" y="897"/>
                </a:lnTo>
                <a:lnTo>
                  <a:pt x="2610" y="906"/>
                </a:lnTo>
                <a:lnTo>
                  <a:pt x="2612" y="916"/>
                </a:lnTo>
                <a:lnTo>
                  <a:pt x="2613" y="925"/>
                </a:lnTo>
                <a:lnTo>
                  <a:pt x="2615" y="933"/>
                </a:lnTo>
                <a:lnTo>
                  <a:pt x="2616" y="942"/>
                </a:lnTo>
                <a:lnTo>
                  <a:pt x="2618" y="952"/>
                </a:lnTo>
                <a:lnTo>
                  <a:pt x="2621" y="961"/>
                </a:lnTo>
                <a:lnTo>
                  <a:pt x="2622" y="971"/>
                </a:lnTo>
                <a:lnTo>
                  <a:pt x="2624" y="978"/>
                </a:lnTo>
                <a:lnTo>
                  <a:pt x="2625" y="988"/>
                </a:lnTo>
                <a:lnTo>
                  <a:pt x="2627" y="997"/>
                </a:lnTo>
                <a:lnTo>
                  <a:pt x="2628" y="1005"/>
                </a:lnTo>
                <a:lnTo>
                  <a:pt x="2630" y="1015"/>
                </a:lnTo>
                <a:lnTo>
                  <a:pt x="2632" y="1024"/>
                </a:lnTo>
                <a:lnTo>
                  <a:pt x="2633" y="1032"/>
                </a:lnTo>
                <a:lnTo>
                  <a:pt x="2635" y="1041"/>
                </a:lnTo>
                <a:lnTo>
                  <a:pt x="2636" y="1051"/>
                </a:lnTo>
                <a:lnTo>
                  <a:pt x="2639" y="1059"/>
                </a:lnTo>
                <a:lnTo>
                  <a:pt x="2641" y="1068"/>
                </a:lnTo>
                <a:lnTo>
                  <a:pt x="2642" y="1076"/>
                </a:lnTo>
                <a:lnTo>
                  <a:pt x="2644" y="1085"/>
                </a:lnTo>
                <a:lnTo>
                  <a:pt x="2645" y="1093"/>
                </a:lnTo>
                <a:lnTo>
                  <a:pt x="2647" y="1102"/>
                </a:lnTo>
                <a:lnTo>
                  <a:pt x="2648" y="1110"/>
                </a:lnTo>
                <a:lnTo>
                  <a:pt x="2650" y="1118"/>
                </a:lnTo>
                <a:lnTo>
                  <a:pt x="2651" y="1128"/>
                </a:lnTo>
                <a:lnTo>
                  <a:pt x="2653" y="1135"/>
                </a:lnTo>
                <a:lnTo>
                  <a:pt x="2655" y="1145"/>
                </a:lnTo>
                <a:lnTo>
                  <a:pt x="2658" y="1153"/>
                </a:lnTo>
                <a:lnTo>
                  <a:pt x="2659" y="1161"/>
                </a:lnTo>
                <a:lnTo>
                  <a:pt x="2661" y="1168"/>
                </a:lnTo>
                <a:lnTo>
                  <a:pt x="2662" y="1178"/>
                </a:lnTo>
                <a:lnTo>
                  <a:pt x="2664" y="1186"/>
                </a:lnTo>
                <a:lnTo>
                  <a:pt x="2665" y="1194"/>
                </a:lnTo>
                <a:lnTo>
                  <a:pt x="2667" y="1201"/>
                </a:lnTo>
                <a:lnTo>
                  <a:pt x="2668" y="1211"/>
                </a:lnTo>
                <a:lnTo>
                  <a:pt x="2670" y="1219"/>
                </a:lnTo>
                <a:lnTo>
                  <a:pt x="2671" y="1227"/>
                </a:lnTo>
                <a:lnTo>
                  <a:pt x="2673" y="1234"/>
                </a:lnTo>
                <a:lnTo>
                  <a:pt x="2674" y="1242"/>
                </a:lnTo>
                <a:lnTo>
                  <a:pt x="2678" y="1250"/>
                </a:lnTo>
                <a:lnTo>
                  <a:pt x="2679" y="1258"/>
                </a:lnTo>
                <a:lnTo>
                  <a:pt x="2681" y="1267"/>
                </a:lnTo>
                <a:lnTo>
                  <a:pt x="2682" y="1275"/>
                </a:lnTo>
                <a:lnTo>
                  <a:pt x="2684" y="1283"/>
                </a:lnTo>
                <a:lnTo>
                  <a:pt x="2685" y="1291"/>
                </a:lnTo>
                <a:lnTo>
                  <a:pt x="2687" y="1299"/>
                </a:lnTo>
                <a:lnTo>
                  <a:pt x="2688" y="1307"/>
                </a:lnTo>
                <a:lnTo>
                  <a:pt x="2690" y="1314"/>
                </a:lnTo>
                <a:lnTo>
                  <a:pt x="2691" y="1321"/>
                </a:lnTo>
                <a:lnTo>
                  <a:pt x="2693" y="1329"/>
                </a:lnTo>
                <a:lnTo>
                  <a:pt x="2696" y="1336"/>
                </a:lnTo>
                <a:lnTo>
                  <a:pt x="2697" y="1344"/>
                </a:lnTo>
                <a:lnTo>
                  <a:pt x="2699" y="1352"/>
                </a:lnTo>
                <a:lnTo>
                  <a:pt x="2701" y="1360"/>
                </a:lnTo>
                <a:lnTo>
                  <a:pt x="2702" y="1368"/>
                </a:lnTo>
                <a:lnTo>
                  <a:pt x="2704" y="1376"/>
                </a:lnTo>
                <a:lnTo>
                  <a:pt x="2705" y="1382"/>
                </a:lnTo>
                <a:lnTo>
                  <a:pt x="2707" y="1390"/>
                </a:lnTo>
                <a:lnTo>
                  <a:pt x="2708" y="1398"/>
                </a:lnTo>
                <a:lnTo>
                  <a:pt x="2710" y="1406"/>
                </a:lnTo>
                <a:lnTo>
                  <a:pt x="2711" y="1412"/>
                </a:lnTo>
                <a:lnTo>
                  <a:pt x="2713" y="1420"/>
                </a:lnTo>
                <a:lnTo>
                  <a:pt x="2716" y="1428"/>
                </a:lnTo>
                <a:lnTo>
                  <a:pt x="2717" y="1434"/>
                </a:lnTo>
                <a:lnTo>
                  <a:pt x="2719" y="1442"/>
                </a:lnTo>
                <a:lnTo>
                  <a:pt x="2720" y="1450"/>
                </a:lnTo>
                <a:lnTo>
                  <a:pt x="2722" y="1456"/>
                </a:lnTo>
                <a:lnTo>
                  <a:pt x="2724" y="1464"/>
                </a:lnTo>
                <a:lnTo>
                  <a:pt x="2725" y="1471"/>
                </a:lnTo>
                <a:lnTo>
                  <a:pt x="2727" y="1478"/>
                </a:lnTo>
                <a:lnTo>
                  <a:pt x="2728" y="1486"/>
                </a:lnTo>
                <a:lnTo>
                  <a:pt x="2730" y="1492"/>
                </a:lnTo>
                <a:lnTo>
                  <a:pt x="2731" y="1500"/>
                </a:lnTo>
                <a:lnTo>
                  <a:pt x="2734" y="1506"/>
                </a:lnTo>
                <a:lnTo>
                  <a:pt x="2736" y="1514"/>
                </a:lnTo>
                <a:lnTo>
                  <a:pt x="2737" y="1520"/>
                </a:lnTo>
                <a:lnTo>
                  <a:pt x="2739" y="1528"/>
                </a:lnTo>
                <a:lnTo>
                  <a:pt x="2740" y="1534"/>
                </a:lnTo>
                <a:lnTo>
                  <a:pt x="2742" y="1541"/>
                </a:lnTo>
                <a:lnTo>
                  <a:pt x="2743" y="1548"/>
                </a:lnTo>
                <a:lnTo>
                  <a:pt x="2745" y="1555"/>
                </a:lnTo>
                <a:lnTo>
                  <a:pt x="2747" y="1563"/>
                </a:lnTo>
                <a:lnTo>
                  <a:pt x="2748" y="1569"/>
                </a:lnTo>
                <a:lnTo>
                  <a:pt x="2750" y="1575"/>
                </a:lnTo>
                <a:lnTo>
                  <a:pt x="2751" y="1583"/>
                </a:lnTo>
                <a:lnTo>
                  <a:pt x="2754" y="1589"/>
                </a:lnTo>
                <a:lnTo>
                  <a:pt x="2756" y="1596"/>
                </a:lnTo>
                <a:lnTo>
                  <a:pt x="2757" y="1602"/>
                </a:lnTo>
                <a:lnTo>
                  <a:pt x="2759" y="1610"/>
                </a:lnTo>
                <a:lnTo>
                  <a:pt x="2760" y="1616"/>
                </a:lnTo>
                <a:lnTo>
                  <a:pt x="2762" y="1622"/>
                </a:lnTo>
                <a:lnTo>
                  <a:pt x="2763" y="1629"/>
                </a:lnTo>
                <a:lnTo>
                  <a:pt x="2765" y="1636"/>
                </a:lnTo>
                <a:lnTo>
                  <a:pt x="2766" y="1643"/>
                </a:lnTo>
                <a:lnTo>
                  <a:pt x="2768" y="1649"/>
                </a:lnTo>
                <a:lnTo>
                  <a:pt x="2770" y="1655"/>
                </a:lnTo>
                <a:lnTo>
                  <a:pt x="2773" y="1661"/>
                </a:lnTo>
                <a:lnTo>
                  <a:pt x="2774" y="1668"/>
                </a:lnTo>
                <a:lnTo>
                  <a:pt x="2776" y="1674"/>
                </a:lnTo>
                <a:lnTo>
                  <a:pt x="2777" y="1682"/>
                </a:lnTo>
                <a:lnTo>
                  <a:pt x="2779" y="1688"/>
                </a:lnTo>
                <a:lnTo>
                  <a:pt x="2780" y="1694"/>
                </a:lnTo>
                <a:lnTo>
                  <a:pt x="2782" y="1701"/>
                </a:lnTo>
                <a:lnTo>
                  <a:pt x="2783" y="1707"/>
                </a:lnTo>
                <a:lnTo>
                  <a:pt x="2785" y="1713"/>
                </a:lnTo>
                <a:lnTo>
                  <a:pt x="2786" y="1720"/>
                </a:lnTo>
                <a:lnTo>
                  <a:pt x="2788" y="1726"/>
                </a:lnTo>
                <a:lnTo>
                  <a:pt x="2791" y="1732"/>
                </a:lnTo>
                <a:lnTo>
                  <a:pt x="2793" y="1738"/>
                </a:lnTo>
                <a:lnTo>
                  <a:pt x="2794" y="1745"/>
                </a:lnTo>
                <a:lnTo>
                  <a:pt x="2796" y="1751"/>
                </a:lnTo>
                <a:lnTo>
                  <a:pt x="2797" y="1756"/>
                </a:lnTo>
                <a:lnTo>
                  <a:pt x="2799" y="1762"/>
                </a:lnTo>
                <a:lnTo>
                  <a:pt x="2800" y="1768"/>
                </a:lnTo>
                <a:lnTo>
                  <a:pt x="2802" y="1775"/>
                </a:lnTo>
                <a:lnTo>
                  <a:pt x="2803" y="1655"/>
                </a:lnTo>
                <a:lnTo>
                  <a:pt x="2805" y="1545"/>
                </a:lnTo>
                <a:lnTo>
                  <a:pt x="2806" y="1446"/>
                </a:lnTo>
                <a:lnTo>
                  <a:pt x="2808" y="1354"/>
                </a:lnTo>
                <a:lnTo>
                  <a:pt x="2811" y="1271"/>
                </a:lnTo>
                <a:lnTo>
                  <a:pt x="2812" y="1195"/>
                </a:lnTo>
                <a:lnTo>
                  <a:pt x="2814" y="1126"/>
                </a:lnTo>
                <a:lnTo>
                  <a:pt x="2816" y="1063"/>
                </a:lnTo>
                <a:lnTo>
                  <a:pt x="2817" y="1005"/>
                </a:lnTo>
                <a:lnTo>
                  <a:pt x="2819" y="953"/>
                </a:lnTo>
                <a:lnTo>
                  <a:pt x="2820" y="906"/>
                </a:lnTo>
                <a:lnTo>
                  <a:pt x="2822" y="864"/>
                </a:lnTo>
                <a:lnTo>
                  <a:pt x="2823" y="826"/>
                </a:lnTo>
                <a:lnTo>
                  <a:pt x="2825" y="792"/>
                </a:lnTo>
                <a:lnTo>
                  <a:pt x="2826" y="760"/>
                </a:lnTo>
                <a:lnTo>
                  <a:pt x="2829" y="732"/>
                </a:lnTo>
                <a:lnTo>
                  <a:pt x="2831" y="707"/>
                </a:lnTo>
                <a:lnTo>
                  <a:pt x="2832" y="686"/>
                </a:lnTo>
                <a:lnTo>
                  <a:pt x="2834" y="666"/>
                </a:lnTo>
                <a:lnTo>
                  <a:pt x="2835" y="649"/>
                </a:lnTo>
                <a:lnTo>
                  <a:pt x="2837" y="635"/>
                </a:lnTo>
                <a:lnTo>
                  <a:pt x="2839" y="622"/>
                </a:lnTo>
                <a:lnTo>
                  <a:pt x="2840" y="611"/>
                </a:lnTo>
                <a:lnTo>
                  <a:pt x="2842" y="602"/>
                </a:lnTo>
                <a:lnTo>
                  <a:pt x="2843" y="594"/>
                </a:lnTo>
                <a:lnTo>
                  <a:pt x="2845" y="587"/>
                </a:lnTo>
                <a:lnTo>
                  <a:pt x="2846" y="583"/>
                </a:lnTo>
                <a:lnTo>
                  <a:pt x="2849" y="578"/>
                </a:lnTo>
                <a:lnTo>
                  <a:pt x="2851" y="575"/>
                </a:lnTo>
                <a:lnTo>
                  <a:pt x="2852" y="573"/>
                </a:lnTo>
                <a:lnTo>
                  <a:pt x="2854" y="573"/>
                </a:lnTo>
                <a:lnTo>
                  <a:pt x="2855" y="573"/>
                </a:lnTo>
                <a:lnTo>
                  <a:pt x="2857" y="575"/>
                </a:lnTo>
                <a:lnTo>
                  <a:pt x="2859" y="576"/>
                </a:lnTo>
                <a:lnTo>
                  <a:pt x="2860" y="578"/>
                </a:lnTo>
                <a:lnTo>
                  <a:pt x="2862" y="581"/>
                </a:lnTo>
                <a:lnTo>
                  <a:pt x="2863" y="584"/>
                </a:lnTo>
                <a:lnTo>
                  <a:pt x="2865" y="589"/>
                </a:lnTo>
                <a:lnTo>
                  <a:pt x="2868" y="594"/>
                </a:lnTo>
                <a:lnTo>
                  <a:pt x="2869" y="598"/>
                </a:lnTo>
                <a:lnTo>
                  <a:pt x="2871" y="605"/>
                </a:lnTo>
                <a:lnTo>
                  <a:pt x="2872" y="609"/>
                </a:lnTo>
                <a:lnTo>
                  <a:pt x="2874" y="616"/>
                </a:lnTo>
                <a:lnTo>
                  <a:pt x="2875" y="622"/>
                </a:lnTo>
                <a:lnTo>
                  <a:pt x="2877" y="628"/>
                </a:lnTo>
                <a:lnTo>
                  <a:pt x="2878" y="636"/>
                </a:lnTo>
                <a:lnTo>
                  <a:pt x="2880" y="642"/>
                </a:lnTo>
                <a:lnTo>
                  <a:pt x="2882" y="650"/>
                </a:lnTo>
                <a:lnTo>
                  <a:pt x="2883" y="658"/>
                </a:lnTo>
                <a:lnTo>
                  <a:pt x="2885" y="666"/>
                </a:lnTo>
                <a:lnTo>
                  <a:pt x="2888" y="674"/>
                </a:lnTo>
                <a:lnTo>
                  <a:pt x="2889" y="682"/>
                </a:lnTo>
                <a:lnTo>
                  <a:pt x="2891" y="690"/>
                </a:lnTo>
                <a:lnTo>
                  <a:pt x="2892" y="699"/>
                </a:lnTo>
                <a:lnTo>
                  <a:pt x="2894" y="707"/>
                </a:lnTo>
                <a:lnTo>
                  <a:pt x="2895" y="715"/>
                </a:lnTo>
                <a:lnTo>
                  <a:pt x="2897" y="724"/>
                </a:lnTo>
                <a:lnTo>
                  <a:pt x="2898" y="732"/>
                </a:lnTo>
                <a:lnTo>
                  <a:pt x="2900" y="741"/>
                </a:lnTo>
                <a:lnTo>
                  <a:pt x="2901" y="749"/>
                </a:lnTo>
                <a:lnTo>
                  <a:pt x="2903" y="759"/>
                </a:lnTo>
                <a:lnTo>
                  <a:pt x="2906" y="768"/>
                </a:lnTo>
                <a:lnTo>
                  <a:pt x="2908" y="776"/>
                </a:lnTo>
                <a:lnTo>
                  <a:pt x="2909" y="785"/>
                </a:lnTo>
                <a:lnTo>
                  <a:pt x="2911" y="795"/>
                </a:lnTo>
                <a:lnTo>
                  <a:pt x="2912" y="804"/>
                </a:lnTo>
                <a:lnTo>
                  <a:pt x="2914" y="812"/>
                </a:lnTo>
                <a:lnTo>
                  <a:pt x="2915" y="821"/>
                </a:lnTo>
                <a:lnTo>
                  <a:pt x="2917" y="831"/>
                </a:lnTo>
                <a:lnTo>
                  <a:pt x="2918" y="840"/>
                </a:lnTo>
                <a:lnTo>
                  <a:pt x="2920" y="848"/>
                </a:lnTo>
                <a:lnTo>
                  <a:pt x="2921" y="858"/>
                </a:lnTo>
                <a:lnTo>
                  <a:pt x="2923" y="867"/>
                </a:lnTo>
                <a:lnTo>
                  <a:pt x="2926" y="876"/>
                </a:lnTo>
                <a:lnTo>
                  <a:pt x="2928" y="884"/>
                </a:lnTo>
                <a:lnTo>
                  <a:pt x="2929" y="894"/>
                </a:lnTo>
                <a:lnTo>
                  <a:pt x="2931" y="903"/>
                </a:lnTo>
                <a:lnTo>
                  <a:pt x="2932" y="913"/>
                </a:lnTo>
                <a:lnTo>
                  <a:pt x="2934" y="920"/>
                </a:lnTo>
                <a:lnTo>
                  <a:pt x="2935" y="930"/>
                </a:lnTo>
                <a:lnTo>
                  <a:pt x="2937" y="939"/>
                </a:lnTo>
                <a:lnTo>
                  <a:pt x="2938" y="949"/>
                </a:lnTo>
                <a:lnTo>
                  <a:pt x="2940" y="956"/>
                </a:lnTo>
                <a:lnTo>
                  <a:pt x="2941" y="966"/>
                </a:lnTo>
                <a:lnTo>
                  <a:pt x="2944" y="975"/>
                </a:lnTo>
                <a:lnTo>
                  <a:pt x="2946" y="983"/>
                </a:lnTo>
                <a:lnTo>
                  <a:pt x="2947" y="993"/>
                </a:lnTo>
                <a:lnTo>
                  <a:pt x="2949" y="1002"/>
                </a:lnTo>
                <a:lnTo>
                  <a:pt x="2951" y="1010"/>
                </a:lnTo>
                <a:lnTo>
                  <a:pt x="2952" y="1019"/>
                </a:lnTo>
                <a:lnTo>
                  <a:pt x="2954" y="1027"/>
                </a:lnTo>
                <a:lnTo>
                  <a:pt x="2955" y="1037"/>
                </a:lnTo>
                <a:lnTo>
                  <a:pt x="2957" y="1044"/>
                </a:lnTo>
                <a:lnTo>
                  <a:pt x="2958" y="1054"/>
                </a:lnTo>
                <a:lnTo>
                  <a:pt x="2960" y="1062"/>
                </a:lnTo>
                <a:lnTo>
                  <a:pt x="2963" y="1071"/>
                </a:lnTo>
                <a:lnTo>
                  <a:pt x="2964" y="1079"/>
                </a:lnTo>
                <a:lnTo>
                  <a:pt x="2966" y="1088"/>
                </a:lnTo>
                <a:lnTo>
                  <a:pt x="2967" y="1096"/>
                </a:lnTo>
                <a:lnTo>
                  <a:pt x="2969" y="1106"/>
                </a:lnTo>
                <a:lnTo>
                  <a:pt x="2970" y="1113"/>
                </a:lnTo>
                <a:lnTo>
                  <a:pt x="2972" y="1123"/>
                </a:lnTo>
                <a:lnTo>
                  <a:pt x="2974" y="1131"/>
                </a:lnTo>
                <a:lnTo>
                  <a:pt x="2975" y="1139"/>
                </a:lnTo>
                <a:lnTo>
                  <a:pt x="2977" y="1148"/>
                </a:lnTo>
                <a:lnTo>
                  <a:pt x="2978" y="1156"/>
                </a:lnTo>
                <a:lnTo>
                  <a:pt x="2980" y="1164"/>
                </a:lnTo>
                <a:lnTo>
                  <a:pt x="2983" y="1172"/>
                </a:lnTo>
                <a:lnTo>
                  <a:pt x="2984" y="1181"/>
                </a:lnTo>
                <a:lnTo>
                  <a:pt x="2986" y="1189"/>
                </a:lnTo>
                <a:lnTo>
                  <a:pt x="2987" y="1197"/>
                </a:lnTo>
                <a:lnTo>
                  <a:pt x="2989" y="1205"/>
                </a:lnTo>
                <a:lnTo>
                  <a:pt x="2990" y="1214"/>
                </a:lnTo>
                <a:lnTo>
                  <a:pt x="2992" y="1222"/>
                </a:lnTo>
                <a:lnTo>
                  <a:pt x="2993" y="1230"/>
                </a:lnTo>
                <a:lnTo>
                  <a:pt x="2995" y="1238"/>
                </a:lnTo>
                <a:lnTo>
                  <a:pt x="2997" y="1245"/>
                </a:lnTo>
                <a:lnTo>
                  <a:pt x="2998" y="1253"/>
                </a:lnTo>
                <a:lnTo>
                  <a:pt x="3001" y="1261"/>
                </a:lnTo>
                <a:lnTo>
                  <a:pt x="3003" y="1269"/>
                </a:lnTo>
                <a:lnTo>
                  <a:pt x="3004" y="1277"/>
                </a:lnTo>
                <a:lnTo>
                  <a:pt x="3006" y="1285"/>
                </a:lnTo>
                <a:lnTo>
                  <a:pt x="3007" y="1292"/>
                </a:lnTo>
                <a:lnTo>
                  <a:pt x="3009" y="1300"/>
                </a:lnTo>
                <a:lnTo>
                  <a:pt x="3010" y="1308"/>
                </a:lnTo>
                <a:lnTo>
                  <a:pt x="3012" y="1316"/>
                </a:lnTo>
                <a:lnTo>
                  <a:pt x="3013" y="1324"/>
                </a:lnTo>
                <a:lnTo>
                  <a:pt x="3015" y="1332"/>
                </a:lnTo>
                <a:lnTo>
                  <a:pt x="3016" y="1340"/>
                </a:lnTo>
                <a:lnTo>
                  <a:pt x="3018" y="1347"/>
                </a:lnTo>
                <a:lnTo>
                  <a:pt x="3021" y="1355"/>
                </a:lnTo>
                <a:lnTo>
                  <a:pt x="3023" y="1363"/>
                </a:lnTo>
                <a:lnTo>
                  <a:pt x="3024" y="1369"/>
                </a:lnTo>
                <a:lnTo>
                  <a:pt x="3026" y="1377"/>
                </a:lnTo>
                <a:lnTo>
                  <a:pt x="3027" y="1385"/>
                </a:lnTo>
                <a:lnTo>
                  <a:pt x="3029" y="1393"/>
                </a:lnTo>
                <a:lnTo>
                  <a:pt x="3030" y="1399"/>
                </a:lnTo>
                <a:lnTo>
                  <a:pt x="3032" y="1407"/>
                </a:lnTo>
                <a:lnTo>
                  <a:pt x="3033" y="1415"/>
                </a:lnTo>
                <a:lnTo>
                  <a:pt x="3035" y="1423"/>
                </a:lnTo>
                <a:lnTo>
                  <a:pt x="3036" y="1429"/>
                </a:lnTo>
                <a:lnTo>
                  <a:pt x="3039" y="1437"/>
                </a:lnTo>
                <a:lnTo>
                  <a:pt x="3041" y="1445"/>
                </a:lnTo>
                <a:lnTo>
                  <a:pt x="3043" y="1451"/>
                </a:lnTo>
                <a:lnTo>
                  <a:pt x="3044" y="1459"/>
                </a:lnTo>
                <a:lnTo>
                  <a:pt x="3046" y="1465"/>
                </a:lnTo>
                <a:lnTo>
                  <a:pt x="3047" y="1473"/>
                </a:lnTo>
                <a:lnTo>
                  <a:pt x="3049" y="1481"/>
                </a:lnTo>
                <a:lnTo>
                  <a:pt x="3050" y="1487"/>
                </a:lnTo>
                <a:lnTo>
                  <a:pt x="3052" y="1495"/>
                </a:lnTo>
                <a:lnTo>
                  <a:pt x="3053" y="1501"/>
                </a:lnTo>
                <a:lnTo>
                  <a:pt x="3055" y="1509"/>
                </a:lnTo>
                <a:lnTo>
                  <a:pt x="3056" y="1515"/>
                </a:lnTo>
                <a:lnTo>
                  <a:pt x="3059" y="1523"/>
                </a:lnTo>
                <a:lnTo>
                  <a:pt x="3061" y="1530"/>
                </a:lnTo>
                <a:lnTo>
                  <a:pt x="3062" y="1537"/>
                </a:lnTo>
                <a:lnTo>
                  <a:pt x="3064" y="1544"/>
                </a:lnTo>
                <a:lnTo>
                  <a:pt x="3066" y="1550"/>
                </a:lnTo>
                <a:lnTo>
                  <a:pt x="3067" y="1558"/>
                </a:lnTo>
                <a:lnTo>
                  <a:pt x="3069" y="1564"/>
                </a:lnTo>
                <a:lnTo>
                  <a:pt x="3070" y="1570"/>
                </a:lnTo>
                <a:lnTo>
                  <a:pt x="3072" y="1578"/>
                </a:lnTo>
                <a:lnTo>
                  <a:pt x="3073" y="1585"/>
                </a:lnTo>
                <a:lnTo>
                  <a:pt x="3075" y="1591"/>
                </a:lnTo>
                <a:lnTo>
                  <a:pt x="3078" y="1599"/>
                </a:lnTo>
                <a:lnTo>
                  <a:pt x="3079" y="1605"/>
                </a:lnTo>
                <a:lnTo>
                  <a:pt x="3081" y="1611"/>
                </a:lnTo>
                <a:lnTo>
                  <a:pt x="3082" y="1618"/>
                </a:lnTo>
                <a:lnTo>
                  <a:pt x="3084" y="1625"/>
                </a:lnTo>
                <a:lnTo>
                  <a:pt x="3085" y="1632"/>
                </a:lnTo>
                <a:lnTo>
                  <a:pt x="3087" y="1638"/>
                </a:lnTo>
                <a:lnTo>
                  <a:pt x="3089" y="1644"/>
                </a:lnTo>
                <a:lnTo>
                  <a:pt x="3090" y="1650"/>
                </a:lnTo>
                <a:lnTo>
                  <a:pt x="3092" y="1657"/>
                </a:lnTo>
                <a:lnTo>
                  <a:pt x="3093" y="1665"/>
                </a:lnTo>
                <a:lnTo>
                  <a:pt x="3096" y="1671"/>
                </a:lnTo>
                <a:lnTo>
                  <a:pt x="3098" y="1677"/>
                </a:lnTo>
                <a:lnTo>
                  <a:pt x="3099" y="1683"/>
                </a:lnTo>
                <a:lnTo>
                  <a:pt x="3101" y="1690"/>
                </a:lnTo>
                <a:lnTo>
                  <a:pt x="3102" y="1696"/>
                </a:lnTo>
                <a:lnTo>
                  <a:pt x="3104" y="1702"/>
                </a:lnTo>
                <a:lnTo>
                  <a:pt x="3105" y="1709"/>
                </a:lnTo>
                <a:lnTo>
                  <a:pt x="3107" y="1715"/>
                </a:lnTo>
                <a:lnTo>
                  <a:pt x="3108" y="1721"/>
                </a:lnTo>
                <a:lnTo>
                  <a:pt x="3110" y="1727"/>
                </a:lnTo>
                <a:lnTo>
                  <a:pt x="3112" y="1734"/>
                </a:lnTo>
                <a:lnTo>
                  <a:pt x="3113" y="1740"/>
                </a:lnTo>
                <a:lnTo>
                  <a:pt x="3116" y="1746"/>
                </a:lnTo>
                <a:lnTo>
                  <a:pt x="3118" y="1753"/>
                </a:lnTo>
                <a:lnTo>
                  <a:pt x="3119" y="1759"/>
                </a:lnTo>
                <a:lnTo>
                  <a:pt x="3121" y="1765"/>
                </a:lnTo>
                <a:lnTo>
                  <a:pt x="3122" y="1771"/>
                </a:lnTo>
                <a:lnTo>
                  <a:pt x="3124" y="1776"/>
                </a:lnTo>
                <a:lnTo>
                  <a:pt x="3125" y="1782"/>
                </a:lnTo>
                <a:lnTo>
                  <a:pt x="3127" y="1789"/>
                </a:lnTo>
                <a:lnTo>
                  <a:pt x="3128" y="1795"/>
                </a:lnTo>
                <a:lnTo>
                  <a:pt x="3130" y="1801"/>
                </a:lnTo>
                <a:lnTo>
                  <a:pt x="3131" y="1806"/>
                </a:lnTo>
                <a:lnTo>
                  <a:pt x="3135" y="1812"/>
                </a:lnTo>
                <a:lnTo>
                  <a:pt x="3136" y="1819"/>
                </a:lnTo>
                <a:lnTo>
                  <a:pt x="3138" y="1825"/>
                </a:lnTo>
                <a:lnTo>
                  <a:pt x="3139" y="1831"/>
                </a:lnTo>
                <a:lnTo>
                  <a:pt x="3141" y="1836"/>
                </a:lnTo>
                <a:lnTo>
                  <a:pt x="3142" y="1842"/>
                </a:lnTo>
                <a:lnTo>
                  <a:pt x="3144" y="1848"/>
                </a:lnTo>
                <a:lnTo>
                  <a:pt x="3145" y="1853"/>
                </a:lnTo>
                <a:lnTo>
                  <a:pt x="3147" y="1859"/>
                </a:lnTo>
                <a:lnTo>
                  <a:pt x="3148" y="1866"/>
                </a:lnTo>
                <a:lnTo>
                  <a:pt x="3150" y="1870"/>
                </a:lnTo>
                <a:lnTo>
                  <a:pt x="3151" y="1877"/>
                </a:lnTo>
                <a:lnTo>
                  <a:pt x="3155" y="1883"/>
                </a:lnTo>
                <a:lnTo>
                  <a:pt x="3156" y="1888"/>
                </a:lnTo>
                <a:lnTo>
                  <a:pt x="3158" y="1894"/>
                </a:lnTo>
                <a:lnTo>
                  <a:pt x="3159" y="1899"/>
                </a:lnTo>
                <a:lnTo>
                  <a:pt x="3161" y="1905"/>
                </a:lnTo>
                <a:lnTo>
                  <a:pt x="3162" y="1910"/>
                </a:lnTo>
                <a:lnTo>
                  <a:pt x="3164" y="1916"/>
                </a:lnTo>
                <a:lnTo>
                  <a:pt x="3165" y="1921"/>
                </a:lnTo>
                <a:lnTo>
                  <a:pt x="3167" y="1927"/>
                </a:lnTo>
                <a:lnTo>
                  <a:pt x="3168" y="1932"/>
                </a:lnTo>
                <a:lnTo>
                  <a:pt x="3170" y="1938"/>
                </a:lnTo>
                <a:lnTo>
                  <a:pt x="3173" y="1943"/>
                </a:lnTo>
                <a:lnTo>
                  <a:pt x="3174" y="1949"/>
                </a:lnTo>
                <a:lnTo>
                  <a:pt x="3176" y="1954"/>
                </a:lnTo>
                <a:lnTo>
                  <a:pt x="3178" y="1960"/>
                </a:lnTo>
                <a:lnTo>
                  <a:pt x="3179" y="1965"/>
                </a:lnTo>
                <a:lnTo>
                  <a:pt x="3181" y="1971"/>
                </a:lnTo>
                <a:lnTo>
                  <a:pt x="3182" y="1976"/>
                </a:lnTo>
                <a:lnTo>
                  <a:pt x="3184" y="1980"/>
                </a:lnTo>
                <a:lnTo>
                  <a:pt x="3185" y="1987"/>
                </a:lnTo>
                <a:lnTo>
                  <a:pt x="3187" y="1991"/>
                </a:lnTo>
                <a:lnTo>
                  <a:pt x="3188" y="1996"/>
                </a:lnTo>
                <a:lnTo>
                  <a:pt x="3190" y="2002"/>
                </a:lnTo>
                <a:lnTo>
                  <a:pt x="3193" y="2007"/>
                </a:lnTo>
                <a:lnTo>
                  <a:pt x="3194" y="2012"/>
                </a:lnTo>
                <a:lnTo>
                  <a:pt x="3196" y="2018"/>
                </a:lnTo>
                <a:lnTo>
                  <a:pt x="3197" y="2023"/>
                </a:lnTo>
                <a:lnTo>
                  <a:pt x="3199" y="2027"/>
                </a:lnTo>
                <a:lnTo>
                  <a:pt x="3201" y="2032"/>
                </a:lnTo>
                <a:lnTo>
                  <a:pt x="3202" y="2038"/>
                </a:lnTo>
                <a:lnTo>
                  <a:pt x="3204" y="1917"/>
                </a:lnTo>
                <a:lnTo>
                  <a:pt x="3205" y="1808"/>
                </a:lnTo>
                <a:lnTo>
                  <a:pt x="3207" y="1705"/>
                </a:lnTo>
                <a:lnTo>
                  <a:pt x="3208" y="1613"/>
                </a:lnTo>
                <a:lnTo>
                  <a:pt x="3211" y="1530"/>
                </a:lnTo>
                <a:lnTo>
                  <a:pt x="3213" y="1453"/>
                </a:lnTo>
                <a:lnTo>
                  <a:pt x="3214" y="1382"/>
                </a:lnTo>
                <a:lnTo>
                  <a:pt x="3216" y="1318"/>
                </a:lnTo>
                <a:lnTo>
                  <a:pt x="3217" y="1260"/>
                </a:lnTo>
                <a:lnTo>
                  <a:pt x="3219" y="1208"/>
                </a:lnTo>
                <a:lnTo>
                  <a:pt x="3220" y="1159"/>
                </a:lnTo>
                <a:lnTo>
                  <a:pt x="3222" y="1115"/>
                </a:lnTo>
                <a:lnTo>
                  <a:pt x="3224" y="1076"/>
                </a:lnTo>
                <a:lnTo>
                  <a:pt x="3225" y="1041"/>
                </a:lnTo>
                <a:lnTo>
                  <a:pt x="3227" y="1008"/>
                </a:lnTo>
                <a:lnTo>
                  <a:pt x="3230" y="980"/>
                </a:lnTo>
                <a:lnTo>
                  <a:pt x="3231" y="955"/>
                </a:lnTo>
                <a:lnTo>
                  <a:pt x="3233" y="931"/>
                </a:lnTo>
                <a:lnTo>
                  <a:pt x="3234" y="911"/>
                </a:lnTo>
                <a:lnTo>
                  <a:pt x="3236" y="894"/>
                </a:lnTo>
                <a:lnTo>
                  <a:pt x="3237" y="878"/>
                </a:lnTo>
                <a:lnTo>
                  <a:pt x="3239" y="864"/>
                </a:lnTo>
                <a:lnTo>
                  <a:pt x="3240" y="853"/>
                </a:lnTo>
                <a:lnTo>
                  <a:pt x="3242" y="842"/>
                </a:lnTo>
                <a:lnTo>
                  <a:pt x="3243" y="834"/>
                </a:lnTo>
                <a:lnTo>
                  <a:pt x="3245" y="826"/>
                </a:lnTo>
                <a:lnTo>
                  <a:pt x="3247" y="820"/>
                </a:lnTo>
                <a:lnTo>
                  <a:pt x="3250" y="815"/>
                </a:lnTo>
                <a:lnTo>
                  <a:pt x="3251" y="812"/>
                </a:lnTo>
                <a:lnTo>
                  <a:pt x="3253" y="809"/>
                </a:lnTo>
                <a:lnTo>
                  <a:pt x="3254" y="807"/>
                </a:lnTo>
                <a:lnTo>
                  <a:pt x="3256" y="807"/>
                </a:lnTo>
                <a:lnTo>
                  <a:pt x="3257" y="807"/>
                </a:lnTo>
                <a:lnTo>
                  <a:pt x="3259" y="809"/>
                </a:lnTo>
                <a:lnTo>
                  <a:pt x="3260" y="809"/>
                </a:lnTo>
                <a:lnTo>
                  <a:pt x="3262" y="812"/>
                </a:lnTo>
                <a:lnTo>
                  <a:pt x="3263" y="815"/>
                </a:lnTo>
                <a:lnTo>
                  <a:pt x="3265" y="818"/>
                </a:lnTo>
                <a:lnTo>
                  <a:pt x="3268" y="821"/>
                </a:lnTo>
                <a:lnTo>
                  <a:pt x="3270" y="826"/>
                </a:lnTo>
                <a:lnTo>
                  <a:pt x="3271" y="831"/>
                </a:lnTo>
                <a:lnTo>
                  <a:pt x="3273" y="836"/>
                </a:lnTo>
                <a:lnTo>
                  <a:pt x="3274" y="840"/>
                </a:lnTo>
                <a:lnTo>
                  <a:pt x="3276" y="847"/>
                </a:lnTo>
                <a:lnTo>
                  <a:pt x="3277" y="851"/>
                </a:lnTo>
                <a:lnTo>
                  <a:pt x="3279" y="858"/>
                </a:lnTo>
                <a:lnTo>
                  <a:pt x="3280" y="864"/>
                </a:lnTo>
                <a:lnTo>
                  <a:pt x="3282" y="870"/>
                </a:lnTo>
                <a:lnTo>
                  <a:pt x="3283" y="878"/>
                </a:lnTo>
                <a:lnTo>
                  <a:pt x="3285" y="884"/>
                </a:lnTo>
                <a:lnTo>
                  <a:pt x="3288" y="892"/>
                </a:lnTo>
                <a:lnTo>
                  <a:pt x="3289" y="898"/>
                </a:lnTo>
                <a:lnTo>
                  <a:pt x="3291" y="906"/>
                </a:lnTo>
                <a:lnTo>
                  <a:pt x="3293" y="914"/>
                </a:lnTo>
                <a:lnTo>
                  <a:pt x="3294" y="922"/>
                </a:lnTo>
                <a:lnTo>
                  <a:pt x="3296" y="930"/>
                </a:lnTo>
                <a:lnTo>
                  <a:pt x="3297" y="938"/>
                </a:lnTo>
                <a:lnTo>
                  <a:pt x="3299" y="945"/>
                </a:lnTo>
                <a:lnTo>
                  <a:pt x="3300" y="953"/>
                </a:lnTo>
                <a:lnTo>
                  <a:pt x="3302" y="961"/>
                </a:lnTo>
                <a:lnTo>
                  <a:pt x="3303" y="969"/>
                </a:lnTo>
                <a:lnTo>
                  <a:pt x="3306" y="977"/>
                </a:lnTo>
                <a:lnTo>
                  <a:pt x="3308" y="985"/>
                </a:lnTo>
                <a:lnTo>
                  <a:pt x="3309" y="993"/>
                </a:lnTo>
                <a:lnTo>
                  <a:pt x="3311" y="1002"/>
                </a:lnTo>
                <a:lnTo>
                  <a:pt x="3312" y="1010"/>
                </a:lnTo>
                <a:lnTo>
                  <a:pt x="3314" y="1018"/>
                </a:lnTo>
                <a:lnTo>
                  <a:pt x="3316" y="1026"/>
                </a:lnTo>
                <a:lnTo>
                  <a:pt x="3317" y="1035"/>
                </a:lnTo>
                <a:lnTo>
                  <a:pt x="3319" y="1043"/>
                </a:lnTo>
                <a:lnTo>
                  <a:pt x="3320" y="1051"/>
                </a:lnTo>
                <a:lnTo>
                  <a:pt x="3322" y="1060"/>
                </a:lnTo>
                <a:lnTo>
                  <a:pt x="3323" y="1068"/>
                </a:lnTo>
                <a:lnTo>
                  <a:pt x="3326" y="1076"/>
                </a:lnTo>
                <a:lnTo>
                  <a:pt x="3328" y="1084"/>
                </a:lnTo>
                <a:lnTo>
                  <a:pt x="3329" y="1093"/>
                </a:lnTo>
                <a:lnTo>
                  <a:pt x="3331" y="1101"/>
                </a:lnTo>
                <a:lnTo>
                  <a:pt x="3332" y="1109"/>
                </a:lnTo>
                <a:lnTo>
                  <a:pt x="3334" y="1118"/>
                </a:lnTo>
              </a:path>
            </a:pathLst>
          </a:custGeom>
          <a:noFill/>
          <a:ln w="38100">
            <a:solidFill>
              <a:srgbClr val="9966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95" name="Ellipse 94"/>
          <p:cNvSpPr/>
          <p:nvPr/>
        </p:nvSpPr>
        <p:spPr>
          <a:xfrm>
            <a:off x="3731054" y="4941168"/>
            <a:ext cx="91405" cy="79450"/>
          </a:xfrm>
          <a:prstGeom prst="ellipse">
            <a:avLst/>
          </a:prstGeom>
          <a:solidFill>
            <a:srgbClr val="9966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Flèche gauche 2"/>
          <p:cNvSpPr/>
          <p:nvPr/>
        </p:nvSpPr>
        <p:spPr>
          <a:xfrm>
            <a:off x="4200364" y="2049815"/>
            <a:ext cx="692311" cy="227057"/>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89398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19" grpId="0"/>
      <p:bldP spid="24" grpId="0" animBg="1"/>
      <p:bldP spid="89" grpId="0" animBg="1"/>
      <p:bldP spid="95"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279399" y="202313"/>
            <a:ext cx="8686801" cy="1188245"/>
          </a:xfrm>
        </p:spPr>
        <p:txBody>
          <a:bodyPr>
            <a:normAutofit/>
          </a:bodyPr>
          <a:lstStyle/>
          <a:p>
            <a:pPr eaLnBrk="1" hangingPunct="1"/>
            <a:r>
              <a:rPr lang="en-US" sz="3200" b="0" dirty="0" smtClean="0">
                <a:latin typeface="+mj-lt"/>
                <a:cs typeface="Arial" charset="0"/>
              </a:rPr>
              <a:t>Variable Implementation </a:t>
            </a:r>
            <a:r>
              <a:rPr lang="en-US" sz="3200" b="0" dirty="0">
                <a:latin typeface="+mj-lt"/>
                <a:cs typeface="Arial" charset="0"/>
              </a:rPr>
              <a:t>C</a:t>
            </a:r>
            <a:r>
              <a:rPr lang="en-US" sz="3200" b="0" dirty="0" smtClean="0">
                <a:latin typeface="+mj-lt"/>
                <a:cs typeface="Arial" charset="0"/>
              </a:rPr>
              <a:t>reates Drug-Specific Issues of Efficacy and Safety</a:t>
            </a:r>
          </a:p>
        </p:txBody>
      </p:sp>
      <p:sp>
        <p:nvSpPr>
          <p:cNvPr id="30722" name="Slide Number Placeholder 3"/>
          <p:cNvSpPr>
            <a:spLocks noGrp="1"/>
          </p:cNvSpPr>
          <p:nvPr>
            <p:ph type="sldNum" sz="quarter" idx="10"/>
          </p:nvPr>
        </p:nvSpPr>
        <p:spPr>
          <a:noFill/>
          <a:ln>
            <a:miter lim="800000"/>
            <a:headEnd/>
            <a:tailEnd/>
          </a:ln>
        </p:spPr>
        <p:txBody>
          <a:bodyPr/>
          <a:lstStyle/>
          <a:p>
            <a:fld id="{CB883827-AABB-4DCA-BE55-E6A84FA27A0C}" type="slidenum">
              <a:rPr lang="en-US" smtClean="0">
                <a:ea typeface="ＭＳ Ｐゴシック"/>
                <a:cs typeface="Arial" charset="0"/>
              </a:rPr>
              <a:pPr/>
              <a:t>18</a:t>
            </a:fld>
            <a:endParaRPr lang="en-US" smtClean="0">
              <a:ea typeface="ＭＳ Ｐゴシック"/>
              <a:cs typeface="Arial" charset="0"/>
            </a:endParaRPr>
          </a:p>
        </p:txBody>
      </p:sp>
      <p:pic>
        <p:nvPicPr>
          <p:cNvPr id="6" name="Picture 5" descr="Fig05_4_tanbars.eps"/>
          <p:cNvPicPr>
            <a:picLocks noChangeAspect="1"/>
          </p:cNvPicPr>
          <p:nvPr/>
        </p:nvPicPr>
        <p:blipFill>
          <a:blip r:embed="rId2"/>
          <a:srcRect/>
          <a:stretch>
            <a:fillRect/>
          </a:stretch>
        </p:blipFill>
        <p:spPr bwMode="auto">
          <a:xfrm>
            <a:off x="1581150" y="2033588"/>
            <a:ext cx="4635500" cy="3606800"/>
          </a:xfrm>
          <a:prstGeom prst="rect">
            <a:avLst/>
          </a:prstGeom>
          <a:noFill/>
          <a:ln w="9525">
            <a:noFill/>
            <a:miter lim="800000"/>
            <a:headEnd/>
            <a:tailEnd/>
          </a:ln>
        </p:spPr>
      </p:pic>
      <p:pic>
        <p:nvPicPr>
          <p:cNvPr id="7" name="Picture 6" descr="Fig05_2_red.eps"/>
          <p:cNvPicPr>
            <a:picLocks noChangeAspect="1"/>
          </p:cNvPicPr>
          <p:nvPr/>
        </p:nvPicPr>
        <p:blipFill>
          <a:blip r:embed="rId3"/>
          <a:srcRect/>
          <a:stretch>
            <a:fillRect/>
          </a:stretch>
        </p:blipFill>
        <p:spPr bwMode="auto">
          <a:xfrm>
            <a:off x="1520825" y="2803525"/>
            <a:ext cx="4940300" cy="2692400"/>
          </a:xfrm>
          <a:prstGeom prst="rect">
            <a:avLst/>
          </a:prstGeom>
          <a:noFill/>
          <a:ln w="9525">
            <a:noFill/>
            <a:miter lim="800000"/>
            <a:headEnd/>
            <a:tailEnd/>
          </a:ln>
        </p:spPr>
      </p:pic>
      <p:pic>
        <p:nvPicPr>
          <p:cNvPr id="8" name="Picture 7" descr="Fig05_3_blue.eps"/>
          <p:cNvPicPr>
            <a:picLocks noChangeAspect="1"/>
          </p:cNvPicPr>
          <p:nvPr/>
        </p:nvPicPr>
        <p:blipFill>
          <a:blip r:embed="rId4"/>
          <a:srcRect/>
          <a:stretch>
            <a:fillRect/>
          </a:stretch>
        </p:blipFill>
        <p:spPr bwMode="auto">
          <a:xfrm>
            <a:off x="1520825" y="2081213"/>
            <a:ext cx="4940300" cy="3352800"/>
          </a:xfrm>
          <a:prstGeom prst="rect">
            <a:avLst/>
          </a:prstGeom>
          <a:noFill/>
          <a:ln w="9525">
            <a:noFill/>
            <a:miter lim="800000"/>
            <a:headEnd/>
            <a:tailEnd/>
          </a:ln>
        </p:spPr>
      </p:pic>
      <p:grpSp>
        <p:nvGrpSpPr>
          <p:cNvPr id="13" name="Group 16"/>
          <p:cNvGrpSpPr>
            <a:grpSpLocks/>
          </p:cNvGrpSpPr>
          <p:nvPr/>
        </p:nvGrpSpPr>
        <p:grpSpPr bwMode="auto">
          <a:xfrm>
            <a:off x="6046788" y="4078288"/>
            <a:ext cx="2603500" cy="1130300"/>
            <a:chOff x="3820" y="2465"/>
            <a:chExt cx="1784" cy="823"/>
          </a:xfrm>
        </p:grpSpPr>
        <p:sp>
          <p:nvSpPr>
            <p:cNvPr id="30734" name="Text Box 13"/>
            <p:cNvSpPr txBox="1">
              <a:spLocks noChangeArrowheads="1"/>
            </p:cNvSpPr>
            <p:nvPr/>
          </p:nvSpPr>
          <p:spPr bwMode="auto">
            <a:xfrm>
              <a:off x="4320" y="2916"/>
              <a:ext cx="1284" cy="372"/>
            </a:xfrm>
            <a:prstGeom prst="rect">
              <a:avLst/>
            </a:prstGeom>
            <a:noFill/>
            <a:ln w="9525">
              <a:noFill/>
              <a:miter lim="800000"/>
              <a:headEnd/>
              <a:tailEnd/>
            </a:ln>
          </p:spPr>
          <p:txBody>
            <a:bodyPr>
              <a:spAutoFit/>
            </a:bodyPr>
            <a:lstStyle/>
            <a:p>
              <a:pPr>
                <a:lnSpc>
                  <a:spcPct val="86000"/>
                </a:lnSpc>
                <a:spcBef>
                  <a:spcPct val="50000"/>
                </a:spcBef>
              </a:pPr>
              <a:r>
                <a:rPr lang="fr-BE" sz="1600">
                  <a:solidFill>
                    <a:srgbClr val="1C9AC7"/>
                  </a:solidFill>
                  <a:cs typeface="Arial" charset="0"/>
                </a:rPr>
                <a:t>Periodic loss of effectiveness</a:t>
              </a:r>
              <a:endParaRPr lang="en-US" sz="1600">
                <a:solidFill>
                  <a:srgbClr val="1C9AC7"/>
                </a:solidFill>
                <a:cs typeface="Arial" charset="0"/>
              </a:endParaRPr>
            </a:p>
          </p:txBody>
        </p:sp>
        <p:sp>
          <p:nvSpPr>
            <p:cNvPr id="30735" name="Line 14"/>
            <p:cNvSpPr>
              <a:spLocks noChangeShapeType="1"/>
            </p:cNvSpPr>
            <p:nvPr/>
          </p:nvSpPr>
          <p:spPr bwMode="auto">
            <a:xfrm flipH="1" flipV="1">
              <a:off x="3820" y="2465"/>
              <a:ext cx="833" cy="437"/>
            </a:xfrm>
            <a:prstGeom prst="line">
              <a:avLst/>
            </a:prstGeom>
            <a:noFill/>
            <a:ln w="38100">
              <a:solidFill>
                <a:schemeClr val="accent2"/>
              </a:solidFill>
              <a:round/>
              <a:headEnd/>
              <a:tailEnd type="triangle" w="med" len="med"/>
            </a:ln>
          </p:spPr>
          <p:txBody>
            <a:bodyPr/>
            <a:lstStyle/>
            <a:p>
              <a:endParaRPr lang="en-US"/>
            </a:p>
          </p:txBody>
        </p:sp>
      </p:grpSp>
      <p:grpSp>
        <p:nvGrpSpPr>
          <p:cNvPr id="30727" name="Group 2"/>
          <p:cNvGrpSpPr>
            <a:grpSpLocks/>
          </p:cNvGrpSpPr>
          <p:nvPr/>
        </p:nvGrpSpPr>
        <p:grpSpPr bwMode="auto">
          <a:xfrm>
            <a:off x="439738" y="1781175"/>
            <a:ext cx="6097587" cy="4392613"/>
            <a:chOff x="457200" y="1616075"/>
            <a:chExt cx="6097588" cy="4392613"/>
          </a:xfrm>
        </p:grpSpPr>
        <p:pic>
          <p:nvPicPr>
            <p:cNvPr id="30732" name="Picture 6" descr="Fig05_1_grid.eps"/>
            <p:cNvPicPr>
              <a:picLocks noChangeAspect="1"/>
            </p:cNvPicPr>
            <p:nvPr/>
          </p:nvPicPr>
          <p:blipFill>
            <a:blip r:embed="rId5"/>
            <a:srcRect/>
            <a:stretch>
              <a:fillRect/>
            </a:stretch>
          </p:blipFill>
          <p:spPr bwMode="auto">
            <a:xfrm>
              <a:off x="457200" y="1616075"/>
              <a:ext cx="6097588" cy="4392613"/>
            </a:xfrm>
            <a:prstGeom prst="rect">
              <a:avLst/>
            </a:prstGeom>
            <a:noFill/>
            <a:ln w="9525">
              <a:noFill/>
              <a:miter lim="800000"/>
              <a:headEnd/>
              <a:tailEnd/>
            </a:ln>
          </p:spPr>
        </p:pic>
        <p:sp>
          <p:nvSpPr>
            <p:cNvPr id="17" name="Rectangle 16"/>
            <p:cNvSpPr/>
            <p:nvPr/>
          </p:nvSpPr>
          <p:spPr>
            <a:xfrm>
              <a:off x="5449888" y="5565775"/>
              <a:ext cx="1104900" cy="4429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86000"/>
                </a:lnSpc>
                <a:defRPr/>
              </a:pPr>
              <a:endParaRPr lang="en-US">
                <a:cs typeface="Arial"/>
              </a:endParaRPr>
            </a:p>
          </p:txBody>
        </p:sp>
      </p:grpSp>
      <p:grpSp>
        <p:nvGrpSpPr>
          <p:cNvPr id="10" name="Group 15"/>
          <p:cNvGrpSpPr>
            <a:grpSpLocks/>
          </p:cNvGrpSpPr>
          <p:nvPr/>
        </p:nvGrpSpPr>
        <p:grpSpPr bwMode="auto">
          <a:xfrm>
            <a:off x="1354138" y="1336675"/>
            <a:ext cx="2895600" cy="681038"/>
            <a:chOff x="795" y="444"/>
            <a:chExt cx="2066" cy="723"/>
          </a:xfrm>
        </p:grpSpPr>
        <p:sp>
          <p:nvSpPr>
            <p:cNvPr id="30730" name="Line 12"/>
            <p:cNvSpPr>
              <a:spLocks noChangeShapeType="1"/>
            </p:cNvSpPr>
            <p:nvPr/>
          </p:nvSpPr>
          <p:spPr bwMode="auto">
            <a:xfrm flipH="1">
              <a:off x="1508" y="754"/>
              <a:ext cx="147" cy="413"/>
            </a:xfrm>
            <a:prstGeom prst="line">
              <a:avLst/>
            </a:prstGeom>
            <a:noFill/>
            <a:ln w="38100">
              <a:solidFill>
                <a:schemeClr val="accent2"/>
              </a:solidFill>
              <a:round/>
              <a:headEnd/>
              <a:tailEnd type="triangle" w="med" len="med"/>
            </a:ln>
          </p:spPr>
          <p:txBody>
            <a:bodyPr/>
            <a:lstStyle/>
            <a:p>
              <a:endParaRPr lang="en-US"/>
            </a:p>
          </p:txBody>
        </p:sp>
        <p:sp>
          <p:nvSpPr>
            <p:cNvPr id="30731" name="Text Box 11"/>
            <p:cNvSpPr txBox="1">
              <a:spLocks noChangeArrowheads="1"/>
            </p:cNvSpPr>
            <p:nvPr/>
          </p:nvSpPr>
          <p:spPr bwMode="auto">
            <a:xfrm>
              <a:off x="795" y="444"/>
              <a:ext cx="2066" cy="389"/>
            </a:xfrm>
            <a:prstGeom prst="rect">
              <a:avLst/>
            </a:prstGeom>
            <a:noFill/>
            <a:ln w="9525">
              <a:noFill/>
              <a:miter lim="800000"/>
              <a:headEnd/>
              <a:tailEnd/>
            </a:ln>
          </p:spPr>
          <p:txBody>
            <a:bodyPr>
              <a:spAutoFit/>
            </a:bodyPr>
            <a:lstStyle/>
            <a:p>
              <a:pPr>
                <a:lnSpc>
                  <a:spcPct val="86000"/>
                </a:lnSpc>
                <a:spcBef>
                  <a:spcPct val="50000"/>
                </a:spcBef>
              </a:pPr>
              <a:r>
                <a:rPr lang="fr-BE">
                  <a:solidFill>
                    <a:srgbClr val="1C9AC7"/>
                  </a:solidFill>
                  <a:cs typeface="Arial" charset="0"/>
                </a:rPr>
                <a:t>Occasional toxicity</a:t>
              </a:r>
              <a:endParaRPr lang="en-US">
                <a:solidFill>
                  <a:srgbClr val="1C9AC7"/>
                </a:solidFill>
                <a:cs typeface="Arial" charset="0"/>
              </a:endParaRPr>
            </a:p>
          </p:txBody>
        </p:sp>
      </p:grpSp>
      <p:sp>
        <p:nvSpPr>
          <p:cNvPr id="18" name="Text Box 8"/>
          <p:cNvSpPr txBox="1">
            <a:spLocks noChangeArrowheads="1"/>
          </p:cNvSpPr>
          <p:nvPr/>
        </p:nvSpPr>
        <p:spPr bwMode="auto">
          <a:xfrm>
            <a:off x="1854200" y="6424612"/>
            <a:ext cx="6521450" cy="237886"/>
          </a:xfrm>
          <a:prstGeom prst="rect">
            <a:avLst/>
          </a:prstGeom>
          <a:noFill/>
          <a:ln w="9525">
            <a:noFill/>
            <a:miter lim="800000"/>
            <a:headEnd/>
            <a:tailEnd/>
          </a:ln>
        </p:spPr>
        <p:txBody>
          <a:bodyPr wrap="square">
            <a:spAutoFit/>
          </a:bodyPr>
          <a:lstStyle/>
          <a:p>
            <a:pPr algn="r">
              <a:lnSpc>
                <a:spcPct val="86000"/>
              </a:lnSpc>
              <a:spcBef>
                <a:spcPct val="50000"/>
              </a:spcBef>
            </a:pPr>
            <a:r>
              <a:rPr lang="fr-BE" sz="1100" b="0" i="1" dirty="0" err="1">
                <a:cs typeface="Arial" charset="0"/>
              </a:rPr>
              <a:t>Blaschke</a:t>
            </a:r>
            <a:r>
              <a:rPr lang="fr-BE" sz="1100" b="0" i="1" dirty="0">
                <a:cs typeface="Arial" charset="0"/>
              </a:rPr>
              <a:t>, </a:t>
            </a:r>
            <a:r>
              <a:rPr lang="fr-BE" sz="1100" b="0" i="1" dirty="0" err="1">
                <a:cs typeface="Arial" charset="0"/>
              </a:rPr>
              <a:t>Osterberg</a:t>
            </a:r>
            <a:r>
              <a:rPr lang="fr-BE" sz="1100" b="0" i="1" dirty="0">
                <a:cs typeface="Arial" charset="0"/>
              </a:rPr>
              <a:t>, Vrijens, Urquhart, </a:t>
            </a:r>
            <a:r>
              <a:rPr lang="fr-BE" sz="1100" b="0" i="1" dirty="0" smtClean="0">
                <a:cs typeface="Arial" charset="0"/>
              </a:rPr>
              <a:t>2012, Ann </a:t>
            </a:r>
            <a:r>
              <a:rPr lang="fr-BE" sz="1100" b="0" i="1" dirty="0" err="1" smtClean="0">
                <a:cs typeface="Arial" charset="0"/>
              </a:rPr>
              <a:t>Rev</a:t>
            </a:r>
            <a:r>
              <a:rPr lang="fr-BE" sz="1100" b="0" i="1" dirty="0" smtClean="0">
                <a:cs typeface="Arial" charset="0"/>
              </a:rPr>
              <a:t> </a:t>
            </a:r>
            <a:r>
              <a:rPr lang="fr-BE" sz="1100" b="0" i="1" dirty="0" err="1" smtClean="0">
                <a:cs typeface="Arial" charset="0"/>
              </a:rPr>
              <a:t>Pharmacol</a:t>
            </a:r>
            <a:r>
              <a:rPr lang="fr-BE" sz="1100" b="0" i="1" dirty="0" smtClean="0">
                <a:cs typeface="Arial" charset="0"/>
              </a:rPr>
              <a:t> </a:t>
            </a:r>
            <a:r>
              <a:rPr lang="fr-BE" sz="1100" b="0" i="1" dirty="0" err="1" smtClean="0">
                <a:cs typeface="Arial" charset="0"/>
              </a:rPr>
              <a:t>Toxicol</a:t>
            </a:r>
            <a:r>
              <a:rPr lang="fr-BE" sz="1100" b="0" i="1" dirty="0" smtClean="0">
                <a:cs typeface="Arial" charset="0"/>
              </a:rPr>
              <a:t>, </a:t>
            </a:r>
            <a:r>
              <a:rPr lang="fr-BE" sz="1100" b="0" i="1" dirty="0" smtClean="0"/>
              <a:t>52:275-301</a:t>
            </a:r>
            <a:endParaRPr lang="en-US" sz="1100" b="0" i="1" dirty="0">
              <a:cs typeface="Arial" charset="0"/>
            </a:endParaRPr>
          </a:p>
        </p:txBody>
      </p:sp>
    </p:spTree>
    <p:extLst>
      <p:ext uri="{BB962C8B-B14F-4D97-AF65-F5344CB8AC3E}">
        <p14:creationId xmlns:p14="http://schemas.microsoft.com/office/powerpoint/2010/main" val="365504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0"/>
                                        <p:tgtEl>
                                          <p:spTgt spid="8"/>
                                        </p:tgtEl>
                                      </p:cBhvr>
                                    </p:animEffect>
                                  </p:childTnLst>
                                </p:cTn>
                              </p:par>
                              <p:par>
                                <p:cTn id="13" presetID="2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i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ox(i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txBox="1">
            <a:spLocks noChangeArrowheads="1"/>
          </p:cNvSpPr>
          <p:nvPr/>
        </p:nvSpPr>
        <p:spPr>
          <a:xfrm>
            <a:off x="8382000" y="6413500"/>
            <a:ext cx="393700" cy="228600"/>
          </a:xfrm>
          <a:prstGeom prst="rect">
            <a:avLst/>
          </a:prstGeom>
          <a:noFill/>
        </p:spPr>
        <p:txBody>
          <a:bodyPr/>
          <a:lstStyle>
            <a:defPPr>
              <a:defRPr lang="en-US"/>
            </a:defPPr>
            <a:lvl1pPr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1pPr>
            <a:lvl2pPr marL="742950" indent="-28575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2pPr>
            <a:lvl3pPr marL="11430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3pPr>
            <a:lvl4pPr marL="16002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4pPr>
            <a:lvl5pPr marL="20574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5pPr>
            <a:lvl6pPr marL="25146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6pPr>
            <a:lvl7pPr marL="29718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7pPr>
            <a:lvl8pPr marL="34290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8pPr>
            <a:lvl9pPr marL="38862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9pPr>
          </a:lstStyle>
          <a:p>
            <a:pPr algn="r" eaLnBrk="1" hangingPunct="1">
              <a:lnSpc>
                <a:spcPct val="100000"/>
              </a:lnSpc>
            </a:pPr>
            <a:fld id="{7682DFD2-3DA4-45F1-BDDF-BA046C55AE6D}" type="slidenum">
              <a:rPr lang="en-US" sz="1000" b="0" smtClean="0">
                <a:solidFill>
                  <a:srgbClr val="4B4B4B"/>
                </a:solidFill>
                <a:latin typeface="Helvetica Neue"/>
              </a:rPr>
              <a:pPr algn="r" eaLnBrk="1" hangingPunct="1">
                <a:lnSpc>
                  <a:spcPct val="100000"/>
                </a:lnSpc>
              </a:pPr>
              <a:t>19</a:t>
            </a:fld>
            <a:endParaRPr lang="en-US" sz="1000" b="0" dirty="0">
              <a:solidFill>
                <a:srgbClr val="4B4B4B"/>
              </a:solidFill>
              <a:latin typeface="Helvetica Neue"/>
            </a:endParaRPr>
          </a:p>
        </p:txBody>
      </p:sp>
      <p:sp>
        <p:nvSpPr>
          <p:cNvPr id="15" name="Title 1"/>
          <p:cNvSpPr>
            <a:spLocks noGrp="1"/>
          </p:cNvSpPr>
          <p:nvPr>
            <p:ph type="title"/>
          </p:nvPr>
        </p:nvSpPr>
        <p:spPr>
          <a:xfrm>
            <a:off x="213389" y="280006"/>
            <a:ext cx="8834358" cy="731520"/>
          </a:xfrm>
        </p:spPr>
        <p:txBody>
          <a:bodyPr/>
          <a:lstStyle/>
          <a:p>
            <a:r>
              <a:rPr lang="fr-BE" dirty="0" err="1" smtClean="0"/>
              <a:t>Two</a:t>
            </a:r>
            <a:r>
              <a:rPr lang="fr-BE" dirty="0" smtClean="0"/>
              <a:t> </a:t>
            </a:r>
            <a:r>
              <a:rPr lang="fr-BE" dirty="0" err="1" smtClean="0"/>
              <a:t>examples</a:t>
            </a:r>
            <a:r>
              <a:rPr lang="fr-BE" dirty="0" smtClean="0"/>
              <a:t> of long </a:t>
            </a:r>
            <a:r>
              <a:rPr lang="fr-BE" dirty="0" err="1" smtClean="0"/>
              <a:t>term</a:t>
            </a:r>
            <a:r>
              <a:rPr lang="fr-BE" dirty="0" smtClean="0"/>
              <a:t> PK projection </a:t>
            </a:r>
            <a:r>
              <a:rPr lang="fr-BE" dirty="0" err="1" smtClean="0"/>
              <a:t>based</a:t>
            </a:r>
            <a:r>
              <a:rPr lang="fr-BE" dirty="0" smtClean="0"/>
              <a:t> on </a:t>
            </a:r>
            <a:r>
              <a:rPr lang="fr-BE" dirty="0" err="1" smtClean="0"/>
              <a:t>electronic</a:t>
            </a:r>
            <a:r>
              <a:rPr lang="fr-BE" dirty="0" smtClean="0"/>
              <a:t> monitoring &amp; </a:t>
            </a:r>
            <a:r>
              <a:rPr lang="fr-BE" dirty="0"/>
              <a:t>t</a:t>
            </a:r>
            <a:r>
              <a:rPr lang="fr-BE" dirty="0" smtClean="0"/>
              <a:t>he importance of </a:t>
            </a:r>
            <a:r>
              <a:rPr lang="fr-BE" dirty="0" err="1" smtClean="0"/>
              <a:t>rich</a:t>
            </a:r>
            <a:r>
              <a:rPr lang="fr-BE" dirty="0" smtClean="0"/>
              <a:t> </a:t>
            </a:r>
            <a:r>
              <a:rPr lang="fr-BE" dirty="0" err="1" smtClean="0"/>
              <a:t>sampling</a:t>
            </a:r>
            <a:r>
              <a:rPr lang="fr-BE" dirty="0" smtClean="0"/>
              <a:t> </a:t>
            </a:r>
            <a:endParaRPr lang="en-US" dirty="0">
              <a:solidFill>
                <a:srgbClr val="3DB7E4"/>
              </a:solidFill>
            </a:endParaRPr>
          </a:p>
        </p:txBody>
      </p:sp>
      <p:sp>
        <p:nvSpPr>
          <p:cNvPr id="380" name="Text Box 8"/>
          <p:cNvSpPr txBox="1">
            <a:spLocks noChangeArrowheads="1"/>
          </p:cNvSpPr>
          <p:nvPr/>
        </p:nvSpPr>
        <p:spPr bwMode="auto">
          <a:xfrm>
            <a:off x="3367268" y="6048469"/>
            <a:ext cx="4824412" cy="468077"/>
          </a:xfrm>
          <a:prstGeom prst="rect">
            <a:avLst/>
          </a:prstGeom>
          <a:noFill/>
          <a:ln w="9525">
            <a:noFill/>
            <a:miter lim="800000"/>
            <a:headEnd/>
            <a:tailEnd/>
          </a:ln>
        </p:spPr>
        <p:txBody>
          <a:bodyPr>
            <a:spAutoFit/>
          </a:bodyPr>
          <a:lstStyle/>
          <a:p>
            <a:pPr algn="r">
              <a:lnSpc>
                <a:spcPct val="86000"/>
              </a:lnSpc>
              <a:spcBef>
                <a:spcPct val="50000"/>
              </a:spcBef>
            </a:pPr>
            <a:r>
              <a:rPr lang="nl-NL" sz="1100" b="0" i="1" dirty="0">
                <a:solidFill>
                  <a:srgbClr val="4B4B4B"/>
                </a:solidFill>
              </a:rPr>
              <a:t>Vrijens et al., J of </a:t>
            </a:r>
            <a:r>
              <a:rPr lang="nl-NL" sz="1100" b="0" i="1" dirty="0" err="1">
                <a:solidFill>
                  <a:srgbClr val="4B4B4B"/>
                </a:solidFill>
              </a:rPr>
              <a:t>Clinical</a:t>
            </a:r>
            <a:r>
              <a:rPr lang="nl-NL" sz="1100" b="0" i="1" dirty="0">
                <a:solidFill>
                  <a:srgbClr val="4B4B4B"/>
                </a:solidFill>
              </a:rPr>
              <a:t> </a:t>
            </a:r>
            <a:r>
              <a:rPr lang="nl-NL" sz="1100" b="0" i="1" dirty="0" err="1">
                <a:solidFill>
                  <a:srgbClr val="4B4B4B"/>
                </a:solidFill>
              </a:rPr>
              <a:t>Pharmacol</a:t>
            </a:r>
            <a:r>
              <a:rPr lang="nl-NL" sz="1100" b="0" i="1" dirty="0">
                <a:solidFill>
                  <a:srgbClr val="4B4B4B"/>
                </a:solidFill>
              </a:rPr>
              <a:t>, 2005, 45: </a:t>
            </a:r>
            <a:r>
              <a:rPr lang="nl-NL" sz="1100" b="0" i="1" dirty="0" smtClean="0">
                <a:solidFill>
                  <a:srgbClr val="4B4B4B"/>
                </a:solidFill>
              </a:rPr>
              <a:t>461-467</a:t>
            </a:r>
          </a:p>
          <a:p>
            <a:pPr algn="r">
              <a:lnSpc>
                <a:spcPct val="86000"/>
              </a:lnSpc>
              <a:spcBef>
                <a:spcPct val="50000"/>
              </a:spcBef>
            </a:pPr>
            <a:r>
              <a:rPr lang="nl-NL" sz="1100" b="0" i="1" dirty="0" smtClean="0">
                <a:solidFill>
                  <a:srgbClr val="4B4B4B"/>
                </a:solidFill>
              </a:rPr>
              <a:t>Vrijens &amp; </a:t>
            </a:r>
            <a:r>
              <a:rPr lang="nl-NL" sz="1100" b="0" i="1" dirty="0" err="1" smtClean="0">
                <a:solidFill>
                  <a:srgbClr val="4B4B4B"/>
                </a:solidFill>
              </a:rPr>
              <a:t>Urquhart</a:t>
            </a:r>
            <a:r>
              <a:rPr lang="nl-NL" sz="1100" b="0" i="1" dirty="0" smtClean="0">
                <a:solidFill>
                  <a:srgbClr val="4B4B4B"/>
                </a:solidFill>
              </a:rPr>
              <a:t>, CPT, 2014</a:t>
            </a:r>
            <a:endParaRPr lang="nl-NL" sz="1100" b="0" i="1" dirty="0">
              <a:solidFill>
                <a:srgbClr val="4B4B4B"/>
              </a:solidFill>
            </a:endParaRPr>
          </a:p>
        </p:txBody>
      </p:sp>
      <p:pic>
        <p:nvPicPr>
          <p:cNvPr id="2" name="Image 1"/>
          <p:cNvPicPr>
            <a:picLocks noChangeAspect="1"/>
          </p:cNvPicPr>
          <p:nvPr/>
        </p:nvPicPr>
        <p:blipFill>
          <a:blip r:embed="rId2"/>
          <a:stretch>
            <a:fillRect/>
          </a:stretch>
        </p:blipFill>
        <p:spPr>
          <a:xfrm>
            <a:off x="4534528" y="1791132"/>
            <a:ext cx="4513219" cy="3128956"/>
          </a:xfrm>
          <a:prstGeom prst="rect">
            <a:avLst/>
          </a:prstGeom>
        </p:spPr>
      </p:pic>
      <p:grpSp>
        <p:nvGrpSpPr>
          <p:cNvPr id="374" name="Group 41"/>
          <p:cNvGrpSpPr>
            <a:grpSpLocks/>
          </p:cNvGrpSpPr>
          <p:nvPr/>
        </p:nvGrpSpPr>
        <p:grpSpPr bwMode="auto">
          <a:xfrm>
            <a:off x="4937224" y="2015182"/>
            <a:ext cx="3638761" cy="2153228"/>
            <a:chOff x="717" y="543"/>
            <a:chExt cx="4346" cy="2812"/>
          </a:xfrm>
        </p:grpSpPr>
        <p:sp>
          <p:nvSpPr>
            <p:cNvPr id="375" name="Freeform 42"/>
            <p:cNvSpPr>
              <a:spLocks/>
            </p:cNvSpPr>
            <p:nvPr/>
          </p:nvSpPr>
          <p:spPr bwMode="auto">
            <a:xfrm>
              <a:off x="717" y="633"/>
              <a:ext cx="238" cy="2722"/>
            </a:xfrm>
            <a:custGeom>
              <a:avLst/>
              <a:gdLst>
                <a:gd name="T0" fmla="*/ 3 w 238"/>
                <a:gd name="T1" fmla="*/ 207 h 2722"/>
                <a:gd name="T2" fmla="*/ 8 w 238"/>
                <a:gd name="T3" fmla="*/ 177 h 2722"/>
                <a:gd name="T4" fmla="*/ 11 w 238"/>
                <a:gd name="T5" fmla="*/ 663 h 2722"/>
                <a:gd name="T6" fmla="*/ 16 w 238"/>
                <a:gd name="T7" fmla="*/ 792 h 2722"/>
                <a:gd name="T8" fmla="*/ 19 w 238"/>
                <a:gd name="T9" fmla="*/ 609 h 2722"/>
                <a:gd name="T10" fmla="*/ 23 w 238"/>
                <a:gd name="T11" fmla="*/ 849 h 2722"/>
                <a:gd name="T12" fmla="*/ 27 w 238"/>
                <a:gd name="T13" fmla="*/ 101 h 2722"/>
                <a:gd name="T14" fmla="*/ 30 w 238"/>
                <a:gd name="T15" fmla="*/ 164 h 2722"/>
                <a:gd name="T16" fmla="*/ 35 w 238"/>
                <a:gd name="T17" fmla="*/ 678 h 2722"/>
                <a:gd name="T18" fmla="*/ 38 w 238"/>
                <a:gd name="T19" fmla="*/ 741 h 2722"/>
                <a:gd name="T20" fmla="*/ 42 w 238"/>
                <a:gd name="T21" fmla="*/ 621 h 2722"/>
                <a:gd name="T22" fmla="*/ 46 w 238"/>
                <a:gd name="T23" fmla="*/ 515 h 2722"/>
                <a:gd name="T24" fmla="*/ 50 w 238"/>
                <a:gd name="T25" fmla="*/ 627 h 2722"/>
                <a:gd name="T26" fmla="*/ 53 w 238"/>
                <a:gd name="T27" fmla="*/ 1150 h 2722"/>
                <a:gd name="T28" fmla="*/ 57 w 238"/>
                <a:gd name="T29" fmla="*/ 588 h 2722"/>
                <a:gd name="T30" fmla="*/ 61 w 238"/>
                <a:gd name="T31" fmla="*/ 745 h 2722"/>
                <a:gd name="T32" fmla="*/ 65 w 238"/>
                <a:gd name="T33" fmla="*/ 439 h 2722"/>
                <a:gd name="T34" fmla="*/ 69 w 238"/>
                <a:gd name="T35" fmla="*/ 768 h 2722"/>
                <a:gd name="T36" fmla="*/ 72 w 238"/>
                <a:gd name="T37" fmla="*/ 1336 h 2722"/>
                <a:gd name="T38" fmla="*/ 77 w 238"/>
                <a:gd name="T39" fmla="*/ 557 h 2722"/>
                <a:gd name="T40" fmla="*/ 80 w 238"/>
                <a:gd name="T41" fmla="*/ 967 h 2722"/>
                <a:gd name="T42" fmla="*/ 83 w 238"/>
                <a:gd name="T43" fmla="*/ 718 h 2722"/>
                <a:gd name="T44" fmla="*/ 88 w 238"/>
                <a:gd name="T45" fmla="*/ 660 h 2722"/>
                <a:gd name="T46" fmla="*/ 91 w 238"/>
                <a:gd name="T47" fmla="*/ 736 h 2722"/>
                <a:gd name="T48" fmla="*/ 96 w 238"/>
                <a:gd name="T49" fmla="*/ 201 h 2722"/>
                <a:gd name="T50" fmla="*/ 99 w 238"/>
                <a:gd name="T51" fmla="*/ 136 h 2722"/>
                <a:gd name="T52" fmla="*/ 103 w 238"/>
                <a:gd name="T53" fmla="*/ 634 h 2722"/>
                <a:gd name="T54" fmla="*/ 107 w 238"/>
                <a:gd name="T55" fmla="*/ 338 h 2722"/>
                <a:gd name="T56" fmla="*/ 110 w 238"/>
                <a:gd name="T57" fmla="*/ 264 h 2722"/>
                <a:gd name="T58" fmla="*/ 114 w 238"/>
                <a:gd name="T59" fmla="*/ 270 h 2722"/>
                <a:gd name="T60" fmla="*/ 118 w 238"/>
                <a:gd name="T61" fmla="*/ 469 h 2722"/>
                <a:gd name="T62" fmla="*/ 122 w 238"/>
                <a:gd name="T63" fmla="*/ 469 h 2722"/>
                <a:gd name="T64" fmla="*/ 126 w 238"/>
                <a:gd name="T65" fmla="*/ 486 h 2722"/>
                <a:gd name="T66" fmla="*/ 130 w 238"/>
                <a:gd name="T67" fmla="*/ 477 h 2722"/>
                <a:gd name="T68" fmla="*/ 133 w 238"/>
                <a:gd name="T69" fmla="*/ 431 h 2722"/>
                <a:gd name="T70" fmla="*/ 137 w 238"/>
                <a:gd name="T71" fmla="*/ 466 h 2722"/>
                <a:gd name="T72" fmla="*/ 141 w 238"/>
                <a:gd name="T73" fmla="*/ 523 h 2722"/>
                <a:gd name="T74" fmla="*/ 144 w 238"/>
                <a:gd name="T75" fmla="*/ 423 h 2722"/>
                <a:gd name="T76" fmla="*/ 149 w 238"/>
                <a:gd name="T77" fmla="*/ 916 h 2722"/>
                <a:gd name="T78" fmla="*/ 152 w 238"/>
                <a:gd name="T79" fmla="*/ 1536 h 2722"/>
                <a:gd name="T80" fmla="*/ 157 w 238"/>
                <a:gd name="T81" fmla="*/ 2215 h 2722"/>
                <a:gd name="T82" fmla="*/ 160 w 238"/>
                <a:gd name="T83" fmla="*/ 412 h 2722"/>
                <a:gd name="T84" fmla="*/ 163 w 238"/>
                <a:gd name="T85" fmla="*/ 150 h 2722"/>
                <a:gd name="T86" fmla="*/ 168 w 238"/>
                <a:gd name="T87" fmla="*/ 325 h 2722"/>
                <a:gd name="T88" fmla="*/ 171 w 238"/>
                <a:gd name="T89" fmla="*/ 311 h 2722"/>
                <a:gd name="T90" fmla="*/ 176 w 238"/>
                <a:gd name="T91" fmla="*/ 542 h 2722"/>
                <a:gd name="T92" fmla="*/ 179 w 238"/>
                <a:gd name="T93" fmla="*/ 471 h 2722"/>
                <a:gd name="T94" fmla="*/ 183 w 238"/>
                <a:gd name="T95" fmla="*/ 352 h 2722"/>
                <a:gd name="T96" fmla="*/ 187 w 238"/>
                <a:gd name="T97" fmla="*/ 142 h 2722"/>
                <a:gd name="T98" fmla="*/ 190 w 238"/>
                <a:gd name="T99" fmla="*/ 235 h 2722"/>
                <a:gd name="T100" fmla="*/ 194 w 238"/>
                <a:gd name="T101" fmla="*/ 117 h 2722"/>
                <a:gd name="T102" fmla="*/ 198 w 238"/>
                <a:gd name="T103" fmla="*/ 141 h 2722"/>
                <a:gd name="T104" fmla="*/ 202 w 238"/>
                <a:gd name="T105" fmla="*/ 318 h 2722"/>
                <a:gd name="T106" fmla="*/ 205 w 238"/>
                <a:gd name="T107" fmla="*/ 83 h 2722"/>
                <a:gd name="T108" fmla="*/ 209 w 238"/>
                <a:gd name="T109" fmla="*/ 312 h 2722"/>
                <a:gd name="T110" fmla="*/ 213 w 238"/>
                <a:gd name="T111" fmla="*/ 310 h 2722"/>
                <a:gd name="T112" fmla="*/ 217 w 238"/>
                <a:gd name="T113" fmla="*/ 676 h 2722"/>
                <a:gd name="T114" fmla="*/ 221 w 238"/>
                <a:gd name="T115" fmla="*/ 428 h 2722"/>
                <a:gd name="T116" fmla="*/ 224 w 238"/>
                <a:gd name="T117" fmla="*/ 294 h 2722"/>
                <a:gd name="T118" fmla="*/ 229 w 238"/>
                <a:gd name="T119" fmla="*/ 494 h 2722"/>
                <a:gd name="T120" fmla="*/ 232 w 238"/>
                <a:gd name="T121" fmla="*/ 479 h 2722"/>
                <a:gd name="T122" fmla="*/ 235 w 238"/>
                <a:gd name="T123" fmla="*/ 348 h 2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2722">
                  <a:moveTo>
                    <a:pt x="0" y="1878"/>
                  </a:moveTo>
                  <a:lnTo>
                    <a:pt x="0" y="1494"/>
                  </a:lnTo>
                  <a:lnTo>
                    <a:pt x="0" y="1280"/>
                  </a:lnTo>
                  <a:lnTo>
                    <a:pt x="0" y="1135"/>
                  </a:lnTo>
                  <a:lnTo>
                    <a:pt x="1" y="1029"/>
                  </a:lnTo>
                  <a:lnTo>
                    <a:pt x="1" y="947"/>
                  </a:lnTo>
                  <a:lnTo>
                    <a:pt x="1" y="882"/>
                  </a:lnTo>
                  <a:lnTo>
                    <a:pt x="1" y="829"/>
                  </a:lnTo>
                  <a:lnTo>
                    <a:pt x="1" y="786"/>
                  </a:lnTo>
                  <a:lnTo>
                    <a:pt x="1" y="749"/>
                  </a:lnTo>
                  <a:lnTo>
                    <a:pt x="1" y="719"/>
                  </a:lnTo>
                  <a:lnTo>
                    <a:pt x="1" y="618"/>
                  </a:lnTo>
                  <a:lnTo>
                    <a:pt x="1" y="540"/>
                  </a:lnTo>
                  <a:lnTo>
                    <a:pt x="2" y="477"/>
                  </a:lnTo>
                  <a:lnTo>
                    <a:pt x="2" y="426"/>
                  </a:lnTo>
                  <a:lnTo>
                    <a:pt x="2" y="384"/>
                  </a:lnTo>
                  <a:lnTo>
                    <a:pt x="2" y="349"/>
                  </a:lnTo>
                  <a:lnTo>
                    <a:pt x="2" y="321"/>
                  </a:lnTo>
                  <a:lnTo>
                    <a:pt x="2" y="295"/>
                  </a:lnTo>
                  <a:lnTo>
                    <a:pt x="2" y="275"/>
                  </a:lnTo>
                  <a:lnTo>
                    <a:pt x="2" y="258"/>
                  </a:lnTo>
                  <a:lnTo>
                    <a:pt x="2" y="244"/>
                  </a:lnTo>
                  <a:lnTo>
                    <a:pt x="3" y="233"/>
                  </a:lnTo>
                  <a:lnTo>
                    <a:pt x="3" y="223"/>
                  </a:lnTo>
                  <a:lnTo>
                    <a:pt x="3" y="216"/>
                  </a:lnTo>
                  <a:lnTo>
                    <a:pt x="3" y="211"/>
                  </a:lnTo>
                  <a:lnTo>
                    <a:pt x="3" y="206"/>
                  </a:lnTo>
                  <a:lnTo>
                    <a:pt x="3" y="204"/>
                  </a:lnTo>
                  <a:lnTo>
                    <a:pt x="3" y="203"/>
                  </a:lnTo>
                  <a:lnTo>
                    <a:pt x="3" y="203"/>
                  </a:lnTo>
                  <a:lnTo>
                    <a:pt x="3" y="205"/>
                  </a:lnTo>
                  <a:lnTo>
                    <a:pt x="3" y="207"/>
                  </a:lnTo>
                  <a:lnTo>
                    <a:pt x="5" y="210"/>
                  </a:lnTo>
                  <a:lnTo>
                    <a:pt x="5" y="214"/>
                  </a:lnTo>
                  <a:lnTo>
                    <a:pt x="5" y="218"/>
                  </a:lnTo>
                  <a:lnTo>
                    <a:pt x="5" y="190"/>
                  </a:lnTo>
                  <a:lnTo>
                    <a:pt x="5" y="164"/>
                  </a:lnTo>
                  <a:lnTo>
                    <a:pt x="5" y="143"/>
                  </a:lnTo>
                  <a:lnTo>
                    <a:pt x="5" y="126"/>
                  </a:lnTo>
                  <a:lnTo>
                    <a:pt x="5" y="112"/>
                  </a:lnTo>
                  <a:lnTo>
                    <a:pt x="5" y="100"/>
                  </a:lnTo>
                  <a:lnTo>
                    <a:pt x="6" y="90"/>
                  </a:lnTo>
                  <a:lnTo>
                    <a:pt x="6" y="83"/>
                  </a:lnTo>
                  <a:lnTo>
                    <a:pt x="6" y="78"/>
                  </a:lnTo>
                  <a:lnTo>
                    <a:pt x="6" y="73"/>
                  </a:lnTo>
                  <a:lnTo>
                    <a:pt x="6" y="71"/>
                  </a:lnTo>
                  <a:lnTo>
                    <a:pt x="6" y="70"/>
                  </a:lnTo>
                  <a:lnTo>
                    <a:pt x="6" y="70"/>
                  </a:lnTo>
                  <a:lnTo>
                    <a:pt x="6" y="71"/>
                  </a:lnTo>
                  <a:lnTo>
                    <a:pt x="6" y="73"/>
                  </a:lnTo>
                  <a:lnTo>
                    <a:pt x="7" y="75"/>
                  </a:lnTo>
                  <a:lnTo>
                    <a:pt x="7" y="80"/>
                  </a:lnTo>
                  <a:lnTo>
                    <a:pt x="7" y="84"/>
                  </a:lnTo>
                  <a:lnTo>
                    <a:pt x="7" y="90"/>
                  </a:lnTo>
                  <a:lnTo>
                    <a:pt x="7" y="96"/>
                  </a:lnTo>
                  <a:lnTo>
                    <a:pt x="7" y="103"/>
                  </a:lnTo>
                  <a:lnTo>
                    <a:pt x="7" y="111"/>
                  </a:lnTo>
                  <a:lnTo>
                    <a:pt x="7" y="119"/>
                  </a:lnTo>
                  <a:lnTo>
                    <a:pt x="7" y="127"/>
                  </a:lnTo>
                  <a:lnTo>
                    <a:pt x="7" y="136"/>
                  </a:lnTo>
                  <a:lnTo>
                    <a:pt x="8" y="146"/>
                  </a:lnTo>
                  <a:lnTo>
                    <a:pt x="8" y="156"/>
                  </a:lnTo>
                  <a:lnTo>
                    <a:pt x="8" y="166"/>
                  </a:lnTo>
                  <a:lnTo>
                    <a:pt x="8" y="177"/>
                  </a:lnTo>
                  <a:lnTo>
                    <a:pt x="8" y="189"/>
                  </a:lnTo>
                  <a:lnTo>
                    <a:pt x="8" y="201"/>
                  </a:lnTo>
                  <a:lnTo>
                    <a:pt x="8" y="213"/>
                  </a:lnTo>
                  <a:lnTo>
                    <a:pt x="8" y="225"/>
                  </a:lnTo>
                  <a:lnTo>
                    <a:pt x="8" y="237"/>
                  </a:lnTo>
                  <a:lnTo>
                    <a:pt x="9" y="251"/>
                  </a:lnTo>
                  <a:lnTo>
                    <a:pt x="9" y="264"/>
                  </a:lnTo>
                  <a:lnTo>
                    <a:pt x="9" y="277"/>
                  </a:lnTo>
                  <a:lnTo>
                    <a:pt x="9" y="291"/>
                  </a:lnTo>
                  <a:lnTo>
                    <a:pt x="9" y="305"/>
                  </a:lnTo>
                  <a:lnTo>
                    <a:pt x="9" y="320"/>
                  </a:lnTo>
                  <a:lnTo>
                    <a:pt x="9" y="334"/>
                  </a:lnTo>
                  <a:lnTo>
                    <a:pt x="9" y="348"/>
                  </a:lnTo>
                  <a:lnTo>
                    <a:pt x="9" y="364"/>
                  </a:lnTo>
                  <a:lnTo>
                    <a:pt x="10" y="378"/>
                  </a:lnTo>
                  <a:lnTo>
                    <a:pt x="10" y="394"/>
                  </a:lnTo>
                  <a:lnTo>
                    <a:pt x="10" y="409"/>
                  </a:lnTo>
                  <a:lnTo>
                    <a:pt x="10" y="426"/>
                  </a:lnTo>
                  <a:lnTo>
                    <a:pt x="10" y="442"/>
                  </a:lnTo>
                  <a:lnTo>
                    <a:pt x="10" y="457"/>
                  </a:lnTo>
                  <a:lnTo>
                    <a:pt x="10" y="474"/>
                  </a:lnTo>
                  <a:lnTo>
                    <a:pt x="10" y="490"/>
                  </a:lnTo>
                  <a:lnTo>
                    <a:pt x="10" y="507"/>
                  </a:lnTo>
                  <a:lnTo>
                    <a:pt x="10" y="524"/>
                  </a:lnTo>
                  <a:lnTo>
                    <a:pt x="11" y="540"/>
                  </a:lnTo>
                  <a:lnTo>
                    <a:pt x="11" y="558"/>
                  </a:lnTo>
                  <a:lnTo>
                    <a:pt x="11" y="575"/>
                  </a:lnTo>
                  <a:lnTo>
                    <a:pt x="11" y="593"/>
                  </a:lnTo>
                  <a:lnTo>
                    <a:pt x="11" y="609"/>
                  </a:lnTo>
                  <a:lnTo>
                    <a:pt x="11" y="627"/>
                  </a:lnTo>
                  <a:lnTo>
                    <a:pt x="11" y="645"/>
                  </a:lnTo>
                  <a:lnTo>
                    <a:pt x="11" y="663"/>
                  </a:lnTo>
                  <a:lnTo>
                    <a:pt x="11" y="680"/>
                  </a:lnTo>
                  <a:lnTo>
                    <a:pt x="12" y="699"/>
                  </a:lnTo>
                  <a:lnTo>
                    <a:pt x="12" y="717"/>
                  </a:lnTo>
                  <a:lnTo>
                    <a:pt x="12" y="735"/>
                  </a:lnTo>
                  <a:lnTo>
                    <a:pt x="12" y="754"/>
                  </a:lnTo>
                  <a:lnTo>
                    <a:pt x="12" y="772"/>
                  </a:lnTo>
                  <a:lnTo>
                    <a:pt x="12" y="790"/>
                  </a:lnTo>
                  <a:lnTo>
                    <a:pt x="12" y="809"/>
                  </a:lnTo>
                  <a:lnTo>
                    <a:pt x="12" y="828"/>
                  </a:lnTo>
                  <a:lnTo>
                    <a:pt x="12" y="847"/>
                  </a:lnTo>
                  <a:lnTo>
                    <a:pt x="13" y="866"/>
                  </a:lnTo>
                  <a:lnTo>
                    <a:pt x="13" y="885"/>
                  </a:lnTo>
                  <a:lnTo>
                    <a:pt x="13" y="903"/>
                  </a:lnTo>
                  <a:lnTo>
                    <a:pt x="13" y="923"/>
                  </a:lnTo>
                  <a:lnTo>
                    <a:pt x="13" y="942"/>
                  </a:lnTo>
                  <a:lnTo>
                    <a:pt x="13" y="962"/>
                  </a:lnTo>
                  <a:lnTo>
                    <a:pt x="13" y="981"/>
                  </a:lnTo>
                  <a:lnTo>
                    <a:pt x="13" y="1001"/>
                  </a:lnTo>
                  <a:lnTo>
                    <a:pt x="13" y="1020"/>
                  </a:lnTo>
                  <a:lnTo>
                    <a:pt x="13" y="1040"/>
                  </a:lnTo>
                  <a:lnTo>
                    <a:pt x="15" y="1060"/>
                  </a:lnTo>
                  <a:lnTo>
                    <a:pt x="15" y="1080"/>
                  </a:lnTo>
                  <a:lnTo>
                    <a:pt x="15" y="1099"/>
                  </a:lnTo>
                  <a:lnTo>
                    <a:pt x="15" y="1119"/>
                  </a:lnTo>
                  <a:lnTo>
                    <a:pt x="15" y="1139"/>
                  </a:lnTo>
                  <a:lnTo>
                    <a:pt x="15" y="1159"/>
                  </a:lnTo>
                  <a:lnTo>
                    <a:pt x="15" y="1180"/>
                  </a:lnTo>
                  <a:lnTo>
                    <a:pt x="15" y="1200"/>
                  </a:lnTo>
                  <a:lnTo>
                    <a:pt x="15" y="1051"/>
                  </a:lnTo>
                  <a:lnTo>
                    <a:pt x="16" y="942"/>
                  </a:lnTo>
                  <a:lnTo>
                    <a:pt x="16" y="859"/>
                  </a:lnTo>
                  <a:lnTo>
                    <a:pt x="16" y="792"/>
                  </a:lnTo>
                  <a:lnTo>
                    <a:pt x="16" y="738"/>
                  </a:lnTo>
                  <a:lnTo>
                    <a:pt x="16" y="694"/>
                  </a:lnTo>
                  <a:lnTo>
                    <a:pt x="16" y="657"/>
                  </a:lnTo>
                  <a:lnTo>
                    <a:pt x="16" y="627"/>
                  </a:lnTo>
                  <a:lnTo>
                    <a:pt x="16" y="602"/>
                  </a:lnTo>
                  <a:lnTo>
                    <a:pt x="16" y="579"/>
                  </a:lnTo>
                  <a:lnTo>
                    <a:pt x="16" y="562"/>
                  </a:lnTo>
                  <a:lnTo>
                    <a:pt x="17" y="547"/>
                  </a:lnTo>
                  <a:lnTo>
                    <a:pt x="17" y="535"/>
                  </a:lnTo>
                  <a:lnTo>
                    <a:pt x="17" y="525"/>
                  </a:lnTo>
                  <a:lnTo>
                    <a:pt x="17" y="517"/>
                  </a:lnTo>
                  <a:lnTo>
                    <a:pt x="17" y="510"/>
                  </a:lnTo>
                  <a:lnTo>
                    <a:pt x="17" y="507"/>
                  </a:lnTo>
                  <a:lnTo>
                    <a:pt x="17" y="504"/>
                  </a:lnTo>
                  <a:lnTo>
                    <a:pt x="17" y="503"/>
                  </a:lnTo>
                  <a:lnTo>
                    <a:pt x="17" y="503"/>
                  </a:lnTo>
                  <a:lnTo>
                    <a:pt x="18" y="504"/>
                  </a:lnTo>
                  <a:lnTo>
                    <a:pt x="18" y="505"/>
                  </a:lnTo>
                  <a:lnTo>
                    <a:pt x="18" y="508"/>
                  </a:lnTo>
                  <a:lnTo>
                    <a:pt x="18" y="513"/>
                  </a:lnTo>
                  <a:lnTo>
                    <a:pt x="18" y="517"/>
                  </a:lnTo>
                  <a:lnTo>
                    <a:pt x="18" y="523"/>
                  </a:lnTo>
                  <a:lnTo>
                    <a:pt x="18" y="528"/>
                  </a:lnTo>
                  <a:lnTo>
                    <a:pt x="18" y="535"/>
                  </a:lnTo>
                  <a:lnTo>
                    <a:pt x="18" y="543"/>
                  </a:lnTo>
                  <a:lnTo>
                    <a:pt x="19" y="550"/>
                  </a:lnTo>
                  <a:lnTo>
                    <a:pt x="19" y="559"/>
                  </a:lnTo>
                  <a:lnTo>
                    <a:pt x="19" y="568"/>
                  </a:lnTo>
                  <a:lnTo>
                    <a:pt x="19" y="578"/>
                  </a:lnTo>
                  <a:lnTo>
                    <a:pt x="19" y="588"/>
                  </a:lnTo>
                  <a:lnTo>
                    <a:pt x="19" y="598"/>
                  </a:lnTo>
                  <a:lnTo>
                    <a:pt x="19" y="609"/>
                  </a:lnTo>
                  <a:lnTo>
                    <a:pt x="19" y="620"/>
                  </a:lnTo>
                  <a:lnTo>
                    <a:pt x="19" y="631"/>
                  </a:lnTo>
                  <a:lnTo>
                    <a:pt x="19" y="644"/>
                  </a:lnTo>
                  <a:lnTo>
                    <a:pt x="20" y="656"/>
                  </a:lnTo>
                  <a:lnTo>
                    <a:pt x="20" y="668"/>
                  </a:lnTo>
                  <a:lnTo>
                    <a:pt x="20" y="681"/>
                  </a:lnTo>
                  <a:lnTo>
                    <a:pt x="20" y="695"/>
                  </a:lnTo>
                  <a:lnTo>
                    <a:pt x="20" y="708"/>
                  </a:lnTo>
                  <a:lnTo>
                    <a:pt x="20" y="723"/>
                  </a:lnTo>
                  <a:lnTo>
                    <a:pt x="20" y="736"/>
                  </a:lnTo>
                  <a:lnTo>
                    <a:pt x="20" y="750"/>
                  </a:lnTo>
                  <a:lnTo>
                    <a:pt x="20" y="765"/>
                  </a:lnTo>
                  <a:lnTo>
                    <a:pt x="21" y="779"/>
                  </a:lnTo>
                  <a:lnTo>
                    <a:pt x="21" y="795"/>
                  </a:lnTo>
                  <a:lnTo>
                    <a:pt x="21" y="809"/>
                  </a:lnTo>
                  <a:lnTo>
                    <a:pt x="21" y="825"/>
                  </a:lnTo>
                  <a:lnTo>
                    <a:pt x="21" y="840"/>
                  </a:lnTo>
                  <a:lnTo>
                    <a:pt x="21" y="856"/>
                  </a:lnTo>
                  <a:lnTo>
                    <a:pt x="21" y="872"/>
                  </a:lnTo>
                  <a:lnTo>
                    <a:pt x="21" y="888"/>
                  </a:lnTo>
                  <a:lnTo>
                    <a:pt x="21" y="905"/>
                  </a:lnTo>
                  <a:lnTo>
                    <a:pt x="22" y="921"/>
                  </a:lnTo>
                  <a:lnTo>
                    <a:pt x="22" y="938"/>
                  </a:lnTo>
                  <a:lnTo>
                    <a:pt x="22" y="955"/>
                  </a:lnTo>
                  <a:lnTo>
                    <a:pt x="22" y="971"/>
                  </a:lnTo>
                  <a:lnTo>
                    <a:pt x="22" y="988"/>
                  </a:lnTo>
                  <a:lnTo>
                    <a:pt x="22" y="1006"/>
                  </a:lnTo>
                  <a:lnTo>
                    <a:pt x="22" y="1022"/>
                  </a:lnTo>
                  <a:lnTo>
                    <a:pt x="22" y="1040"/>
                  </a:lnTo>
                  <a:lnTo>
                    <a:pt x="22" y="1058"/>
                  </a:lnTo>
                  <a:lnTo>
                    <a:pt x="22" y="939"/>
                  </a:lnTo>
                  <a:lnTo>
                    <a:pt x="23" y="849"/>
                  </a:lnTo>
                  <a:lnTo>
                    <a:pt x="23" y="778"/>
                  </a:lnTo>
                  <a:lnTo>
                    <a:pt x="23" y="720"/>
                  </a:lnTo>
                  <a:lnTo>
                    <a:pt x="23" y="674"/>
                  </a:lnTo>
                  <a:lnTo>
                    <a:pt x="23" y="635"/>
                  </a:lnTo>
                  <a:lnTo>
                    <a:pt x="23" y="603"/>
                  </a:lnTo>
                  <a:lnTo>
                    <a:pt x="23" y="576"/>
                  </a:lnTo>
                  <a:lnTo>
                    <a:pt x="23" y="553"/>
                  </a:lnTo>
                  <a:lnTo>
                    <a:pt x="23" y="534"/>
                  </a:lnTo>
                  <a:lnTo>
                    <a:pt x="25" y="518"/>
                  </a:lnTo>
                  <a:lnTo>
                    <a:pt x="25" y="505"/>
                  </a:lnTo>
                  <a:lnTo>
                    <a:pt x="25" y="495"/>
                  </a:lnTo>
                  <a:lnTo>
                    <a:pt x="25" y="486"/>
                  </a:lnTo>
                  <a:lnTo>
                    <a:pt x="25" y="480"/>
                  </a:lnTo>
                  <a:lnTo>
                    <a:pt x="25" y="475"/>
                  </a:lnTo>
                  <a:lnTo>
                    <a:pt x="25" y="472"/>
                  </a:lnTo>
                  <a:lnTo>
                    <a:pt x="25" y="471"/>
                  </a:lnTo>
                  <a:lnTo>
                    <a:pt x="25" y="469"/>
                  </a:lnTo>
                  <a:lnTo>
                    <a:pt x="26" y="417"/>
                  </a:lnTo>
                  <a:lnTo>
                    <a:pt x="26" y="375"/>
                  </a:lnTo>
                  <a:lnTo>
                    <a:pt x="26" y="338"/>
                  </a:lnTo>
                  <a:lnTo>
                    <a:pt x="26" y="308"/>
                  </a:lnTo>
                  <a:lnTo>
                    <a:pt x="26" y="284"/>
                  </a:lnTo>
                  <a:lnTo>
                    <a:pt x="26" y="263"/>
                  </a:lnTo>
                  <a:lnTo>
                    <a:pt x="26" y="245"/>
                  </a:lnTo>
                  <a:lnTo>
                    <a:pt x="26" y="231"/>
                  </a:lnTo>
                  <a:lnTo>
                    <a:pt x="26" y="220"/>
                  </a:lnTo>
                  <a:lnTo>
                    <a:pt x="26" y="210"/>
                  </a:lnTo>
                  <a:lnTo>
                    <a:pt x="27" y="202"/>
                  </a:lnTo>
                  <a:lnTo>
                    <a:pt x="27" y="196"/>
                  </a:lnTo>
                  <a:lnTo>
                    <a:pt x="27" y="159"/>
                  </a:lnTo>
                  <a:lnTo>
                    <a:pt x="27" y="127"/>
                  </a:lnTo>
                  <a:lnTo>
                    <a:pt x="27" y="101"/>
                  </a:lnTo>
                  <a:lnTo>
                    <a:pt x="27" y="80"/>
                  </a:lnTo>
                  <a:lnTo>
                    <a:pt x="27" y="61"/>
                  </a:lnTo>
                  <a:lnTo>
                    <a:pt x="27" y="45"/>
                  </a:lnTo>
                  <a:lnTo>
                    <a:pt x="27" y="33"/>
                  </a:lnTo>
                  <a:lnTo>
                    <a:pt x="28" y="23"/>
                  </a:lnTo>
                  <a:lnTo>
                    <a:pt x="28" y="15"/>
                  </a:lnTo>
                  <a:lnTo>
                    <a:pt x="28" y="9"/>
                  </a:lnTo>
                  <a:lnTo>
                    <a:pt x="28" y="4"/>
                  </a:lnTo>
                  <a:lnTo>
                    <a:pt x="28" y="1"/>
                  </a:lnTo>
                  <a:lnTo>
                    <a:pt x="28" y="0"/>
                  </a:lnTo>
                  <a:lnTo>
                    <a:pt x="28" y="0"/>
                  </a:lnTo>
                  <a:lnTo>
                    <a:pt x="28" y="0"/>
                  </a:lnTo>
                  <a:lnTo>
                    <a:pt x="28" y="2"/>
                  </a:lnTo>
                  <a:lnTo>
                    <a:pt x="29" y="5"/>
                  </a:lnTo>
                  <a:lnTo>
                    <a:pt x="29" y="9"/>
                  </a:lnTo>
                  <a:lnTo>
                    <a:pt x="29" y="13"/>
                  </a:lnTo>
                  <a:lnTo>
                    <a:pt x="29" y="19"/>
                  </a:lnTo>
                  <a:lnTo>
                    <a:pt x="29" y="24"/>
                  </a:lnTo>
                  <a:lnTo>
                    <a:pt x="29" y="31"/>
                  </a:lnTo>
                  <a:lnTo>
                    <a:pt x="29" y="39"/>
                  </a:lnTo>
                  <a:lnTo>
                    <a:pt x="29" y="46"/>
                  </a:lnTo>
                  <a:lnTo>
                    <a:pt x="29" y="55"/>
                  </a:lnTo>
                  <a:lnTo>
                    <a:pt x="29" y="64"/>
                  </a:lnTo>
                  <a:lnTo>
                    <a:pt x="30" y="73"/>
                  </a:lnTo>
                  <a:lnTo>
                    <a:pt x="30" y="83"/>
                  </a:lnTo>
                  <a:lnTo>
                    <a:pt x="30" y="94"/>
                  </a:lnTo>
                  <a:lnTo>
                    <a:pt x="30" y="104"/>
                  </a:lnTo>
                  <a:lnTo>
                    <a:pt x="30" y="115"/>
                  </a:lnTo>
                  <a:lnTo>
                    <a:pt x="30" y="127"/>
                  </a:lnTo>
                  <a:lnTo>
                    <a:pt x="30" y="140"/>
                  </a:lnTo>
                  <a:lnTo>
                    <a:pt x="30" y="152"/>
                  </a:lnTo>
                  <a:lnTo>
                    <a:pt x="30" y="164"/>
                  </a:lnTo>
                  <a:lnTo>
                    <a:pt x="31" y="177"/>
                  </a:lnTo>
                  <a:lnTo>
                    <a:pt x="31" y="190"/>
                  </a:lnTo>
                  <a:lnTo>
                    <a:pt x="31" y="204"/>
                  </a:lnTo>
                  <a:lnTo>
                    <a:pt x="31" y="217"/>
                  </a:lnTo>
                  <a:lnTo>
                    <a:pt x="31" y="231"/>
                  </a:lnTo>
                  <a:lnTo>
                    <a:pt x="31" y="245"/>
                  </a:lnTo>
                  <a:lnTo>
                    <a:pt x="31" y="260"/>
                  </a:lnTo>
                  <a:lnTo>
                    <a:pt x="31" y="275"/>
                  </a:lnTo>
                  <a:lnTo>
                    <a:pt x="31" y="290"/>
                  </a:lnTo>
                  <a:lnTo>
                    <a:pt x="32" y="305"/>
                  </a:lnTo>
                  <a:lnTo>
                    <a:pt x="32" y="320"/>
                  </a:lnTo>
                  <a:lnTo>
                    <a:pt x="32" y="335"/>
                  </a:lnTo>
                  <a:lnTo>
                    <a:pt x="32" y="352"/>
                  </a:lnTo>
                  <a:lnTo>
                    <a:pt x="32" y="367"/>
                  </a:lnTo>
                  <a:lnTo>
                    <a:pt x="32" y="383"/>
                  </a:lnTo>
                  <a:lnTo>
                    <a:pt x="32" y="399"/>
                  </a:lnTo>
                  <a:lnTo>
                    <a:pt x="32" y="416"/>
                  </a:lnTo>
                  <a:lnTo>
                    <a:pt x="32" y="433"/>
                  </a:lnTo>
                  <a:lnTo>
                    <a:pt x="32" y="449"/>
                  </a:lnTo>
                  <a:lnTo>
                    <a:pt x="33" y="466"/>
                  </a:lnTo>
                  <a:lnTo>
                    <a:pt x="33" y="483"/>
                  </a:lnTo>
                  <a:lnTo>
                    <a:pt x="33" y="500"/>
                  </a:lnTo>
                  <a:lnTo>
                    <a:pt x="33" y="517"/>
                  </a:lnTo>
                  <a:lnTo>
                    <a:pt x="33" y="535"/>
                  </a:lnTo>
                  <a:lnTo>
                    <a:pt x="33" y="553"/>
                  </a:lnTo>
                  <a:lnTo>
                    <a:pt x="33" y="570"/>
                  </a:lnTo>
                  <a:lnTo>
                    <a:pt x="33" y="588"/>
                  </a:lnTo>
                  <a:lnTo>
                    <a:pt x="33" y="606"/>
                  </a:lnTo>
                  <a:lnTo>
                    <a:pt x="35" y="624"/>
                  </a:lnTo>
                  <a:lnTo>
                    <a:pt x="35" y="641"/>
                  </a:lnTo>
                  <a:lnTo>
                    <a:pt x="35" y="660"/>
                  </a:lnTo>
                  <a:lnTo>
                    <a:pt x="35" y="678"/>
                  </a:lnTo>
                  <a:lnTo>
                    <a:pt x="35" y="697"/>
                  </a:lnTo>
                  <a:lnTo>
                    <a:pt x="35" y="716"/>
                  </a:lnTo>
                  <a:lnTo>
                    <a:pt x="35" y="734"/>
                  </a:lnTo>
                  <a:lnTo>
                    <a:pt x="35" y="752"/>
                  </a:lnTo>
                  <a:lnTo>
                    <a:pt x="35" y="771"/>
                  </a:lnTo>
                  <a:lnTo>
                    <a:pt x="36" y="790"/>
                  </a:lnTo>
                  <a:lnTo>
                    <a:pt x="36" y="809"/>
                  </a:lnTo>
                  <a:lnTo>
                    <a:pt x="36" y="829"/>
                  </a:lnTo>
                  <a:lnTo>
                    <a:pt x="36" y="848"/>
                  </a:lnTo>
                  <a:lnTo>
                    <a:pt x="36" y="867"/>
                  </a:lnTo>
                  <a:lnTo>
                    <a:pt x="36" y="887"/>
                  </a:lnTo>
                  <a:lnTo>
                    <a:pt x="36" y="906"/>
                  </a:lnTo>
                  <a:lnTo>
                    <a:pt x="36" y="926"/>
                  </a:lnTo>
                  <a:lnTo>
                    <a:pt x="36" y="945"/>
                  </a:lnTo>
                  <a:lnTo>
                    <a:pt x="36" y="965"/>
                  </a:lnTo>
                  <a:lnTo>
                    <a:pt x="37" y="985"/>
                  </a:lnTo>
                  <a:lnTo>
                    <a:pt x="37" y="1004"/>
                  </a:lnTo>
                  <a:lnTo>
                    <a:pt x="37" y="1023"/>
                  </a:lnTo>
                  <a:lnTo>
                    <a:pt x="37" y="1043"/>
                  </a:lnTo>
                  <a:lnTo>
                    <a:pt x="37" y="1063"/>
                  </a:lnTo>
                  <a:lnTo>
                    <a:pt x="37" y="1083"/>
                  </a:lnTo>
                  <a:lnTo>
                    <a:pt x="37" y="1103"/>
                  </a:lnTo>
                  <a:lnTo>
                    <a:pt x="37" y="1124"/>
                  </a:lnTo>
                  <a:lnTo>
                    <a:pt x="37" y="1144"/>
                  </a:lnTo>
                  <a:lnTo>
                    <a:pt x="38" y="1164"/>
                  </a:lnTo>
                  <a:lnTo>
                    <a:pt x="38" y="1184"/>
                  </a:lnTo>
                  <a:lnTo>
                    <a:pt x="38" y="1205"/>
                  </a:lnTo>
                  <a:lnTo>
                    <a:pt x="38" y="1056"/>
                  </a:lnTo>
                  <a:lnTo>
                    <a:pt x="38" y="946"/>
                  </a:lnTo>
                  <a:lnTo>
                    <a:pt x="38" y="861"/>
                  </a:lnTo>
                  <a:lnTo>
                    <a:pt x="38" y="795"/>
                  </a:lnTo>
                  <a:lnTo>
                    <a:pt x="38" y="741"/>
                  </a:lnTo>
                  <a:lnTo>
                    <a:pt x="38" y="696"/>
                  </a:lnTo>
                  <a:lnTo>
                    <a:pt x="39" y="659"/>
                  </a:lnTo>
                  <a:lnTo>
                    <a:pt x="39" y="628"/>
                  </a:lnTo>
                  <a:lnTo>
                    <a:pt x="39" y="603"/>
                  </a:lnTo>
                  <a:lnTo>
                    <a:pt x="39" y="582"/>
                  </a:lnTo>
                  <a:lnTo>
                    <a:pt x="39" y="564"/>
                  </a:lnTo>
                  <a:lnTo>
                    <a:pt x="39" y="548"/>
                  </a:lnTo>
                  <a:lnTo>
                    <a:pt x="39" y="536"/>
                  </a:lnTo>
                  <a:lnTo>
                    <a:pt x="39" y="526"/>
                  </a:lnTo>
                  <a:lnTo>
                    <a:pt x="39" y="518"/>
                  </a:lnTo>
                  <a:lnTo>
                    <a:pt x="39" y="513"/>
                  </a:lnTo>
                  <a:lnTo>
                    <a:pt x="40" y="508"/>
                  </a:lnTo>
                  <a:lnTo>
                    <a:pt x="40" y="505"/>
                  </a:lnTo>
                  <a:lnTo>
                    <a:pt x="40" y="504"/>
                  </a:lnTo>
                  <a:lnTo>
                    <a:pt x="40" y="504"/>
                  </a:lnTo>
                  <a:lnTo>
                    <a:pt x="40" y="505"/>
                  </a:lnTo>
                  <a:lnTo>
                    <a:pt x="40" y="507"/>
                  </a:lnTo>
                  <a:lnTo>
                    <a:pt x="40" y="509"/>
                  </a:lnTo>
                  <a:lnTo>
                    <a:pt x="40" y="514"/>
                  </a:lnTo>
                  <a:lnTo>
                    <a:pt x="40" y="518"/>
                  </a:lnTo>
                  <a:lnTo>
                    <a:pt x="41" y="524"/>
                  </a:lnTo>
                  <a:lnTo>
                    <a:pt x="41" y="529"/>
                  </a:lnTo>
                  <a:lnTo>
                    <a:pt x="41" y="536"/>
                  </a:lnTo>
                  <a:lnTo>
                    <a:pt x="41" y="544"/>
                  </a:lnTo>
                  <a:lnTo>
                    <a:pt x="41" y="552"/>
                  </a:lnTo>
                  <a:lnTo>
                    <a:pt x="41" y="560"/>
                  </a:lnTo>
                  <a:lnTo>
                    <a:pt x="41" y="569"/>
                  </a:lnTo>
                  <a:lnTo>
                    <a:pt x="41" y="579"/>
                  </a:lnTo>
                  <a:lnTo>
                    <a:pt x="41" y="589"/>
                  </a:lnTo>
                  <a:lnTo>
                    <a:pt x="42" y="599"/>
                  </a:lnTo>
                  <a:lnTo>
                    <a:pt x="42" y="610"/>
                  </a:lnTo>
                  <a:lnTo>
                    <a:pt x="42" y="621"/>
                  </a:lnTo>
                  <a:lnTo>
                    <a:pt x="42" y="633"/>
                  </a:lnTo>
                  <a:lnTo>
                    <a:pt x="42" y="645"/>
                  </a:lnTo>
                  <a:lnTo>
                    <a:pt x="42" y="657"/>
                  </a:lnTo>
                  <a:lnTo>
                    <a:pt x="42" y="669"/>
                  </a:lnTo>
                  <a:lnTo>
                    <a:pt x="42" y="683"/>
                  </a:lnTo>
                  <a:lnTo>
                    <a:pt x="42" y="696"/>
                  </a:lnTo>
                  <a:lnTo>
                    <a:pt x="42" y="709"/>
                  </a:lnTo>
                  <a:lnTo>
                    <a:pt x="43" y="724"/>
                  </a:lnTo>
                  <a:lnTo>
                    <a:pt x="43" y="737"/>
                  </a:lnTo>
                  <a:lnTo>
                    <a:pt x="43" y="751"/>
                  </a:lnTo>
                  <a:lnTo>
                    <a:pt x="43" y="766"/>
                  </a:lnTo>
                  <a:lnTo>
                    <a:pt x="43" y="780"/>
                  </a:lnTo>
                  <a:lnTo>
                    <a:pt x="43" y="796"/>
                  </a:lnTo>
                  <a:lnTo>
                    <a:pt x="43" y="810"/>
                  </a:lnTo>
                  <a:lnTo>
                    <a:pt x="43" y="826"/>
                  </a:lnTo>
                  <a:lnTo>
                    <a:pt x="43" y="841"/>
                  </a:lnTo>
                  <a:lnTo>
                    <a:pt x="45" y="857"/>
                  </a:lnTo>
                  <a:lnTo>
                    <a:pt x="45" y="873"/>
                  </a:lnTo>
                  <a:lnTo>
                    <a:pt x="45" y="889"/>
                  </a:lnTo>
                  <a:lnTo>
                    <a:pt x="45" y="906"/>
                  </a:lnTo>
                  <a:lnTo>
                    <a:pt x="45" y="922"/>
                  </a:lnTo>
                  <a:lnTo>
                    <a:pt x="45" y="939"/>
                  </a:lnTo>
                  <a:lnTo>
                    <a:pt x="45" y="956"/>
                  </a:lnTo>
                  <a:lnTo>
                    <a:pt x="45" y="856"/>
                  </a:lnTo>
                  <a:lnTo>
                    <a:pt x="45" y="778"/>
                  </a:lnTo>
                  <a:lnTo>
                    <a:pt x="46" y="716"/>
                  </a:lnTo>
                  <a:lnTo>
                    <a:pt x="46" y="666"/>
                  </a:lnTo>
                  <a:lnTo>
                    <a:pt x="46" y="624"/>
                  </a:lnTo>
                  <a:lnTo>
                    <a:pt x="46" y="589"/>
                  </a:lnTo>
                  <a:lnTo>
                    <a:pt x="46" y="560"/>
                  </a:lnTo>
                  <a:lnTo>
                    <a:pt x="46" y="536"/>
                  </a:lnTo>
                  <a:lnTo>
                    <a:pt x="46" y="515"/>
                  </a:lnTo>
                  <a:lnTo>
                    <a:pt x="46" y="498"/>
                  </a:lnTo>
                  <a:lnTo>
                    <a:pt x="46" y="485"/>
                  </a:lnTo>
                  <a:lnTo>
                    <a:pt x="46" y="473"/>
                  </a:lnTo>
                  <a:lnTo>
                    <a:pt x="47" y="464"/>
                  </a:lnTo>
                  <a:lnTo>
                    <a:pt x="47" y="457"/>
                  </a:lnTo>
                  <a:lnTo>
                    <a:pt x="47" y="452"/>
                  </a:lnTo>
                  <a:lnTo>
                    <a:pt x="47" y="447"/>
                  </a:lnTo>
                  <a:lnTo>
                    <a:pt x="47" y="445"/>
                  </a:lnTo>
                  <a:lnTo>
                    <a:pt x="47" y="444"/>
                  </a:lnTo>
                  <a:lnTo>
                    <a:pt x="47" y="445"/>
                  </a:lnTo>
                  <a:lnTo>
                    <a:pt x="47" y="446"/>
                  </a:lnTo>
                  <a:lnTo>
                    <a:pt x="47" y="448"/>
                  </a:lnTo>
                  <a:lnTo>
                    <a:pt x="48" y="452"/>
                  </a:lnTo>
                  <a:lnTo>
                    <a:pt x="48" y="455"/>
                  </a:lnTo>
                  <a:lnTo>
                    <a:pt x="48" y="461"/>
                  </a:lnTo>
                  <a:lnTo>
                    <a:pt x="48" y="466"/>
                  </a:lnTo>
                  <a:lnTo>
                    <a:pt x="48" y="473"/>
                  </a:lnTo>
                  <a:lnTo>
                    <a:pt x="48" y="479"/>
                  </a:lnTo>
                  <a:lnTo>
                    <a:pt x="48" y="487"/>
                  </a:lnTo>
                  <a:lnTo>
                    <a:pt x="48" y="495"/>
                  </a:lnTo>
                  <a:lnTo>
                    <a:pt x="48" y="504"/>
                  </a:lnTo>
                  <a:lnTo>
                    <a:pt x="49" y="513"/>
                  </a:lnTo>
                  <a:lnTo>
                    <a:pt x="49" y="523"/>
                  </a:lnTo>
                  <a:lnTo>
                    <a:pt x="49" y="533"/>
                  </a:lnTo>
                  <a:lnTo>
                    <a:pt x="49" y="544"/>
                  </a:lnTo>
                  <a:lnTo>
                    <a:pt x="49" y="554"/>
                  </a:lnTo>
                  <a:lnTo>
                    <a:pt x="49" y="566"/>
                  </a:lnTo>
                  <a:lnTo>
                    <a:pt x="49" y="577"/>
                  </a:lnTo>
                  <a:lnTo>
                    <a:pt x="49" y="589"/>
                  </a:lnTo>
                  <a:lnTo>
                    <a:pt x="49" y="602"/>
                  </a:lnTo>
                  <a:lnTo>
                    <a:pt x="49" y="615"/>
                  </a:lnTo>
                  <a:lnTo>
                    <a:pt x="50" y="627"/>
                  </a:lnTo>
                  <a:lnTo>
                    <a:pt x="50" y="640"/>
                  </a:lnTo>
                  <a:lnTo>
                    <a:pt x="50" y="655"/>
                  </a:lnTo>
                  <a:lnTo>
                    <a:pt x="50" y="668"/>
                  </a:lnTo>
                  <a:lnTo>
                    <a:pt x="50" y="683"/>
                  </a:lnTo>
                  <a:lnTo>
                    <a:pt x="50" y="697"/>
                  </a:lnTo>
                  <a:lnTo>
                    <a:pt x="50" y="711"/>
                  </a:lnTo>
                  <a:lnTo>
                    <a:pt x="50" y="726"/>
                  </a:lnTo>
                  <a:lnTo>
                    <a:pt x="50" y="741"/>
                  </a:lnTo>
                  <a:lnTo>
                    <a:pt x="51" y="756"/>
                  </a:lnTo>
                  <a:lnTo>
                    <a:pt x="51" y="771"/>
                  </a:lnTo>
                  <a:lnTo>
                    <a:pt x="51" y="787"/>
                  </a:lnTo>
                  <a:lnTo>
                    <a:pt x="51" y="804"/>
                  </a:lnTo>
                  <a:lnTo>
                    <a:pt x="51" y="819"/>
                  </a:lnTo>
                  <a:lnTo>
                    <a:pt x="51" y="836"/>
                  </a:lnTo>
                  <a:lnTo>
                    <a:pt x="51" y="851"/>
                  </a:lnTo>
                  <a:lnTo>
                    <a:pt x="51" y="868"/>
                  </a:lnTo>
                  <a:lnTo>
                    <a:pt x="51" y="885"/>
                  </a:lnTo>
                  <a:lnTo>
                    <a:pt x="52" y="901"/>
                  </a:lnTo>
                  <a:lnTo>
                    <a:pt x="52" y="918"/>
                  </a:lnTo>
                  <a:lnTo>
                    <a:pt x="52" y="936"/>
                  </a:lnTo>
                  <a:lnTo>
                    <a:pt x="52" y="952"/>
                  </a:lnTo>
                  <a:lnTo>
                    <a:pt x="52" y="970"/>
                  </a:lnTo>
                  <a:lnTo>
                    <a:pt x="52" y="988"/>
                  </a:lnTo>
                  <a:lnTo>
                    <a:pt x="52" y="1006"/>
                  </a:lnTo>
                  <a:lnTo>
                    <a:pt x="52" y="1022"/>
                  </a:lnTo>
                  <a:lnTo>
                    <a:pt x="52" y="1041"/>
                  </a:lnTo>
                  <a:lnTo>
                    <a:pt x="52" y="1059"/>
                  </a:lnTo>
                  <a:lnTo>
                    <a:pt x="53" y="1077"/>
                  </a:lnTo>
                  <a:lnTo>
                    <a:pt x="53" y="1094"/>
                  </a:lnTo>
                  <a:lnTo>
                    <a:pt x="53" y="1113"/>
                  </a:lnTo>
                  <a:lnTo>
                    <a:pt x="53" y="1131"/>
                  </a:lnTo>
                  <a:lnTo>
                    <a:pt x="53" y="1150"/>
                  </a:lnTo>
                  <a:lnTo>
                    <a:pt x="53" y="1169"/>
                  </a:lnTo>
                  <a:lnTo>
                    <a:pt x="53" y="1188"/>
                  </a:lnTo>
                  <a:lnTo>
                    <a:pt x="53" y="1207"/>
                  </a:lnTo>
                  <a:lnTo>
                    <a:pt x="53" y="1225"/>
                  </a:lnTo>
                  <a:lnTo>
                    <a:pt x="55" y="1244"/>
                  </a:lnTo>
                  <a:lnTo>
                    <a:pt x="55" y="1263"/>
                  </a:lnTo>
                  <a:lnTo>
                    <a:pt x="55" y="1282"/>
                  </a:lnTo>
                  <a:lnTo>
                    <a:pt x="55" y="1301"/>
                  </a:lnTo>
                  <a:lnTo>
                    <a:pt x="55" y="1321"/>
                  </a:lnTo>
                  <a:lnTo>
                    <a:pt x="55" y="1340"/>
                  </a:lnTo>
                  <a:lnTo>
                    <a:pt x="55" y="1360"/>
                  </a:lnTo>
                  <a:lnTo>
                    <a:pt x="55" y="1379"/>
                  </a:lnTo>
                  <a:lnTo>
                    <a:pt x="55" y="1399"/>
                  </a:lnTo>
                  <a:lnTo>
                    <a:pt x="56" y="1419"/>
                  </a:lnTo>
                  <a:lnTo>
                    <a:pt x="56" y="1437"/>
                  </a:lnTo>
                  <a:lnTo>
                    <a:pt x="56" y="1457"/>
                  </a:lnTo>
                  <a:lnTo>
                    <a:pt x="56" y="1477"/>
                  </a:lnTo>
                  <a:lnTo>
                    <a:pt x="56" y="1497"/>
                  </a:lnTo>
                  <a:lnTo>
                    <a:pt x="56" y="1517"/>
                  </a:lnTo>
                  <a:lnTo>
                    <a:pt x="56" y="1272"/>
                  </a:lnTo>
                  <a:lnTo>
                    <a:pt x="56" y="1113"/>
                  </a:lnTo>
                  <a:lnTo>
                    <a:pt x="56" y="999"/>
                  </a:lnTo>
                  <a:lnTo>
                    <a:pt x="56" y="911"/>
                  </a:lnTo>
                  <a:lnTo>
                    <a:pt x="57" y="842"/>
                  </a:lnTo>
                  <a:lnTo>
                    <a:pt x="57" y="786"/>
                  </a:lnTo>
                  <a:lnTo>
                    <a:pt x="57" y="740"/>
                  </a:lnTo>
                  <a:lnTo>
                    <a:pt x="57" y="703"/>
                  </a:lnTo>
                  <a:lnTo>
                    <a:pt x="57" y="670"/>
                  </a:lnTo>
                  <a:lnTo>
                    <a:pt x="57" y="644"/>
                  </a:lnTo>
                  <a:lnTo>
                    <a:pt x="57" y="621"/>
                  </a:lnTo>
                  <a:lnTo>
                    <a:pt x="57" y="603"/>
                  </a:lnTo>
                  <a:lnTo>
                    <a:pt x="57" y="588"/>
                  </a:lnTo>
                  <a:lnTo>
                    <a:pt x="58" y="575"/>
                  </a:lnTo>
                  <a:lnTo>
                    <a:pt x="58" y="565"/>
                  </a:lnTo>
                  <a:lnTo>
                    <a:pt x="58" y="557"/>
                  </a:lnTo>
                  <a:lnTo>
                    <a:pt x="58" y="550"/>
                  </a:lnTo>
                  <a:lnTo>
                    <a:pt x="58" y="546"/>
                  </a:lnTo>
                  <a:lnTo>
                    <a:pt x="58" y="543"/>
                  </a:lnTo>
                  <a:lnTo>
                    <a:pt x="58" y="542"/>
                  </a:lnTo>
                  <a:lnTo>
                    <a:pt x="58" y="540"/>
                  </a:lnTo>
                  <a:lnTo>
                    <a:pt x="58" y="542"/>
                  </a:lnTo>
                  <a:lnTo>
                    <a:pt x="59" y="544"/>
                  </a:lnTo>
                  <a:lnTo>
                    <a:pt x="59" y="546"/>
                  </a:lnTo>
                  <a:lnTo>
                    <a:pt x="59" y="550"/>
                  </a:lnTo>
                  <a:lnTo>
                    <a:pt x="59" y="555"/>
                  </a:lnTo>
                  <a:lnTo>
                    <a:pt x="59" y="559"/>
                  </a:lnTo>
                  <a:lnTo>
                    <a:pt x="59" y="566"/>
                  </a:lnTo>
                  <a:lnTo>
                    <a:pt x="59" y="573"/>
                  </a:lnTo>
                  <a:lnTo>
                    <a:pt x="59" y="579"/>
                  </a:lnTo>
                  <a:lnTo>
                    <a:pt x="59" y="587"/>
                  </a:lnTo>
                  <a:lnTo>
                    <a:pt x="59" y="596"/>
                  </a:lnTo>
                  <a:lnTo>
                    <a:pt x="60" y="605"/>
                  </a:lnTo>
                  <a:lnTo>
                    <a:pt x="60" y="615"/>
                  </a:lnTo>
                  <a:lnTo>
                    <a:pt x="60" y="625"/>
                  </a:lnTo>
                  <a:lnTo>
                    <a:pt x="60" y="635"/>
                  </a:lnTo>
                  <a:lnTo>
                    <a:pt x="60" y="646"/>
                  </a:lnTo>
                  <a:lnTo>
                    <a:pt x="60" y="657"/>
                  </a:lnTo>
                  <a:lnTo>
                    <a:pt x="60" y="668"/>
                  </a:lnTo>
                  <a:lnTo>
                    <a:pt x="60" y="680"/>
                  </a:lnTo>
                  <a:lnTo>
                    <a:pt x="60" y="693"/>
                  </a:lnTo>
                  <a:lnTo>
                    <a:pt x="61" y="705"/>
                  </a:lnTo>
                  <a:lnTo>
                    <a:pt x="61" y="718"/>
                  </a:lnTo>
                  <a:lnTo>
                    <a:pt x="61" y="730"/>
                  </a:lnTo>
                  <a:lnTo>
                    <a:pt x="61" y="745"/>
                  </a:lnTo>
                  <a:lnTo>
                    <a:pt x="61" y="758"/>
                  </a:lnTo>
                  <a:lnTo>
                    <a:pt x="61" y="771"/>
                  </a:lnTo>
                  <a:lnTo>
                    <a:pt x="61" y="786"/>
                  </a:lnTo>
                  <a:lnTo>
                    <a:pt x="61" y="800"/>
                  </a:lnTo>
                  <a:lnTo>
                    <a:pt x="61" y="816"/>
                  </a:lnTo>
                  <a:lnTo>
                    <a:pt x="62" y="830"/>
                  </a:lnTo>
                  <a:lnTo>
                    <a:pt x="62" y="846"/>
                  </a:lnTo>
                  <a:lnTo>
                    <a:pt x="62" y="860"/>
                  </a:lnTo>
                  <a:lnTo>
                    <a:pt x="62" y="876"/>
                  </a:lnTo>
                  <a:lnTo>
                    <a:pt x="62" y="891"/>
                  </a:lnTo>
                  <a:lnTo>
                    <a:pt x="62" y="908"/>
                  </a:lnTo>
                  <a:lnTo>
                    <a:pt x="62" y="923"/>
                  </a:lnTo>
                  <a:lnTo>
                    <a:pt x="62" y="940"/>
                  </a:lnTo>
                  <a:lnTo>
                    <a:pt x="62" y="842"/>
                  </a:lnTo>
                  <a:lnTo>
                    <a:pt x="62" y="767"/>
                  </a:lnTo>
                  <a:lnTo>
                    <a:pt x="63" y="706"/>
                  </a:lnTo>
                  <a:lnTo>
                    <a:pt x="63" y="656"/>
                  </a:lnTo>
                  <a:lnTo>
                    <a:pt x="63" y="615"/>
                  </a:lnTo>
                  <a:lnTo>
                    <a:pt x="63" y="580"/>
                  </a:lnTo>
                  <a:lnTo>
                    <a:pt x="63" y="553"/>
                  </a:lnTo>
                  <a:lnTo>
                    <a:pt x="63" y="528"/>
                  </a:lnTo>
                  <a:lnTo>
                    <a:pt x="63" y="508"/>
                  </a:lnTo>
                  <a:lnTo>
                    <a:pt x="63" y="492"/>
                  </a:lnTo>
                  <a:lnTo>
                    <a:pt x="63" y="478"/>
                  </a:lnTo>
                  <a:lnTo>
                    <a:pt x="65" y="467"/>
                  </a:lnTo>
                  <a:lnTo>
                    <a:pt x="65" y="457"/>
                  </a:lnTo>
                  <a:lnTo>
                    <a:pt x="65" y="451"/>
                  </a:lnTo>
                  <a:lnTo>
                    <a:pt x="65" y="445"/>
                  </a:lnTo>
                  <a:lnTo>
                    <a:pt x="65" y="442"/>
                  </a:lnTo>
                  <a:lnTo>
                    <a:pt x="65" y="439"/>
                  </a:lnTo>
                  <a:lnTo>
                    <a:pt x="65" y="438"/>
                  </a:lnTo>
                  <a:lnTo>
                    <a:pt x="65" y="439"/>
                  </a:lnTo>
                  <a:lnTo>
                    <a:pt x="65" y="441"/>
                  </a:lnTo>
                  <a:lnTo>
                    <a:pt x="66" y="443"/>
                  </a:lnTo>
                  <a:lnTo>
                    <a:pt x="66" y="446"/>
                  </a:lnTo>
                  <a:lnTo>
                    <a:pt x="66" y="451"/>
                  </a:lnTo>
                  <a:lnTo>
                    <a:pt x="66" y="455"/>
                  </a:lnTo>
                  <a:lnTo>
                    <a:pt x="66" y="461"/>
                  </a:lnTo>
                  <a:lnTo>
                    <a:pt x="66" y="467"/>
                  </a:lnTo>
                  <a:lnTo>
                    <a:pt x="66" y="475"/>
                  </a:lnTo>
                  <a:lnTo>
                    <a:pt x="66" y="482"/>
                  </a:lnTo>
                  <a:lnTo>
                    <a:pt x="66" y="490"/>
                  </a:lnTo>
                  <a:lnTo>
                    <a:pt x="66" y="499"/>
                  </a:lnTo>
                  <a:lnTo>
                    <a:pt x="67" y="508"/>
                  </a:lnTo>
                  <a:lnTo>
                    <a:pt x="67" y="518"/>
                  </a:lnTo>
                  <a:lnTo>
                    <a:pt x="67" y="528"/>
                  </a:lnTo>
                  <a:lnTo>
                    <a:pt x="67" y="539"/>
                  </a:lnTo>
                  <a:lnTo>
                    <a:pt x="67" y="549"/>
                  </a:lnTo>
                  <a:lnTo>
                    <a:pt x="67" y="562"/>
                  </a:lnTo>
                  <a:lnTo>
                    <a:pt x="67" y="573"/>
                  </a:lnTo>
                  <a:lnTo>
                    <a:pt x="67" y="585"/>
                  </a:lnTo>
                  <a:lnTo>
                    <a:pt x="67" y="597"/>
                  </a:lnTo>
                  <a:lnTo>
                    <a:pt x="68" y="610"/>
                  </a:lnTo>
                  <a:lnTo>
                    <a:pt x="68" y="624"/>
                  </a:lnTo>
                  <a:lnTo>
                    <a:pt x="68" y="637"/>
                  </a:lnTo>
                  <a:lnTo>
                    <a:pt x="68" y="650"/>
                  </a:lnTo>
                  <a:lnTo>
                    <a:pt x="68" y="664"/>
                  </a:lnTo>
                  <a:lnTo>
                    <a:pt x="68" y="678"/>
                  </a:lnTo>
                  <a:lnTo>
                    <a:pt x="68" y="693"/>
                  </a:lnTo>
                  <a:lnTo>
                    <a:pt x="68" y="707"/>
                  </a:lnTo>
                  <a:lnTo>
                    <a:pt x="68" y="721"/>
                  </a:lnTo>
                  <a:lnTo>
                    <a:pt x="69" y="737"/>
                  </a:lnTo>
                  <a:lnTo>
                    <a:pt x="69" y="752"/>
                  </a:lnTo>
                  <a:lnTo>
                    <a:pt x="69" y="768"/>
                  </a:lnTo>
                  <a:lnTo>
                    <a:pt x="69" y="784"/>
                  </a:lnTo>
                  <a:lnTo>
                    <a:pt x="69" y="799"/>
                  </a:lnTo>
                  <a:lnTo>
                    <a:pt x="69" y="815"/>
                  </a:lnTo>
                  <a:lnTo>
                    <a:pt x="69" y="831"/>
                  </a:lnTo>
                  <a:lnTo>
                    <a:pt x="69" y="848"/>
                  </a:lnTo>
                  <a:lnTo>
                    <a:pt x="69" y="863"/>
                  </a:lnTo>
                  <a:lnTo>
                    <a:pt x="69" y="880"/>
                  </a:lnTo>
                  <a:lnTo>
                    <a:pt x="70" y="898"/>
                  </a:lnTo>
                  <a:lnTo>
                    <a:pt x="70" y="915"/>
                  </a:lnTo>
                  <a:lnTo>
                    <a:pt x="70" y="931"/>
                  </a:lnTo>
                  <a:lnTo>
                    <a:pt x="70" y="949"/>
                  </a:lnTo>
                  <a:lnTo>
                    <a:pt x="70" y="966"/>
                  </a:lnTo>
                  <a:lnTo>
                    <a:pt x="70" y="983"/>
                  </a:lnTo>
                  <a:lnTo>
                    <a:pt x="70" y="1001"/>
                  </a:lnTo>
                  <a:lnTo>
                    <a:pt x="70" y="1019"/>
                  </a:lnTo>
                  <a:lnTo>
                    <a:pt x="70" y="1037"/>
                  </a:lnTo>
                  <a:lnTo>
                    <a:pt x="71" y="1054"/>
                  </a:lnTo>
                  <a:lnTo>
                    <a:pt x="71" y="1072"/>
                  </a:lnTo>
                  <a:lnTo>
                    <a:pt x="71" y="1091"/>
                  </a:lnTo>
                  <a:lnTo>
                    <a:pt x="71" y="1109"/>
                  </a:lnTo>
                  <a:lnTo>
                    <a:pt x="71" y="1128"/>
                  </a:lnTo>
                  <a:lnTo>
                    <a:pt x="71" y="1147"/>
                  </a:lnTo>
                  <a:lnTo>
                    <a:pt x="71" y="1164"/>
                  </a:lnTo>
                  <a:lnTo>
                    <a:pt x="71" y="1183"/>
                  </a:lnTo>
                  <a:lnTo>
                    <a:pt x="71" y="1202"/>
                  </a:lnTo>
                  <a:lnTo>
                    <a:pt x="72" y="1221"/>
                  </a:lnTo>
                  <a:lnTo>
                    <a:pt x="72" y="1240"/>
                  </a:lnTo>
                  <a:lnTo>
                    <a:pt x="72" y="1259"/>
                  </a:lnTo>
                  <a:lnTo>
                    <a:pt x="72" y="1279"/>
                  </a:lnTo>
                  <a:lnTo>
                    <a:pt x="72" y="1298"/>
                  </a:lnTo>
                  <a:lnTo>
                    <a:pt x="72" y="1316"/>
                  </a:lnTo>
                  <a:lnTo>
                    <a:pt x="72" y="1336"/>
                  </a:lnTo>
                  <a:lnTo>
                    <a:pt x="72" y="1355"/>
                  </a:lnTo>
                  <a:lnTo>
                    <a:pt x="72" y="1375"/>
                  </a:lnTo>
                  <a:lnTo>
                    <a:pt x="72" y="1394"/>
                  </a:lnTo>
                  <a:lnTo>
                    <a:pt x="73" y="1414"/>
                  </a:lnTo>
                  <a:lnTo>
                    <a:pt x="73" y="1204"/>
                  </a:lnTo>
                  <a:lnTo>
                    <a:pt x="73" y="1062"/>
                  </a:lnTo>
                  <a:lnTo>
                    <a:pt x="73" y="958"/>
                  </a:lnTo>
                  <a:lnTo>
                    <a:pt x="73" y="877"/>
                  </a:lnTo>
                  <a:lnTo>
                    <a:pt x="73" y="812"/>
                  </a:lnTo>
                  <a:lnTo>
                    <a:pt x="73" y="759"/>
                  </a:lnTo>
                  <a:lnTo>
                    <a:pt x="73" y="716"/>
                  </a:lnTo>
                  <a:lnTo>
                    <a:pt x="73" y="680"/>
                  </a:lnTo>
                  <a:lnTo>
                    <a:pt x="74" y="650"/>
                  </a:lnTo>
                  <a:lnTo>
                    <a:pt x="74" y="625"/>
                  </a:lnTo>
                  <a:lnTo>
                    <a:pt x="74" y="605"/>
                  </a:lnTo>
                  <a:lnTo>
                    <a:pt x="74" y="587"/>
                  </a:lnTo>
                  <a:lnTo>
                    <a:pt x="74" y="573"/>
                  </a:lnTo>
                  <a:lnTo>
                    <a:pt x="74" y="560"/>
                  </a:lnTo>
                  <a:lnTo>
                    <a:pt x="74" y="550"/>
                  </a:lnTo>
                  <a:lnTo>
                    <a:pt x="74" y="544"/>
                  </a:lnTo>
                  <a:lnTo>
                    <a:pt x="74" y="538"/>
                  </a:lnTo>
                  <a:lnTo>
                    <a:pt x="76" y="534"/>
                  </a:lnTo>
                  <a:lnTo>
                    <a:pt x="76" y="532"/>
                  </a:lnTo>
                  <a:lnTo>
                    <a:pt x="76" y="529"/>
                  </a:lnTo>
                  <a:lnTo>
                    <a:pt x="76" y="529"/>
                  </a:lnTo>
                  <a:lnTo>
                    <a:pt x="76" y="530"/>
                  </a:lnTo>
                  <a:lnTo>
                    <a:pt x="76" y="533"/>
                  </a:lnTo>
                  <a:lnTo>
                    <a:pt x="76" y="536"/>
                  </a:lnTo>
                  <a:lnTo>
                    <a:pt x="76" y="540"/>
                  </a:lnTo>
                  <a:lnTo>
                    <a:pt x="76" y="545"/>
                  </a:lnTo>
                  <a:lnTo>
                    <a:pt x="76" y="550"/>
                  </a:lnTo>
                  <a:lnTo>
                    <a:pt x="77" y="557"/>
                  </a:lnTo>
                  <a:lnTo>
                    <a:pt x="77" y="564"/>
                  </a:lnTo>
                  <a:lnTo>
                    <a:pt x="77" y="570"/>
                  </a:lnTo>
                  <a:lnTo>
                    <a:pt x="77" y="579"/>
                  </a:lnTo>
                  <a:lnTo>
                    <a:pt x="77" y="588"/>
                  </a:lnTo>
                  <a:lnTo>
                    <a:pt x="77" y="597"/>
                  </a:lnTo>
                  <a:lnTo>
                    <a:pt x="77" y="606"/>
                  </a:lnTo>
                  <a:lnTo>
                    <a:pt x="77" y="616"/>
                  </a:lnTo>
                  <a:lnTo>
                    <a:pt x="77" y="627"/>
                  </a:lnTo>
                  <a:lnTo>
                    <a:pt x="78" y="638"/>
                  </a:lnTo>
                  <a:lnTo>
                    <a:pt x="78" y="649"/>
                  </a:lnTo>
                  <a:lnTo>
                    <a:pt x="78" y="660"/>
                  </a:lnTo>
                  <a:lnTo>
                    <a:pt x="78" y="673"/>
                  </a:lnTo>
                  <a:lnTo>
                    <a:pt x="78" y="685"/>
                  </a:lnTo>
                  <a:lnTo>
                    <a:pt x="78" y="698"/>
                  </a:lnTo>
                  <a:lnTo>
                    <a:pt x="78" y="710"/>
                  </a:lnTo>
                  <a:lnTo>
                    <a:pt x="78" y="724"/>
                  </a:lnTo>
                  <a:lnTo>
                    <a:pt x="78" y="737"/>
                  </a:lnTo>
                  <a:lnTo>
                    <a:pt x="79" y="751"/>
                  </a:lnTo>
                  <a:lnTo>
                    <a:pt x="79" y="765"/>
                  </a:lnTo>
                  <a:lnTo>
                    <a:pt x="79" y="779"/>
                  </a:lnTo>
                  <a:lnTo>
                    <a:pt x="79" y="794"/>
                  </a:lnTo>
                  <a:lnTo>
                    <a:pt x="79" y="809"/>
                  </a:lnTo>
                  <a:lnTo>
                    <a:pt x="79" y="824"/>
                  </a:lnTo>
                  <a:lnTo>
                    <a:pt x="79" y="839"/>
                  </a:lnTo>
                  <a:lnTo>
                    <a:pt x="79" y="855"/>
                  </a:lnTo>
                  <a:lnTo>
                    <a:pt x="79" y="870"/>
                  </a:lnTo>
                  <a:lnTo>
                    <a:pt x="79" y="886"/>
                  </a:lnTo>
                  <a:lnTo>
                    <a:pt x="80" y="901"/>
                  </a:lnTo>
                  <a:lnTo>
                    <a:pt x="80" y="918"/>
                  </a:lnTo>
                  <a:lnTo>
                    <a:pt x="80" y="935"/>
                  </a:lnTo>
                  <a:lnTo>
                    <a:pt x="80" y="950"/>
                  </a:lnTo>
                  <a:lnTo>
                    <a:pt x="80" y="967"/>
                  </a:lnTo>
                  <a:lnTo>
                    <a:pt x="80" y="983"/>
                  </a:lnTo>
                  <a:lnTo>
                    <a:pt x="80" y="1001"/>
                  </a:lnTo>
                  <a:lnTo>
                    <a:pt x="80" y="1018"/>
                  </a:lnTo>
                  <a:lnTo>
                    <a:pt x="80" y="1034"/>
                  </a:lnTo>
                  <a:lnTo>
                    <a:pt x="81" y="1052"/>
                  </a:lnTo>
                  <a:lnTo>
                    <a:pt x="81" y="1070"/>
                  </a:lnTo>
                  <a:lnTo>
                    <a:pt x="81" y="1088"/>
                  </a:lnTo>
                  <a:lnTo>
                    <a:pt x="81" y="1106"/>
                  </a:lnTo>
                  <a:lnTo>
                    <a:pt x="81" y="1123"/>
                  </a:lnTo>
                  <a:lnTo>
                    <a:pt x="81" y="1141"/>
                  </a:lnTo>
                  <a:lnTo>
                    <a:pt x="81" y="1159"/>
                  </a:lnTo>
                  <a:lnTo>
                    <a:pt x="81" y="1177"/>
                  </a:lnTo>
                  <a:lnTo>
                    <a:pt x="81" y="1195"/>
                  </a:lnTo>
                  <a:lnTo>
                    <a:pt x="81" y="1213"/>
                  </a:lnTo>
                  <a:lnTo>
                    <a:pt x="82" y="1232"/>
                  </a:lnTo>
                  <a:lnTo>
                    <a:pt x="82" y="1251"/>
                  </a:lnTo>
                  <a:lnTo>
                    <a:pt x="82" y="1270"/>
                  </a:lnTo>
                  <a:lnTo>
                    <a:pt x="82" y="1288"/>
                  </a:lnTo>
                  <a:lnTo>
                    <a:pt x="82" y="1306"/>
                  </a:lnTo>
                  <a:lnTo>
                    <a:pt x="82" y="1325"/>
                  </a:lnTo>
                  <a:lnTo>
                    <a:pt x="82" y="1345"/>
                  </a:lnTo>
                  <a:lnTo>
                    <a:pt x="82" y="1364"/>
                  </a:lnTo>
                  <a:lnTo>
                    <a:pt x="82" y="1383"/>
                  </a:lnTo>
                  <a:lnTo>
                    <a:pt x="83" y="1402"/>
                  </a:lnTo>
                  <a:lnTo>
                    <a:pt x="83" y="1422"/>
                  </a:lnTo>
                  <a:lnTo>
                    <a:pt x="83" y="1209"/>
                  </a:lnTo>
                  <a:lnTo>
                    <a:pt x="83" y="1066"/>
                  </a:lnTo>
                  <a:lnTo>
                    <a:pt x="83" y="960"/>
                  </a:lnTo>
                  <a:lnTo>
                    <a:pt x="83" y="879"/>
                  </a:lnTo>
                  <a:lnTo>
                    <a:pt x="83" y="814"/>
                  </a:lnTo>
                  <a:lnTo>
                    <a:pt x="83" y="761"/>
                  </a:lnTo>
                  <a:lnTo>
                    <a:pt x="83" y="718"/>
                  </a:lnTo>
                  <a:lnTo>
                    <a:pt x="84" y="681"/>
                  </a:lnTo>
                  <a:lnTo>
                    <a:pt x="84" y="651"/>
                  </a:lnTo>
                  <a:lnTo>
                    <a:pt x="84" y="626"/>
                  </a:lnTo>
                  <a:lnTo>
                    <a:pt x="84" y="605"/>
                  </a:lnTo>
                  <a:lnTo>
                    <a:pt x="84" y="587"/>
                  </a:lnTo>
                  <a:lnTo>
                    <a:pt x="84" y="573"/>
                  </a:lnTo>
                  <a:lnTo>
                    <a:pt x="84" y="562"/>
                  </a:lnTo>
                  <a:lnTo>
                    <a:pt x="84" y="552"/>
                  </a:lnTo>
                  <a:lnTo>
                    <a:pt x="84" y="544"/>
                  </a:lnTo>
                  <a:lnTo>
                    <a:pt x="84" y="538"/>
                  </a:lnTo>
                  <a:lnTo>
                    <a:pt x="86" y="534"/>
                  </a:lnTo>
                  <a:lnTo>
                    <a:pt x="86" y="532"/>
                  </a:lnTo>
                  <a:lnTo>
                    <a:pt x="86" y="530"/>
                  </a:lnTo>
                  <a:lnTo>
                    <a:pt x="86" y="530"/>
                  </a:lnTo>
                  <a:lnTo>
                    <a:pt x="86" y="532"/>
                  </a:lnTo>
                  <a:lnTo>
                    <a:pt x="86" y="534"/>
                  </a:lnTo>
                  <a:lnTo>
                    <a:pt x="86" y="536"/>
                  </a:lnTo>
                  <a:lnTo>
                    <a:pt x="86" y="540"/>
                  </a:lnTo>
                  <a:lnTo>
                    <a:pt x="86" y="545"/>
                  </a:lnTo>
                  <a:lnTo>
                    <a:pt x="87" y="550"/>
                  </a:lnTo>
                  <a:lnTo>
                    <a:pt x="87" y="557"/>
                  </a:lnTo>
                  <a:lnTo>
                    <a:pt x="87" y="564"/>
                  </a:lnTo>
                  <a:lnTo>
                    <a:pt x="87" y="572"/>
                  </a:lnTo>
                  <a:lnTo>
                    <a:pt x="87" y="579"/>
                  </a:lnTo>
                  <a:lnTo>
                    <a:pt x="87" y="588"/>
                  </a:lnTo>
                  <a:lnTo>
                    <a:pt x="87" y="597"/>
                  </a:lnTo>
                  <a:lnTo>
                    <a:pt x="87" y="606"/>
                  </a:lnTo>
                  <a:lnTo>
                    <a:pt x="87" y="616"/>
                  </a:lnTo>
                  <a:lnTo>
                    <a:pt x="88" y="627"/>
                  </a:lnTo>
                  <a:lnTo>
                    <a:pt x="88" y="638"/>
                  </a:lnTo>
                  <a:lnTo>
                    <a:pt x="88" y="649"/>
                  </a:lnTo>
                  <a:lnTo>
                    <a:pt x="88" y="660"/>
                  </a:lnTo>
                  <a:lnTo>
                    <a:pt x="88" y="673"/>
                  </a:lnTo>
                  <a:lnTo>
                    <a:pt x="88" y="685"/>
                  </a:lnTo>
                  <a:lnTo>
                    <a:pt x="88" y="698"/>
                  </a:lnTo>
                  <a:lnTo>
                    <a:pt x="88" y="710"/>
                  </a:lnTo>
                  <a:lnTo>
                    <a:pt x="88" y="724"/>
                  </a:lnTo>
                  <a:lnTo>
                    <a:pt x="88" y="737"/>
                  </a:lnTo>
                  <a:lnTo>
                    <a:pt x="89" y="751"/>
                  </a:lnTo>
                  <a:lnTo>
                    <a:pt x="89" y="765"/>
                  </a:lnTo>
                  <a:lnTo>
                    <a:pt x="89" y="779"/>
                  </a:lnTo>
                  <a:lnTo>
                    <a:pt x="89" y="794"/>
                  </a:lnTo>
                  <a:lnTo>
                    <a:pt x="89" y="809"/>
                  </a:lnTo>
                  <a:lnTo>
                    <a:pt x="89" y="824"/>
                  </a:lnTo>
                  <a:lnTo>
                    <a:pt x="89" y="839"/>
                  </a:lnTo>
                  <a:lnTo>
                    <a:pt x="89" y="855"/>
                  </a:lnTo>
                  <a:lnTo>
                    <a:pt x="89" y="870"/>
                  </a:lnTo>
                  <a:lnTo>
                    <a:pt x="90" y="886"/>
                  </a:lnTo>
                  <a:lnTo>
                    <a:pt x="90" y="901"/>
                  </a:lnTo>
                  <a:lnTo>
                    <a:pt x="90" y="918"/>
                  </a:lnTo>
                  <a:lnTo>
                    <a:pt x="90" y="933"/>
                  </a:lnTo>
                  <a:lnTo>
                    <a:pt x="90" y="950"/>
                  </a:lnTo>
                  <a:lnTo>
                    <a:pt x="90" y="967"/>
                  </a:lnTo>
                  <a:lnTo>
                    <a:pt x="90" y="983"/>
                  </a:lnTo>
                  <a:lnTo>
                    <a:pt x="90" y="1000"/>
                  </a:lnTo>
                  <a:lnTo>
                    <a:pt x="90" y="1018"/>
                  </a:lnTo>
                  <a:lnTo>
                    <a:pt x="91" y="1034"/>
                  </a:lnTo>
                  <a:lnTo>
                    <a:pt x="91" y="1052"/>
                  </a:lnTo>
                  <a:lnTo>
                    <a:pt x="91" y="1070"/>
                  </a:lnTo>
                  <a:lnTo>
                    <a:pt x="91" y="1087"/>
                  </a:lnTo>
                  <a:lnTo>
                    <a:pt x="91" y="962"/>
                  </a:lnTo>
                  <a:lnTo>
                    <a:pt x="91" y="868"/>
                  </a:lnTo>
                  <a:lnTo>
                    <a:pt x="91" y="795"/>
                  </a:lnTo>
                  <a:lnTo>
                    <a:pt x="91" y="736"/>
                  </a:lnTo>
                  <a:lnTo>
                    <a:pt x="91" y="687"/>
                  </a:lnTo>
                  <a:lnTo>
                    <a:pt x="91" y="647"/>
                  </a:lnTo>
                  <a:lnTo>
                    <a:pt x="92" y="614"/>
                  </a:lnTo>
                  <a:lnTo>
                    <a:pt x="92" y="586"/>
                  </a:lnTo>
                  <a:lnTo>
                    <a:pt x="92" y="563"/>
                  </a:lnTo>
                  <a:lnTo>
                    <a:pt x="92" y="543"/>
                  </a:lnTo>
                  <a:lnTo>
                    <a:pt x="92" y="527"/>
                  </a:lnTo>
                  <a:lnTo>
                    <a:pt x="92" y="513"/>
                  </a:lnTo>
                  <a:lnTo>
                    <a:pt x="92" y="503"/>
                  </a:lnTo>
                  <a:lnTo>
                    <a:pt x="92" y="494"/>
                  </a:lnTo>
                  <a:lnTo>
                    <a:pt x="92" y="487"/>
                  </a:lnTo>
                  <a:lnTo>
                    <a:pt x="93" y="482"/>
                  </a:lnTo>
                  <a:lnTo>
                    <a:pt x="93" y="478"/>
                  </a:lnTo>
                  <a:lnTo>
                    <a:pt x="93" y="476"/>
                  </a:lnTo>
                  <a:lnTo>
                    <a:pt x="93" y="476"/>
                  </a:lnTo>
                  <a:lnTo>
                    <a:pt x="93" y="476"/>
                  </a:lnTo>
                  <a:lnTo>
                    <a:pt x="93" y="477"/>
                  </a:lnTo>
                  <a:lnTo>
                    <a:pt x="93" y="480"/>
                  </a:lnTo>
                  <a:lnTo>
                    <a:pt x="93" y="484"/>
                  </a:lnTo>
                  <a:lnTo>
                    <a:pt x="93" y="488"/>
                  </a:lnTo>
                  <a:lnTo>
                    <a:pt x="94" y="493"/>
                  </a:lnTo>
                  <a:lnTo>
                    <a:pt x="94" y="498"/>
                  </a:lnTo>
                  <a:lnTo>
                    <a:pt x="94" y="505"/>
                  </a:lnTo>
                  <a:lnTo>
                    <a:pt x="94" y="513"/>
                  </a:lnTo>
                  <a:lnTo>
                    <a:pt x="94" y="520"/>
                  </a:lnTo>
                  <a:lnTo>
                    <a:pt x="94" y="471"/>
                  </a:lnTo>
                  <a:lnTo>
                    <a:pt x="94" y="429"/>
                  </a:lnTo>
                  <a:lnTo>
                    <a:pt x="94" y="395"/>
                  </a:lnTo>
                  <a:lnTo>
                    <a:pt x="94" y="366"/>
                  </a:lnTo>
                  <a:lnTo>
                    <a:pt x="94" y="300"/>
                  </a:lnTo>
                  <a:lnTo>
                    <a:pt x="96" y="245"/>
                  </a:lnTo>
                  <a:lnTo>
                    <a:pt x="96" y="201"/>
                  </a:lnTo>
                  <a:lnTo>
                    <a:pt x="96" y="164"/>
                  </a:lnTo>
                  <a:lnTo>
                    <a:pt x="96" y="133"/>
                  </a:lnTo>
                  <a:lnTo>
                    <a:pt x="96" y="107"/>
                  </a:lnTo>
                  <a:lnTo>
                    <a:pt x="96" y="85"/>
                  </a:lnTo>
                  <a:lnTo>
                    <a:pt x="96" y="68"/>
                  </a:lnTo>
                  <a:lnTo>
                    <a:pt x="96" y="52"/>
                  </a:lnTo>
                  <a:lnTo>
                    <a:pt x="96" y="40"/>
                  </a:lnTo>
                  <a:lnTo>
                    <a:pt x="97" y="30"/>
                  </a:lnTo>
                  <a:lnTo>
                    <a:pt x="97" y="22"/>
                  </a:lnTo>
                  <a:lnTo>
                    <a:pt x="97" y="16"/>
                  </a:lnTo>
                  <a:lnTo>
                    <a:pt x="97" y="12"/>
                  </a:lnTo>
                  <a:lnTo>
                    <a:pt x="97" y="9"/>
                  </a:lnTo>
                  <a:lnTo>
                    <a:pt x="97" y="8"/>
                  </a:lnTo>
                  <a:lnTo>
                    <a:pt x="97" y="8"/>
                  </a:lnTo>
                  <a:lnTo>
                    <a:pt x="97" y="9"/>
                  </a:lnTo>
                  <a:lnTo>
                    <a:pt x="97" y="11"/>
                  </a:lnTo>
                  <a:lnTo>
                    <a:pt x="98" y="13"/>
                  </a:lnTo>
                  <a:lnTo>
                    <a:pt x="98" y="18"/>
                  </a:lnTo>
                  <a:lnTo>
                    <a:pt x="98" y="22"/>
                  </a:lnTo>
                  <a:lnTo>
                    <a:pt x="98" y="28"/>
                  </a:lnTo>
                  <a:lnTo>
                    <a:pt x="98" y="33"/>
                  </a:lnTo>
                  <a:lnTo>
                    <a:pt x="98" y="40"/>
                  </a:lnTo>
                  <a:lnTo>
                    <a:pt x="98" y="48"/>
                  </a:lnTo>
                  <a:lnTo>
                    <a:pt x="98" y="55"/>
                  </a:lnTo>
                  <a:lnTo>
                    <a:pt x="98" y="64"/>
                  </a:lnTo>
                  <a:lnTo>
                    <a:pt x="98" y="73"/>
                  </a:lnTo>
                  <a:lnTo>
                    <a:pt x="99" y="82"/>
                  </a:lnTo>
                  <a:lnTo>
                    <a:pt x="99" y="92"/>
                  </a:lnTo>
                  <a:lnTo>
                    <a:pt x="99" y="103"/>
                  </a:lnTo>
                  <a:lnTo>
                    <a:pt x="99" y="114"/>
                  </a:lnTo>
                  <a:lnTo>
                    <a:pt x="99" y="125"/>
                  </a:lnTo>
                  <a:lnTo>
                    <a:pt x="99" y="136"/>
                  </a:lnTo>
                  <a:lnTo>
                    <a:pt x="99" y="149"/>
                  </a:lnTo>
                  <a:lnTo>
                    <a:pt x="99" y="161"/>
                  </a:lnTo>
                  <a:lnTo>
                    <a:pt x="99" y="173"/>
                  </a:lnTo>
                  <a:lnTo>
                    <a:pt x="100" y="186"/>
                  </a:lnTo>
                  <a:lnTo>
                    <a:pt x="100" y="200"/>
                  </a:lnTo>
                  <a:lnTo>
                    <a:pt x="100" y="213"/>
                  </a:lnTo>
                  <a:lnTo>
                    <a:pt x="100" y="226"/>
                  </a:lnTo>
                  <a:lnTo>
                    <a:pt x="100" y="241"/>
                  </a:lnTo>
                  <a:lnTo>
                    <a:pt x="100" y="255"/>
                  </a:lnTo>
                  <a:lnTo>
                    <a:pt x="100" y="270"/>
                  </a:lnTo>
                  <a:lnTo>
                    <a:pt x="100" y="284"/>
                  </a:lnTo>
                  <a:lnTo>
                    <a:pt x="100" y="298"/>
                  </a:lnTo>
                  <a:lnTo>
                    <a:pt x="101" y="314"/>
                  </a:lnTo>
                  <a:lnTo>
                    <a:pt x="101" y="330"/>
                  </a:lnTo>
                  <a:lnTo>
                    <a:pt x="101" y="345"/>
                  </a:lnTo>
                  <a:lnTo>
                    <a:pt x="101" y="361"/>
                  </a:lnTo>
                  <a:lnTo>
                    <a:pt x="101" y="376"/>
                  </a:lnTo>
                  <a:lnTo>
                    <a:pt x="101" y="393"/>
                  </a:lnTo>
                  <a:lnTo>
                    <a:pt x="101" y="409"/>
                  </a:lnTo>
                  <a:lnTo>
                    <a:pt x="101" y="425"/>
                  </a:lnTo>
                  <a:lnTo>
                    <a:pt x="101" y="442"/>
                  </a:lnTo>
                  <a:lnTo>
                    <a:pt x="101" y="458"/>
                  </a:lnTo>
                  <a:lnTo>
                    <a:pt x="102" y="476"/>
                  </a:lnTo>
                  <a:lnTo>
                    <a:pt x="102" y="493"/>
                  </a:lnTo>
                  <a:lnTo>
                    <a:pt x="102" y="509"/>
                  </a:lnTo>
                  <a:lnTo>
                    <a:pt x="102" y="527"/>
                  </a:lnTo>
                  <a:lnTo>
                    <a:pt x="102" y="545"/>
                  </a:lnTo>
                  <a:lnTo>
                    <a:pt x="102" y="563"/>
                  </a:lnTo>
                  <a:lnTo>
                    <a:pt x="102" y="579"/>
                  </a:lnTo>
                  <a:lnTo>
                    <a:pt x="102" y="597"/>
                  </a:lnTo>
                  <a:lnTo>
                    <a:pt x="102" y="616"/>
                  </a:lnTo>
                  <a:lnTo>
                    <a:pt x="103" y="634"/>
                  </a:lnTo>
                  <a:lnTo>
                    <a:pt x="103" y="651"/>
                  </a:lnTo>
                  <a:lnTo>
                    <a:pt x="103" y="670"/>
                  </a:lnTo>
                  <a:lnTo>
                    <a:pt x="103" y="688"/>
                  </a:lnTo>
                  <a:lnTo>
                    <a:pt x="103" y="707"/>
                  </a:lnTo>
                  <a:lnTo>
                    <a:pt x="103" y="725"/>
                  </a:lnTo>
                  <a:lnTo>
                    <a:pt x="103" y="744"/>
                  </a:lnTo>
                  <a:lnTo>
                    <a:pt x="103" y="762"/>
                  </a:lnTo>
                  <a:lnTo>
                    <a:pt x="103" y="781"/>
                  </a:lnTo>
                  <a:lnTo>
                    <a:pt x="104" y="800"/>
                  </a:lnTo>
                  <a:lnTo>
                    <a:pt x="104" y="819"/>
                  </a:lnTo>
                  <a:lnTo>
                    <a:pt x="104" y="838"/>
                  </a:lnTo>
                  <a:lnTo>
                    <a:pt x="104" y="858"/>
                  </a:lnTo>
                  <a:lnTo>
                    <a:pt x="104" y="877"/>
                  </a:lnTo>
                  <a:lnTo>
                    <a:pt x="104" y="897"/>
                  </a:lnTo>
                  <a:lnTo>
                    <a:pt x="104" y="916"/>
                  </a:lnTo>
                  <a:lnTo>
                    <a:pt x="104" y="936"/>
                  </a:lnTo>
                  <a:lnTo>
                    <a:pt x="104" y="955"/>
                  </a:lnTo>
                  <a:lnTo>
                    <a:pt x="104" y="975"/>
                  </a:lnTo>
                  <a:lnTo>
                    <a:pt x="106" y="994"/>
                  </a:lnTo>
                  <a:lnTo>
                    <a:pt x="106" y="1013"/>
                  </a:lnTo>
                  <a:lnTo>
                    <a:pt x="106" y="1033"/>
                  </a:lnTo>
                  <a:lnTo>
                    <a:pt x="106" y="921"/>
                  </a:lnTo>
                  <a:lnTo>
                    <a:pt x="106" y="836"/>
                  </a:lnTo>
                  <a:lnTo>
                    <a:pt x="106" y="768"/>
                  </a:lnTo>
                  <a:lnTo>
                    <a:pt x="106" y="713"/>
                  </a:lnTo>
                  <a:lnTo>
                    <a:pt x="106" y="668"/>
                  </a:lnTo>
                  <a:lnTo>
                    <a:pt x="106" y="630"/>
                  </a:lnTo>
                  <a:lnTo>
                    <a:pt x="107" y="599"/>
                  </a:lnTo>
                  <a:lnTo>
                    <a:pt x="107" y="510"/>
                  </a:lnTo>
                  <a:lnTo>
                    <a:pt x="107" y="441"/>
                  </a:lnTo>
                  <a:lnTo>
                    <a:pt x="107" y="384"/>
                  </a:lnTo>
                  <a:lnTo>
                    <a:pt x="107" y="338"/>
                  </a:lnTo>
                  <a:lnTo>
                    <a:pt x="107" y="300"/>
                  </a:lnTo>
                  <a:lnTo>
                    <a:pt x="107" y="267"/>
                  </a:lnTo>
                  <a:lnTo>
                    <a:pt x="107" y="241"/>
                  </a:lnTo>
                  <a:lnTo>
                    <a:pt x="107" y="218"/>
                  </a:lnTo>
                  <a:lnTo>
                    <a:pt x="108" y="200"/>
                  </a:lnTo>
                  <a:lnTo>
                    <a:pt x="108" y="184"/>
                  </a:lnTo>
                  <a:lnTo>
                    <a:pt x="108" y="172"/>
                  </a:lnTo>
                  <a:lnTo>
                    <a:pt x="108" y="161"/>
                  </a:lnTo>
                  <a:lnTo>
                    <a:pt x="108" y="153"/>
                  </a:lnTo>
                  <a:lnTo>
                    <a:pt x="108" y="146"/>
                  </a:lnTo>
                  <a:lnTo>
                    <a:pt x="108" y="142"/>
                  </a:lnTo>
                  <a:lnTo>
                    <a:pt x="108" y="139"/>
                  </a:lnTo>
                  <a:lnTo>
                    <a:pt x="108" y="137"/>
                  </a:lnTo>
                  <a:lnTo>
                    <a:pt x="108" y="136"/>
                  </a:lnTo>
                  <a:lnTo>
                    <a:pt x="109" y="137"/>
                  </a:lnTo>
                  <a:lnTo>
                    <a:pt x="109" y="140"/>
                  </a:lnTo>
                  <a:lnTo>
                    <a:pt x="109" y="142"/>
                  </a:lnTo>
                  <a:lnTo>
                    <a:pt x="109" y="145"/>
                  </a:lnTo>
                  <a:lnTo>
                    <a:pt x="109" y="150"/>
                  </a:lnTo>
                  <a:lnTo>
                    <a:pt x="109" y="155"/>
                  </a:lnTo>
                  <a:lnTo>
                    <a:pt x="109" y="162"/>
                  </a:lnTo>
                  <a:lnTo>
                    <a:pt x="109" y="169"/>
                  </a:lnTo>
                  <a:lnTo>
                    <a:pt x="109" y="175"/>
                  </a:lnTo>
                  <a:lnTo>
                    <a:pt x="110" y="183"/>
                  </a:lnTo>
                  <a:lnTo>
                    <a:pt x="110" y="192"/>
                  </a:lnTo>
                  <a:lnTo>
                    <a:pt x="110" y="201"/>
                  </a:lnTo>
                  <a:lnTo>
                    <a:pt x="110" y="210"/>
                  </a:lnTo>
                  <a:lnTo>
                    <a:pt x="110" y="220"/>
                  </a:lnTo>
                  <a:lnTo>
                    <a:pt x="110" y="231"/>
                  </a:lnTo>
                  <a:lnTo>
                    <a:pt x="110" y="241"/>
                  </a:lnTo>
                  <a:lnTo>
                    <a:pt x="110" y="252"/>
                  </a:lnTo>
                  <a:lnTo>
                    <a:pt x="110" y="264"/>
                  </a:lnTo>
                  <a:lnTo>
                    <a:pt x="111" y="275"/>
                  </a:lnTo>
                  <a:lnTo>
                    <a:pt x="111" y="287"/>
                  </a:lnTo>
                  <a:lnTo>
                    <a:pt x="111" y="301"/>
                  </a:lnTo>
                  <a:lnTo>
                    <a:pt x="111" y="313"/>
                  </a:lnTo>
                  <a:lnTo>
                    <a:pt x="111" y="326"/>
                  </a:lnTo>
                  <a:lnTo>
                    <a:pt x="111" y="340"/>
                  </a:lnTo>
                  <a:lnTo>
                    <a:pt x="111" y="353"/>
                  </a:lnTo>
                  <a:lnTo>
                    <a:pt x="111" y="367"/>
                  </a:lnTo>
                  <a:lnTo>
                    <a:pt x="111" y="382"/>
                  </a:lnTo>
                  <a:lnTo>
                    <a:pt x="111" y="396"/>
                  </a:lnTo>
                  <a:lnTo>
                    <a:pt x="112" y="411"/>
                  </a:lnTo>
                  <a:lnTo>
                    <a:pt x="112" y="425"/>
                  </a:lnTo>
                  <a:lnTo>
                    <a:pt x="112" y="441"/>
                  </a:lnTo>
                  <a:lnTo>
                    <a:pt x="112" y="456"/>
                  </a:lnTo>
                  <a:lnTo>
                    <a:pt x="112" y="418"/>
                  </a:lnTo>
                  <a:lnTo>
                    <a:pt x="112" y="387"/>
                  </a:lnTo>
                  <a:lnTo>
                    <a:pt x="112" y="361"/>
                  </a:lnTo>
                  <a:lnTo>
                    <a:pt x="112" y="340"/>
                  </a:lnTo>
                  <a:lnTo>
                    <a:pt x="112" y="321"/>
                  </a:lnTo>
                  <a:lnTo>
                    <a:pt x="113" y="306"/>
                  </a:lnTo>
                  <a:lnTo>
                    <a:pt x="113" y="293"/>
                  </a:lnTo>
                  <a:lnTo>
                    <a:pt x="113" y="283"/>
                  </a:lnTo>
                  <a:lnTo>
                    <a:pt x="113" y="275"/>
                  </a:lnTo>
                  <a:lnTo>
                    <a:pt x="113" y="270"/>
                  </a:lnTo>
                  <a:lnTo>
                    <a:pt x="113" y="265"/>
                  </a:lnTo>
                  <a:lnTo>
                    <a:pt x="113" y="262"/>
                  </a:lnTo>
                  <a:lnTo>
                    <a:pt x="113" y="261"/>
                  </a:lnTo>
                  <a:lnTo>
                    <a:pt x="113" y="260"/>
                  </a:lnTo>
                  <a:lnTo>
                    <a:pt x="114" y="261"/>
                  </a:lnTo>
                  <a:lnTo>
                    <a:pt x="114" y="263"/>
                  </a:lnTo>
                  <a:lnTo>
                    <a:pt x="114" y="266"/>
                  </a:lnTo>
                  <a:lnTo>
                    <a:pt x="114" y="270"/>
                  </a:lnTo>
                  <a:lnTo>
                    <a:pt x="114" y="274"/>
                  </a:lnTo>
                  <a:lnTo>
                    <a:pt x="114" y="280"/>
                  </a:lnTo>
                  <a:lnTo>
                    <a:pt x="114" y="285"/>
                  </a:lnTo>
                  <a:lnTo>
                    <a:pt x="114" y="292"/>
                  </a:lnTo>
                  <a:lnTo>
                    <a:pt x="114" y="300"/>
                  </a:lnTo>
                  <a:lnTo>
                    <a:pt x="114" y="307"/>
                  </a:lnTo>
                  <a:lnTo>
                    <a:pt x="116" y="316"/>
                  </a:lnTo>
                  <a:lnTo>
                    <a:pt x="116" y="325"/>
                  </a:lnTo>
                  <a:lnTo>
                    <a:pt x="116" y="334"/>
                  </a:lnTo>
                  <a:lnTo>
                    <a:pt x="116" y="344"/>
                  </a:lnTo>
                  <a:lnTo>
                    <a:pt x="116" y="355"/>
                  </a:lnTo>
                  <a:lnTo>
                    <a:pt x="116" y="365"/>
                  </a:lnTo>
                  <a:lnTo>
                    <a:pt x="116" y="377"/>
                  </a:lnTo>
                  <a:lnTo>
                    <a:pt x="116" y="388"/>
                  </a:lnTo>
                  <a:lnTo>
                    <a:pt x="116" y="401"/>
                  </a:lnTo>
                  <a:lnTo>
                    <a:pt x="117" y="413"/>
                  </a:lnTo>
                  <a:lnTo>
                    <a:pt x="117" y="425"/>
                  </a:lnTo>
                  <a:lnTo>
                    <a:pt x="117" y="438"/>
                  </a:lnTo>
                  <a:lnTo>
                    <a:pt x="117" y="452"/>
                  </a:lnTo>
                  <a:lnTo>
                    <a:pt x="117" y="465"/>
                  </a:lnTo>
                  <a:lnTo>
                    <a:pt x="117" y="478"/>
                  </a:lnTo>
                  <a:lnTo>
                    <a:pt x="117" y="493"/>
                  </a:lnTo>
                  <a:lnTo>
                    <a:pt x="117" y="506"/>
                  </a:lnTo>
                  <a:lnTo>
                    <a:pt x="117" y="520"/>
                  </a:lnTo>
                  <a:lnTo>
                    <a:pt x="118" y="536"/>
                  </a:lnTo>
                  <a:lnTo>
                    <a:pt x="118" y="550"/>
                  </a:lnTo>
                  <a:lnTo>
                    <a:pt x="118" y="566"/>
                  </a:lnTo>
                  <a:lnTo>
                    <a:pt x="118" y="582"/>
                  </a:lnTo>
                  <a:lnTo>
                    <a:pt x="118" y="597"/>
                  </a:lnTo>
                  <a:lnTo>
                    <a:pt x="118" y="546"/>
                  </a:lnTo>
                  <a:lnTo>
                    <a:pt x="118" y="504"/>
                  </a:lnTo>
                  <a:lnTo>
                    <a:pt x="118" y="469"/>
                  </a:lnTo>
                  <a:lnTo>
                    <a:pt x="118" y="441"/>
                  </a:lnTo>
                  <a:lnTo>
                    <a:pt x="118" y="416"/>
                  </a:lnTo>
                  <a:lnTo>
                    <a:pt x="119" y="396"/>
                  </a:lnTo>
                  <a:lnTo>
                    <a:pt x="119" y="378"/>
                  </a:lnTo>
                  <a:lnTo>
                    <a:pt x="119" y="365"/>
                  </a:lnTo>
                  <a:lnTo>
                    <a:pt x="119" y="353"/>
                  </a:lnTo>
                  <a:lnTo>
                    <a:pt x="119" y="344"/>
                  </a:lnTo>
                  <a:lnTo>
                    <a:pt x="119" y="337"/>
                  </a:lnTo>
                  <a:lnTo>
                    <a:pt x="119" y="332"/>
                  </a:lnTo>
                  <a:lnTo>
                    <a:pt x="119" y="327"/>
                  </a:lnTo>
                  <a:lnTo>
                    <a:pt x="119" y="325"/>
                  </a:lnTo>
                  <a:lnTo>
                    <a:pt x="120" y="324"/>
                  </a:lnTo>
                  <a:lnTo>
                    <a:pt x="120" y="325"/>
                  </a:lnTo>
                  <a:lnTo>
                    <a:pt x="120" y="326"/>
                  </a:lnTo>
                  <a:lnTo>
                    <a:pt x="120" y="328"/>
                  </a:lnTo>
                  <a:lnTo>
                    <a:pt x="120" y="332"/>
                  </a:lnTo>
                  <a:lnTo>
                    <a:pt x="120" y="335"/>
                  </a:lnTo>
                  <a:lnTo>
                    <a:pt x="120" y="341"/>
                  </a:lnTo>
                  <a:lnTo>
                    <a:pt x="120" y="346"/>
                  </a:lnTo>
                  <a:lnTo>
                    <a:pt x="120" y="353"/>
                  </a:lnTo>
                  <a:lnTo>
                    <a:pt x="121" y="359"/>
                  </a:lnTo>
                  <a:lnTo>
                    <a:pt x="121" y="367"/>
                  </a:lnTo>
                  <a:lnTo>
                    <a:pt x="121" y="375"/>
                  </a:lnTo>
                  <a:lnTo>
                    <a:pt x="121" y="384"/>
                  </a:lnTo>
                  <a:lnTo>
                    <a:pt x="121" y="393"/>
                  </a:lnTo>
                  <a:lnTo>
                    <a:pt x="121" y="403"/>
                  </a:lnTo>
                  <a:lnTo>
                    <a:pt x="121" y="413"/>
                  </a:lnTo>
                  <a:lnTo>
                    <a:pt x="121" y="424"/>
                  </a:lnTo>
                  <a:lnTo>
                    <a:pt x="121" y="434"/>
                  </a:lnTo>
                  <a:lnTo>
                    <a:pt x="121" y="446"/>
                  </a:lnTo>
                  <a:lnTo>
                    <a:pt x="122" y="457"/>
                  </a:lnTo>
                  <a:lnTo>
                    <a:pt x="122" y="469"/>
                  </a:lnTo>
                  <a:lnTo>
                    <a:pt x="122" y="482"/>
                  </a:lnTo>
                  <a:lnTo>
                    <a:pt x="122" y="495"/>
                  </a:lnTo>
                  <a:lnTo>
                    <a:pt x="122" y="507"/>
                  </a:lnTo>
                  <a:lnTo>
                    <a:pt x="122" y="520"/>
                  </a:lnTo>
                  <a:lnTo>
                    <a:pt x="122" y="535"/>
                  </a:lnTo>
                  <a:lnTo>
                    <a:pt x="122" y="548"/>
                  </a:lnTo>
                  <a:lnTo>
                    <a:pt x="122" y="563"/>
                  </a:lnTo>
                  <a:lnTo>
                    <a:pt x="123" y="577"/>
                  </a:lnTo>
                  <a:lnTo>
                    <a:pt x="123" y="592"/>
                  </a:lnTo>
                  <a:lnTo>
                    <a:pt x="123" y="606"/>
                  </a:lnTo>
                  <a:lnTo>
                    <a:pt x="123" y="621"/>
                  </a:lnTo>
                  <a:lnTo>
                    <a:pt x="123" y="636"/>
                  </a:lnTo>
                  <a:lnTo>
                    <a:pt x="123" y="651"/>
                  </a:lnTo>
                  <a:lnTo>
                    <a:pt x="123" y="667"/>
                  </a:lnTo>
                  <a:lnTo>
                    <a:pt x="123" y="683"/>
                  </a:lnTo>
                  <a:lnTo>
                    <a:pt x="123" y="699"/>
                  </a:lnTo>
                  <a:lnTo>
                    <a:pt x="124" y="715"/>
                  </a:lnTo>
                  <a:lnTo>
                    <a:pt x="124" y="731"/>
                  </a:lnTo>
                  <a:lnTo>
                    <a:pt x="124" y="748"/>
                  </a:lnTo>
                  <a:lnTo>
                    <a:pt x="124" y="765"/>
                  </a:lnTo>
                  <a:lnTo>
                    <a:pt x="124" y="781"/>
                  </a:lnTo>
                  <a:lnTo>
                    <a:pt x="124" y="798"/>
                  </a:lnTo>
                  <a:lnTo>
                    <a:pt x="124" y="816"/>
                  </a:lnTo>
                  <a:lnTo>
                    <a:pt x="124" y="832"/>
                  </a:lnTo>
                  <a:lnTo>
                    <a:pt x="124" y="754"/>
                  </a:lnTo>
                  <a:lnTo>
                    <a:pt x="124" y="690"/>
                  </a:lnTo>
                  <a:lnTo>
                    <a:pt x="126" y="639"/>
                  </a:lnTo>
                  <a:lnTo>
                    <a:pt x="126" y="596"/>
                  </a:lnTo>
                  <a:lnTo>
                    <a:pt x="126" y="562"/>
                  </a:lnTo>
                  <a:lnTo>
                    <a:pt x="126" y="532"/>
                  </a:lnTo>
                  <a:lnTo>
                    <a:pt x="126" y="507"/>
                  </a:lnTo>
                  <a:lnTo>
                    <a:pt x="126" y="486"/>
                  </a:lnTo>
                  <a:lnTo>
                    <a:pt x="126" y="469"/>
                  </a:lnTo>
                  <a:lnTo>
                    <a:pt x="126" y="455"/>
                  </a:lnTo>
                  <a:lnTo>
                    <a:pt x="126" y="443"/>
                  </a:lnTo>
                  <a:lnTo>
                    <a:pt x="127" y="434"/>
                  </a:lnTo>
                  <a:lnTo>
                    <a:pt x="127" y="426"/>
                  </a:lnTo>
                  <a:lnTo>
                    <a:pt x="127" y="421"/>
                  </a:lnTo>
                  <a:lnTo>
                    <a:pt x="127" y="417"/>
                  </a:lnTo>
                  <a:lnTo>
                    <a:pt x="127" y="415"/>
                  </a:lnTo>
                  <a:lnTo>
                    <a:pt x="127" y="414"/>
                  </a:lnTo>
                  <a:lnTo>
                    <a:pt x="127" y="414"/>
                  </a:lnTo>
                  <a:lnTo>
                    <a:pt x="127" y="415"/>
                  </a:lnTo>
                  <a:lnTo>
                    <a:pt x="127" y="417"/>
                  </a:lnTo>
                  <a:lnTo>
                    <a:pt x="128" y="421"/>
                  </a:lnTo>
                  <a:lnTo>
                    <a:pt x="128" y="424"/>
                  </a:lnTo>
                  <a:lnTo>
                    <a:pt x="128" y="429"/>
                  </a:lnTo>
                  <a:lnTo>
                    <a:pt x="128" y="435"/>
                  </a:lnTo>
                  <a:lnTo>
                    <a:pt x="128" y="441"/>
                  </a:lnTo>
                  <a:lnTo>
                    <a:pt x="128" y="448"/>
                  </a:lnTo>
                  <a:lnTo>
                    <a:pt x="128" y="455"/>
                  </a:lnTo>
                  <a:lnTo>
                    <a:pt x="128" y="464"/>
                  </a:lnTo>
                  <a:lnTo>
                    <a:pt x="128" y="473"/>
                  </a:lnTo>
                  <a:lnTo>
                    <a:pt x="128" y="482"/>
                  </a:lnTo>
                  <a:lnTo>
                    <a:pt x="129" y="490"/>
                  </a:lnTo>
                  <a:lnTo>
                    <a:pt x="129" y="502"/>
                  </a:lnTo>
                  <a:lnTo>
                    <a:pt x="129" y="512"/>
                  </a:lnTo>
                  <a:lnTo>
                    <a:pt x="129" y="523"/>
                  </a:lnTo>
                  <a:lnTo>
                    <a:pt x="129" y="534"/>
                  </a:lnTo>
                  <a:lnTo>
                    <a:pt x="129" y="546"/>
                  </a:lnTo>
                  <a:lnTo>
                    <a:pt x="129" y="557"/>
                  </a:lnTo>
                  <a:lnTo>
                    <a:pt x="129" y="570"/>
                  </a:lnTo>
                  <a:lnTo>
                    <a:pt x="129" y="519"/>
                  </a:lnTo>
                  <a:lnTo>
                    <a:pt x="130" y="477"/>
                  </a:lnTo>
                  <a:lnTo>
                    <a:pt x="130" y="443"/>
                  </a:lnTo>
                  <a:lnTo>
                    <a:pt x="130" y="414"/>
                  </a:lnTo>
                  <a:lnTo>
                    <a:pt x="130" y="389"/>
                  </a:lnTo>
                  <a:lnTo>
                    <a:pt x="130" y="369"/>
                  </a:lnTo>
                  <a:lnTo>
                    <a:pt x="130" y="352"/>
                  </a:lnTo>
                  <a:lnTo>
                    <a:pt x="130" y="338"/>
                  </a:lnTo>
                  <a:lnTo>
                    <a:pt x="130" y="326"/>
                  </a:lnTo>
                  <a:lnTo>
                    <a:pt x="130" y="317"/>
                  </a:lnTo>
                  <a:lnTo>
                    <a:pt x="131" y="311"/>
                  </a:lnTo>
                  <a:lnTo>
                    <a:pt x="131" y="305"/>
                  </a:lnTo>
                  <a:lnTo>
                    <a:pt x="131" y="302"/>
                  </a:lnTo>
                  <a:lnTo>
                    <a:pt x="131" y="298"/>
                  </a:lnTo>
                  <a:lnTo>
                    <a:pt x="131" y="298"/>
                  </a:lnTo>
                  <a:lnTo>
                    <a:pt x="131" y="298"/>
                  </a:lnTo>
                  <a:lnTo>
                    <a:pt x="131" y="300"/>
                  </a:lnTo>
                  <a:lnTo>
                    <a:pt x="131" y="302"/>
                  </a:lnTo>
                  <a:lnTo>
                    <a:pt x="131" y="305"/>
                  </a:lnTo>
                  <a:lnTo>
                    <a:pt x="131" y="310"/>
                  </a:lnTo>
                  <a:lnTo>
                    <a:pt x="132" y="314"/>
                  </a:lnTo>
                  <a:lnTo>
                    <a:pt x="132" y="320"/>
                  </a:lnTo>
                  <a:lnTo>
                    <a:pt x="132" y="326"/>
                  </a:lnTo>
                  <a:lnTo>
                    <a:pt x="132" y="333"/>
                  </a:lnTo>
                  <a:lnTo>
                    <a:pt x="132" y="341"/>
                  </a:lnTo>
                  <a:lnTo>
                    <a:pt x="132" y="348"/>
                  </a:lnTo>
                  <a:lnTo>
                    <a:pt x="132" y="357"/>
                  </a:lnTo>
                  <a:lnTo>
                    <a:pt x="132" y="366"/>
                  </a:lnTo>
                  <a:lnTo>
                    <a:pt x="132" y="376"/>
                  </a:lnTo>
                  <a:lnTo>
                    <a:pt x="133" y="386"/>
                  </a:lnTo>
                  <a:lnTo>
                    <a:pt x="133" y="397"/>
                  </a:lnTo>
                  <a:lnTo>
                    <a:pt x="133" y="408"/>
                  </a:lnTo>
                  <a:lnTo>
                    <a:pt x="133" y="419"/>
                  </a:lnTo>
                  <a:lnTo>
                    <a:pt x="133" y="431"/>
                  </a:lnTo>
                  <a:lnTo>
                    <a:pt x="133" y="443"/>
                  </a:lnTo>
                  <a:lnTo>
                    <a:pt x="133" y="455"/>
                  </a:lnTo>
                  <a:lnTo>
                    <a:pt x="133" y="468"/>
                  </a:lnTo>
                  <a:lnTo>
                    <a:pt x="133" y="482"/>
                  </a:lnTo>
                  <a:lnTo>
                    <a:pt x="134" y="494"/>
                  </a:lnTo>
                  <a:lnTo>
                    <a:pt x="134" y="508"/>
                  </a:lnTo>
                  <a:lnTo>
                    <a:pt x="134" y="522"/>
                  </a:lnTo>
                  <a:lnTo>
                    <a:pt x="134" y="536"/>
                  </a:lnTo>
                  <a:lnTo>
                    <a:pt x="134" y="550"/>
                  </a:lnTo>
                  <a:lnTo>
                    <a:pt x="134" y="565"/>
                  </a:lnTo>
                  <a:lnTo>
                    <a:pt x="134" y="579"/>
                  </a:lnTo>
                  <a:lnTo>
                    <a:pt x="134" y="595"/>
                  </a:lnTo>
                  <a:lnTo>
                    <a:pt x="134" y="609"/>
                  </a:lnTo>
                  <a:lnTo>
                    <a:pt x="134" y="625"/>
                  </a:lnTo>
                  <a:lnTo>
                    <a:pt x="136" y="640"/>
                  </a:lnTo>
                  <a:lnTo>
                    <a:pt x="136" y="657"/>
                  </a:lnTo>
                  <a:lnTo>
                    <a:pt x="136" y="673"/>
                  </a:lnTo>
                  <a:lnTo>
                    <a:pt x="136" y="689"/>
                  </a:lnTo>
                  <a:lnTo>
                    <a:pt x="136" y="705"/>
                  </a:lnTo>
                  <a:lnTo>
                    <a:pt x="136" y="721"/>
                  </a:lnTo>
                  <a:lnTo>
                    <a:pt x="136" y="738"/>
                  </a:lnTo>
                  <a:lnTo>
                    <a:pt x="136" y="755"/>
                  </a:lnTo>
                  <a:lnTo>
                    <a:pt x="136" y="771"/>
                  </a:lnTo>
                  <a:lnTo>
                    <a:pt x="137" y="789"/>
                  </a:lnTo>
                  <a:lnTo>
                    <a:pt x="137" y="716"/>
                  </a:lnTo>
                  <a:lnTo>
                    <a:pt x="137" y="657"/>
                  </a:lnTo>
                  <a:lnTo>
                    <a:pt x="137" y="609"/>
                  </a:lnTo>
                  <a:lnTo>
                    <a:pt x="137" y="569"/>
                  </a:lnTo>
                  <a:lnTo>
                    <a:pt x="137" y="536"/>
                  </a:lnTo>
                  <a:lnTo>
                    <a:pt x="137" y="508"/>
                  </a:lnTo>
                  <a:lnTo>
                    <a:pt x="137" y="486"/>
                  </a:lnTo>
                  <a:lnTo>
                    <a:pt x="137" y="466"/>
                  </a:lnTo>
                  <a:lnTo>
                    <a:pt x="138" y="451"/>
                  </a:lnTo>
                  <a:lnTo>
                    <a:pt x="138" y="437"/>
                  </a:lnTo>
                  <a:lnTo>
                    <a:pt x="138" y="426"/>
                  </a:lnTo>
                  <a:lnTo>
                    <a:pt x="138" y="417"/>
                  </a:lnTo>
                  <a:lnTo>
                    <a:pt x="138" y="411"/>
                  </a:lnTo>
                  <a:lnTo>
                    <a:pt x="138" y="406"/>
                  </a:lnTo>
                  <a:lnTo>
                    <a:pt x="138" y="403"/>
                  </a:lnTo>
                  <a:lnTo>
                    <a:pt x="138" y="401"/>
                  </a:lnTo>
                  <a:lnTo>
                    <a:pt x="138" y="399"/>
                  </a:lnTo>
                  <a:lnTo>
                    <a:pt x="138" y="401"/>
                  </a:lnTo>
                  <a:lnTo>
                    <a:pt x="139" y="402"/>
                  </a:lnTo>
                  <a:lnTo>
                    <a:pt x="139" y="405"/>
                  </a:lnTo>
                  <a:lnTo>
                    <a:pt x="139" y="408"/>
                  </a:lnTo>
                  <a:lnTo>
                    <a:pt x="139" y="413"/>
                  </a:lnTo>
                  <a:lnTo>
                    <a:pt x="139" y="417"/>
                  </a:lnTo>
                  <a:lnTo>
                    <a:pt x="139" y="423"/>
                  </a:lnTo>
                  <a:lnTo>
                    <a:pt x="139" y="429"/>
                  </a:lnTo>
                  <a:lnTo>
                    <a:pt x="139" y="437"/>
                  </a:lnTo>
                  <a:lnTo>
                    <a:pt x="139" y="445"/>
                  </a:lnTo>
                  <a:lnTo>
                    <a:pt x="140" y="453"/>
                  </a:lnTo>
                  <a:lnTo>
                    <a:pt x="140" y="462"/>
                  </a:lnTo>
                  <a:lnTo>
                    <a:pt x="140" y="472"/>
                  </a:lnTo>
                  <a:lnTo>
                    <a:pt x="140" y="480"/>
                  </a:lnTo>
                  <a:lnTo>
                    <a:pt x="140" y="492"/>
                  </a:lnTo>
                  <a:lnTo>
                    <a:pt x="140" y="502"/>
                  </a:lnTo>
                  <a:lnTo>
                    <a:pt x="140" y="513"/>
                  </a:lnTo>
                  <a:lnTo>
                    <a:pt x="140" y="525"/>
                  </a:lnTo>
                  <a:lnTo>
                    <a:pt x="140" y="536"/>
                  </a:lnTo>
                  <a:lnTo>
                    <a:pt x="141" y="548"/>
                  </a:lnTo>
                  <a:lnTo>
                    <a:pt x="141" y="560"/>
                  </a:lnTo>
                  <a:lnTo>
                    <a:pt x="141" y="574"/>
                  </a:lnTo>
                  <a:lnTo>
                    <a:pt x="141" y="523"/>
                  </a:lnTo>
                  <a:lnTo>
                    <a:pt x="141" y="482"/>
                  </a:lnTo>
                  <a:lnTo>
                    <a:pt x="141" y="446"/>
                  </a:lnTo>
                  <a:lnTo>
                    <a:pt x="141" y="417"/>
                  </a:lnTo>
                  <a:lnTo>
                    <a:pt x="141" y="393"/>
                  </a:lnTo>
                  <a:lnTo>
                    <a:pt x="141" y="373"/>
                  </a:lnTo>
                  <a:lnTo>
                    <a:pt x="141" y="356"/>
                  </a:lnTo>
                  <a:lnTo>
                    <a:pt x="142" y="342"/>
                  </a:lnTo>
                  <a:lnTo>
                    <a:pt x="142" y="331"/>
                  </a:lnTo>
                  <a:lnTo>
                    <a:pt x="142" y="321"/>
                  </a:lnTo>
                  <a:lnTo>
                    <a:pt x="142" y="314"/>
                  </a:lnTo>
                  <a:lnTo>
                    <a:pt x="142" y="308"/>
                  </a:lnTo>
                  <a:lnTo>
                    <a:pt x="142" y="305"/>
                  </a:lnTo>
                  <a:lnTo>
                    <a:pt x="142" y="303"/>
                  </a:lnTo>
                  <a:lnTo>
                    <a:pt x="142" y="302"/>
                  </a:lnTo>
                  <a:lnTo>
                    <a:pt x="142" y="302"/>
                  </a:lnTo>
                  <a:lnTo>
                    <a:pt x="143" y="303"/>
                  </a:lnTo>
                  <a:lnTo>
                    <a:pt x="143" y="305"/>
                  </a:lnTo>
                  <a:lnTo>
                    <a:pt x="143" y="308"/>
                  </a:lnTo>
                  <a:lnTo>
                    <a:pt x="143" y="313"/>
                  </a:lnTo>
                  <a:lnTo>
                    <a:pt x="143" y="317"/>
                  </a:lnTo>
                  <a:lnTo>
                    <a:pt x="143" y="323"/>
                  </a:lnTo>
                  <a:lnTo>
                    <a:pt x="143" y="330"/>
                  </a:lnTo>
                  <a:lnTo>
                    <a:pt x="143" y="336"/>
                  </a:lnTo>
                  <a:lnTo>
                    <a:pt x="143" y="344"/>
                  </a:lnTo>
                  <a:lnTo>
                    <a:pt x="143" y="352"/>
                  </a:lnTo>
                  <a:lnTo>
                    <a:pt x="144" y="361"/>
                  </a:lnTo>
                  <a:lnTo>
                    <a:pt x="144" y="371"/>
                  </a:lnTo>
                  <a:lnTo>
                    <a:pt x="144" y="379"/>
                  </a:lnTo>
                  <a:lnTo>
                    <a:pt x="144" y="389"/>
                  </a:lnTo>
                  <a:lnTo>
                    <a:pt x="144" y="401"/>
                  </a:lnTo>
                  <a:lnTo>
                    <a:pt x="144" y="412"/>
                  </a:lnTo>
                  <a:lnTo>
                    <a:pt x="144" y="423"/>
                  </a:lnTo>
                  <a:lnTo>
                    <a:pt x="144" y="435"/>
                  </a:lnTo>
                  <a:lnTo>
                    <a:pt x="144" y="446"/>
                  </a:lnTo>
                  <a:lnTo>
                    <a:pt x="146" y="459"/>
                  </a:lnTo>
                  <a:lnTo>
                    <a:pt x="146" y="472"/>
                  </a:lnTo>
                  <a:lnTo>
                    <a:pt x="146" y="485"/>
                  </a:lnTo>
                  <a:lnTo>
                    <a:pt x="146" y="498"/>
                  </a:lnTo>
                  <a:lnTo>
                    <a:pt x="146" y="512"/>
                  </a:lnTo>
                  <a:lnTo>
                    <a:pt x="146" y="525"/>
                  </a:lnTo>
                  <a:lnTo>
                    <a:pt x="146" y="539"/>
                  </a:lnTo>
                  <a:lnTo>
                    <a:pt x="146" y="554"/>
                  </a:lnTo>
                  <a:lnTo>
                    <a:pt x="146" y="568"/>
                  </a:lnTo>
                  <a:lnTo>
                    <a:pt x="147" y="583"/>
                  </a:lnTo>
                  <a:lnTo>
                    <a:pt x="147" y="598"/>
                  </a:lnTo>
                  <a:lnTo>
                    <a:pt x="147" y="614"/>
                  </a:lnTo>
                  <a:lnTo>
                    <a:pt x="147" y="629"/>
                  </a:lnTo>
                  <a:lnTo>
                    <a:pt x="147" y="645"/>
                  </a:lnTo>
                  <a:lnTo>
                    <a:pt x="147" y="660"/>
                  </a:lnTo>
                  <a:lnTo>
                    <a:pt x="147" y="676"/>
                  </a:lnTo>
                  <a:lnTo>
                    <a:pt x="147" y="693"/>
                  </a:lnTo>
                  <a:lnTo>
                    <a:pt x="147" y="709"/>
                  </a:lnTo>
                  <a:lnTo>
                    <a:pt x="147" y="725"/>
                  </a:lnTo>
                  <a:lnTo>
                    <a:pt x="148" y="741"/>
                  </a:lnTo>
                  <a:lnTo>
                    <a:pt x="148" y="758"/>
                  </a:lnTo>
                  <a:lnTo>
                    <a:pt x="148" y="776"/>
                  </a:lnTo>
                  <a:lnTo>
                    <a:pt x="148" y="792"/>
                  </a:lnTo>
                  <a:lnTo>
                    <a:pt x="148" y="810"/>
                  </a:lnTo>
                  <a:lnTo>
                    <a:pt x="148" y="827"/>
                  </a:lnTo>
                  <a:lnTo>
                    <a:pt x="148" y="845"/>
                  </a:lnTo>
                  <a:lnTo>
                    <a:pt x="148" y="862"/>
                  </a:lnTo>
                  <a:lnTo>
                    <a:pt x="148" y="880"/>
                  </a:lnTo>
                  <a:lnTo>
                    <a:pt x="149" y="898"/>
                  </a:lnTo>
                  <a:lnTo>
                    <a:pt x="149" y="916"/>
                  </a:lnTo>
                  <a:lnTo>
                    <a:pt x="149" y="933"/>
                  </a:lnTo>
                  <a:lnTo>
                    <a:pt x="149" y="952"/>
                  </a:lnTo>
                  <a:lnTo>
                    <a:pt x="149" y="970"/>
                  </a:lnTo>
                  <a:lnTo>
                    <a:pt x="149" y="989"/>
                  </a:lnTo>
                  <a:lnTo>
                    <a:pt x="149" y="1007"/>
                  </a:lnTo>
                  <a:lnTo>
                    <a:pt x="149" y="1026"/>
                  </a:lnTo>
                  <a:lnTo>
                    <a:pt x="149" y="1044"/>
                  </a:lnTo>
                  <a:lnTo>
                    <a:pt x="150" y="1063"/>
                  </a:lnTo>
                  <a:lnTo>
                    <a:pt x="150" y="1082"/>
                  </a:lnTo>
                  <a:lnTo>
                    <a:pt x="150" y="1101"/>
                  </a:lnTo>
                  <a:lnTo>
                    <a:pt x="150" y="1120"/>
                  </a:lnTo>
                  <a:lnTo>
                    <a:pt x="150" y="1139"/>
                  </a:lnTo>
                  <a:lnTo>
                    <a:pt x="150" y="1159"/>
                  </a:lnTo>
                  <a:lnTo>
                    <a:pt x="150" y="1178"/>
                  </a:lnTo>
                  <a:lnTo>
                    <a:pt x="150" y="1197"/>
                  </a:lnTo>
                  <a:lnTo>
                    <a:pt x="150" y="1217"/>
                  </a:lnTo>
                  <a:lnTo>
                    <a:pt x="150" y="1235"/>
                  </a:lnTo>
                  <a:lnTo>
                    <a:pt x="151" y="1255"/>
                  </a:lnTo>
                  <a:lnTo>
                    <a:pt x="151" y="1275"/>
                  </a:lnTo>
                  <a:lnTo>
                    <a:pt x="151" y="1295"/>
                  </a:lnTo>
                  <a:lnTo>
                    <a:pt x="151" y="1314"/>
                  </a:lnTo>
                  <a:lnTo>
                    <a:pt x="151" y="1334"/>
                  </a:lnTo>
                  <a:lnTo>
                    <a:pt x="151" y="1354"/>
                  </a:lnTo>
                  <a:lnTo>
                    <a:pt x="151" y="1374"/>
                  </a:lnTo>
                  <a:lnTo>
                    <a:pt x="151" y="1394"/>
                  </a:lnTo>
                  <a:lnTo>
                    <a:pt x="151" y="1414"/>
                  </a:lnTo>
                  <a:lnTo>
                    <a:pt x="152" y="1435"/>
                  </a:lnTo>
                  <a:lnTo>
                    <a:pt x="152" y="1455"/>
                  </a:lnTo>
                  <a:lnTo>
                    <a:pt x="152" y="1475"/>
                  </a:lnTo>
                  <a:lnTo>
                    <a:pt x="152" y="1495"/>
                  </a:lnTo>
                  <a:lnTo>
                    <a:pt x="152" y="1516"/>
                  </a:lnTo>
                  <a:lnTo>
                    <a:pt x="152" y="1536"/>
                  </a:lnTo>
                  <a:lnTo>
                    <a:pt x="152" y="1557"/>
                  </a:lnTo>
                  <a:lnTo>
                    <a:pt x="152" y="1577"/>
                  </a:lnTo>
                  <a:lnTo>
                    <a:pt x="152" y="1598"/>
                  </a:lnTo>
                  <a:lnTo>
                    <a:pt x="153" y="1618"/>
                  </a:lnTo>
                  <a:lnTo>
                    <a:pt x="153" y="1640"/>
                  </a:lnTo>
                  <a:lnTo>
                    <a:pt x="153" y="1661"/>
                  </a:lnTo>
                  <a:lnTo>
                    <a:pt x="153" y="1681"/>
                  </a:lnTo>
                  <a:lnTo>
                    <a:pt x="153" y="1702"/>
                  </a:lnTo>
                  <a:lnTo>
                    <a:pt x="153" y="1723"/>
                  </a:lnTo>
                  <a:lnTo>
                    <a:pt x="153" y="1744"/>
                  </a:lnTo>
                  <a:lnTo>
                    <a:pt x="153" y="1765"/>
                  </a:lnTo>
                  <a:lnTo>
                    <a:pt x="153" y="1786"/>
                  </a:lnTo>
                  <a:lnTo>
                    <a:pt x="153" y="1807"/>
                  </a:lnTo>
                  <a:lnTo>
                    <a:pt x="154" y="1828"/>
                  </a:lnTo>
                  <a:lnTo>
                    <a:pt x="154" y="1849"/>
                  </a:lnTo>
                  <a:lnTo>
                    <a:pt x="154" y="1870"/>
                  </a:lnTo>
                  <a:lnTo>
                    <a:pt x="154" y="1892"/>
                  </a:lnTo>
                  <a:lnTo>
                    <a:pt x="154" y="1913"/>
                  </a:lnTo>
                  <a:lnTo>
                    <a:pt x="154" y="1934"/>
                  </a:lnTo>
                  <a:lnTo>
                    <a:pt x="154" y="1956"/>
                  </a:lnTo>
                  <a:lnTo>
                    <a:pt x="154" y="1977"/>
                  </a:lnTo>
                  <a:lnTo>
                    <a:pt x="154" y="1998"/>
                  </a:lnTo>
                  <a:lnTo>
                    <a:pt x="156" y="2019"/>
                  </a:lnTo>
                  <a:lnTo>
                    <a:pt x="156" y="2041"/>
                  </a:lnTo>
                  <a:lnTo>
                    <a:pt x="156" y="2062"/>
                  </a:lnTo>
                  <a:lnTo>
                    <a:pt x="156" y="2085"/>
                  </a:lnTo>
                  <a:lnTo>
                    <a:pt x="156" y="2106"/>
                  </a:lnTo>
                  <a:lnTo>
                    <a:pt x="156" y="2128"/>
                  </a:lnTo>
                  <a:lnTo>
                    <a:pt x="156" y="2149"/>
                  </a:lnTo>
                  <a:lnTo>
                    <a:pt x="156" y="2171"/>
                  </a:lnTo>
                  <a:lnTo>
                    <a:pt x="156" y="2192"/>
                  </a:lnTo>
                  <a:lnTo>
                    <a:pt x="157" y="2215"/>
                  </a:lnTo>
                  <a:lnTo>
                    <a:pt x="157" y="2236"/>
                  </a:lnTo>
                  <a:lnTo>
                    <a:pt x="157" y="2258"/>
                  </a:lnTo>
                  <a:lnTo>
                    <a:pt x="157" y="2280"/>
                  </a:lnTo>
                  <a:lnTo>
                    <a:pt x="157" y="2301"/>
                  </a:lnTo>
                  <a:lnTo>
                    <a:pt x="157" y="2323"/>
                  </a:lnTo>
                  <a:lnTo>
                    <a:pt x="157" y="2346"/>
                  </a:lnTo>
                  <a:lnTo>
                    <a:pt x="157" y="2368"/>
                  </a:lnTo>
                  <a:lnTo>
                    <a:pt x="157" y="2389"/>
                  </a:lnTo>
                  <a:lnTo>
                    <a:pt x="157" y="2411"/>
                  </a:lnTo>
                  <a:lnTo>
                    <a:pt x="158" y="2433"/>
                  </a:lnTo>
                  <a:lnTo>
                    <a:pt x="158" y="2455"/>
                  </a:lnTo>
                  <a:lnTo>
                    <a:pt x="158" y="2478"/>
                  </a:lnTo>
                  <a:lnTo>
                    <a:pt x="158" y="2500"/>
                  </a:lnTo>
                  <a:lnTo>
                    <a:pt x="158" y="2522"/>
                  </a:lnTo>
                  <a:lnTo>
                    <a:pt x="158" y="2544"/>
                  </a:lnTo>
                  <a:lnTo>
                    <a:pt x="158" y="2566"/>
                  </a:lnTo>
                  <a:lnTo>
                    <a:pt x="158" y="2589"/>
                  </a:lnTo>
                  <a:lnTo>
                    <a:pt x="158" y="2611"/>
                  </a:lnTo>
                  <a:lnTo>
                    <a:pt x="159" y="2633"/>
                  </a:lnTo>
                  <a:lnTo>
                    <a:pt x="159" y="2655"/>
                  </a:lnTo>
                  <a:lnTo>
                    <a:pt x="159" y="2678"/>
                  </a:lnTo>
                  <a:lnTo>
                    <a:pt x="159" y="2700"/>
                  </a:lnTo>
                  <a:lnTo>
                    <a:pt x="159" y="2722"/>
                  </a:lnTo>
                  <a:lnTo>
                    <a:pt x="159" y="1755"/>
                  </a:lnTo>
                  <a:lnTo>
                    <a:pt x="159" y="1429"/>
                  </a:lnTo>
                  <a:lnTo>
                    <a:pt x="159" y="1062"/>
                  </a:lnTo>
                  <a:lnTo>
                    <a:pt x="159" y="855"/>
                  </a:lnTo>
                  <a:lnTo>
                    <a:pt x="160" y="713"/>
                  </a:lnTo>
                  <a:lnTo>
                    <a:pt x="160" y="609"/>
                  </a:lnTo>
                  <a:lnTo>
                    <a:pt x="160" y="528"/>
                  </a:lnTo>
                  <a:lnTo>
                    <a:pt x="160" y="464"/>
                  </a:lnTo>
                  <a:lnTo>
                    <a:pt x="160" y="412"/>
                  </a:lnTo>
                  <a:lnTo>
                    <a:pt x="160" y="369"/>
                  </a:lnTo>
                  <a:lnTo>
                    <a:pt x="160" y="333"/>
                  </a:lnTo>
                  <a:lnTo>
                    <a:pt x="160" y="303"/>
                  </a:lnTo>
                  <a:lnTo>
                    <a:pt x="160" y="278"/>
                  </a:lnTo>
                  <a:lnTo>
                    <a:pt x="160" y="257"/>
                  </a:lnTo>
                  <a:lnTo>
                    <a:pt x="161" y="240"/>
                  </a:lnTo>
                  <a:lnTo>
                    <a:pt x="161" y="225"/>
                  </a:lnTo>
                  <a:lnTo>
                    <a:pt x="161" y="214"/>
                  </a:lnTo>
                  <a:lnTo>
                    <a:pt x="161" y="204"/>
                  </a:lnTo>
                  <a:lnTo>
                    <a:pt x="161" y="196"/>
                  </a:lnTo>
                  <a:lnTo>
                    <a:pt x="161" y="191"/>
                  </a:lnTo>
                  <a:lnTo>
                    <a:pt x="161" y="187"/>
                  </a:lnTo>
                  <a:lnTo>
                    <a:pt x="161" y="184"/>
                  </a:lnTo>
                  <a:lnTo>
                    <a:pt x="161" y="183"/>
                  </a:lnTo>
                  <a:lnTo>
                    <a:pt x="162" y="183"/>
                  </a:lnTo>
                  <a:lnTo>
                    <a:pt x="162" y="184"/>
                  </a:lnTo>
                  <a:lnTo>
                    <a:pt x="162" y="186"/>
                  </a:lnTo>
                  <a:lnTo>
                    <a:pt x="162" y="190"/>
                  </a:lnTo>
                  <a:lnTo>
                    <a:pt x="162" y="194"/>
                  </a:lnTo>
                  <a:lnTo>
                    <a:pt x="162" y="199"/>
                  </a:lnTo>
                  <a:lnTo>
                    <a:pt x="162" y="204"/>
                  </a:lnTo>
                  <a:lnTo>
                    <a:pt x="162" y="211"/>
                  </a:lnTo>
                  <a:lnTo>
                    <a:pt x="162" y="217"/>
                  </a:lnTo>
                  <a:lnTo>
                    <a:pt x="163" y="225"/>
                  </a:lnTo>
                  <a:lnTo>
                    <a:pt x="163" y="233"/>
                  </a:lnTo>
                  <a:lnTo>
                    <a:pt x="163" y="242"/>
                  </a:lnTo>
                  <a:lnTo>
                    <a:pt x="163" y="251"/>
                  </a:lnTo>
                  <a:lnTo>
                    <a:pt x="163" y="223"/>
                  </a:lnTo>
                  <a:lnTo>
                    <a:pt x="163" y="200"/>
                  </a:lnTo>
                  <a:lnTo>
                    <a:pt x="163" y="180"/>
                  </a:lnTo>
                  <a:lnTo>
                    <a:pt x="163" y="163"/>
                  </a:lnTo>
                  <a:lnTo>
                    <a:pt x="163" y="150"/>
                  </a:lnTo>
                  <a:lnTo>
                    <a:pt x="163" y="139"/>
                  </a:lnTo>
                  <a:lnTo>
                    <a:pt x="164" y="130"/>
                  </a:lnTo>
                  <a:lnTo>
                    <a:pt x="164" y="123"/>
                  </a:lnTo>
                  <a:lnTo>
                    <a:pt x="164" y="119"/>
                  </a:lnTo>
                  <a:lnTo>
                    <a:pt x="164" y="115"/>
                  </a:lnTo>
                  <a:lnTo>
                    <a:pt x="164" y="113"/>
                  </a:lnTo>
                  <a:lnTo>
                    <a:pt x="164" y="112"/>
                  </a:lnTo>
                  <a:lnTo>
                    <a:pt x="164" y="113"/>
                  </a:lnTo>
                  <a:lnTo>
                    <a:pt x="164" y="114"/>
                  </a:lnTo>
                  <a:lnTo>
                    <a:pt x="164" y="116"/>
                  </a:lnTo>
                  <a:lnTo>
                    <a:pt x="166" y="120"/>
                  </a:lnTo>
                  <a:lnTo>
                    <a:pt x="166" y="124"/>
                  </a:lnTo>
                  <a:lnTo>
                    <a:pt x="166" y="130"/>
                  </a:lnTo>
                  <a:lnTo>
                    <a:pt x="166" y="135"/>
                  </a:lnTo>
                  <a:lnTo>
                    <a:pt x="166" y="142"/>
                  </a:lnTo>
                  <a:lnTo>
                    <a:pt x="166" y="149"/>
                  </a:lnTo>
                  <a:lnTo>
                    <a:pt x="166" y="156"/>
                  </a:lnTo>
                  <a:lnTo>
                    <a:pt x="166" y="165"/>
                  </a:lnTo>
                  <a:lnTo>
                    <a:pt x="166" y="174"/>
                  </a:lnTo>
                  <a:lnTo>
                    <a:pt x="167" y="183"/>
                  </a:lnTo>
                  <a:lnTo>
                    <a:pt x="167" y="193"/>
                  </a:lnTo>
                  <a:lnTo>
                    <a:pt x="167" y="203"/>
                  </a:lnTo>
                  <a:lnTo>
                    <a:pt x="167" y="214"/>
                  </a:lnTo>
                  <a:lnTo>
                    <a:pt x="167" y="225"/>
                  </a:lnTo>
                  <a:lnTo>
                    <a:pt x="167" y="236"/>
                  </a:lnTo>
                  <a:lnTo>
                    <a:pt x="167" y="247"/>
                  </a:lnTo>
                  <a:lnTo>
                    <a:pt x="167" y="260"/>
                  </a:lnTo>
                  <a:lnTo>
                    <a:pt x="167" y="273"/>
                  </a:lnTo>
                  <a:lnTo>
                    <a:pt x="167" y="285"/>
                  </a:lnTo>
                  <a:lnTo>
                    <a:pt x="168" y="298"/>
                  </a:lnTo>
                  <a:lnTo>
                    <a:pt x="168" y="312"/>
                  </a:lnTo>
                  <a:lnTo>
                    <a:pt x="168" y="325"/>
                  </a:lnTo>
                  <a:lnTo>
                    <a:pt x="168" y="340"/>
                  </a:lnTo>
                  <a:lnTo>
                    <a:pt x="168" y="353"/>
                  </a:lnTo>
                  <a:lnTo>
                    <a:pt x="168" y="367"/>
                  </a:lnTo>
                  <a:lnTo>
                    <a:pt x="168" y="383"/>
                  </a:lnTo>
                  <a:lnTo>
                    <a:pt x="168" y="397"/>
                  </a:lnTo>
                  <a:lnTo>
                    <a:pt x="168" y="412"/>
                  </a:lnTo>
                  <a:lnTo>
                    <a:pt x="169" y="427"/>
                  </a:lnTo>
                  <a:lnTo>
                    <a:pt x="169" y="443"/>
                  </a:lnTo>
                  <a:lnTo>
                    <a:pt x="169" y="458"/>
                  </a:lnTo>
                  <a:lnTo>
                    <a:pt x="169" y="474"/>
                  </a:lnTo>
                  <a:lnTo>
                    <a:pt x="169" y="490"/>
                  </a:lnTo>
                  <a:lnTo>
                    <a:pt x="169" y="506"/>
                  </a:lnTo>
                  <a:lnTo>
                    <a:pt x="169" y="523"/>
                  </a:lnTo>
                  <a:lnTo>
                    <a:pt x="169" y="539"/>
                  </a:lnTo>
                  <a:lnTo>
                    <a:pt x="169" y="495"/>
                  </a:lnTo>
                  <a:lnTo>
                    <a:pt x="170" y="459"/>
                  </a:lnTo>
                  <a:lnTo>
                    <a:pt x="170" y="428"/>
                  </a:lnTo>
                  <a:lnTo>
                    <a:pt x="170" y="403"/>
                  </a:lnTo>
                  <a:lnTo>
                    <a:pt x="170" y="382"/>
                  </a:lnTo>
                  <a:lnTo>
                    <a:pt x="170" y="364"/>
                  </a:lnTo>
                  <a:lnTo>
                    <a:pt x="170" y="348"/>
                  </a:lnTo>
                  <a:lnTo>
                    <a:pt x="170" y="337"/>
                  </a:lnTo>
                  <a:lnTo>
                    <a:pt x="170" y="327"/>
                  </a:lnTo>
                  <a:lnTo>
                    <a:pt x="170" y="320"/>
                  </a:lnTo>
                  <a:lnTo>
                    <a:pt x="170" y="314"/>
                  </a:lnTo>
                  <a:lnTo>
                    <a:pt x="171" y="310"/>
                  </a:lnTo>
                  <a:lnTo>
                    <a:pt x="171" y="306"/>
                  </a:lnTo>
                  <a:lnTo>
                    <a:pt x="171" y="305"/>
                  </a:lnTo>
                  <a:lnTo>
                    <a:pt x="171" y="305"/>
                  </a:lnTo>
                  <a:lnTo>
                    <a:pt x="171" y="306"/>
                  </a:lnTo>
                  <a:lnTo>
                    <a:pt x="171" y="308"/>
                  </a:lnTo>
                  <a:lnTo>
                    <a:pt x="171" y="311"/>
                  </a:lnTo>
                  <a:lnTo>
                    <a:pt x="171" y="315"/>
                  </a:lnTo>
                  <a:lnTo>
                    <a:pt x="171" y="320"/>
                  </a:lnTo>
                  <a:lnTo>
                    <a:pt x="172" y="325"/>
                  </a:lnTo>
                  <a:lnTo>
                    <a:pt x="172" y="332"/>
                  </a:lnTo>
                  <a:lnTo>
                    <a:pt x="172" y="338"/>
                  </a:lnTo>
                  <a:lnTo>
                    <a:pt x="172" y="345"/>
                  </a:lnTo>
                  <a:lnTo>
                    <a:pt x="172" y="354"/>
                  </a:lnTo>
                  <a:lnTo>
                    <a:pt x="172" y="362"/>
                  </a:lnTo>
                  <a:lnTo>
                    <a:pt x="172" y="371"/>
                  </a:lnTo>
                  <a:lnTo>
                    <a:pt x="172" y="381"/>
                  </a:lnTo>
                  <a:lnTo>
                    <a:pt x="172" y="391"/>
                  </a:lnTo>
                  <a:lnTo>
                    <a:pt x="173" y="401"/>
                  </a:lnTo>
                  <a:lnTo>
                    <a:pt x="173" y="412"/>
                  </a:lnTo>
                  <a:lnTo>
                    <a:pt x="173" y="423"/>
                  </a:lnTo>
                  <a:lnTo>
                    <a:pt x="173" y="435"/>
                  </a:lnTo>
                  <a:lnTo>
                    <a:pt x="173" y="447"/>
                  </a:lnTo>
                  <a:lnTo>
                    <a:pt x="173" y="459"/>
                  </a:lnTo>
                  <a:lnTo>
                    <a:pt x="173" y="472"/>
                  </a:lnTo>
                  <a:lnTo>
                    <a:pt x="173" y="485"/>
                  </a:lnTo>
                  <a:lnTo>
                    <a:pt x="173" y="498"/>
                  </a:lnTo>
                  <a:lnTo>
                    <a:pt x="173" y="512"/>
                  </a:lnTo>
                  <a:lnTo>
                    <a:pt x="174" y="525"/>
                  </a:lnTo>
                  <a:lnTo>
                    <a:pt x="174" y="539"/>
                  </a:lnTo>
                  <a:lnTo>
                    <a:pt x="174" y="554"/>
                  </a:lnTo>
                  <a:lnTo>
                    <a:pt x="174" y="568"/>
                  </a:lnTo>
                  <a:lnTo>
                    <a:pt x="174" y="583"/>
                  </a:lnTo>
                  <a:lnTo>
                    <a:pt x="174" y="597"/>
                  </a:lnTo>
                  <a:lnTo>
                    <a:pt x="174" y="613"/>
                  </a:lnTo>
                  <a:lnTo>
                    <a:pt x="174" y="628"/>
                  </a:lnTo>
                  <a:lnTo>
                    <a:pt x="174" y="644"/>
                  </a:lnTo>
                  <a:lnTo>
                    <a:pt x="176" y="588"/>
                  </a:lnTo>
                  <a:lnTo>
                    <a:pt x="176" y="542"/>
                  </a:lnTo>
                  <a:lnTo>
                    <a:pt x="176" y="504"/>
                  </a:lnTo>
                  <a:lnTo>
                    <a:pt x="176" y="473"/>
                  </a:lnTo>
                  <a:lnTo>
                    <a:pt x="176" y="446"/>
                  </a:lnTo>
                  <a:lnTo>
                    <a:pt x="176" y="424"/>
                  </a:lnTo>
                  <a:lnTo>
                    <a:pt x="176" y="405"/>
                  </a:lnTo>
                  <a:lnTo>
                    <a:pt x="176" y="389"/>
                  </a:lnTo>
                  <a:lnTo>
                    <a:pt x="176" y="377"/>
                  </a:lnTo>
                  <a:lnTo>
                    <a:pt x="177" y="367"/>
                  </a:lnTo>
                  <a:lnTo>
                    <a:pt x="177" y="358"/>
                  </a:lnTo>
                  <a:lnTo>
                    <a:pt x="177" y="353"/>
                  </a:lnTo>
                  <a:lnTo>
                    <a:pt x="177" y="348"/>
                  </a:lnTo>
                  <a:lnTo>
                    <a:pt x="177" y="345"/>
                  </a:lnTo>
                  <a:lnTo>
                    <a:pt x="177" y="344"/>
                  </a:lnTo>
                  <a:lnTo>
                    <a:pt x="177" y="343"/>
                  </a:lnTo>
                  <a:lnTo>
                    <a:pt x="177" y="344"/>
                  </a:lnTo>
                  <a:lnTo>
                    <a:pt x="177" y="346"/>
                  </a:lnTo>
                  <a:lnTo>
                    <a:pt x="177" y="348"/>
                  </a:lnTo>
                  <a:lnTo>
                    <a:pt x="178" y="352"/>
                  </a:lnTo>
                  <a:lnTo>
                    <a:pt x="178" y="356"/>
                  </a:lnTo>
                  <a:lnTo>
                    <a:pt x="178" y="362"/>
                  </a:lnTo>
                  <a:lnTo>
                    <a:pt x="178" y="368"/>
                  </a:lnTo>
                  <a:lnTo>
                    <a:pt x="178" y="375"/>
                  </a:lnTo>
                  <a:lnTo>
                    <a:pt x="178" y="382"/>
                  </a:lnTo>
                  <a:lnTo>
                    <a:pt x="178" y="389"/>
                  </a:lnTo>
                  <a:lnTo>
                    <a:pt x="178" y="398"/>
                  </a:lnTo>
                  <a:lnTo>
                    <a:pt x="178" y="407"/>
                  </a:lnTo>
                  <a:lnTo>
                    <a:pt x="179" y="417"/>
                  </a:lnTo>
                  <a:lnTo>
                    <a:pt x="179" y="426"/>
                  </a:lnTo>
                  <a:lnTo>
                    <a:pt x="179" y="437"/>
                  </a:lnTo>
                  <a:lnTo>
                    <a:pt x="179" y="447"/>
                  </a:lnTo>
                  <a:lnTo>
                    <a:pt x="179" y="459"/>
                  </a:lnTo>
                  <a:lnTo>
                    <a:pt x="179" y="471"/>
                  </a:lnTo>
                  <a:lnTo>
                    <a:pt x="179" y="483"/>
                  </a:lnTo>
                  <a:lnTo>
                    <a:pt x="179" y="495"/>
                  </a:lnTo>
                  <a:lnTo>
                    <a:pt x="179" y="507"/>
                  </a:lnTo>
                  <a:lnTo>
                    <a:pt x="180" y="520"/>
                  </a:lnTo>
                  <a:lnTo>
                    <a:pt x="180" y="533"/>
                  </a:lnTo>
                  <a:lnTo>
                    <a:pt x="180" y="547"/>
                  </a:lnTo>
                  <a:lnTo>
                    <a:pt x="180" y="560"/>
                  </a:lnTo>
                  <a:lnTo>
                    <a:pt x="180" y="574"/>
                  </a:lnTo>
                  <a:lnTo>
                    <a:pt x="180" y="588"/>
                  </a:lnTo>
                  <a:lnTo>
                    <a:pt x="180" y="603"/>
                  </a:lnTo>
                  <a:lnTo>
                    <a:pt x="180" y="617"/>
                  </a:lnTo>
                  <a:lnTo>
                    <a:pt x="180" y="633"/>
                  </a:lnTo>
                  <a:lnTo>
                    <a:pt x="180" y="648"/>
                  </a:lnTo>
                  <a:lnTo>
                    <a:pt x="181" y="663"/>
                  </a:lnTo>
                  <a:lnTo>
                    <a:pt x="181" y="605"/>
                  </a:lnTo>
                  <a:lnTo>
                    <a:pt x="181" y="557"/>
                  </a:lnTo>
                  <a:lnTo>
                    <a:pt x="181" y="517"/>
                  </a:lnTo>
                  <a:lnTo>
                    <a:pt x="181" y="485"/>
                  </a:lnTo>
                  <a:lnTo>
                    <a:pt x="181" y="457"/>
                  </a:lnTo>
                  <a:lnTo>
                    <a:pt x="181" y="434"/>
                  </a:lnTo>
                  <a:lnTo>
                    <a:pt x="181" y="415"/>
                  </a:lnTo>
                  <a:lnTo>
                    <a:pt x="181" y="399"/>
                  </a:lnTo>
                  <a:lnTo>
                    <a:pt x="182" y="386"/>
                  </a:lnTo>
                  <a:lnTo>
                    <a:pt x="182" y="375"/>
                  </a:lnTo>
                  <a:lnTo>
                    <a:pt x="182" y="366"/>
                  </a:lnTo>
                  <a:lnTo>
                    <a:pt x="182" y="359"/>
                  </a:lnTo>
                  <a:lnTo>
                    <a:pt x="182" y="355"/>
                  </a:lnTo>
                  <a:lnTo>
                    <a:pt x="182" y="352"/>
                  </a:lnTo>
                  <a:lnTo>
                    <a:pt x="182" y="349"/>
                  </a:lnTo>
                  <a:lnTo>
                    <a:pt x="182" y="349"/>
                  </a:lnTo>
                  <a:lnTo>
                    <a:pt x="182" y="349"/>
                  </a:lnTo>
                  <a:lnTo>
                    <a:pt x="183" y="352"/>
                  </a:lnTo>
                  <a:lnTo>
                    <a:pt x="183" y="354"/>
                  </a:lnTo>
                  <a:lnTo>
                    <a:pt x="183" y="357"/>
                  </a:lnTo>
                  <a:lnTo>
                    <a:pt x="183" y="362"/>
                  </a:lnTo>
                  <a:lnTo>
                    <a:pt x="183" y="367"/>
                  </a:lnTo>
                  <a:lnTo>
                    <a:pt x="183" y="373"/>
                  </a:lnTo>
                  <a:lnTo>
                    <a:pt x="183" y="379"/>
                  </a:lnTo>
                  <a:lnTo>
                    <a:pt x="183" y="386"/>
                  </a:lnTo>
                  <a:lnTo>
                    <a:pt x="183" y="394"/>
                  </a:lnTo>
                  <a:lnTo>
                    <a:pt x="183" y="403"/>
                  </a:lnTo>
                  <a:lnTo>
                    <a:pt x="184" y="412"/>
                  </a:lnTo>
                  <a:lnTo>
                    <a:pt x="184" y="421"/>
                  </a:lnTo>
                  <a:lnTo>
                    <a:pt x="184" y="431"/>
                  </a:lnTo>
                  <a:lnTo>
                    <a:pt x="184" y="391"/>
                  </a:lnTo>
                  <a:lnTo>
                    <a:pt x="184" y="357"/>
                  </a:lnTo>
                  <a:lnTo>
                    <a:pt x="184" y="330"/>
                  </a:lnTo>
                  <a:lnTo>
                    <a:pt x="184" y="306"/>
                  </a:lnTo>
                  <a:lnTo>
                    <a:pt x="184" y="286"/>
                  </a:lnTo>
                  <a:lnTo>
                    <a:pt x="184" y="270"/>
                  </a:lnTo>
                  <a:lnTo>
                    <a:pt x="186" y="256"/>
                  </a:lnTo>
                  <a:lnTo>
                    <a:pt x="186" y="245"/>
                  </a:lnTo>
                  <a:lnTo>
                    <a:pt x="186" y="237"/>
                  </a:lnTo>
                  <a:lnTo>
                    <a:pt x="186" y="230"/>
                  </a:lnTo>
                  <a:lnTo>
                    <a:pt x="186" y="225"/>
                  </a:lnTo>
                  <a:lnTo>
                    <a:pt x="186" y="222"/>
                  </a:lnTo>
                  <a:lnTo>
                    <a:pt x="186" y="220"/>
                  </a:lnTo>
                  <a:lnTo>
                    <a:pt x="186" y="218"/>
                  </a:lnTo>
                  <a:lnTo>
                    <a:pt x="186" y="220"/>
                  </a:lnTo>
                  <a:lnTo>
                    <a:pt x="187" y="221"/>
                  </a:lnTo>
                  <a:lnTo>
                    <a:pt x="187" y="223"/>
                  </a:lnTo>
                  <a:lnTo>
                    <a:pt x="187" y="191"/>
                  </a:lnTo>
                  <a:lnTo>
                    <a:pt x="187" y="164"/>
                  </a:lnTo>
                  <a:lnTo>
                    <a:pt x="187" y="142"/>
                  </a:lnTo>
                  <a:lnTo>
                    <a:pt x="187" y="123"/>
                  </a:lnTo>
                  <a:lnTo>
                    <a:pt x="187" y="107"/>
                  </a:lnTo>
                  <a:lnTo>
                    <a:pt x="187" y="94"/>
                  </a:lnTo>
                  <a:lnTo>
                    <a:pt x="187" y="84"/>
                  </a:lnTo>
                  <a:lnTo>
                    <a:pt x="187" y="75"/>
                  </a:lnTo>
                  <a:lnTo>
                    <a:pt x="188" y="70"/>
                  </a:lnTo>
                  <a:lnTo>
                    <a:pt x="188" y="64"/>
                  </a:lnTo>
                  <a:lnTo>
                    <a:pt x="188" y="62"/>
                  </a:lnTo>
                  <a:lnTo>
                    <a:pt x="188" y="60"/>
                  </a:lnTo>
                  <a:lnTo>
                    <a:pt x="188" y="60"/>
                  </a:lnTo>
                  <a:lnTo>
                    <a:pt x="188" y="60"/>
                  </a:lnTo>
                  <a:lnTo>
                    <a:pt x="188" y="62"/>
                  </a:lnTo>
                  <a:lnTo>
                    <a:pt x="188" y="64"/>
                  </a:lnTo>
                  <a:lnTo>
                    <a:pt x="188" y="69"/>
                  </a:lnTo>
                  <a:lnTo>
                    <a:pt x="189" y="73"/>
                  </a:lnTo>
                  <a:lnTo>
                    <a:pt x="189" y="78"/>
                  </a:lnTo>
                  <a:lnTo>
                    <a:pt x="189" y="84"/>
                  </a:lnTo>
                  <a:lnTo>
                    <a:pt x="189" y="91"/>
                  </a:lnTo>
                  <a:lnTo>
                    <a:pt x="189" y="97"/>
                  </a:lnTo>
                  <a:lnTo>
                    <a:pt x="189" y="105"/>
                  </a:lnTo>
                  <a:lnTo>
                    <a:pt x="189" y="114"/>
                  </a:lnTo>
                  <a:lnTo>
                    <a:pt x="189" y="123"/>
                  </a:lnTo>
                  <a:lnTo>
                    <a:pt x="189" y="132"/>
                  </a:lnTo>
                  <a:lnTo>
                    <a:pt x="190" y="142"/>
                  </a:lnTo>
                  <a:lnTo>
                    <a:pt x="190" y="152"/>
                  </a:lnTo>
                  <a:lnTo>
                    <a:pt x="190" y="163"/>
                  </a:lnTo>
                  <a:lnTo>
                    <a:pt x="190" y="174"/>
                  </a:lnTo>
                  <a:lnTo>
                    <a:pt x="190" y="186"/>
                  </a:lnTo>
                  <a:lnTo>
                    <a:pt x="190" y="197"/>
                  </a:lnTo>
                  <a:lnTo>
                    <a:pt x="190" y="210"/>
                  </a:lnTo>
                  <a:lnTo>
                    <a:pt x="190" y="222"/>
                  </a:lnTo>
                  <a:lnTo>
                    <a:pt x="190" y="235"/>
                  </a:lnTo>
                  <a:lnTo>
                    <a:pt x="190" y="248"/>
                  </a:lnTo>
                  <a:lnTo>
                    <a:pt x="191" y="262"/>
                  </a:lnTo>
                  <a:lnTo>
                    <a:pt x="191" y="275"/>
                  </a:lnTo>
                  <a:lnTo>
                    <a:pt x="191" y="290"/>
                  </a:lnTo>
                  <a:lnTo>
                    <a:pt x="191" y="304"/>
                  </a:lnTo>
                  <a:lnTo>
                    <a:pt x="191" y="318"/>
                  </a:lnTo>
                  <a:lnTo>
                    <a:pt x="191" y="333"/>
                  </a:lnTo>
                  <a:lnTo>
                    <a:pt x="191" y="347"/>
                  </a:lnTo>
                  <a:lnTo>
                    <a:pt x="191" y="363"/>
                  </a:lnTo>
                  <a:lnTo>
                    <a:pt x="191" y="378"/>
                  </a:lnTo>
                  <a:lnTo>
                    <a:pt x="192" y="394"/>
                  </a:lnTo>
                  <a:lnTo>
                    <a:pt x="192" y="409"/>
                  </a:lnTo>
                  <a:lnTo>
                    <a:pt x="192" y="376"/>
                  </a:lnTo>
                  <a:lnTo>
                    <a:pt x="192" y="348"/>
                  </a:lnTo>
                  <a:lnTo>
                    <a:pt x="192" y="325"/>
                  </a:lnTo>
                  <a:lnTo>
                    <a:pt x="192" y="305"/>
                  </a:lnTo>
                  <a:lnTo>
                    <a:pt x="192" y="290"/>
                  </a:lnTo>
                  <a:lnTo>
                    <a:pt x="192" y="276"/>
                  </a:lnTo>
                  <a:lnTo>
                    <a:pt x="192" y="265"/>
                  </a:lnTo>
                  <a:lnTo>
                    <a:pt x="193" y="256"/>
                  </a:lnTo>
                  <a:lnTo>
                    <a:pt x="193" y="250"/>
                  </a:lnTo>
                  <a:lnTo>
                    <a:pt x="193" y="245"/>
                  </a:lnTo>
                  <a:lnTo>
                    <a:pt x="193" y="241"/>
                  </a:lnTo>
                  <a:lnTo>
                    <a:pt x="193" y="240"/>
                  </a:lnTo>
                  <a:lnTo>
                    <a:pt x="193" y="238"/>
                  </a:lnTo>
                  <a:lnTo>
                    <a:pt x="193" y="238"/>
                  </a:lnTo>
                  <a:lnTo>
                    <a:pt x="193" y="241"/>
                  </a:lnTo>
                  <a:lnTo>
                    <a:pt x="193" y="206"/>
                  </a:lnTo>
                  <a:lnTo>
                    <a:pt x="193" y="179"/>
                  </a:lnTo>
                  <a:lnTo>
                    <a:pt x="194" y="154"/>
                  </a:lnTo>
                  <a:lnTo>
                    <a:pt x="194" y="134"/>
                  </a:lnTo>
                  <a:lnTo>
                    <a:pt x="194" y="117"/>
                  </a:lnTo>
                  <a:lnTo>
                    <a:pt x="194" y="104"/>
                  </a:lnTo>
                  <a:lnTo>
                    <a:pt x="194" y="93"/>
                  </a:lnTo>
                  <a:lnTo>
                    <a:pt x="194" y="84"/>
                  </a:lnTo>
                  <a:lnTo>
                    <a:pt x="194" y="78"/>
                  </a:lnTo>
                  <a:lnTo>
                    <a:pt x="194" y="72"/>
                  </a:lnTo>
                  <a:lnTo>
                    <a:pt x="194" y="69"/>
                  </a:lnTo>
                  <a:lnTo>
                    <a:pt x="195" y="66"/>
                  </a:lnTo>
                  <a:lnTo>
                    <a:pt x="195" y="65"/>
                  </a:lnTo>
                  <a:lnTo>
                    <a:pt x="195" y="65"/>
                  </a:lnTo>
                  <a:lnTo>
                    <a:pt x="195" y="68"/>
                  </a:lnTo>
                  <a:lnTo>
                    <a:pt x="195" y="70"/>
                  </a:lnTo>
                  <a:lnTo>
                    <a:pt x="195" y="73"/>
                  </a:lnTo>
                  <a:lnTo>
                    <a:pt x="195" y="78"/>
                  </a:lnTo>
                  <a:lnTo>
                    <a:pt x="195" y="82"/>
                  </a:lnTo>
                  <a:lnTo>
                    <a:pt x="195" y="87"/>
                  </a:lnTo>
                  <a:lnTo>
                    <a:pt x="197" y="94"/>
                  </a:lnTo>
                  <a:lnTo>
                    <a:pt x="197" y="101"/>
                  </a:lnTo>
                  <a:lnTo>
                    <a:pt x="197" y="109"/>
                  </a:lnTo>
                  <a:lnTo>
                    <a:pt x="197" y="117"/>
                  </a:lnTo>
                  <a:lnTo>
                    <a:pt x="197" y="126"/>
                  </a:lnTo>
                  <a:lnTo>
                    <a:pt x="197" y="135"/>
                  </a:lnTo>
                  <a:lnTo>
                    <a:pt x="197" y="145"/>
                  </a:lnTo>
                  <a:lnTo>
                    <a:pt x="197" y="155"/>
                  </a:lnTo>
                  <a:lnTo>
                    <a:pt x="197" y="165"/>
                  </a:lnTo>
                  <a:lnTo>
                    <a:pt x="197" y="176"/>
                  </a:lnTo>
                  <a:lnTo>
                    <a:pt x="198" y="189"/>
                  </a:lnTo>
                  <a:lnTo>
                    <a:pt x="198" y="200"/>
                  </a:lnTo>
                  <a:lnTo>
                    <a:pt x="198" y="212"/>
                  </a:lnTo>
                  <a:lnTo>
                    <a:pt x="198" y="189"/>
                  </a:lnTo>
                  <a:lnTo>
                    <a:pt x="198" y="170"/>
                  </a:lnTo>
                  <a:lnTo>
                    <a:pt x="198" y="154"/>
                  </a:lnTo>
                  <a:lnTo>
                    <a:pt x="198" y="141"/>
                  </a:lnTo>
                  <a:lnTo>
                    <a:pt x="198" y="130"/>
                  </a:lnTo>
                  <a:lnTo>
                    <a:pt x="198" y="122"/>
                  </a:lnTo>
                  <a:lnTo>
                    <a:pt x="199" y="115"/>
                  </a:lnTo>
                  <a:lnTo>
                    <a:pt x="199" y="110"/>
                  </a:lnTo>
                  <a:lnTo>
                    <a:pt x="199" y="106"/>
                  </a:lnTo>
                  <a:lnTo>
                    <a:pt x="199" y="105"/>
                  </a:lnTo>
                  <a:lnTo>
                    <a:pt x="199" y="104"/>
                  </a:lnTo>
                  <a:lnTo>
                    <a:pt x="199" y="104"/>
                  </a:lnTo>
                  <a:lnTo>
                    <a:pt x="199" y="106"/>
                  </a:lnTo>
                  <a:lnTo>
                    <a:pt x="199" y="109"/>
                  </a:lnTo>
                  <a:lnTo>
                    <a:pt x="199" y="112"/>
                  </a:lnTo>
                  <a:lnTo>
                    <a:pt x="200" y="116"/>
                  </a:lnTo>
                  <a:lnTo>
                    <a:pt x="200" y="122"/>
                  </a:lnTo>
                  <a:lnTo>
                    <a:pt x="200" y="127"/>
                  </a:lnTo>
                  <a:lnTo>
                    <a:pt x="200" y="134"/>
                  </a:lnTo>
                  <a:lnTo>
                    <a:pt x="200" y="142"/>
                  </a:lnTo>
                  <a:lnTo>
                    <a:pt x="200" y="150"/>
                  </a:lnTo>
                  <a:lnTo>
                    <a:pt x="200" y="157"/>
                  </a:lnTo>
                  <a:lnTo>
                    <a:pt x="200" y="166"/>
                  </a:lnTo>
                  <a:lnTo>
                    <a:pt x="200" y="175"/>
                  </a:lnTo>
                  <a:lnTo>
                    <a:pt x="200" y="185"/>
                  </a:lnTo>
                  <a:lnTo>
                    <a:pt x="201" y="196"/>
                  </a:lnTo>
                  <a:lnTo>
                    <a:pt x="201" y="206"/>
                  </a:lnTo>
                  <a:lnTo>
                    <a:pt x="201" y="217"/>
                  </a:lnTo>
                  <a:lnTo>
                    <a:pt x="201" y="230"/>
                  </a:lnTo>
                  <a:lnTo>
                    <a:pt x="201" y="241"/>
                  </a:lnTo>
                  <a:lnTo>
                    <a:pt x="201" y="253"/>
                  </a:lnTo>
                  <a:lnTo>
                    <a:pt x="201" y="265"/>
                  </a:lnTo>
                  <a:lnTo>
                    <a:pt x="201" y="278"/>
                  </a:lnTo>
                  <a:lnTo>
                    <a:pt x="201" y="292"/>
                  </a:lnTo>
                  <a:lnTo>
                    <a:pt x="202" y="305"/>
                  </a:lnTo>
                  <a:lnTo>
                    <a:pt x="202" y="318"/>
                  </a:lnTo>
                  <a:lnTo>
                    <a:pt x="202" y="333"/>
                  </a:lnTo>
                  <a:lnTo>
                    <a:pt x="202" y="346"/>
                  </a:lnTo>
                  <a:lnTo>
                    <a:pt x="202" y="361"/>
                  </a:lnTo>
                  <a:lnTo>
                    <a:pt x="202" y="376"/>
                  </a:lnTo>
                  <a:lnTo>
                    <a:pt x="202" y="391"/>
                  </a:lnTo>
                  <a:lnTo>
                    <a:pt x="202" y="405"/>
                  </a:lnTo>
                  <a:lnTo>
                    <a:pt x="202" y="421"/>
                  </a:lnTo>
                  <a:lnTo>
                    <a:pt x="203" y="436"/>
                  </a:lnTo>
                  <a:lnTo>
                    <a:pt x="203" y="452"/>
                  </a:lnTo>
                  <a:lnTo>
                    <a:pt x="203" y="468"/>
                  </a:lnTo>
                  <a:lnTo>
                    <a:pt x="203" y="429"/>
                  </a:lnTo>
                  <a:lnTo>
                    <a:pt x="203" y="398"/>
                  </a:lnTo>
                  <a:lnTo>
                    <a:pt x="203" y="372"/>
                  </a:lnTo>
                  <a:lnTo>
                    <a:pt x="203" y="349"/>
                  </a:lnTo>
                  <a:lnTo>
                    <a:pt x="203" y="331"/>
                  </a:lnTo>
                  <a:lnTo>
                    <a:pt x="203" y="315"/>
                  </a:lnTo>
                  <a:lnTo>
                    <a:pt x="203" y="303"/>
                  </a:lnTo>
                  <a:lnTo>
                    <a:pt x="204" y="293"/>
                  </a:lnTo>
                  <a:lnTo>
                    <a:pt x="204" y="284"/>
                  </a:lnTo>
                  <a:lnTo>
                    <a:pt x="204" y="278"/>
                  </a:lnTo>
                  <a:lnTo>
                    <a:pt x="204" y="274"/>
                  </a:lnTo>
                  <a:lnTo>
                    <a:pt x="204" y="271"/>
                  </a:lnTo>
                  <a:lnTo>
                    <a:pt x="204" y="270"/>
                  </a:lnTo>
                  <a:lnTo>
                    <a:pt x="204" y="231"/>
                  </a:lnTo>
                  <a:lnTo>
                    <a:pt x="204" y="199"/>
                  </a:lnTo>
                  <a:lnTo>
                    <a:pt x="204" y="172"/>
                  </a:lnTo>
                  <a:lnTo>
                    <a:pt x="205" y="150"/>
                  </a:lnTo>
                  <a:lnTo>
                    <a:pt x="205" y="131"/>
                  </a:lnTo>
                  <a:lnTo>
                    <a:pt x="205" y="115"/>
                  </a:lnTo>
                  <a:lnTo>
                    <a:pt x="205" y="102"/>
                  </a:lnTo>
                  <a:lnTo>
                    <a:pt x="205" y="92"/>
                  </a:lnTo>
                  <a:lnTo>
                    <a:pt x="205" y="83"/>
                  </a:lnTo>
                  <a:lnTo>
                    <a:pt x="205" y="78"/>
                  </a:lnTo>
                  <a:lnTo>
                    <a:pt x="205" y="72"/>
                  </a:lnTo>
                  <a:lnTo>
                    <a:pt x="205" y="70"/>
                  </a:lnTo>
                  <a:lnTo>
                    <a:pt x="207" y="68"/>
                  </a:lnTo>
                  <a:lnTo>
                    <a:pt x="207" y="68"/>
                  </a:lnTo>
                  <a:lnTo>
                    <a:pt x="207" y="68"/>
                  </a:lnTo>
                  <a:lnTo>
                    <a:pt x="207" y="70"/>
                  </a:lnTo>
                  <a:lnTo>
                    <a:pt x="207" y="72"/>
                  </a:lnTo>
                  <a:lnTo>
                    <a:pt x="207" y="75"/>
                  </a:lnTo>
                  <a:lnTo>
                    <a:pt x="207" y="80"/>
                  </a:lnTo>
                  <a:lnTo>
                    <a:pt x="207" y="85"/>
                  </a:lnTo>
                  <a:lnTo>
                    <a:pt x="207" y="92"/>
                  </a:lnTo>
                  <a:lnTo>
                    <a:pt x="207" y="99"/>
                  </a:lnTo>
                  <a:lnTo>
                    <a:pt x="208" y="105"/>
                  </a:lnTo>
                  <a:lnTo>
                    <a:pt x="208" y="113"/>
                  </a:lnTo>
                  <a:lnTo>
                    <a:pt x="208" y="122"/>
                  </a:lnTo>
                  <a:lnTo>
                    <a:pt x="208" y="131"/>
                  </a:lnTo>
                  <a:lnTo>
                    <a:pt x="208" y="140"/>
                  </a:lnTo>
                  <a:lnTo>
                    <a:pt x="208" y="150"/>
                  </a:lnTo>
                  <a:lnTo>
                    <a:pt x="208" y="160"/>
                  </a:lnTo>
                  <a:lnTo>
                    <a:pt x="208" y="171"/>
                  </a:lnTo>
                  <a:lnTo>
                    <a:pt x="208" y="182"/>
                  </a:lnTo>
                  <a:lnTo>
                    <a:pt x="209" y="193"/>
                  </a:lnTo>
                  <a:lnTo>
                    <a:pt x="209" y="205"/>
                  </a:lnTo>
                  <a:lnTo>
                    <a:pt x="209" y="217"/>
                  </a:lnTo>
                  <a:lnTo>
                    <a:pt x="209" y="230"/>
                  </a:lnTo>
                  <a:lnTo>
                    <a:pt x="209" y="243"/>
                  </a:lnTo>
                  <a:lnTo>
                    <a:pt x="209" y="256"/>
                  </a:lnTo>
                  <a:lnTo>
                    <a:pt x="209" y="270"/>
                  </a:lnTo>
                  <a:lnTo>
                    <a:pt x="209" y="283"/>
                  </a:lnTo>
                  <a:lnTo>
                    <a:pt x="209" y="297"/>
                  </a:lnTo>
                  <a:lnTo>
                    <a:pt x="209" y="312"/>
                  </a:lnTo>
                  <a:lnTo>
                    <a:pt x="210" y="326"/>
                  </a:lnTo>
                  <a:lnTo>
                    <a:pt x="210" y="341"/>
                  </a:lnTo>
                  <a:lnTo>
                    <a:pt x="210" y="355"/>
                  </a:lnTo>
                  <a:lnTo>
                    <a:pt x="210" y="371"/>
                  </a:lnTo>
                  <a:lnTo>
                    <a:pt x="210" y="386"/>
                  </a:lnTo>
                  <a:lnTo>
                    <a:pt x="210" y="402"/>
                  </a:lnTo>
                  <a:lnTo>
                    <a:pt x="210" y="417"/>
                  </a:lnTo>
                  <a:lnTo>
                    <a:pt x="210" y="433"/>
                  </a:lnTo>
                  <a:lnTo>
                    <a:pt x="210" y="449"/>
                  </a:lnTo>
                  <a:lnTo>
                    <a:pt x="211" y="465"/>
                  </a:lnTo>
                  <a:lnTo>
                    <a:pt x="211" y="482"/>
                  </a:lnTo>
                  <a:lnTo>
                    <a:pt x="211" y="498"/>
                  </a:lnTo>
                  <a:lnTo>
                    <a:pt x="211" y="515"/>
                  </a:lnTo>
                  <a:lnTo>
                    <a:pt x="211" y="532"/>
                  </a:lnTo>
                  <a:lnTo>
                    <a:pt x="211" y="488"/>
                  </a:lnTo>
                  <a:lnTo>
                    <a:pt x="211" y="453"/>
                  </a:lnTo>
                  <a:lnTo>
                    <a:pt x="211" y="423"/>
                  </a:lnTo>
                  <a:lnTo>
                    <a:pt x="211" y="398"/>
                  </a:lnTo>
                  <a:lnTo>
                    <a:pt x="212" y="377"/>
                  </a:lnTo>
                  <a:lnTo>
                    <a:pt x="212" y="359"/>
                  </a:lnTo>
                  <a:lnTo>
                    <a:pt x="212" y="345"/>
                  </a:lnTo>
                  <a:lnTo>
                    <a:pt x="212" y="334"/>
                  </a:lnTo>
                  <a:lnTo>
                    <a:pt x="212" y="324"/>
                  </a:lnTo>
                  <a:lnTo>
                    <a:pt x="212" y="316"/>
                  </a:lnTo>
                  <a:lnTo>
                    <a:pt x="212" y="311"/>
                  </a:lnTo>
                  <a:lnTo>
                    <a:pt x="212" y="307"/>
                  </a:lnTo>
                  <a:lnTo>
                    <a:pt x="212" y="305"/>
                  </a:lnTo>
                  <a:lnTo>
                    <a:pt x="212" y="303"/>
                  </a:lnTo>
                  <a:lnTo>
                    <a:pt x="213" y="303"/>
                  </a:lnTo>
                  <a:lnTo>
                    <a:pt x="213" y="305"/>
                  </a:lnTo>
                  <a:lnTo>
                    <a:pt x="213" y="306"/>
                  </a:lnTo>
                  <a:lnTo>
                    <a:pt x="213" y="310"/>
                  </a:lnTo>
                  <a:lnTo>
                    <a:pt x="213" y="314"/>
                  </a:lnTo>
                  <a:lnTo>
                    <a:pt x="213" y="318"/>
                  </a:lnTo>
                  <a:lnTo>
                    <a:pt x="213" y="324"/>
                  </a:lnTo>
                  <a:lnTo>
                    <a:pt x="213" y="331"/>
                  </a:lnTo>
                  <a:lnTo>
                    <a:pt x="213" y="337"/>
                  </a:lnTo>
                  <a:lnTo>
                    <a:pt x="214" y="345"/>
                  </a:lnTo>
                  <a:lnTo>
                    <a:pt x="214" y="353"/>
                  </a:lnTo>
                  <a:lnTo>
                    <a:pt x="214" y="362"/>
                  </a:lnTo>
                  <a:lnTo>
                    <a:pt x="214" y="371"/>
                  </a:lnTo>
                  <a:lnTo>
                    <a:pt x="214" y="381"/>
                  </a:lnTo>
                  <a:lnTo>
                    <a:pt x="214" y="391"/>
                  </a:lnTo>
                  <a:lnTo>
                    <a:pt x="214" y="401"/>
                  </a:lnTo>
                  <a:lnTo>
                    <a:pt x="214" y="412"/>
                  </a:lnTo>
                  <a:lnTo>
                    <a:pt x="214" y="423"/>
                  </a:lnTo>
                  <a:lnTo>
                    <a:pt x="215" y="435"/>
                  </a:lnTo>
                  <a:lnTo>
                    <a:pt x="215" y="446"/>
                  </a:lnTo>
                  <a:lnTo>
                    <a:pt x="215" y="459"/>
                  </a:lnTo>
                  <a:lnTo>
                    <a:pt x="215" y="472"/>
                  </a:lnTo>
                  <a:lnTo>
                    <a:pt x="215" y="485"/>
                  </a:lnTo>
                  <a:lnTo>
                    <a:pt x="215" y="498"/>
                  </a:lnTo>
                  <a:lnTo>
                    <a:pt x="215" y="512"/>
                  </a:lnTo>
                  <a:lnTo>
                    <a:pt x="215" y="525"/>
                  </a:lnTo>
                  <a:lnTo>
                    <a:pt x="215" y="539"/>
                  </a:lnTo>
                  <a:lnTo>
                    <a:pt x="215" y="554"/>
                  </a:lnTo>
                  <a:lnTo>
                    <a:pt x="217" y="568"/>
                  </a:lnTo>
                  <a:lnTo>
                    <a:pt x="217" y="583"/>
                  </a:lnTo>
                  <a:lnTo>
                    <a:pt x="217" y="598"/>
                  </a:lnTo>
                  <a:lnTo>
                    <a:pt x="217" y="613"/>
                  </a:lnTo>
                  <a:lnTo>
                    <a:pt x="217" y="628"/>
                  </a:lnTo>
                  <a:lnTo>
                    <a:pt x="217" y="644"/>
                  </a:lnTo>
                  <a:lnTo>
                    <a:pt x="217" y="659"/>
                  </a:lnTo>
                  <a:lnTo>
                    <a:pt x="217" y="676"/>
                  </a:lnTo>
                  <a:lnTo>
                    <a:pt x="217" y="691"/>
                  </a:lnTo>
                  <a:lnTo>
                    <a:pt x="218" y="708"/>
                  </a:lnTo>
                  <a:lnTo>
                    <a:pt x="218" y="725"/>
                  </a:lnTo>
                  <a:lnTo>
                    <a:pt x="218" y="741"/>
                  </a:lnTo>
                  <a:lnTo>
                    <a:pt x="218" y="758"/>
                  </a:lnTo>
                  <a:lnTo>
                    <a:pt x="218" y="775"/>
                  </a:lnTo>
                  <a:lnTo>
                    <a:pt x="218" y="791"/>
                  </a:lnTo>
                  <a:lnTo>
                    <a:pt x="218" y="809"/>
                  </a:lnTo>
                  <a:lnTo>
                    <a:pt x="218" y="734"/>
                  </a:lnTo>
                  <a:lnTo>
                    <a:pt x="218" y="673"/>
                  </a:lnTo>
                  <a:lnTo>
                    <a:pt x="219" y="623"/>
                  </a:lnTo>
                  <a:lnTo>
                    <a:pt x="219" y="583"/>
                  </a:lnTo>
                  <a:lnTo>
                    <a:pt x="219" y="548"/>
                  </a:lnTo>
                  <a:lnTo>
                    <a:pt x="219" y="519"/>
                  </a:lnTo>
                  <a:lnTo>
                    <a:pt x="219" y="496"/>
                  </a:lnTo>
                  <a:lnTo>
                    <a:pt x="219" y="476"/>
                  </a:lnTo>
                  <a:lnTo>
                    <a:pt x="219" y="459"/>
                  </a:lnTo>
                  <a:lnTo>
                    <a:pt x="219" y="445"/>
                  </a:lnTo>
                  <a:lnTo>
                    <a:pt x="219" y="434"/>
                  </a:lnTo>
                  <a:lnTo>
                    <a:pt x="219" y="425"/>
                  </a:lnTo>
                  <a:lnTo>
                    <a:pt x="220" y="418"/>
                  </a:lnTo>
                  <a:lnTo>
                    <a:pt x="220" y="413"/>
                  </a:lnTo>
                  <a:lnTo>
                    <a:pt x="220" y="409"/>
                  </a:lnTo>
                  <a:lnTo>
                    <a:pt x="220" y="407"/>
                  </a:lnTo>
                  <a:lnTo>
                    <a:pt x="220" y="406"/>
                  </a:lnTo>
                  <a:lnTo>
                    <a:pt x="220" y="407"/>
                  </a:lnTo>
                  <a:lnTo>
                    <a:pt x="220" y="408"/>
                  </a:lnTo>
                  <a:lnTo>
                    <a:pt x="220" y="411"/>
                  </a:lnTo>
                  <a:lnTo>
                    <a:pt x="220" y="414"/>
                  </a:lnTo>
                  <a:lnTo>
                    <a:pt x="221" y="418"/>
                  </a:lnTo>
                  <a:lnTo>
                    <a:pt x="221" y="423"/>
                  </a:lnTo>
                  <a:lnTo>
                    <a:pt x="221" y="428"/>
                  </a:lnTo>
                  <a:lnTo>
                    <a:pt x="221" y="435"/>
                  </a:lnTo>
                  <a:lnTo>
                    <a:pt x="221" y="443"/>
                  </a:lnTo>
                  <a:lnTo>
                    <a:pt x="221" y="449"/>
                  </a:lnTo>
                  <a:lnTo>
                    <a:pt x="221" y="458"/>
                  </a:lnTo>
                  <a:lnTo>
                    <a:pt x="221" y="467"/>
                  </a:lnTo>
                  <a:lnTo>
                    <a:pt x="221" y="476"/>
                  </a:lnTo>
                  <a:lnTo>
                    <a:pt x="222" y="486"/>
                  </a:lnTo>
                  <a:lnTo>
                    <a:pt x="222" y="496"/>
                  </a:lnTo>
                  <a:lnTo>
                    <a:pt x="222" y="507"/>
                  </a:lnTo>
                  <a:lnTo>
                    <a:pt x="222" y="517"/>
                  </a:lnTo>
                  <a:lnTo>
                    <a:pt x="222" y="529"/>
                  </a:lnTo>
                  <a:lnTo>
                    <a:pt x="222" y="540"/>
                  </a:lnTo>
                  <a:lnTo>
                    <a:pt x="222" y="493"/>
                  </a:lnTo>
                  <a:lnTo>
                    <a:pt x="222" y="453"/>
                  </a:lnTo>
                  <a:lnTo>
                    <a:pt x="222" y="419"/>
                  </a:lnTo>
                  <a:lnTo>
                    <a:pt x="222" y="392"/>
                  </a:lnTo>
                  <a:lnTo>
                    <a:pt x="223" y="368"/>
                  </a:lnTo>
                  <a:lnTo>
                    <a:pt x="223" y="348"/>
                  </a:lnTo>
                  <a:lnTo>
                    <a:pt x="223" y="333"/>
                  </a:lnTo>
                  <a:lnTo>
                    <a:pt x="223" y="320"/>
                  </a:lnTo>
                  <a:lnTo>
                    <a:pt x="223" y="308"/>
                  </a:lnTo>
                  <a:lnTo>
                    <a:pt x="223" y="300"/>
                  </a:lnTo>
                  <a:lnTo>
                    <a:pt x="223" y="293"/>
                  </a:lnTo>
                  <a:lnTo>
                    <a:pt x="223" y="288"/>
                  </a:lnTo>
                  <a:lnTo>
                    <a:pt x="223" y="285"/>
                  </a:lnTo>
                  <a:lnTo>
                    <a:pt x="224" y="283"/>
                  </a:lnTo>
                  <a:lnTo>
                    <a:pt x="224" y="282"/>
                  </a:lnTo>
                  <a:lnTo>
                    <a:pt x="224" y="283"/>
                  </a:lnTo>
                  <a:lnTo>
                    <a:pt x="224" y="284"/>
                  </a:lnTo>
                  <a:lnTo>
                    <a:pt x="224" y="286"/>
                  </a:lnTo>
                  <a:lnTo>
                    <a:pt x="224" y="290"/>
                  </a:lnTo>
                  <a:lnTo>
                    <a:pt x="224" y="294"/>
                  </a:lnTo>
                  <a:lnTo>
                    <a:pt x="224" y="300"/>
                  </a:lnTo>
                  <a:lnTo>
                    <a:pt x="224" y="305"/>
                  </a:lnTo>
                  <a:lnTo>
                    <a:pt x="225" y="312"/>
                  </a:lnTo>
                  <a:lnTo>
                    <a:pt x="225" y="318"/>
                  </a:lnTo>
                  <a:lnTo>
                    <a:pt x="225" y="326"/>
                  </a:lnTo>
                  <a:lnTo>
                    <a:pt x="225" y="335"/>
                  </a:lnTo>
                  <a:lnTo>
                    <a:pt x="225" y="344"/>
                  </a:lnTo>
                  <a:lnTo>
                    <a:pt x="225" y="353"/>
                  </a:lnTo>
                  <a:lnTo>
                    <a:pt x="225" y="363"/>
                  </a:lnTo>
                  <a:lnTo>
                    <a:pt x="225" y="373"/>
                  </a:lnTo>
                  <a:lnTo>
                    <a:pt x="225" y="384"/>
                  </a:lnTo>
                  <a:lnTo>
                    <a:pt x="225" y="395"/>
                  </a:lnTo>
                  <a:lnTo>
                    <a:pt x="227" y="406"/>
                  </a:lnTo>
                  <a:lnTo>
                    <a:pt x="227" y="418"/>
                  </a:lnTo>
                  <a:lnTo>
                    <a:pt x="227" y="431"/>
                  </a:lnTo>
                  <a:lnTo>
                    <a:pt x="227" y="443"/>
                  </a:lnTo>
                  <a:lnTo>
                    <a:pt x="227" y="455"/>
                  </a:lnTo>
                  <a:lnTo>
                    <a:pt x="227" y="468"/>
                  </a:lnTo>
                  <a:lnTo>
                    <a:pt x="227" y="482"/>
                  </a:lnTo>
                  <a:lnTo>
                    <a:pt x="227" y="495"/>
                  </a:lnTo>
                  <a:lnTo>
                    <a:pt x="227" y="509"/>
                  </a:lnTo>
                  <a:lnTo>
                    <a:pt x="228" y="524"/>
                  </a:lnTo>
                  <a:lnTo>
                    <a:pt x="228" y="538"/>
                  </a:lnTo>
                  <a:lnTo>
                    <a:pt x="228" y="553"/>
                  </a:lnTo>
                  <a:lnTo>
                    <a:pt x="228" y="567"/>
                  </a:lnTo>
                  <a:lnTo>
                    <a:pt x="228" y="583"/>
                  </a:lnTo>
                  <a:lnTo>
                    <a:pt x="228" y="598"/>
                  </a:lnTo>
                  <a:lnTo>
                    <a:pt x="228" y="613"/>
                  </a:lnTo>
                  <a:lnTo>
                    <a:pt x="228" y="629"/>
                  </a:lnTo>
                  <a:lnTo>
                    <a:pt x="228" y="575"/>
                  </a:lnTo>
                  <a:lnTo>
                    <a:pt x="229" y="530"/>
                  </a:lnTo>
                  <a:lnTo>
                    <a:pt x="229" y="494"/>
                  </a:lnTo>
                  <a:lnTo>
                    <a:pt x="229" y="463"/>
                  </a:lnTo>
                  <a:lnTo>
                    <a:pt x="229" y="437"/>
                  </a:lnTo>
                  <a:lnTo>
                    <a:pt x="229" y="415"/>
                  </a:lnTo>
                  <a:lnTo>
                    <a:pt x="229" y="397"/>
                  </a:lnTo>
                  <a:lnTo>
                    <a:pt x="229" y="383"/>
                  </a:lnTo>
                  <a:lnTo>
                    <a:pt x="229" y="371"/>
                  </a:lnTo>
                  <a:lnTo>
                    <a:pt x="229" y="361"/>
                  </a:lnTo>
                  <a:lnTo>
                    <a:pt x="229" y="353"/>
                  </a:lnTo>
                  <a:lnTo>
                    <a:pt x="230" y="346"/>
                  </a:lnTo>
                  <a:lnTo>
                    <a:pt x="230" y="342"/>
                  </a:lnTo>
                  <a:lnTo>
                    <a:pt x="230" y="340"/>
                  </a:lnTo>
                  <a:lnTo>
                    <a:pt x="230" y="338"/>
                  </a:lnTo>
                  <a:lnTo>
                    <a:pt x="230" y="337"/>
                  </a:lnTo>
                  <a:lnTo>
                    <a:pt x="230" y="338"/>
                  </a:lnTo>
                  <a:lnTo>
                    <a:pt x="230" y="341"/>
                  </a:lnTo>
                  <a:lnTo>
                    <a:pt x="230" y="344"/>
                  </a:lnTo>
                  <a:lnTo>
                    <a:pt x="230" y="347"/>
                  </a:lnTo>
                  <a:lnTo>
                    <a:pt x="231" y="352"/>
                  </a:lnTo>
                  <a:lnTo>
                    <a:pt x="231" y="357"/>
                  </a:lnTo>
                  <a:lnTo>
                    <a:pt x="231" y="364"/>
                  </a:lnTo>
                  <a:lnTo>
                    <a:pt x="231" y="371"/>
                  </a:lnTo>
                  <a:lnTo>
                    <a:pt x="231" y="378"/>
                  </a:lnTo>
                  <a:lnTo>
                    <a:pt x="231" y="386"/>
                  </a:lnTo>
                  <a:lnTo>
                    <a:pt x="231" y="394"/>
                  </a:lnTo>
                  <a:lnTo>
                    <a:pt x="231" y="404"/>
                  </a:lnTo>
                  <a:lnTo>
                    <a:pt x="231" y="413"/>
                  </a:lnTo>
                  <a:lnTo>
                    <a:pt x="232" y="423"/>
                  </a:lnTo>
                  <a:lnTo>
                    <a:pt x="232" y="434"/>
                  </a:lnTo>
                  <a:lnTo>
                    <a:pt x="232" y="444"/>
                  </a:lnTo>
                  <a:lnTo>
                    <a:pt x="232" y="455"/>
                  </a:lnTo>
                  <a:lnTo>
                    <a:pt x="232" y="467"/>
                  </a:lnTo>
                  <a:lnTo>
                    <a:pt x="232" y="479"/>
                  </a:lnTo>
                  <a:lnTo>
                    <a:pt x="232" y="492"/>
                  </a:lnTo>
                  <a:lnTo>
                    <a:pt x="232" y="504"/>
                  </a:lnTo>
                  <a:lnTo>
                    <a:pt x="232" y="517"/>
                  </a:lnTo>
                  <a:lnTo>
                    <a:pt x="232" y="530"/>
                  </a:lnTo>
                  <a:lnTo>
                    <a:pt x="233" y="544"/>
                  </a:lnTo>
                  <a:lnTo>
                    <a:pt x="233" y="557"/>
                  </a:lnTo>
                  <a:lnTo>
                    <a:pt x="233" y="572"/>
                  </a:lnTo>
                  <a:lnTo>
                    <a:pt x="233" y="586"/>
                  </a:lnTo>
                  <a:lnTo>
                    <a:pt x="233" y="600"/>
                  </a:lnTo>
                  <a:lnTo>
                    <a:pt x="233" y="615"/>
                  </a:lnTo>
                  <a:lnTo>
                    <a:pt x="233" y="629"/>
                  </a:lnTo>
                  <a:lnTo>
                    <a:pt x="233" y="575"/>
                  </a:lnTo>
                  <a:lnTo>
                    <a:pt x="233" y="529"/>
                  </a:lnTo>
                  <a:lnTo>
                    <a:pt x="234" y="493"/>
                  </a:lnTo>
                  <a:lnTo>
                    <a:pt x="234" y="462"/>
                  </a:lnTo>
                  <a:lnTo>
                    <a:pt x="234" y="435"/>
                  </a:lnTo>
                  <a:lnTo>
                    <a:pt x="234" y="414"/>
                  </a:lnTo>
                  <a:lnTo>
                    <a:pt x="234" y="395"/>
                  </a:lnTo>
                  <a:lnTo>
                    <a:pt x="234" y="381"/>
                  </a:lnTo>
                  <a:lnTo>
                    <a:pt x="234" y="367"/>
                  </a:lnTo>
                  <a:lnTo>
                    <a:pt x="234" y="357"/>
                  </a:lnTo>
                  <a:lnTo>
                    <a:pt x="234" y="349"/>
                  </a:lnTo>
                  <a:lnTo>
                    <a:pt x="235" y="344"/>
                  </a:lnTo>
                  <a:lnTo>
                    <a:pt x="235" y="340"/>
                  </a:lnTo>
                  <a:lnTo>
                    <a:pt x="235" y="336"/>
                  </a:lnTo>
                  <a:lnTo>
                    <a:pt x="235" y="335"/>
                  </a:lnTo>
                  <a:lnTo>
                    <a:pt x="235" y="335"/>
                  </a:lnTo>
                  <a:lnTo>
                    <a:pt x="235" y="336"/>
                  </a:lnTo>
                  <a:lnTo>
                    <a:pt x="235" y="337"/>
                  </a:lnTo>
                  <a:lnTo>
                    <a:pt x="235" y="341"/>
                  </a:lnTo>
                  <a:lnTo>
                    <a:pt x="235" y="344"/>
                  </a:lnTo>
                  <a:lnTo>
                    <a:pt x="235" y="348"/>
                  </a:lnTo>
                  <a:lnTo>
                    <a:pt x="237" y="354"/>
                  </a:lnTo>
                  <a:lnTo>
                    <a:pt x="237" y="361"/>
                  </a:lnTo>
                  <a:lnTo>
                    <a:pt x="237" y="367"/>
                  </a:lnTo>
                  <a:lnTo>
                    <a:pt x="237" y="374"/>
                  </a:lnTo>
                  <a:lnTo>
                    <a:pt x="237" y="383"/>
                  </a:lnTo>
                  <a:lnTo>
                    <a:pt x="237" y="391"/>
                  </a:lnTo>
                  <a:lnTo>
                    <a:pt x="237" y="399"/>
                  </a:lnTo>
                  <a:lnTo>
                    <a:pt x="237" y="409"/>
                  </a:lnTo>
                  <a:lnTo>
                    <a:pt x="237" y="419"/>
                  </a:lnTo>
                  <a:lnTo>
                    <a:pt x="238" y="429"/>
                  </a:lnTo>
                  <a:lnTo>
                    <a:pt x="238" y="441"/>
                  </a:lnTo>
                  <a:lnTo>
                    <a:pt x="238" y="452"/>
                  </a:lnTo>
                  <a:lnTo>
                    <a:pt x="238" y="463"/>
                  </a:lnTo>
                  <a:lnTo>
                    <a:pt x="238" y="475"/>
                  </a:lnTo>
                  <a:lnTo>
                    <a:pt x="238" y="487"/>
                  </a:lnTo>
                  <a:lnTo>
                    <a:pt x="238" y="500"/>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6" name="Freeform 43"/>
            <p:cNvSpPr>
              <a:spLocks/>
            </p:cNvSpPr>
            <p:nvPr/>
          </p:nvSpPr>
          <p:spPr bwMode="auto">
            <a:xfrm>
              <a:off x="955" y="657"/>
              <a:ext cx="237" cy="1445"/>
            </a:xfrm>
            <a:custGeom>
              <a:avLst/>
              <a:gdLst>
                <a:gd name="T0" fmla="*/ 4 w 237"/>
                <a:gd name="T1" fmla="*/ 342 h 1445"/>
                <a:gd name="T2" fmla="*/ 7 w 237"/>
                <a:gd name="T3" fmla="*/ 288 h 1445"/>
                <a:gd name="T4" fmla="*/ 11 w 237"/>
                <a:gd name="T5" fmla="*/ 617 h 1445"/>
                <a:gd name="T6" fmla="*/ 15 w 237"/>
                <a:gd name="T7" fmla="*/ 1187 h 1445"/>
                <a:gd name="T8" fmla="*/ 19 w 237"/>
                <a:gd name="T9" fmla="*/ 514 h 1445"/>
                <a:gd name="T10" fmla="*/ 23 w 237"/>
                <a:gd name="T11" fmla="*/ 804 h 1445"/>
                <a:gd name="T12" fmla="*/ 26 w 237"/>
                <a:gd name="T13" fmla="*/ 438 h 1445"/>
                <a:gd name="T14" fmla="*/ 31 w 237"/>
                <a:gd name="T15" fmla="*/ 266 h 1445"/>
                <a:gd name="T16" fmla="*/ 34 w 237"/>
                <a:gd name="T17" fmla="*/ 606 h 1445"/>
                <a:gd name="T18" fmla="*/ 37 w 237"/>
                <a:gd name="T19" fmla="*/ 82 h 1445"/>
                <a:gd name="T20" fmla="*/ 42 w 237"/>
                <a:gd name="T21" fmla="*/ 133 h 1445"/>
                <a:gd name="T22" fmla="*/ 45 w 237"/>
                <a:gd name="T23" fmla="*/ 423 h 1445"/>
                <a:gd name="T24" fmla="*/ 50 w 237"/>
                <a:gd name="T25" fmla="*/ 417 h 1445"/>
                <a:gd name="T26" fmla="*/ 53 w 237"/>
                <a:gd name="T27" fmla="*/ 320 h 1445"/>
                <a:gd name="T28" fmla="*/ 56 w 237"/>
                <a:gd name="T29" fmla="*/ 669 h 1445"/>
                <a:gd name="T30" fmla="*/ 61 w 237"/>
                <a:gd name="T31" fmla="*/ 438 h 1445"/>
                <a:gd name="T32" fmla="*/ 64 w 237"/>
                <a:gd name="T33" fmla="*/ 448 h 1445"/>
                <a:gd name="T34" fmla="*/ 69 w 237"/>
                <a:gd name="T35" fmla="*/ 563 h 1445"/>
                <a:gd name="T36" fmla="*/ 72 w 237"/>
                <a:gd name="T37" fmla="*/ 364 h 1445"/>
                <a:gd name="T38" fmla="*/ 76 w 237"/>
                <a:gd name="T39" fmla="*/ 462 h 1445"/>
                <a:gd name="T40" fmla="*/ 80 w 237"/>
                <a:gd name="T41" fmla="*/ 499 h 1445"/>
                <a:gd name="T42" fmla="*/ 83 w 237"/>
                <a:gd name="T43" fmla="*/ 350 h 1445"/>
                <a:gd name="T44" fmla="*/ 87 w 237"/>
                <a:gd name="T45" fmla="*/ 689 h 1445"/>
                <a:gd name="T46" fmla="*/ 91 w 237"/>
                <a:gd name="T47" fmla="*/ 442 h 1445"/>
                <a:gd name="T48" fmla="*/ 95 w 237"/>
                <a:gd name="T49" fmla="*/ 145 h 1445"/>
                <a:gd name="T50" fmla="*/ 98 w 237"/>
                <a:gd name="T51" fmla="*/ 246 h 1445"/>
                <a:gd name="T52" fmla="*/ 103 w 237"/>
                <a:gd name="T53" fmla="*/ 0 h 1445"/>
                <a:gd name="T54" fmla="*/ 106 w 237"/>
                <a:gd name="T55" fmla="*/ 58 h 1445"/>
                <a:gd name="T56" fmla="*/ 110 w 237"/>
                <a:gd name="T57" fmla="*/ 77 h 1445"/>
                <a:gd name="T58" fmla="*/ 114 w 237"/>
                <a:gd name="T59" fmla="*/ 472 h 1445"/>
                <a:gd name="T60" fmla="*/ 117 w 237"/>
                <a:gd name="T61" fmla="*/ 1059 h 1445"/>
                <a:gd name="T62" fmla="*/ 122 w 237"/>
                <a:gd name="T63" fmla="*/ 520 h 1445"/>
                <a:gd name="T64" fmla="*/ 125 w 237"/>
                <a:gd name="T65" fmla="*/ 757 h 1445"/>
                <a:gd name="T66" fmla="*/ 130 w 237"/>
                <a:gd name="T67" fmla="*/ 1304 h 1445"/>
                <a:gd name="T68" fmla="*/ 133 w 237"/>
                <a:gd name="T69" fmla="*/ 157 h 1445"/>
                <a:gd name="T70" fmla="*/ 136 w 237"/>
                <a:gd name="T71" fmla="*/ 473 h 1445"/>
                <a:gd name="T72" fmla="*/ 141 w 237"/>
                <a:gd name="T73" fmla="*/ 351 h 1445"/>
                <a:gd name="T74" fmla="*/ 144 w 237"/>
                <a:gd name="T75" fmla="*/ 246 h 1445"/>
                <a:gd name="T76" fmla="*/ 148 w 237"/>
                <a:gd name="T77" fmla="*/ 309 h 1445"/>
                <a:gd name="T78" fmla="*/ 152 w 237"/>
                <a:gd name="T79" fmla="*/ 470 h 1445"/>
                <a:gd name="T80" fmla="*/ 156 w 237"/>
                <a:gd name="T81" fmla="*/ 1002 h 1445"/>
                <a:gd name="T82" fmla="*/ 160 w 237"/>
                <a:gd name="T83" fmla="*/ 511 h 1445"/>
                <a:gd name="T84" fmla="*/ 163 w 237"/>
                <a:gd name="T85" fmla="*/ 352 h 1445"/>
                <a:gd name="T86" fmla="*/ 167 w 237"/>
                <a:gd name="T87" fmla="*/ 838 h 1445"/>
                <a:gd name="T88" fmla="*/ 171 w 237"/>
                <a:gd name="T89" fmla="*/ 721 h 1445"/>
                <a:gd name="T90" fmla="*/ 175 w 237"/>
                <a:gd name="T91" fmla="*/ 622 h 1445"/>
                <a:gd name="T92" fmla="*/ 178 w 237"/>
                <a:gd name="T93" fmla="*/ 1115 h 1445"/>
                <a:gd name="T94" fmla="*/ 183 w 237"/>
                <a:gd name="T95" fmla="*/ 508 h 1445"/>
                <a:gd name="T96" fmla="*/ 186 w 237"/>
                <a:gd name="T97" fmla="*/ 783 h 1445"/>
                <a:gd name="T98" fmla="*/ 190 w 237"/>
                <a:gd name="T99" fmla="*/ 803 h 1445"/>
                <a:gd name="T100" fmla="*/ 194 w 237"/>
                <a:gd name="T101" fmla="*/ 590 h 1445"/>
                <a:gd name="T102" fmla="*/ 197 w 237"/>
                <a:gd name="T103" fmla="*/ 363 h 1445"/>
                <a:gd name="T104" fmla="*/ 202 w 237"/>
                <a:gd name="T105" fmla="*/ 722 h 1445"/>
                <a:gd name="T106" fmla="*/ 205 w 237"/>
                <a:gd name="T107" fmla="*/ 99 h 1445"/>
                <a:gd name="T108" fmla="*/ 209 w 237"/>
                <a:gd name="T109" fmla="*/ 485 h 1445"/>
                <a:gd name="T110" fmla="*/ 213 w 237"/>
                <a:gd name="T111" fmla="*/ 744 h 1445"/>
                <a:gd name="T112" fmla="*/ 216 w 237"/>
                <a:gd name="T113" fmla="*/ 162 h 1445"/>
                <a:gd name="T114" fmla="*/ 221 w 237"/>
                <a:gd name="T115" fmla="*/ 130 h 1445"/>
                <a:gd name="T116" fmla="*/ 224 w 237"/>
                <a:gd name="T117" fmla="*/ 522 h 1445"/>
                <a:gd name="T118" fmla="*/ 228 w 237"/>
                <a:gd name="T119" fmla="*/ 381 h 1445"/>
                <a:gd name="T120" fmla="*/ 232 w 237"/>
                <a:gd name="T121" fmla="*/ 370 h 1445"/>
                <a:gd name="T122" fmla="*/ 236 w 237"/>
                <a:gd name="T123" fmla="*/ 498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 h="1445">
                  <a:moveTo>
                    <a:pt x="0" y="476"/>
                  </a:moveTo>
                  <a:lnTo>
                    <a:pt x="0" y="489"/>
                  </a:lnTo>
                  <a:lnTo>
                    <a:pt x="0" y="502"/>
                  </a:lnTo>
                  <a:lnTo>
                    <a:pt x="1" y="456"/>
                  </a:lnTo>
                  <a:lnTo>
                    <a:pt x="1" y="419"/>
                  </a:lnTo>
                  <a:lnTo>
                    <a:pt x="1" y="387"/>
                  </a:lnTo>
                  <a:lnTo>
                    <a:pt x="1" y="361"/>
                  </a:lnTo>
                  <a:lnTo>
                    <a:pt x="1" y="339"/>
                  </a:lnTo>
                  <a:lnTo>
                    <a:pt x="1" y="320"/>
                  </a:lnTo>
                  <a:lnTo>
                    <a:pt x="1" y="304"/>
                  </a:lnTo>
                  <a:lnTo>
                    <a:pt x="1" y="292"/>
                  </a:lnTo>
                  <a:lnTo>
                    <a:pt x="1" y="282"/>
                  </a:lnTo>
                  <a:lnTo>
                    <a:pt x="1" y="274"/>
                  </a:lnTo>
                  <a:lnTo>
                    <a:pt x="2" y="268"/>
                  </a:lnTo>
                  <a:lnTo>
                    <a:pt x="2" y="263"/>
                  </a:lnTo>
                  <a:lnTo>
                    <a:pt x="2" y="260"/>
                  </a:lnTo>
                  <a:lnTo>
                    <a:pt x="2" y="259"/>
                  </a:lnTo>
                  <a:lnTo>
                    <a:pt x="2" y="258"/>
                  </a:lnTo>
                  <a:lnTo>
                    <a:pt x="2" y="259"/>
                  </a:lnTo>
                  <a:lnTo>
                    <a:pt x="2" y="261"/>
                  </a:lnTo>
                  <a:lnTo>
                    <a:pt x="2" y="263"/>
                  </a:lnTo>
                  <a:lnTo>
                    <a:pt x="2" y="268"/>
                  </a:lnTo>
                  <a:lnTo>
                    <a:pt x="3" y="272"/>
                  </a:lnTo>
                  <a:lnTo>
                    <a:pt x="3" y="278"/>
                  </a:lnTo>
                  <a:lnTo>
                    <a:pt x="3" y="283"/>
                  </a:lnTo>
                  <a:lnTo>
                    <a:pt x="3" y="290"/>
                  </a:lnTo>
                  <a:lnTo>
                    <a:pt x="3" y="298"/>
                  </a:lnTo>
                  <a:lnTo>
                    <a:pt x="3" y="306"/>
                  </a:lnTo>
                  <a:lnTo>
                    <a:pt x="3" y="313"/>
                  </a:lnTo>
                  <a:lnTo>
                    <a:pt x="3" y="322"/>
                  </a:lnTo>
                  <a:lnTo>
                    <a:pt x="3" y="332"/>
                  </a:lnTo>
                  <a:lnTo>
                    <a:pt x="4" y="342"/>
                  </a:lnTo>
                  <a:lnTo>
                    <a:pt x="4" y="352"/>
                  </a:lnTo>
                  <a:lnTo>
                    <a:pt x="4" y="363"/>
                  </a:lnTo>
                  <a:lnTo>
                    <a:pt x="4" y="374"/>
                  </a:lnTo>
                  <a:lnTo>
                    <a:pt x="4" y="385"/>
                  </a:lnTo>
                  <a:lnTo>
                    <a:pt x="4" y="398"/>
                  </a:lnTo>
                  <a:lnTo>
                    <a:pt x="4" y="410"/>
                  </a:lnTo>
                  <a:lnTo>
                    <a:pt x="4" y="422"/>
                  </a:lnTo>
                  <a:lnTo>
                    <a:pt x="4" y="435"/>
                  </a:lnTo>
                  <a:lnTo>
                    <a:pt x="4" y="449"/>
                  </a:lnTo>
                  <a:lnTo>
                    <a:pt x="5" y="462"/>
                  </a:lnTo>
                  <a:lnTo>
                    <a:pt x="5" y="475"/>
                  </a:lnTo>
                  <a:lnTo>
                    <a:pt x="5" y="490"/>
                  </a:lnTo>
                  <a:lnTo>
                    <a:pt x="5" y="504"/>
                  </a:lnTo>
                  <a:lnTo>
                    <a:pt x="5" y="519"/>
                  </a:lnTo>
                  <a:lnTo>
                    <a:pt x="5" y="533"/>
                  </a:lnTo>
                  <a:lnTo>
                    <a:pt x="5" y="548"/>
                  </a:lnTo>
                  <a:lnTo>
                    <a:pt x="5" y="500"/>
                  </a:lnTo>
                  <a:lnTo>
                    <a:pt x="5" y="459"/>
                  </a:lnTo>
                  <a:lnTo>
                    <a:pt x="6" y="425"/>
                  </a:lnTo>
                  <a:lnTo>
                    <a:pt x="6" y="398"/>
                  </a:lnTo>
                  <a:lnTo>
                    <a:pt x="6" y="374"/>
                  </a:lnTo>
                  <a:lnTo>
                    <a:pt x="6" y="354"/>
                  </a:lnTo>
                  <a:lnTo>
                    <a:pt x="6" y="339"/>
                  </a:lnTo>
                  <a:lnTo>
                    <a:pt x="6" y="324"/>
                  </a:lnTo>
                  <a:lnTo>
                    <a:pt x="6" y="314"/>
                  </a:lnTo>
                  <a:lnTo>
                    <a:pt x="6" y="306"/>
                  </a:lnTo>
                  <a:lnTo>
                    <a:pt x="6" y="299"/>
                  </a:lnTo>
                  <a:lnTo>
                    <a:pt x="7" y="293"/>
                  </a:lnTo>
                  <a:lnTo>
                    <a:pt x="7" y="290"/>
                  </a:lnTo>
                  <a:lnTo>
                    <a:pt x="7" y="288"/>
                  </a:lnTo>
                  <a:lnTo>
                    <a:pt x="7" y="287"/>
                  </a:lnTo>
                  <a:lnTo>
                    <a:pt x="7" y="288"/>
                  </a:lnTo>
                  <a:lnTo>
                    <a:pt x="7" y="289"/>
                  </a:lnTo>
                  <a:lnTo>
                    <a:pt x="7" y="291"/>
                  </a:lnTo>
                  <a:lnTo>
                    <a:pt x="7" y="294"/>
                  </a:lnTo>
                  <a:lnTo>
                    <a:pt x="7" y="299"/>
                  </a:lnTo>
                  <a:lnTo>
                    <a:pt x="7" y="304"/>
                  </a:lnTo>
                  <a:lnTo>
                    <a:pt x="9" y="310"/>
                  </a:lnTo>
                  <a:lnTo>
                    <a:pt x="9" y="317"/>
                  </a:lnTo>
                  <a:lnTo>
                    <a:pt x="9" y="323"/>
                  </a:lnTo>
                  <a:lnTo>
                    <a:pt x="9" y="331"/>
                  </a:lnTo>
                  <a:lnTo>
                    <a:pt x="9" y="340"/>
                  </a:lnTo>
                  <a:lnTo>
                    <a:pt x="9" y="349"/>
                  </a:lnTo>
                  <a:lnTo>
                    <a:pt x="9" y="358"/>
                  </a:lnTo>
                  <a:lnTo>
                    <a:pt x="9" y="368"/>
                  </a:lnTo>
                  <a:lnTo>
                    <a:pt x="9" y="378"/>
                  </a:lnTo>
                  <a:lnTo>
                    <a:pt x="10" y="389"/>
                  </a:lnTo>
                  <a:lnTo>
                    <a:pt x="10" y="400"/>
                  </a:lnTo>
                  <a:lnTo>
                    <a:pt x="10" y="411"/>
                  </a:lnTo>
                  <a:lnTo>
                    <a:pt x="10" y="422"/>
                  </a:lnTo>
                  <a:lnTo>
                    <a:pt x="10" y="434"/>
                  </a:lnTo>
                  <a:lnTo>
                    <a:pt x="10" y="448"/>
                  </a:lnTo>
                  <a:lnTo>
                    <a:pt x="10" y="460"/>
                  </a:lnTo>
                  <a:lnTo>
                    <a:pt x="10" y="473"/>
                  </a:lnTo>
                  <a:lnTo>
                    <a:pt x="10" y="486"/>
                  </a:lnTo>
                  <a:lnTo>
                    <a:pt x="11" y="500"/>
                  </a:lnTo>
                  <a:lnTo>
                    <a:pt x="11" y="514"/>
                  </a:lnTo>
                  <a:lnTo>
                    <a:pt x="11" y="528"/>
                  </a:lnTo>
                  <a:lnTo>
                    <a:pt x="11" y="542"/>
                  </a:lnTo>
                  <a:lnTo>
                    <a:pt x="11" y="558"/>
                  </a:lnTo>
                  <a:lnTo>
                    <a:pt x="11" y="572"/>
                  </a:lnTo>
                  <a:lnTo>
                    <a:pt x="11" y="586"/>
                  </a:lnTo>
                  <a:lnTo>
                    <a:pt x="11" y="602"/>
                  </a:lnTo>
                  <a:lnTo>
                    <a:pt x="11" y="617"/>
                  </a:lnTo>
                  <a:lnTo>
                    <a:pt x="11" y="633"/>
                  </a:lnTo>
                  <a:lnTo>
                    <a:pt x="12" y="649"/>
                  </a:lnTo>
                  <a:lnTo>
                    <a:pt x="12" y="665"/>
                  </a:lnTo>
                  <a:lnTo>
                    <a:pt x="12" y="681"/>
                  </a:lnTo>
                  <a:lnTo>
                    <a:pt x="12" y="697"/>
                  </a:lnTo>
                  <a:lnTo>
                    <a:pt x="12" y="714"/>
                  </a:lnTo>
                  <a:lnTo>
                    <a:pt x="12" y="731"/>
                  </a:lnTo>
                  <a:lnTo>
                    <a:pt x="12" y="747"/>
                  </a:lnTo>
                  <a:lnTo>
                    <a:pt x="12" y="764"/>
                  </a:lnTo>
                  <a:lnTo>
                    <a:pt x="12" y="782"/>
                  </a:lnTo>
                  <a:lnTo>
                    <a:pt x="13" y="798"/>
                  </a:lnTo>
                  <a:lnTo>
                    <a:pt x="13" y="816"/>
                  </a:lnTo>
                  <a:lnTo>
                    <a:pt x="13" y="834"/>
                  </a:lnTo>
                  <a:lnTo>
                    <a:pt x="13" y="852"/>
                  </a:lnTo>
                  <a:lnTo>
                    <a:pt x="13" y="869"/>
                  </a:lnTo>
                  <a:lnTo>
                    <a:pt x="13" y="887"/>
                  </a:lnTo>
                  <a:lnTo>
                    <a:pt x="13" y="905"/>
                  </a:lnTo>
                  <a:lnTo>
                    <a:pt x="13" y="923"/>
                  </a:lnTo>
                  <a:lnTo>
                    <a:pt x="13" y="942"/>
                  </a:lnTo>
                  <a:lnTo>
                    <a:pt x="14" y="959"/>
                  </a:lnTo>
                  <a:lnTo>
                    <a:pt x="14" y="978"/>
                  </a:lnTo>
                  <a:lnTo>
                    <a:pt x="14" y="996"/>
                  </a:lnTo>
                  <a:lnTo>
                    <a:pt x="14" y="1015"/>
                  </a:lnTo>
                  <a:lnTo>
                    <a:pt x="14" y="1034"/>
                  </a:lnTo>
                  <a:lnTo>
                    <a:pt x="14" y="1053"/>
                  </a:lnTo>
                  <a:lnTo>
                    <a:pt x="14" y="1072"/>
                  </a:lnTo>
                  <a:lnTo>
                    <a:pt x="14" y="1090"/>
                  </a:lnTo>
                  <a:lnTo>
                    <a:pt x="14" y="1109"/>
                  </a:lnTo>
                  <a:lnTo>
                    <a:pt x="14" y="1128"/>
                  </a:lnTo>
                  <a:lnTo>
                    <a:pt x="15" y="1148"/>
                  </a:lnTo>
                  <a:lnTo>
                    <a:pt x="15" y="1167"/>
                  </a:lnTo>
                  <a:lnTo>
                    <a:pt x="15" y="1187"/>
                  </a:lnTo>
                  <a:lnTo>
                    <a:pt x="15" y="1206"/>
                  </a:lnTo>
                  <a:lnTo>
                    <a:pt x="15" y="1226"/>
                  </a:lnTo>
                  <a:lnTo>
                    <a:pt x="15" y="1245"/>
                  </a:lnTo>
                  <a:lnTo>
                    <a:pt x="15" y="1265"/>
                  </a:lnTo>
                  <a:lnTo>
                    <a:pt x="15" y="1285"/>
                  </a:lnTo>
                  <a:lnTo>
                    <a:pt x="15" y="1305"/>
                  </a:lnTo>
                  <a:lnTo>
                    <a:pt x="16" y="1325"/>
                  </a:lnTo>
                  <a:lnTo>
                    <a:pt x="16" y="1345"/>
                  </a:lnTo>
                  <a:lnTo>
                    <a:pt x="16" y="1365"/>
                  </a:lnTo>
                  <a:lnTo>
                    <a:pt x="16" y="1385"/>
                  </a:lnTo>
                  <a:lnTo>
                    <a:pt x="16" y="1405"/>
                  </a:lnTo>
                  <a:lnTo>
                    <a:pt x="16" y="1425"/>
                  </a:lnTo>
                  <a:lnTo>
                    <a:pt x="16" y="1445"/>
                  </a:lnTo>
                  <a:lnTo>
                    <a:pt x="16" y="1217"/>
                  </a:lnTo>
                  <a:lnTo>
                    <a:pt x="16" y="1066"/>
                  </a:lnTo>
                  <a:lnTo>
                    <a:pt x="17" y="956"/>
                  </a:lnTo>
                  <a:lnTo>
                    <a:pt x="17" y="872"/>
                  </a:lnTo>
                  <a:lnTo>
                    <a:pt x="17" y="805"/>
                  </a:lnTo>
                  <a:lnTo>
                    <a:pt x="17" y="751"/>
                  </a:lnTo>
                  <a:lnTo>
                    <a:pt x="17" y="706"/>
                  </a:lnTo>
                  <a:lnTo>
                    <a:pt x="17" y="669"/>
                  </a:lnTo>
                  <a:lnTo>
                    <a:pt x="17" y="637"/>
                  </a:lnTo>
                  <a:lnTo>
                    <a:pt x="17" y="612"/>
                  </a:lnTo>
                  <a:lnTo>
                    <a:pt x="17" y="591"/>
                  </a:lnTo>
                  <a:lnTo>
                    <a:pt x="17" y="572"/>
                  </a:lnTo>
                  <a:lnTo>
                    <a:pt x="19" y="558"/>
                  </a:lnTo>
                  <a:lnTo>
                    <a:pt x="19" y="545"/>
                  </a:lnTo>
                  <a:lnTo>
                    <a:pt x="19" y="535"/>
                  </a:lnTo>
                  <a:lnTo>
                    <a:pt x="19" y="528"/>
                  </a:lnTo>
                  <a:lnTo>
                    <a:pt x="19" y="521"/>
                  </a:lnTo>
                  <a:lnTo>
                    <a:pt x="19" y="518"/>
                  </a:lnTo>
                  <a:lnTo>
                    <a:pt x="19" y="514"/>
                  </a:lnTo>
                  <a:lnTo>
                    <a:pt x="19" y="513"/>
                  </a:lnTo>
                  <a:lnTo>
                    <a:pt x="19" y="513"/>
                  </a:lnTo>
                  <a:lnTo>
                    <a:pt x="20" y="513"/>
                  </a:lnTo>
                  <a:lnTo>
                    <a:pt x="20" y="515"/>
                  </a:lnTo>
                  <a:lnTo>
                    <a:pt x="20" y="519"/>
                  </a:lnTo>
                  <a:lnTo>
                    <a:pt x="20" y="522"/>
                  </a:lnTo>
                  <a:lnTo>
                    <a:pt x="20" y="526"/>
                  </a:lnTo>
                  <a:lnTo>
                    <a:pt x="20" y="532"/>
                  </a:lnTo>
                  <a:lnTo>
                    <a:pt x="20" y="539"/>
                  </a:lnTo>
                  <a:lnTo>
                    <a:pt x="20" y="545"/>
                  </a:lnTo>
                  <a:lnTo>
                    <a:pt x="20" y="552"/>
                  </a:lnTo>
                  <a:lnTo>
                    <a:pt x="21" y="561"/>
                  </a:lnTo>
                  <a:lnTo>
                    <a:pt x="21" y="569"/>
                  </a:lnTo>
                  <a:lnTo>
                    <a:pt x="21" y="578"/>
                  </a:lnTo>
                  <a:lnTo>
                    <a:pt x="21" y="587"/>
                  </a:lnTo>
                  <a:lnTo>
                    <a:pt x="21" y="597"/>
                  </a:lnTo>
                  <a:lnTo>
                    <a:pt x="21" y="607"/>
                  </a:lnTo>
                  <a:lnTo>
                    <a:pt x="21" y="619"/>
                  </a:lnTo>
                  <a:lnTo>
                    <a:pt x="21" y="630"/>
                  </a:lnTo>
                  <a:lnTo>
                    <a:pt x="21" y="642"/>
                  </a:lnTo>
                  <a:lnTo>
                    <a:pt x="21" y="653"/>
                  </a:lnTo>
                  <a:lnTo>
                    <a:pt x="22" y="665"/>
                  </a:lnTo>
                  <a:lnTo>
                    <a:pt x="22" y="679"/>
                  </a:lnTo>
                  <a:lnTo>
                    <a:pt x="22" y="691"/>
                  </a:lnTo>
                  <a:lnTo>
                    <a:pt x="22" y="704"/>
                  </a:lnTo>
                  <a:lnTo>
                    <a:pt x="22" y="717"/>
                  </a:lnTo>
                  <a:lnTo>
                    <a:pt x="22" y="732"/>
                  </a:lnTo>
                  <a:lnTo>
                    <a:pt x="22" y="745"/>
                  </a:lnTo>
                  <a:lnTo>
                    <a:pt x="22" y="760"/>
                  </a:lnTo>
                  <a:lnTo>
                    <a:pt x="22" y="774"/>
                  </a:lnTo>
                  <a:lnTo>
                    <a:pt x="23" y="790"/>
                  </a:lnTo>
                  <a:lnTo>
                    <a:pt x="23" y="804"/>
                  </a:lnTo>
                  <a:lnTo>
                    <a:pt x="23" y="820"/>
                  </a:lnTo>
                  <a:lnTo>
                    <a:pt x="23" y="834"/>
                  </a:lnTo>
                  <a:lnTo>
                    <a:pt x="23" y="849"/>
                  </a:lnTo>
                  <a:lnTo>
                    <a:pt x="23" y="866"/>
                  </a:lnTo>
                  <a:lnTo>
                    <a:pt x="23" y="882"/>
                  </a:lnTo>
                  <a:lnTo>
                    <a:pt x="23" y="897"/>
                  </a:lnTo>
                  <a:lnTo>
                    <a:pt x="23" y="914"/>
                  </a:lnTo>
                  <a:lnTo>
                    <a:pt x="24" y="931"/>
                  </a:lnTo>
                  <a:lnTo>
                    <a:pt x="24" y="947"/>
                  </a:lnTo>
                  <a:lnTo>
                    <a:pt x="24" y="964"/>
                  </a:lnTo>
                  <a:lnTo>
                    <a:pt x="24" y="980"/>
                  </a:lnTo>
                  <a:lnTo>
                    <a:pt x="24" y="997"/>
                  </a:lnTo>
                  <a:lnTo>
                    <a:pt x="24" y="886"/>
                  </a:lnTo>
                  <a:lnTo>
                    <a:pt x="24" y="801"/>
                  </a:lnTo>
                  <a:lnTo>
                    <a:pt x="24" y="732"/>
                  </a:lnTo>
                  <a:lnTo>
                    <a:pt x="24" y="677"/>
                  </a:lnTo>
                  <a:lnTo>
                    <a:pt x="24" y="632"/>
                  </a:lnTo>
                  <a:lnTo>
                    <a:pt x="25" y="595"/>
                  </a:lnTo>
                  <a:lnTo>
                    <a:pt x="25" y="563"/>
                  </a:lnTo>
                  <a:lnTo>
                    <a:pt x="25" y="538"/>
                  </a:lnTo>
                  <a:lnTo>
                    <a:pt x="25" y="515"/>
                  </a:lnTo>
                  <a:lnTo>
                    <a:pt x="25" y="498"/>
                  </a:lnTo>
                  <a:lnTo>
                    <a:pt x="25" y="482"/>
                  </a:lnTo>
                  <a:lnTo>
                    <a:pt x="25" y="470"/>
                  </a:lnTo>
                  <a:lnTo>
                    <a:pt x="25" y="460"/>
                  </a:lnTo>
                  <a:lnTo>
                    <a:pt x="25" y="452"/>
                  </a:lnTo>
                  <a:lnTo>
                    <a:pt x="26" y="445"/>
                  </a:lnTo>
                  <a:lnTo>
                    <a:pt x="26" y="441"/>
                  </a:lnTo>
                  <a:lnTo>
                    <a:pt x="26" y="439"/>
                  </a:lnTo>
                  <a:lnTo>
                    <a:pt x="26" y="437"/>
                  </a:lnTo>
                  <a:lnTo>
                    <a:pt x="26" y="437"/>
                  </a:lnTo>
                  <a:lnTo>
                    <a:pt x="26" y="438"/>
                  </a:lnTo>
                  <a:lnTo>
                    <a:pt x="26" y="439"/>
                  </a:lnTo>
                  <a:lnTo>
                    <a:pt x="26" y="442"/>
                  </a:lnTo>
                  <a:lnTo>
                    <a:pt x="26" y="445"/>
                  </a:lnTo>
                  <a:lnTo>
                    <a:pt x="27" y="451"/>
                  </a:lnTo>
                  <a:lnTo>
                    <a:pt x="27" y="455"/>
                  </a:lnTo>
                  <a:lnTo>
                    <a:pt x="27" y="462"/>
                  </a:lnTo>
                  <a:lnTo>
                    <a:pt x="27" y="469"/>
                  </a:lnTo>
                  <a:lnTo>
                    <a:pt x="27" y="476"/>
                  </a:lnTo>
                  <a:lnTo>
                    <a:pt x="27" y="484"/>
                  </a:lnTo>
                  <a:lnTo>
                    <a:pt x="27" y="492"/>
                  </a:lnTo>
                  <a:lnTo>
                    <a:pt x="27" y="501"/>
                  </a:lnTo>
                  <a:lnTo>
                    <a:pt x="27" y="511"/>
                  </a:lnTo>
                  <a:lnTo>
                    <a:pt x="27" y="521"/>
                  </a:lnTo>
                  <a:lnTo>
                    <a:pt x="29" y="531"/>
                  </a:lnTo>
                  <a:lnTo>
                    <a:pt x="29" y="542"/>
                  </a:lnTo>
                  <a:lnTo>
                    <a:pt x="29" y="491"/>
                  </a:lnTo>
                  <a:lnTo>
                    <a:pt x="29" y="448"/>
                  </a:lnTo>
                  <a:lnTo>
                    <a:pt x="29" y="412"/>
                  </a:lnTo>
                  <a:lnTo>
                    <a:pt x="29" y="383"/>
                  </a:lnTo>
                  <a:lnTo>
                    <a:pt x="29" y="359"/>
                  </a:lnTo>
                  <a:lnTo>
                    <a:pt x="29" y="338"/>
                  </a:lnTo>
                  <a:lnTo>
                    <a:pt x="29" y="320"/>
                  </a:lnTo>
                  <a:lnTo>
                    <a:pt x="30" y="307"/>
                  </a:lnTo>
                  <a:lnTo>
                    <a:pt x="30" y="294"/>
                  </a:lnTo>
                  <a:lnTo>
                    <a:pt x="30" y="286"/>
                  </a:lnTo>
                  <a:lnTo>
                    <a:pt x="30" y="278"/>
                  </a:lnTo>
                  <a:lnTo>
                    <a:pt x="30" y="272"/>
                  </a:lnTo>
                  <a:lnTo>
                    <a:pt x="30" y="268"/>
                  </a:lnTo>
                  <a:lnTo>
                    <a:pt x="30" y="266"/>
                  </a:lnTo>
                  <a:lnTo>
                    <a:pt x="30" y="264"/>
                  </a:lnTo>
                  <a:lnTo>
                    <a:pt x="30" y="264"/>
                  </a:lnTo>
                  <a:lnTo>
                    <a:pt x="31" y="266"/>
                  </a:lnTo>
                  <a:lnTo>
                    <a:pt x="31" y="268"/>
                  </a:lnTo>
                  <a:lnTo>
                    <a:pt x="31" y="271"/>
                  </a:lnTo>
                  <a:lnTo>
                    <a:pt x="31" y="276"/>
                  </a:lnTo>
                  <a:lnTo>
                    <a:pt x="31" y="280"/>
                  </a:lnTo>
                  <a:lnTo>
                    <a:pt x="31" y="286"/>
                  </a:lnTo>
                  <a:lnTo>
                    <a:pt x="31" y="292"/>
                  </a:lnTo>
                  <a:lnTo>
                    <a:pt x="31" y="299"/>
                  </a:lnTo>
                  <a:lnTo>
                    <a:pt x="31" y="307"/>
                  </a:lnTo>
                  <a:lnTo>
                    <a:pt x="31" y="314"/>
                  </a:lnTo>
                  <a:lnTo>
                    <a:pt x="32" y="323"/>
                  </a:lnTo>
                  <a:lnTo>
                    <a:pt x="32" y="332"/>
                  </a:lnTo>
                  <a:lnTo>
                    <a:pt x="32" y="342"/>
                  </a:lnTo>
                  <a:lnTo>
                    <a:pt x="32" y="352"/>
                  </a:lnTo>
                  <a:lnTo>
                    <a:pt x="32" y="363"/>
                  </a:lnTo>
                  <a:lnTo>
                    <a:pt x="32" y="373"/>
                  </a:lnTo>
                  <a:lnTo>
                    <a:pt x="32" y="385"/>
                  </a:lnTo>
                  <a:lnTo>
                    <a:pt x="32" y="397"/>
                  </a:lnTo>
                  <a:lnTo>
                    <a:pt x="32" y="409"/>
                  </a:lnTo>
                  <a:lnTo>
                    <a:pt x="33" y="421"/>
                  </a:lnTo>
                  <a:lnTo>
                    <a:pt x="33" y="433"/>
                  </a:lnTo>
                  <a:lnTo>
                    <a:pt x="33" y="447"/>
                  </a:lnTo>
                  <a:lnTo>
                    <a:pt x="33" y="460"/>
                  </a:lnTo>
                  <a:lnTo>
                    <a:pt x="33" y="473"/>
                  </a:lnTo>
                  <a:lnTo>
                    <a:pt x="33" y="488"/>
                  </a:lnTo>
                  <a:lnTo>
                    <a:pt x="33" y="501"/>
                  </a:lnTo>
                  <a:lnTo>
                    <a:pt x="33" y="515"/>
                  </a:lnTo>
                  <a:lnTo>
                    <a:pt x="33" y="530"/>
                  </a:lnTo>
                  <a:lnTo>
                    <a:pt x="33" y="545"/>
                  </a:lnTo>
                  <a:lnTo>
                    <a:pt x="34" y="560"/>
                  </a:lnTo>
                  <a:lnTo>
                    <a:pt x="34" y="575"/>
                  </a:lnTo>
                  <a:lnTo>
                    <a:pt x="34" y="591"/>
                  </a:lnTo>
                  <a:lnTo>
                    <a:pt x="34" y="606"/>
                  </a:lnTo>
                  <a:lnTo>
                    <a:pt x="34" y="552"/>
                  </a:lnTo>
                  <a:lnTo>
                    <a:pt x="34" y="508"/>
                  </a:lnTo>
                  <a:lnTo>
                    <a:pt x="34" y="470"/>
                  </a:lnTo>
                  <a:lnTo>
                    <a:pt x="34" y="440"/>
                  </a:lnTo>
                  <a:lnTo>
                    <a:pt x="34" y="413"/>
                  </a:lnTo>
                  <a:lnTo>
                    <a:pt x="35" y="392"/>
                  </a:lnTo>
                  <a:lnTo>
                    <a:pt x="35" y="374"/>
                  </a:lnTo>
                  <a:lnTo>
                    <a:pt x="35" y="313"/>
                  </a:lnTo>
                  <a:lnTo>
                    <a:pt x="35" y="263"/>
                  </a:lnTo>
                  <a:lnTo>
                    <a:pt x="35" y="222"/>
                  </a:lnTo>
                  <a:lnTo>
                    <a:pt x="35" y="188"/>
                  </a:lnTo>
                  <a:lnTo>
                    <a:pt x="35" y="160"/>
                  </a:lnTo>
                  <a:lnTo>
                    <a:pt x="35" y="136"/>
                  </a:lnTo>
                  <a:lnTo>
                    <a:pt x="35" y="116"/>
                  </a:lnTo>
                  <a:lnTo>
                    <a:pt x="36" y="99"/>
                  </a:lnTo>
                  <a:lnTo>
                    <a:pt x="36" y="86"/>
                  </a:lnTo>
                  <a:lnTo>
                    <a:pt x="36" y="75"/>
                  </a:lnTo>
                  <a:lnTo>
                    <a:pt x="36" y="65"/>
                  </a:lnTo>
                  <a:lnTo>
                    <a:pt x="36" y="58"/>
                  </a:lnTo>
                  <a:lnTo>
                    <a:pt x="36" y="52"/>
                  </a:lnTo>
                  <a:lnTo>
                    <a:pt x="36" y="49"/>
                  </a:lnTo>
                  <a:lnTo>
                    <a:pt x="36" y="47"/>
                  </a:lnTo>
                  <a:lnTo>
                    <a:pt x="36" y="46"/>
                  </a:lnTo>
                  <a:lnTo>
                    <a:pt x="36" y="47"/>
                  </a:lnTo>
                  <a:lnTo>
                    <a:pt x="37" y="48"/>
                  </a:lnTo>
                  <a:lnTo>
                    <a:pt x="37" y="50"/>
                  </a:lnTo>
                  <a:lnTo>
                    <a:pt x="37" y="54"/>
                  </a:lnTo>
                  <a:lnTo>
                    <a:pt x="37" y="58"/>
                  </a:lnTo>
                  <a:lnTo>
                    <a:pt x="37" y="62"/>
                  </a:lnTo>
                  <a:lnTo>
                    <a:pt x="37" y="69"/>
                  </a:lnTo>
                  <a:lnTo>
                    <a:pt x="37" y="75"/>
                  </a:lnTo>
                  <a:lnTo>
                    <a:pt x="37" y="82"/>
                  </a:lnTo>
                  <a:lnTo>
                    <a:pt x="37" y="90"/>
                  </a:lnTo>
                  <a:lnTo>
                    <a:pt x="39" y="98"/>
                  </a:lnTo>
                  <a:lnTo>
                    <a:pt x="39" y="107"/>
                  </a:lnTo>
                  <a:lnTo>
                    <a:pt x="39" y="116"/>
                  </a:lnTo>
                  <a:lnTo>
                    <a:pt x="39" y="126"/>
                  </a:lnTo>
                  <a:lnTo>
                    <a:pt x="39" y="136"/>
                  </a:lnTo>
                  <a:lnTo>
                    <a:pt x="39" y="147"/>
                  </a:lnTo>
                  <a:lnTo>
                    <a:pt x="39" y="157"/>
                  </a:lnTo>
                  <a:lnTo>
                    <a:pt x="39" y="169"/>
                  </a:lnTo>
                  <a:lnTo>
                    <a:pt x="39" y="180"/>
                  </a:lnTo>
                  <a:lnTo>
                    <a:pt x="40" y="192"/>
                  </a:lnTo>
                  <a:lnTo>
                    <a:pt x="40" y="204"/>
                  </a:lnTo>
                  <a:lnTo>
                    <a:pt x="40" y="218"/>
                  </a:lnTo>
                  <a:lnTo>
                    <a:pt x="40" y="231"/>
                  </a:lnTo>
                  <a:lnTo>
                    <a:pt x="40" y="206"/>
                  </a:lnTo>
                  <a:lnTo>
                    <a:pt x="40" y="186"/>
                  </a:lnTo>
                  <a:lnTo>
                    <a:pt x="40" y="168"/>
                  </a:lnTo>
                  <a:lnTo>
                    <a:pt x="40" y="153"/>
                  </a:lnTo>
                  <a:lnTo>
                    <a:pt x="40" y="142"/>
                  </a:lnTo>
                  <a:lnTo>
                    <a:pt x="40" y="132"/>
                  </a:lnTo>
                  <a:lnTo>
                    <a:pt x="41" y="126"/>
                  </a:lnTo>
                  <a:lnTo>
                    <a:pt x="41" y="120"/>
                  </a:lnTo>
                  <a:lnTo>
                    <a:pt x="41" y="116"/>
                  </a:lnTo>
                  <a:lnTo>
                    <a:pt x="41" y="113"/>
                  </a:lnTo>
                  <a:lnTo>
                    <a:pt x="41" y="112"/>
                  </a:lnTo>
                  <a:lnTo>
                    <a:pt x="41" y="112"/>
                  </a:lnTo>
                  <a:lnTo>
                    <a:pt x="41" y="113"/>
                  </a:lnTo>
                  <a:lnTo>
                    <a:pt x="41" y="116"/>
                  </a:lnTo>
                  <a:lnTo>
                    <a:pt x="41" y="119"/>
                  </a:lnTo>
                  <a:lnTo>
                    <a:pt x="42" y="123"/>
                  </a:lnTo>
                  <a:lnTo>
                    <a:pt x="42" y="128"/>
                  </a:lnTo>
                  <a:lnTo>
                    <a:pt x="42" y="133"/>
                  </a:lnTo>
                  <a:lnTo>
                    <a:pt x="42" y="140"/>
                  </a:lnTo>
                  <a:lnTo>
                    <a:pt x="42" y="147"/>
                  </a:lnTo>
                  <a:lnTo>
                    <a:pt x="42" y="155"/>
                  </a:lnTo>
                  <a:lnTo>
                    <a:pt x="42" y="162"/>
                  </a:lnTo>
                  <a:lnTo>
                    <a:pt x="42" y="171"/>
                  </a:lnTo>
                  <a:lnTo>
                    <a:pt x="42" y="180"/>
                  </a:lnTo>
                  <a:lnTo>
                    <a:pt x="43" y="190"/>
                  </a:lnTo>
                  <a:lnTo>
                    <a:pt x="43" y="200"/>
                  </a:lnTo>
                  <a:lnTo>
                    <a:pt x="43" y="210"/>
                  </a:lnTo>
                  <a:lnTo>
                    <a:pt x="43" y="221"/>
                  </a:lnTo>
                  <a:lnTo>
                    <a:pt x="43" y="232"/>
                  </a:lnTo>
                  <a:lnTo>
                    <a:pt x="43" y="244"/>
                  </a:lnTo>
                  <a:lnTo>
                    <a:pt x="43" y="257"/>
                  </a:lnTo>
                  <a:lnTo>
                    <a:pt x="43" y="269"/>
                  </a:lnTo>
                  <a:lnTo>
                    <a:pt x="43" y="281"/>
                  </a:lnTo>
                  <a:lnTo>
                    <a:pt x="43" y="294"/>
                  </a:lnTo>
                  <a:lnTo>
                    <a:pt x="44" y="308"/>
                  </a:lnTo>
                  <a:lnTo>
                    <a:pt x="44" y="321"/>
                  </a:lnTo>
                  <a:lnTo>
                    <a:pt x="44" y="334"/>
                  </a:lnTo>
                  <a:lnTo>
                    <a:pt x="44" y="349"/>
                  </a:lnTo>
                  <a:lnTo>
                    <a:pt x="44" y="363"/>
                  </a:lnTo>
                  <a:lnTo>
                    <a:pt x="44" y="378"/>
                  </a:lnTo>
                  <a:lnTo>
                    <a:pt x="44" y="392"/>
                  </a:lnTo>
                  <a:lnTo>
                    <a:pt x="44" y="408"/>
                  </a:lnTo>
                  <a:lnTo>
                    <a:pt x="44" y="423"/>
                  </a:lnTo>
                  <a:lnTo>
                    <a:pt x="45" y="438"/>
                  </a:lnTo>
                  <a:lnTo>
                    <a:pt x="45" y="453"/>
                  </a:lnTo>
                  <a:lnTo>
                    <a:pt x="45" y="470"/>
                  </a:lnTo>
                  <a:lnTo>
                    <a:pt x="45" y="485"/>
                  </a:lnTo>
                  <a:lnTo>
                    <a:pt x="45" y="502"/>
                  </a:lnTo>
                  <a:lnTo>
                    <a:pt x="45" y="459"/>
                  </a:lnTo>
                  <a:lnTo>
                    <a:pt x="45" y="423"/>
                  </a:lnTo>
                  <a:lnTo>
                    <a:pt x="45" y="393"/>
                  </a:lnTo>
                  <a:lnTo>
                    <a:pt x="45" y="368"/>
                  </a:lnTo>
                  <a:lnTo>
                    <a:pt x="46" y="347"/>
                  </a:lnTo>
                  <a:lnTo>
                    <a:pt x="46" y="330"/>
                  </a:lnTo>
                  <a:lnTo>
                    <a:pt x="46" y="316"/>
                  </a:lnTo>
                  <a:lnTo>
                    <a:pt x="46" y="303"/>
                  </a:lnTo>
                  <a:lnTo>
                    <a:pt x="46" y="294"/>
                  </a:lnTo>
                  <a:lnTo>
                    <a:pt x="46" y="287"/>
                  </a:lnTo>
                  <a:lnTo>
                    <a:pt x="46" y="281"/>
                  </a:lnTo>
                  <a:lnTo>
                    <a:pt x="46" y="277"/>
                  </a:lnTo>
                  <a:lnTo>
                    <a:pt x="46" y="274"/>
                  </a:lnTo>
                  <a:lnTo>
                    <a:pt x="46" y="273"/>
                  </a:lnTo>
                  <a:lnTo>
                    <a:pt x="47" y="273"/>
                  </a:lnTo>
                  <a:lnTo>
                    <a:pt x="47" y="274"/>
                  </a:lnTo>
                  <a:lnTo>
                    <a:pt x="47" y="277"/>
                  </a:lnTo>
                  <a:lnTo>
                    <a:pt x="47" y="280"/>
                  </a:lnTo>
                  <a:lnTo>
                    <a:pt x="47" y="283"/>
                  </a:lnTo>
                  <a:lnTo>
                    <a:pt x="47" y="288"/>
                  </a:lnTo>
                  <a:lnTo>
                    <a:pt x="47" y="293"/>
                  </a:lnTo>
                  <a:lnTo>
                    <a:pt x="47" y="300"/>
                  </a:lnTo>
                  <a:lnTo>
                    <a:pt x="47" y="307"/>
                  </a:lnTo>
                  <a:lnTo>
                    <a:pt x="49" y="314"/>
                  </a:lnTo>
                  <a:lnTo>
                    <a:pt x="49" y="322"/>
                  </a:lnTo>
                  <a:lnTo>
                    <a:pt x="49" y="331"/>
                  </a:lnTo>
                  <a:lnTo>
                    <a:pt x="49" y="340"/>
                  </a:lnTo>
                  <a:lnTo>
                    <a:pt x="49" y="350"/>
                  </a:lnTo>
                  <a:lnTo>
                    <a:pt x="49" y="360"/>
                  </a:lnTo>
                  <a:lnTo>
                    <a:pt x="49" y="370"/>
                  </a:lnTo>
                  <a:lnTo>
                    <a:pt x="49" y="381"/>
                  </a:lnTo>
                  <a:lnTo>
                    <a:pt x="49" y="392"/>
                  </a:lnTo>
                  <a:lnTo>
                    <a:pt x="50" y="404"/>
                  </a:lnTo>
                  <a:lnTo>
                    <a:pt x="50" y="417"/>
                  </a:lnTo>
                  <a:lnTo>
                    <a:pt x="50" y="429"/>
                  </a:lnTo>
                  <a:lnTo>
                    <a:pt x="50" y="441"/>
                  </a:lnTo>
                  <a:lnTo>
                    <a:pt x="50" y="454"/>
                  </a:lnTo>
                  <a:lnTo>
                    <a:pt x="50" y="468"/>
                  </a:lnTo>
                  <a:lnTo>
                    <a:pt x="50" y="481"/>
                  </a:lnTo>
                  <a:lnTo>
                    <a:pt x="50" y="494"/>
                  </a:lnTo>
                  <a:lnTo>
                    <a:pt x="50" y="509"/>
                  </a:lnTo>
                  <a:lnTo>
                    <a:pt x="50" y="523"/>
                  </a:lnTo>
                  <a:lnTo>
                    <a:pt x="51" y="538"/>
                  </a:lnTo>
                  <a:lnTo>
                    <a:pt x="51" y="552"/>
                  </a:lnTo>
                  <a:lnTo>
                    <a:pt x="51" y="568"/>
                  </a:lnTo>
                  <a:lnTo>
                    <a:pt x="51" y="583"/>
                  </a:lnTo>
                  <a:lnTo>
                    <a:pt x="51" y="597"/>
                  </a:lnTo>
                  <a:lnTo>
                    <a:pt x="51" y="613"/>
                  </a:lnTo>
                  <a:lnTo>
                    <a:pt x="51" y="559"/>
                  </a:lnTo>
                  <a:lnTo>
                    <a:pt x="51" y="513"/>
                  </a:lnTo>
                  <a:lnTo>
                    <a:pt x="51" y="475"/>
                  </a:lnTo>
                  <a:lnTo>
                    <a:pt x="52" y="444"/>
                  </a:lnTo>
                  <a:lnTo>
                    <a:pt x="52" y="418"/>
                  </a:lnTo>
                  <a:lnTo>
                    <a:pt x="52" y="397"/>
                  </a:lnTo>
                  <a:lnTo>
                    <a:pt x="52" y="378"/>
                  </a:lnTo>
                  <a:lnTo>
                    <a:pt x="52" y="362"/>
                  </a:lnTo>
                  <a:lnTo>
                    <a:pt x="52" y="350"/>
                  </a:lnTo>
                  <a:lnTo>
                    <a:pt x="52" y="340"/>
                  </a:lnTo>
                  <a:lnTo>
                    <a:pt x="52" y="332"/>
                  </a:lnTo>
                  <a:lnTo>
                    <a:pt x="52" y="325"/>
                  </a:lnTo>
                  <a:lnTo>
                    <a:pt x="53" y="321"/>
                  </a:lnTo>
                  <a:lnTo>
                    <a:pt x="53" y="319"/>
                  </a:lnTo>
                  <a:lnTo>
                    <a:pt x="53" y="317"/>
                  </a:lnTo>
                  <a:lnTo>
                    <a:pt x="53" y="317"/>
                  </a:lnTo>
                  <a:lnTo>
                    <a:pt x="53" y="318"/>
                  </a:lnTo>
                  <a:lnTo>
                    <a:pt x="53" y="320"/>
                  </a:lnTo>
                  <a:lnTo>
                    <a:pt x="53" y="322"/>
                  </a:lnTo>
                  <a:lnTo>
                    <a:pt x="53" y="327"/>
                  </a:lnTo>
                  <a:lnTo>
                    <a:pt x="53" y="331"/>
                  </a:lnTo>
                  <a:lnTo>
                    <a:pt x="53" y="337"/>
                  </a:lnTo>
                  <a:lnTo>
                    <a:pt x="54" y="342"/>
                  </a:lnTo>
                  <a:lnTo>
                    <a:pt x="54" y="349"/>
                  </a:lnTo>
                  <a:lnTo>
                    <a:pt x="54" y="357"/>
                  </a:lnTo>
                  <a:lnTo>
                    <a:pt x="54" y="364"/>
                  </a:lnTo>
                  <a:lnTo>
                    <a:pt x="54" y="372"/>
                  </a:lnTo>
                  <a:lnTo>
                    <a:pt x="54" y="381"/>
                  </a:lnTo>
                  <a:lnTo>
                    <a:pt x="54" y="391"/>
                  </a:lnTo>
                  <a:lnTo>
                    <a:pt x="54" y="401"/>
                  </a:lnTo>
                  <a:lnTo>
                    <a:pt x="54" y="411"/>
                  </a:lnTo>
                  <a:lnTo>
                    <a:pt x="55" y="422"/>
                  </a:lnTo>
                  <a:lnTo>
                    <a:pt x="55" y="433"/>
                  </a:lnTo>
                  <a:lnTo>
                    <a:pt x="55" y="445"/>
                  </a:lnTo>
                  <a:lnTo>
                    <a:pt x="55" y="456"/>
                  </a:lnTo>
                  <a:lnTo>
                    <a:pt x="55" y="469"/>
                  </a:lnTo>
                  <a:lnTo>
                    <a:pt x="55" y="482"/>
                  </a:lnTo>
                  <a:lnTo>
                    <a:pt x="55" y="494"/>
                  </a:lnTo>
                  <a:lnTo>
                    <a:pt x="55" y="508"/>
                  </a:lnTo>
                  <a:lnTo>
                    <a:pt x="55" y="521"/>
                  </a:lnTo>
                  <a:lnTo>
                    <a:pt x="56" y="535"/>
                  </a:lnTo>
                  <a:lnTo>
                    <a:pt x="56" y="549"/>
                  </a:lnTo>
                  <a:lnTo>
                    <a:pt x="56" y="563"/>
                  </a:lnTo>
                  <a:lnTo>
                    <a:pt x="56" y="578"/>
                  </a:lnTo>
                  <a:lnTo>
                    <a:pt x="56" y="592"/>
                  </a:lnTo>
                  <a:lnTo>
                    <a:pt x="56" y="607"/>
                  </a:lnTo>
                  <a:lnTo>
                    <a:pt x="56" y="622"/>
                  </a:lnTo>
                  <a:lnTo>
                    <a:pt x="56" y="637"/>
                  </a:lnTo>
                  <a:lnTo>
                    <a:pt x="56" y="653"/>
                  </a:lnTo>
                  <a:lnTo>
                    <a:pt x="56" y="669"/>
                  </a:lnTo>
                  <a:lnTo>
                    <a:pt x="57" y="607"/>
                  </a:lnTo>
                  <a:lnTo>
                    <a:pt x="57" y="558"/>
                  </a:lnTo>
                  <a:lnTo>
                    <a:pt x="57" y="516"/>
                  </a:lnTo>
                  <a:lnTo>
                    <a:pt x="57" y="481"/>
                  </a:lnTo>
                  <a:lnTo>
                    <a:pt x="57" y="453"/>
                  </a:lnTo>
                  <a:lnTo>
                    <a:pt x="57" y="429"/>
                  </a:lnTo>
                  <a:lnTo>
                    <a:pt x="57" y="409"/>
                  </a:lnTo>
                  <a:lnTo>
                    <a:pt x="57" y="392"/>
                  </a:lnTo>
                  <a:lnTo>
                    <a:pt x="57" y="378"/>
                  </a:lnTo>
                  <a:lnTo>
                    <a:pt x="59" y="367"/>
                  </a:lnTo>
                  <a:lnTo>
                    <a:pt x="59" y="358"/>
                  </a:lnTo>
                  <a:lnTo>
                    <a:pt x="59" y="350"/>
                  </a:lnTo>
                  <a:lnTo>
                    <a:pt x="59" y="345"/>
                  </a:lnTo>
                  <a:lnTo>
                    <a:pt x="59" y="341"/>
                  </a:lnTo>
                  <a:lnTo>
                    <a:pt x="59" y="339"/>
                  </a:lnTo>
                  <a:lnTo>
                    <a:pt x="59" y="338"/>
                  </a:lnTo>
                  <a:lnTo>
                    <a:pt x="59" y="339"/>
                  </a:lnTo>
                  <a:lnTo>
                    <a:pt x="59" y="340"/>
                  </a:lnTo>
                  <a:lnTo>
                    <a:pt x="60" y="342"/>
                  </a:lnTo>
                  <a:lnTo>
                    <a:pt x="60" y="345"/>
                  </a:lnTo>
                  <a:lnTo>
                    <a:pt x="60" y="350"/>
                  </a:lnTo>
                  <a:lnTo>
                    <a:pt x="60" y="354"/>
                  </a:lnTo>
                  <a:lnTo>
                    <a:pt x="60" y="360"/>
                  </a:lnTo>
                  <a:lnTo>
                    <a:pt x="60" y="367"/>
                  </a:lnTo>
                  <a:lnTo>
                    <a:pt x="60" y="373"/>
                  </a:lnTo>
                  <a:lnTo>
                    <a:pt x="60" y="381"/>
                  </a:lnTo>
                  <a:lnTo>
                    <a:pt x="60" y="389"/>
                  </a:lnTo>
                  <a:lnTo>
                    <a:pt x="60" y="398"/>
                  </a:lnTo>
                  <a:lnTo>
                    <a:pt x="61" y="408"/>
                  </a:lnTo>
                  <a:lnTo>
                    <a:pt x="61" y="417"/>
                  </a:lnTo>
                  <a:lnTo>
                    <a:pt x="61" y="428"/>
                  </a:lnTo>
                  <a:lnTo>
                    <a:pt x="61" y="438"/>
                  </a:lnTo>
                  <a:lnTo>
                    <a:pt x="61" y="449"/>
                  </a:lnTo>
                  <a:lnTo>
                    <a:pt x="61" y="460"/>
                  </a:lnTo>
                  <a:lnTo>
                    <a:pt x="61" y="472"/>
                  </a:lnTo>
                  <a:lnTo>
                    <a:pt x="61" y="484"/>
                  </a:lnTo>
                  <a:lnTo>
                    <a:pt x="61" y="496"/>
                  </a:lnTo>
                  <a:lnTo>
                    <a:pt x="62" y="509"/>
                  </a:lnTo>
                  <a:lnTo>
                    <a:pt x="62" y="522"/>
                  </a:lnTo>
                  <a:lnTo>
                    <a:pt x="62" y="535"/>
                  </a:lnTo>
                  <a:lnTo>
                    <a:pt x="62" y="549"/>
                  </a:lnTo>
                  <a:lnTo>
                    <a:pt x="62" y="563"/>
                  </a:lnTo>
                  <a:lnTo>
                    <a:pt x="62" y="576"/>
                  </a:lnTo>
                  <a:lnTo>
                    <a:pt x="62" y="591"/>
                  </a:lnTo>
                  <a:lnTo>
                    <a:pt x="62" y="605"/>
                  </a:lnTo>
                  <a:lnTo>
                    <a:pt x="62" y="621"/>
                  </a:lnTo>
                  <a:lnTo>
                    <a:pt x="63" y="635"/>
                  </a:lnTo>
                  <a:lnTo>
                    <a:pt x="63" y="651"/>
                  </a:lnTo>
                  <a:lnTo>
                    <a:pt x="63" y="666"/>
                  </a:lnTo>
                  <a:lnTo>
                    <a:pt x="63" y="682"/>
                  </a:lnTo>
                  <a:lnTo>
                    <a:pt x="63" y="697"/>
                  </a:lnTo>
                  <a:lnTo>
                    <a:pt x="63" y="714"/>
                  </a:lnTo>
                  <a:lnTo>
                    <a:pt x="63" y="730"/>
                  </a:lnTo>
                  <a:lnTo>
                    <a:pt x="63" y="746"/>
                  </a:lnTo>
                  <a:lnTo>
                    <a:pt x="63" y="763"/>
                  </a:lnTo>
                  <a:lnTo>
                    <a:pt x="63" y="780"/>
                  </a:lnTo>
                  <a:lnTo>
                    <a:pt x="64" y="704"/>
                  </a:lnTo>
                  <a:lnTo>
                    <a:pt x="64" y="643"/>
                  </a:lnTo>
                  <a:lnTo>
                    <a:pt x="64" y="594"/>
                  </a:lnTo>
                  <a:lnTo>
                    <a:pt x="64" y="553"/>
                  </a:lnTo>
                  <a:lnTo>
                    <a:pt x="64" y="520"/>
                  </a:lnTo>
                  <a:lnTo>
                    <a:pt x="64" y="491"/>
                  </a:lnTo>
                  <a:lnTo>
                    <a:pt x="64" y="468"/>
                  </a:lnTo>
                  <a:lnTo>
                    <a:pt x="64" y="448"/>
                  </a:lnTo>
                  <a:lnTo>
                    <a:pt x="64" y="431"/>
                  </a:lnTo>
                  <a:lnTo>
                    <a:pt x="65" y="418"/>
                  </a:lnTo>
                  <a:lnTo>
                    <a:pt x="65" y="407"/>
                  </a:lnTo>
                  <a:lnTo>
                    <a:pt x="65" y="398"/>
                  </a:lnTo>
                  <a:lnTo>
                    <a:pt x="65" y="390"/>
                  </a:lnTo>
                  <a:lnTo>
                    <a:pt x="65" y="385"/>
                  </a:lnTo>
                  <a:lnTo>
                    <a:pt x="65" y="381"/>
                  </a:lnTo>
                  <a:lnTo>
                    <a:pt x="65" y="379"/>
                  </a:lnTo>
                  <a:lnTo>
                    <a:pt x="65" y="379"/>
                  </a:lnTo>
                  <a:lnTo>
                    <a:pt x="65" y="379"/>
                  </a:lnTo>
                  <a:lnTo>
                    <a:pt x="66" y="380"/>
                  </a:lnTo>
                  <a:lnTo>
                    <a:pt x="66" y="383"/>
                  </a:lnTo>
                  <a:lnTo>
                    <a:pt x="66" y="387"/>
                  </a:lnTo>
                  <a:lnTo>
                    <a:pt x="66" y="390"/>
                  </a:lnTo>
                  <a:lnTo>
                    <a:pt x="66" y="395"/>
                  </a:lnTo>
                  <a:lnTo>
                    <a:pt x="66" y="401"/>
                  </a:lnTo>
                  <a:lnTo>
                    <a:pt x="66" y="408"/>
                  </a:lnTo>
                  <a:lnTo>
                    <a:pt x="66" y="414"/>
                  </a:lnTo>
                  <a:lnTo>
                    <a:pt x="66" y="422"/>
                  </a:lnTo>
                  <a:lnTo>
                    <a:pt x="66" y="430"/>
                  </a:lnTo>
                  <a:lnTo>
                    <a:pt x="67" y="439"/>
                  </a:lnTo>
                  <a:lnTo>
                    <a:pt x="67" y="449"/>
                  </a:lnTo>
                  <a:lnTo>
                    <a:pt x="67" y="458"/>
                  </a:lnTo>
                  <a:lnTo>
                    <a:pt x="67" y="469"/>
                  </a:lnTo>
                  <a:lnTo>
                    <a:pt x="67" y="479"/>
                  </a:lnTo>
                  <a:lnTo>
                    <a:pt x="67" y="490"/>
                  </a:lnTo>
                  <a:lnTo>
                    <a:pt x="67" y="501"/>
                  </a:lnTo>
                  <a:lnTo>
                    <a:pt x="67" y="513"/>
                  </a:lnTo>
                  <a:lnTo>
                    <a:pt x="67" y="525"/>
                  </a:lnTo>
                  <a:lnTo>
                    <a:pt x="69" y="538"/>
                  </a:lnTo>
                  <a:lnTo>
                    <a:pt x="69" y="551"/>
                  </a:lnTo>
                  <a:lnTo>
                    <a:pt x="69" y="563"/>
                  </a:lnTo>
                  <a:lnTo>
                    <a:pt x="69" y="576"/>
                  </a:lnTo>
                  <a:lnTo>
                    <a:pt x="69" y="591"/>
                  </a:lnTo>
                  <a:lnTo>
                    <a:pt x="69" y="604"/>
                  </a:lnTo>
                  <a:lnTo>
                    <a:pt x="69" y="619"/>
                  </a:lnTo>
                  <a:lnTo>
                    <a:pt x="69" y="633"/>
                  </a:lnTo>
                  <a:lnTo>
                    <a:pt x="69" y="647"/>
                  </a:lnTo>
                  <a:lnTo>
                    <a:pt x="70" y="662"/>
                  </a:lnTo>
                  <a:lnTo>
                    <a:pt x="70" y="677"/>
                  </a:lnTo>
                  <a:lnTo>
                    <a:pt x="70" y="693"/>
                  </a:lnTo>
                  <a:lnTo>
                    <a:pt x="70" y="627"/>
                  </a:lnTo>
                  <a:lnTo>
                    <a:pt x="70" y="575"/>
                  </a:lnTo>
                  <a:lnTo>
                    <a:pt x="70" y="532"/>
                  </a:lnTo>
                  <a:lnTo>
                    <a:pt x="70" y="495"/>
                  </a:lnTo>
                  <a:lnTo>
                    <a:pt x="70" y="465"/>
                  </a:lnTo>
                  <a:lnTo>
                    <a:pt x="70" y="440"/>
                  </a:lnTo>
                  <a:lnTo>
                    <a:pt x="70" y="419"/>
                  </a:lnTo>
                  <a:lnTo>
                    <a:pt x="71" y="402"/>
                  </a:lnTo>
                  <a:lnTo>
                    <a:pt x="71" y="388"/>
                  </a:lnTo>
                  <a:lnTo>
                    <a:pt x="71" y="375"/>
                  </a:lnTo>
                  <a:lnTo>
                    <a:pt x="71" y="365"/>
                  </a:lnTo>
                  <a:lnTo>
                    <a:pt x="71" y="358"/>
                  </a:lnTo>
                  <a:lnTo>
                    <a:pt x="71" y="352"/>
                  </a:lnTo>
                  <a:lnTo>
                    <a:pt x="71" y="349"/>
                  </a:lnTo>
                  <a:lnTo>
                    <a:pt x="71" y="345"/>
                  </a:lnTo>
                  <a:lnTo>
                    <a:pt x="71" y="344"/>
                  </a:lnTo>
                  <a:lnTo>
                    <a:pt x="72" y="344"/>
                  </a:lnTo>
                  <a:lnTo>
                    <a:pt x="72" y="345"/>
                  </a:lnTo>
                  <a:lnTo>
                    <a:pt x="72" y="348"/>
                  </a:lnTo>
                  <a:lnTo>
                    <a:pt x="72" y="351"/>
                  </a:lnTo>
                  <a:lnTo>
                    <a:pt x="72" y="354"/>
                  </a:lnTo>
                  <a:lnTo>
                    <a:pt x="72" y="360"/>
                  </a:lnTo>
                  <a:lnTo>
                    <a:pt x="72" y="364"/>
                  </a:lnTo>
                  <a:lnTo>
                    <a:pt x="72" y="371"/>
                  </a:lnTo>
                  <a:lnTo>
                    <a:pt x="72" y="378"/>
                  </a:lnTo>
                  <a:lnTo>
                    <a:pt x="73" y="385"/>
                  </a:lnTo>
                  <a:lnTo>
                    <a:pt x="73" y="393"/>
                  </a:lnTo>
                  <a:lnTo>
                    <a:pt x="73" y="402"/>
                  </a:lnTo>
                  <a:lnTo>
                    <a:pt x="73" y="411"/>
                  </a:lnTo>
                  <a:lnTo>
                    <a:pt x="73" y="421"/>
                  </a:lnTo>
                  <a:lnTo>
                    <a:pt x="73" y="431"/>
                  </a:lnTo>
                  <a:lnTo>
                    <a:pt x="73" y="441"/>
                  </a:lnTo>
                  <a:lnTo>
                    <a:pt x="73" y="452"/>
                  </a:lnTo>
                  <a:lnTo>
                    <a:pt x="73" y="463"/>
                  </a:lnTo>
                  <a:lnTo>
                    <a:pt x="73" y="475"/>
                  </a:lnTo>
                  <a:lnTo>
                    <a:pt x="74" y="488"/>
                  </a:lnTo>
                  <a:lnTo>
                    <a:pt x="74" y="500"/>
                  </a:lnTo>
                  <a:lnTo>
                    <a:pt x="74" y="512"/>
                  </a:lnTo>
                  <a:lnTo>
                    <a:pt x="74" y="525"/>
                  </a:lnTo>
                  <a:lnTo>
                    <a:pt x="74" y="539"/>
                  </a:lnTo>
                  <a:lnTo>
                    <a:pt x="74" y="552"/>
                  </a:lnTo>
                  <a:lnTo>
                    <a:pt x="74" y="565"/>
                  </a:lnTo>
                  <a:lnTo>
                    <a:pt x="74" y="580"/>
                  </a:lnTo>
                  <a:lnTo>
                    <a:pt x="74" y="594"/>
                  </a:lnTo>
                  <a:lnTo>
                    <a:pt x="75" y="609"/>
                  </a:lnTo>
                  <a:lnTo>
                    <a:pt x="75" y="623"/>
                  </a:lnTo>
                  <a:lnTo>
                    <a:pt x="75" y="639"/>
                  </a:lnTo>
                  <a:lnTo>
                    <a:pt x="75" y="653"/>
                  </a:lnTo>
                  <a:lnTo>
                    <a:pt x="75" y="669"/>
                  </a:lnTo>
                  <a:lnTo>
                    <a:pt x="75" y="684"/>
                  </a:lnTo>
                  <a:lnTo>
                    <a:pt x="75" y="621"/>
                  </a:lnTo>
                  <a:lnTo>
                    <a:pt x="75" y="569"/>
                  </a:lnTo>
                  <a:lnTo>
                    <a:pt x="75" y="526"/>
                  </a:lnTo>
                  <a:lnTo>
                    <a:pt x="76" y="491"/>
                  </a:lnTo>
                  <a:lnTo>
                    <a:pt x="76" y="462"/>
                  </a:lnTo>
                  <a:lnTo>
                    <a:pt x="76" y="437"/>
                  </a:lnTo>
                  <a:lnTo>
                    <a:pt x="76" y="417"/>
                  </a:lnTo>
                  <a:lnTo>
                    <a:pt x="76" y="399"/>
                  </a:lnTo>
                  <a:lnTo>
                    <a:pt x="76" y="384"/>
                  </a:lnTo>
                  <a:lnTo>
                    <a:pt x="76" y="373"/>
                  </a:lnTo>
                  <a:lnTo>
                    <a:pt x="76" y="363"/>
                  </a:lnTo>
                  <a:lnTo>
                    <a:pt x="76" y="357"/>
                  </a:lnTo>
                  <a:lnTo>
                    <a:pt x="76" y="351"/>
                  </a:lnTo>
                  <a:lnTo>
                    <a:pt x="77" y="347"/>
                  </a:lnTo>
                  <a:lnTo>
                    <a:pt x="77" y="344"/>
                  </a:lnTo>
                  <a:lnTo>
                    <a:pt x="77" y="343"/>
                  </a:lnTo>
                  <a:lnTo>
                    <a:pt x="77" y="343"/>
                  </a:lnTo>
                  <a:lnTo>
                    <a:pt x="77" y="344"/>
                  </a:lnTo>
                  <a:lnTo>
                    <a:pt x="77" y="347"/>
                  </a:lnTo>
                  <a:lnTo>
                    <a:pt x="77" y="350"/>
                  </a:lnTo>
                  <a:lnTo>
                    <a:pt x="77" y="353"/>
                  </a:lnTo>
                  <a:lnTo>
                    <a:pt x="77" y="359"/>
                  </a:lnTo>
                  <a:lnTo>
                    <a:pt x="78" y="364"/>
                  </a:lnTo>
                  <a:lnTo>
                    <a:pt x="78" y="370"/>
                  </a:lnTo>
                  <a:lnTo>
                    <a:pt x="78" y="378"/>
                  </a:lnTo>
                  <a:lnTo>
                    <a:pt x="78" y="384"/>
                  </a:lnTo>
                  <a:lnTo>
                    <a:pt x="78" y="393"/>
                  </a:lnTo>
                  <a:lnTo>
                    <a:pt x="78" y="401"/>
                  </a:lnTo>
                  <a:lnTo>
                    <a:pt x="78" y="411"/>
                  </a:lnTo>
                  <a:lnTo>
                    <a:pt x="78" y="420"/>
                  </a:lnTo>
                  <a:lnTo>
                    <a:pt x="78" y="430"/>
                  </a:lnTo>
                  <a:lnTo>
                    <a:pt x="80" y="441"/>
                  </a:lnTo>
                  <a:lnTo>
                    <a:pt x="80" y="452"/>
                  </a:lnTo>
                  <a:lnTo>
                    <a:pt x="80" y="463"/>
                  </a:lnTo>
                  <a:lnTo>
                    <a:pt x="80" y="474"/>
                  </a:lnTo>
                  <a:lnTo>
                    <a:pt x="80" y="486"/>
                  </a:lnTo>
                  <a:lnTo>
                    <a:pt x="80" y="499"/>
                  </a:lnTo>
                  <a:lnTo>
                    <a:pt x="80" y="512"/>
                  </a:lnTo>
                  <a:lnTo>
                    <a:pt x="80" y="525"/>
                  </a:lnTo>
                  <a:lnTo>
                    <a:pt x="80" y="538"/>
                  </a:lnTo>
                  <a:lnTo>
                    <a:pt x="80" y="552"/>
                  </a:lnTo>
                  <a:lnTo>
                    <a:pt x="81" y="565"/>
                  </a:lnTo>
                  <a:lnTo>
                    <a:pt x="81" y="580"/>
                  </a:lnTo>
                  <a:lnTo>
                    <a:pt x="81" y="594"/>
                  </a:lnTo>
                  <a:lnTo>
                    <a:pt x="81" y="609"/>
                  </a:lnTo>
                  <a:lnTo>
                    <a:pt x="81" y="623"/>
                  </a:lnTo>
                  <a:lnTo>
                    <a:pt x="81" y="639"/>
                  </a:lnTo>
                  <a:lnTo>
                    <a:pt x="81" y="653"/>
                  </a:lnTo>
                  <a:lnTo>
                    <a:pt x="81" y="669"/>
                  </a:lnTo>
                  <a:lnTo>
                    <a:pt x="81" y="684"/>
                  </a:lnTo>
                  <a:lnTo>
                    <a:pt x="82" y="700"/>
                  </a:lnTo>
                  <a:lnTo>
                    <a:pt x="82" y="635"/>
                  </a:lnTo>
                  <a:lnTo>
                    <a:pt x="82" y="582"/>
                  </a:lnTo>
                  <a:lnTo>
                    <a:pt x="82" y="538"/>
                  </a:lnTo>
                  <a:lnTo>
                    <a:pt x="82" y="502"/>
                  </a:lnTo>
                  <a:lnTo>
                    <a:pt x="82" y="472"/>
                  </a:lnTo>
                  <a:lnTo>
                    <a:pt x="82" y="447"/>
                  </a:lnTo>
                  <a:lnTo>
                    <a:pt x="82" y="425"/>
                  </a:lnTo>
                  <a:lnTo>
                    <a:pt x="82" y="408"/>
                  </a:lnTo>
                  <a:lnTo>
                    <a:pt x="83" y="392"/>
                  </a:lnTo>
                  <a:lnTo>
                    <a:pt x="83" y="381"/>
                  </a:lnTo>
                  <a:lnTo>
                    <a:pt x="83" y="371"/>
                  </a:lnTo>
                  <a:lnTo>
                    <a:pt x="83" y="363"/>
                  </a:lnTo>
                  <a:lnTo>
                    <a:pt x="83" y="358"/>
                  </a:lnTo>
                  <a:lnTo>
                    <a:pt x="83" y="353"/>
                  </a:lnTo>
                  <a:lnTo>
                    <a:pt x="83" y="351"/>
                  </a:lnTo>
                  <a:lnTo>
                    <a:pt x="83" y="350"/>
                  </a:lnTo>
                  <a:lnTo>
                    <a:pt x="83" y="350"/>
                  </a:lnTo>
                  <a:lnTo>
                    <a:pt x="83" y="350"/>
                  </a:lnTo>
                  <a:lnTo>
                    <a:pt x="84" y="352"/>
                  </a:lnTo>
                  <a:lnTo>
                    <a:pt x="84" y="355"/>
                  </a:lnTo>
                  <a:lnTo>
                    <a:pt x="84" y="360"/>
                  </a:lnTo>
                  <a:lnTo>
                    <a:pt x="84" y="364"/>
                  </a:lnTo>
                  <a:lnTo>
                    <a:pt x="84" y="370"/>
                  </a:lnTo>
                  <a:lnTo>
                    <a:pt x="84" y="375"/>
                  </a:lnTo>
                  <a:lnTo>
                    <a:pt x="84" y="382"/>
                  </a:lnTo>
                  <a:lnTo>
                    <a:pt x="84" y="390"/>
                  </a:lnTo>
                  <a:lnTo>
                    <a:pt x="84" y="398"/>
                  </a:lnTo>
                  <a:lnTo>
                    <a:pt x="85" y="407"/>
                  </a:lnTo>
                  <a:lnTo>
                    <a:pt x="85" y="415"/>
                  </a:lnTo>
                  <a:lnTo>
                    <a:pt x="85" y="425"/>
                  </a:lnTo>
                  <a:lnTo>
                    <a:pt x="85" y="435"/>
                  </a:lnTo>
                  <a:lnTo>
                    <a:pt x="85" y="445"/>
                  </a:lnTo>
                  <a:lnTo>
                    <a:pt x="85" y="456"/>
                  </a:lnTo>
                  <a:lnTo>
                    <a:pt x="85" y="468"/>
                  </a:lnTo>
                  <a:lnTo>
                    <a:pt x="85" y="480"/>
                  </a:lnTo>
                  <a:lnTo>
                    <a:pt x="85" y="492"/>
                  </a:lnTo>
                  <a:lnTo>
                    <a:pt x="86" y="504"/>
                  </a:lnTo>
                  <a:lnTo>
                    <a:pt x="86" y="516"/>
                  </a:lnTo>
                  <a:lnTo>
                    <a:pt x="86" y="530"/>
                  </a:lnTo>
                  <a:lnTo>
                    <a:pt x="86" y="543"/>
                  </a:lnTo>
                  <a:lnTo>
                    <a:pt x="86" y="556"/>
                  </a:lnTo>
                  <a:lnTo>
                    <a:pt x="86" y="570"/>
                  </a:lnTo>
                  <a:lnTo>
                    <a:pt x="86" y="584"/>
                  </a:lnTo>
                  <a:lnTo>
                    <a:pt x="86" y="599"/>
                  </a:lnTo>
                  <a:lnTo>
                    <a:pt x="86" y="613"/>
                  </a:lnTo>
                  <a:lnTo>
                    <a:pt x="86" y="627"/>
                  </a:lnTo>
                  <a:lnTo>
                    <a:pt x="87" y="643"/>
                  </a:lnTo>
                  <a:lnTo>
                    <a:pt x="87" y="657"/>
                  </a:lnTo>
                  <a:lnTo>
                    <a:pt x="87" y="673"/>
                  </a:lnTo>
                  <a:lnTo>
                    <a:pt x="87" y="689"/>
                  </a:lnTo>
                  <a:lnTo>
                    <a:pt x="87" y="624"/>
                  </a:lnTo>
                  <a:lnTo>
                    <a:pt x="87" y="572"/>
                  </a:lnTo>
                  <a:lnTo>
                    <a:pt x="87" y="530"/>
                  </a:lnTo>
                  <a:lnTo>
                    <a:pt x="87" y="494"/>
                  </a:lnTo>
                  <a:lnTo>
                    <a:pt x="87" y="464"/>
                  </a:lnTo>
                  <a:lnTo>
                    <a:pt x="88" y="439"/>
                  </a:lnTo>
                  <a:lnTo>
                    <a:pt x="88" y="419"/>
                  </a:lnTo>
                  <a:lnTo>
                    <a:pt x="88" y="401"/>
                  </a:lnTo>
                  <a:lnTo>
                    <a:pt x="88" y="387"/>
                  </a:lnTo>
                  <a:lnTo>
                    <a:pt x="88" y="374"/>
                  </a:lnTo>
                  <a:lnTo>
                    <a:pt x="88" y="365"/>
                  </a:lnTo>
                  <a:lnTo>
                    <a:pt x="88" y="358"/>
                  </a:lnTo>
                  <a:lnTo>
                    <a:pt x="88" y="352"/>
                  </a:lnTo>
                  <a:lnTo>
                    <a:pt x="88" y="348"/>
                  </a:lnTo>
                  <a:lnTo>
                    <a:pt x="90" y="345"/>
                  </a:lnTo>
                  <a:lnTo>
                    <a:pt x="90" y="344"/>
                  </a:lnTo>
                  <a:lnTo>
                    <a:pt x="90" y="344"/>
                  </a:lnTo>
                  <a:lnTo>
                    <a:pt x="90" y="345"/>
                  </a:lnTo>
                  <a:lnTo>
                    <a:pt x="90" y="348"/>
                  </a:lnTo>
                  <a:lnTo>
                    <a:pt x="90" y="351"/>
                  </a:lnTo>
                  <a:lnTo>
                    <a:pt x="90" y="355"/>
                  </a:lnTo>
                  <a:lnTo>
                    <a:pt x="90" y="360"/>
                  </a:lnTo>
                  <a:lnTo>
                    <a:pt x="90" y="365"/>
                  </a:lnTo>
                  <a:lnTo>
                    <a:pt x="90" y="371"/>
                  </a:lnTo>
                  <a:lnTo>
                    <a:pt x="91" y="379"/>
                  </a:lnTo>
                  <a:lnTo>
                    <a:pt x="91" y="385"/>
                  </a:lnTo>
                  <a:lnTo>
                    <a:pt x="91" y="394"/>
                  </a:lnTo>
                  <a:lnTo>
                    <a:pt x="91" y="402"/>
                  </a:lnTo>
                  <a:lnTo>
                    <a:pt x="91" y="412"/>
                  </a:lnTo>
                  <a:lnTo>
                    <a:pt x="91" y="421"/>
                  </a:lnTo>
                  <a:lnTo>
                    <a:pt x="91" y="431"/>
                  </a:lnTo>
                  <a:lnTo>
                    <a:pt x="91" y="442"/>
                  </a:lnTo>
                  <a:lnTo>
                    <a:pt x="91" y="453"/>
                  </a:lnTo>
                  <a:lnTo>
                    <a:pt x="92" y="464"/>
                  </a:lnTo>
                  <a:lnTo>
                    <a:pt x="92" y="475"/>
                  </a:lnTo>
                  <a:lnTo>
                    <a:pt x="92" y="488"/>
                  </a:lnTo>
                  <a:lnTo>
                    <a:pt x="92" y="500"/>
                  </a:lnTo>
                  <a:lnTo>
                    <a:pt x="92" y="513"/>
                  </a:lnTo>
                  <a:lnTo>
                    <a:pt x="92" y="525"/>
                  </a:lnTo>
                  <a:lnTo>
                    <a:pt x="92" y="539"/>
                  </a:lnTo>
                  <a:lnTo>
                    <a:pt x="92" y="553"/>
                  </a:lnTo>
                  <a:lnTo>
                    <a:pt x="92" y="566"/>
                  </a:lnTo>
                  <a:lnTo>
                    <a:pt x="93" y="581"/>
                  </a:lnTo>
                  <a:lnTo>
                    <a:pt x="93" y="594"/>
                  </a:lnTo>
                  <a:lnTo>
                    <a:pt x="93" y="610"/>
                  </a:lnTo>
                  <a:lnTo>
                    <a:pt x="93" y="624"/>
                  </a:lnTo>
                  <a:lnTo>
                    <a:pt x="93" y="639"/>
                  </a:lnTo>
                  <a:lnTo>
                    <a:pt x="93" y="654"/>
                  </a:lnTo>
                  <a:lnTo>
                    <a:pt x="93" y="594"/>
                  </a:lnTo>
                  <a:lnTo>
                    <a:pt x="93" y="545"/>
                  </a:lnTo>
                  <a:lnTo>
                    <a:pt x="93" y="504"/>
                  </a:lnTo>
                  <a:lnTo>
                    <a:pt x="93" y="471"/>
                  </a:lnTo>
                  <a:lnTo>
                    <a:pt x="94" y="442"/>
                  </a:lnTo>
                  <a:lnTo>
                    <a:pt x="94" y="419"/>
                  </a:lnTo>
                  <a:lnTo>
                    <a:pt x="94" y="399"/>
                  </a:lnTo>
                  <a:lnTo>
                    <a:pt x="94" y="382"/>
                  </a:lnTo>
                  <a:lnTo>
                    <a:pt x="94" y="369"/>
                  </a:lnTo>
                  <a:lnTo>
                    <a:pt x="94" y="358"/>
                  </a:lnTo>
                  <a:lnTo>
                    <a:pt x="94" y="303"/>
                  </a:lnTo>
                  <a:lnTo>
                    <a:pt x="94" y="259"/>
                  </a:lnTo>
                  <a:lnTo>
                    <a:pt x="94" y="222"/>
                  </a:lnTo>
                  <a:lnTo>
                    <a:pt x="95" y="191"/>
                  </a:lnTo>
                  <a:lnTo>
                    <a:pt x="95" y="166"/>
                  </a:lnTo>
                  <a:lnTo>
                    <a:pt x="95" y="145"/>
                  </a:lnTo>
                  <a:lnTo>
                    <a:pt x="95" y="127"/>
                  </a:lnTo>
                  <a:lnTo>
                    <a:pt x="95" y="111"/>
                  </a:lnTo>
                  <a:lnTo>
                    <a:pt x="95" y="99"/>
                  </a:lnTo>
                  <a:lnTo>
                    <a:pt x="95" y="89"/>
                  </a:lnTo>
                  <a:lnTo>
                    <a:pt x="95" y="81"/>
                  </a:lnTo>
                  <a:lnTo>
                    <a:pt x="95" y="76"/>
                  </a:lnTo>
                  <a:lnTo>
                    <a:pt x="95" y="71"/>
                  </a:lnTo>
                  <a:lnTo>
                    <a:pt x="96" y="69"/>
                  </a:lnTo>
                  <a:lnTo>
                    <a:pt x="96" y="67"/>
                  </a:lnTo>
                  <a:lnTo>
                    <a:pt x="96" y="67"/>
                  </a:lnTo>
                  <a:lnTo>
                    <a:pt x="96" y="68"/>
                  </a:lnTo>
                  <a:lnTo>
                    <a:pt x="96" y="70"/>
                  </a:lnTo>
                  <a:lnTo>
                    <a:pt x="96" y="72"/>
                  </a:lnTo>
                  <a:lnTo>
                    <a:pt x="96" y="77"/>
                  </a:lnTo>
                  <a:lnTo>
                    <a:pt x="96" y="81"/>
                  </a:lnTo>
                  <a:lnTo>
                    <a:pt x="96" y="87"/>
                  </a:lnTo>
                  <a:lnTo>
                    <a:pt x="97" y="92"/>
                  </a:lnTo>
                  <a:lnTo>
                    <a:pt x="97" y="100"/>
                  </a:lnTo>
                  <a:lnTo>
                    <a:pt x="97" y="107"/>
                  </a:lnTo>
                  <a:lnTo>
                    <a:pt x="97" y="115"/>
                  </a:lnTo>
                  <a:lnTo>
                    <a:pt x="97" y="123"/>
                  </a:lnTo>
                  <a:lnTo>
                    <a:pt x="97" y="132"/>
                  </a:lnTo>
                  <a:lnTo>
                    <a:pt x="97" y="142"/>
                  </a:lnTo>
                  <a:lnTo>
                    <a:pt x="97" y="152"/>
                  </a:lnTo>
                  <a:lnTo>
                    <a:pt x="97" y="162"/>
                  </a:lnTo>
                  <a:lnTo>
                    <a:pt x="98" y="173"/>
                  </a:lnTo>
                  <a:lnTo>
                    <a:pt x="98" y="185"/>
                  </a:lnTo>
                  <a:lnTo>
                    <a:pt x="98" y="196"/>
                  </a:lnTo>
                  <a:lnTo>
                    <a:pt x="98" y="208"/>
                  </a:lnTo>
                  <a:lnTo>
                    <a:pt x="98" y="220"/>
                  </a:lnTo>
                  <a:lnTo>
                    <a:pt x="98" y="233"/>
                  </a:lnTo>
                  <a:lnTo>
                    <a:pt x="98" y="246"/>
                  </a:lnTo>
                  <a:lnTo>
                    <a:pt x="98" y="259"/>
                  </a:lnTo>
                  <a:lnTo>
                    <a:pt x="98" y="272"/>
                  </a:lnTo>
                  <a:lnTo>
                    <a:pt x="98" y="287"/>
                  </a:lnTo>
                  <a:lnTo>
                    <a:pt x="100" y="300"/>
                  </a:lnTo>
                  <a:lnTo>
                    <a:pt x="100" y="314"/>
                  </a:lnTo>
                  <a:lnTo>
                    <a:pt x="100" y="329"/>
                  </a:lnTo>
                  <a:lnTo>
                    <a:pt x="100" y="344"/>
                  </a:lnTo>
                  <a:lnTo>
                    <a:pt x="100" y="359"/>
                  </a:lnTo>
                  <a:lnTo>
                    <a:pt x="100" y="327"/>
                  </a:lnTo>
                  <a:lnTo>
                    <a:pt x="100" y="300"/>
                  </a:lnTo>
                  <a:lnTo>
                    <a:pt x="100" y="278"/>
                  </a:lnTo>
                  <a:lnTo>
                    <a:pt x="100" y="259"/>
                  </a:lnTo>
                  <a:lnTo>
                    <a:pt x="101" y="243"/>
                  </a:lnTo>
                  <a:lnTo>
                    <a:pt x="101" y="231"/>
                  </a:lnTo>
                  <a:lnTo>
                    <a:pt x="101" y="221"/>
                  </a:lnTo>
                  <a:lnTo>
                    <a:pt x="101" y="212"/>
                  </a:lnTo>
                  <a:lnTo>
                    <a:pt x="101" y="207"/>
                  </a:lnTo>
                  <a:lnTo>
                    <a:pt x="101" y="202"/>
                  </a:lnTo>
                  <a:lnTo>
                    <a:pt x="101" y="163"/>
                  </a:lnTo>
                  <a:lnTo>
                    <a:pt x="101" y="131"/>
                  </a:lnTo>
                  <a:lnTo>
                    <a:pt x="101" y="105"/>
                  </a:lnTo>
                  <a:lnTo>
                    <a:pt x="102" y="82"/>
                  </a:lnTo>
                  <a:lnTo>
                    <a:pt x="102" y="63"/>
                  </a:lnTo>
                  <a:lnTo>
                    <a:pt x="102" y="48"/>
                  </a:lnTo>
                  <a:lnTo>
                    <a:pt x="102" y="35"/>
                  </a:lnTo>
                  <a:lnTo>
                    <a:pt x="102" y="25"/>
                  </a:lnTo>
                  <a:lnTo>
                    <a:pt x="102" y="17"/>
                  </a:lnTo>
                  <a:lnTo>
                    <a:pt x="102" y="10"/>
                  </a:lnTo>
                  <a:lnTo>
                    <a:pt x="102" y="6"/>
                  </a:lnTo>
                  <a:lnTo>
                    <a:pt x="102" y="2"/>
                  </a:lnTo>
                  <a:lnTo>
                    <a:pt x="102" y="0"/>
                  </a:lnTo>
                  <a:lnTo>
                    <a:pt x="103" y="0"/>
                  </a:lnTo>
                  <a:lnTo>
                    <a:pt x="103" y="1"/>
                  </a:lnTo>
                  <a:lnTo>
                    <a:pt x="103" y="2"/>
                  </a:lnTo>
                  <a:lnTo>
                    <a:pt x="103" y="6"/>
                  </a:lnTo>
                  <a:lnTo>
                    <a:pt x="103" y="9"/>
                  </a:lnTo>
                  <a:lnTo>
                    <a:pt x="103" y="14"/>
                  </a:lnTo>
                  <a:lnTo>
                    <a:pt x="103" y="19"/>
                  </a:lnTo>
                  <a:lnTo>
                    <a:pt x="103" y="25"/>
                  </a:lnTo>
                  <a:lnTo>
                    <a:pt x="103" y="31"/>
                  </a:lnTo>
                  <a:lnTo>
                    <a:pt x="104" y="39"/>
                  </a:lnTo>
                  <a:lnTo>
                    <a:pt x="104" y="47"/>
                  </a:lnTo>
                  <a:lnTo>
                    <a:pt x="104" y="55"/>
                  </a:lnTo>
                  <a:lnTo>
                    <a:pt x="104" y="63"/>
                  </a:lnTo>
                  <a:lnTo>
                    <a:pt x="104" y="73"/>
                  </a:lnTo>
                  <a:lnTo>
                    <a:pt x="104" y="83"/>
                  </a:lnTo>
                  <a:lnTo>
                    <a:pt x="104" y="93"/>
                  </a:lnTo>
                  <a:lnTo>
                    <a:pt x="104" y="105"/>
                  </a:lnTo>
                  <a:lnTo>
                    <a:pt x="104" y="116"/>
                  </a:lnTo>
                  <a:lnTo>
                    <a:pt x="105" y="127"/>
                  </a:lnTo>
                  <a:lnTo>
                    <a:pt x="105" y="139"/>
                  </a:lnTo>
                  <a:lnTo>
                    <a:pt x="105" y="151"/>
                  </a:lnTo>
                  <a:lnTo>
                    <a:pt x="105" y="130"/>
                  </a:lnTo>
                  <a:lnTo>
                    <a:pt x="105" y="112"/>
                  </a:lnTo>
                  <a:lnTo>
                    <a:pt x="105" y="98"/>
                  </a:lnTo>
                  <a:lnTo>
                    <a:pt x="105" y="87"/>
                  </a:lnTo>
                  <a:lnTo>
                    <a:pt x="105" y="77"/>
                  </a:lnTo>
                  <a:lnTo>
                    <a:pt x="105" y="70"/>
                  </a:lnTo>
                  <a:lnTo>
                    <a:pt x="105" y="65"/>
                  </a:lnTo>
                  <a:lnTo>
                    <a:pt x="106" y="60"/>
                  </a:lnTo>
                  <a:lnTo>
                    <a:pt x="106" y="58"/>
                  </a:lnTo>
                  <a:lnTo>
                    <a:pt x="106" y="57"/>
                  </a:lnTo>
                  <a:lnTo>
                    <a:pt x="106" y="57"/>
                  </a:lnTo>
                  <a:lnTo>
                    <a:pt x="106" y="58"/>
                  </a:lnTo>
                  <a:lnTo>
                    <a:pt x="106" y="60"/>
                  </a:lnTo>
                  <a:lnTo>
                    <a:pt x="106" y="62"/>
                  </a:lnTo>
                  <a:lnTo>
                    <a:pt x="106" y="67"/>
                  </a:lnTo>
                  <a:lnTo>
                    <a:pt x="106" y="71"/>
                  </a:lnTo>
                  <a:lnTo>
                    <a:pt x="107" y="77"/>
                  </a:lnTo>
                  <a:lnTo>
                    <a:pt x="107" y="83"/>
                  </a:lnTo>
                  <a:lnTo>
                    <a:pt x="107" y="90"/>
                  </a:lnTo>
                  <a:lnTo>
                    <a:pt x="107" y="98"/>
                  </a:lnTo>
                  <a:lnTo>
                    <a:pt x="107" y="106"/>
                  </a:lnTo>
                  <a:lnTo>
                    <a:pt x="107" y="115"/>
                  </a:lnTo>
                  <a:lnTo>
                    <a:pt x="107" y="123"/>
                  </a:lnTo>
                  <a:lnTo>
                    <a:pt x="107" y="133"/>
                  </a:lnTo>
                  <a:lnTo>
                    <a:pt x="107" y="143"/>
                  </a:lnTo>
                  <a:lnTo>
                    <a:pt x="108" y="153"/>
                  </a:lnTo>
                  <a:lnTo>
                    <a:pt x="108" y="165"/>
                  </a:lnTo>
                  <a:lnTo>
                    <a:pt x="108" y="142"/>
                  </a:lnTo>
                  <a:lnTo>
                    <a:pt x="108" y="123"/>
                  </a:lnTo>
                  <a:lnTo>
                    <a:pt x="108" y="107"/>
                  </a:lnTo>
                  <a:lnTo>
                    <a:pt x="108" y="95"/>
                  </a:lnTo>
                  <a:lnTo>
                    <a:pt x="108" y="83"/>
                  </a:lnTo>
                  <a:lnTo>
                    <a:pt x="108" y="76"/>
                  </a:lnTo>
                  <a:lnTo>
                    <a:pt x="108" y="69"/>
                  </a:lnTo>
                  <a:lnTo>
                    <a:pt x="108" y="65"/>
                  </a:lnTo>
                  <a:lnTo>
                    <a:pt x="110" y="61"/>
                  </a:lnTo>
                  <a:lnTo>
                    <a:pt x="110" y="59"/>
                  </a:lnTo>
                  <a:lnTo>
                    <a:pt x="110" y="58"/>
                  </a:lnTo>
                  <a:lnTo>
                    <a:pt x="110" y="59"/>
                  </a:lnTo>
                  <a:lnTo>
                    <a:pt x="110" y="61"/>
                  </a:lnTo>
                  <a:lnTo>
                    <a:pt x="110" y="63"/>
                  </a:lnTo>
                  <a:lnTo>
                    <a:pt x="110" y="67"/>
                  </a:lnTo>
                  <a:lnTo>
                    <a:pt x="110" y="71"/>
                  </a:lnTo>
                  <a:lnTo>
                    <a:pt x="110" y="77"/>
                  </a:lnTo>
                  <a:lnTo>
                    <a:pt x="111" y="82"/>
                  </a:lnTo>
                  <a:lnTo>
                    <a:pt x="111" y="89"/>
                  </a:lnTo>
                  <a:lnTo>
                    <a:pt x="111" y="97"/>
                  </a:lnTo>
                  <a:lnTo>
                    <a:pt x="111" y="105"/>
                  </a:lnTo>
                  <a:lnTo>
                    <a:pt x="111" y="112"/>
                  </a:lnTo>
                  <a:lnTo>
                    <a:pt x="111" y="121"/>
                  </a:lnTo>
                  <a:lnTo>
                    <a:pt x="111" y="131"/>
                  </a:lnTo>
                  <a:lnTo>
                    <a:pt x="111" y="140"/>
                  </a:lnTo>
                  <a:lnTo>
                    <a:pt x="111" y="151"/>
                  </a:lnTo>
                  <a:lnTo>
                    <a:pt x="112" y="161"/>
                  </a:lnTo>
                  <a:lnTo>
                    <a:pt x="112" y="172"/>
                  </a:lnTo>
                  <a:lnTo>
                    <a:pt x="112" y="185"/>
                  </a:lnTo>
                  <a:lnTo>
                    <a:pt x="112" y="196"/>
                  </a:lnTo>
                  <a:lnTo>
                    <a:pt x="112" y="208"/>
                  </a:lnTo>
                  <a:lnTo>
                    <a:pt x="112" y="221"/>
                  </a:lnTo>
                  <a:lnTo>
                    <a:pt x="112" y="233"/>
                  </a:lnTo>
                  <a:lnTo>
                    <a:pt x="112" y="247"/>
                  </a:lnTo>
                  <a:lnTo>
                    <a:pt x="112" y="260"/>
                  </a:lnTo>
                  <a:lnTo>
                    <a:pt x="112" y="273"/>
                  </a:lnTo>
                  <a:lnTo>
                    <a:pt x="113" y="288"/>
                  </a:lnTo>
                  <a:lnTo>
                    <a:pt x="113" y="302"/>
                  </a:lnTo>
                  <a:lnTo>
                    <a:pt x="113" y="317"/>
                  </a:lnTo>
                  <a:lnTo>
                    <a:pt x="113" y="331"/>
                  </a:lnTo>
                  <a:lnTo>
                    <a:pt x="113" y="345"/>
                  </a:lnTo>
                  <a:lnTo>
                    <a:pt x="113" y="361"/>
                  </a:lnTo>
                  <a:lnTo>
                    <a:pt x="113" y="377"/>
                  </a:lnTo>
                  <a:lnTo>
                    <a:pt x="113" y="392"/>
                  </a:lnTo>
                  <a:lnTo>
                    <a:pt x="113" y="408"/>
                  </a:lnTo>
                  <a:lnTo>
                    <a:pt x="114" y="423"/>
                  </a:lnTo>
                  <a:lnTo>
                    <a:pt x="114" y="439"/>
                  </a:lnTo>
                  <a:lnTo>
                    <a:pt x="114" y="455"/>
                  </a:lnTo>
                  <a:lnTo>
                    <a:pt x="114" y="472"/>
                  </a:lnTo>
                  <a:lnTo>
                    <a:pt x="114" y="489"/>
                  </a:lnTo>
                  <a:lnTo>
                    <a:pt x="114" y="505"/>
                  </a:lnTo>
                  <a:lnTo>
                    <a:pt x="114" y="522"/>
                  </a:lnTo>
                  <a:lnTo>
                    <a:pt x="114" y="539"/>
                  </a:lnTo>
                  <a:lnTo>
                    <a:pt x="114" y="556"/>
                  </a:lnTo>
                  <a:lnTo>
                    <a:pt x="115" y="573"/>
                  </a:lnTo>
                  <a:lnTo>
                    <a:pt x="115" y="591"/>
                  </a:lnTo>
                  <a:lnTo>
                    <a:pt x="115" y="609"/>
                  </a:lnTo>
                  <a:lnTo>
                    <a:pt x="115" y="625"/>
                  </a:lnTo>
                  <a:lnTo>
                    <a:pt x="115" y="643"/>
                  </a:lnTo>
                  <a:lnTo>
                    <a:pt x="115" y="662"/>
                  </a:lnTo>
                  <a:lnTo>
                    <a:pt x="115" y="680"/>
                  </a:lnTo>
                  <a:lnTo>
                    <a:pt x="115" y="697"/>
                  </a:lnTo>
                  <a:lnTo>
                    <a:pt x="115" y="716"/>
                  </a:lnTo>
                  <a:lnTo>
                    <a:pt x="115" y="734"/>
                  </a:lnTo>
                  <a:lnTo>
                    <a:pt x="116" y="753"/>
                  </a:lnTo>
                  <a:lnTo>
                    <a:pt x="116" y="771"/>
                  </a:lnTo>
                  <a:lnTo>
                    <a:pt x="116" y="790"/>
                  </a:lnTo>
                  <a:lnTo>
                    <a:pt x="116" y="808"/>
                  </a:lnTo>
                  <a:lnTo>
                    <a:pt x="116" y="827"/>
                  </a:lnTo>
                  <a:lnTo>
                    <a:pt x="116" y="846"/>
                  </a:lnTo>
                  <a:lnTo>
                    <a:pt x="116" y="865"/>
                  </a:lnTo>
                  <a:lnTo>
                    <a:pt x="116" y="884"/>
                  </a:lnTo>
                  <a:lnTo>
                    <a:pt x="116" y="903"/>
                  </a:lnTo>
                  <a:lnTo>
                    <a:pt x="117" y="923"/>
                  </a:lnTo>
                  <a:lnTo>
                    <a:pt x="117" y="942"/>
                  </a:lnTo>
                  <a:lnTo>
                    <a:pt x="117" y="962"/>
                  </a:lnTo>
                  <a:lnTo>
                    <a:pt x="117" y="980"/>
                  </a:lnTo>
                  <a:lnTo>
                    <a:pt x="117" y="1000"/>
                  </a:lnTo>
                  <a:lnTo>
                    <a:pt x="117" y="1019"/>
                  </a:lnTo>
                  <a:lnTo>
                    <a:pt x="117" y="1039"/>
                  </a:lnTo>
                  <a:lnTo>
                    <a:pt x="117" y="1059"/>
                  </a:lnTo>
                  <a:lnTo>
                    <a:pt x="117" y="1079"/>
                  </a:lnTo>
                  <a:lnTo>
                    <a:pt x="118" y="1099"/>
                  </a:lnTo>
                  <a:lnTo>
                    <a:pt x="118" y="1119"/>
                  </a:lnTo>
                  <a:lnTo>
                    <a:pt x="118" y="1139"/>
                  </a:lnTo>
                  <a:lnTo>
                    <a:pt x="118" y="1159"/>
                  </a:lnTo>
                  <a:lnTo>
                    <a:pt x="118" y="1179"/>
                  </a:lnTo>
                  <a:lnTo>
                    <a:pt x="118" y="1199"/>
                  </a:lnTo>
                  <a:lnTo>
                    <a:pt x="118" y="1219"/>
                  </a:lnTo>
                  <a:lnTo>
                    <a:pt x="118" y="1240"/>
                  </a:lnTo>
                  <a:lnTo>
                    <a:pt x="118" y="1260"/>
                  </a:lnTo>
                  <a:lnTo>
                    <a:pt x="118" y="1280"/>
                  </a:lnTo>
                  <a:lnTo>
                    <a:pt x="120" y="1301"/>
                  </a:lnTo>
                  <a:lnTo>
                    <a:pt x="120" y="1321"/>
                  </a:lnTo>
                  <a:lnTo>
                    <a:pt x="120" y="1342"/>
                  </a:lnTo>
                  <a:lnTo>
                    <a:pt x="120" y="1362"/>
                  </a:lnTo>
                  <a:lnTo>
                    <a:pt x="120" y="1383"/>
                  </a:lnTo>
                  <a:lnTo>
                    <a:pt x="120" y="1176"/>
                  </a:lnTo>
                  <a:lnTo>
                    <a:pt x="120" y="1036"/>
                  </a:lnTo>
                  <a:lnTo>
                    <a:pt x="120" y="932"/>
                  </a:lnTo>
                  <a:lnTo>
                    <a:pt x="120" y="852"/>
                  </a:lnTo>
                  <a:lnTo>
                    <a:pt x="121" y="787"/>
                  </a:lnTo>
                  <a:lnTo>
                    <a:pt x="121" y="735"/>
                  </a:lnTo>
                  <a:lnTo>
                    <a:pt x="121" y="692"/>
                  </a:lnTo>
                  <a:lnTo>
                    <a:pt x="121" y="656"/>
                  </a:lnTo>
                  <a:lnTo>
                    <a:pt x="121" y="626"/>
                  </a:lnTo>
                  <a:lnTo>
                    <a:pt x="121" y="602"/>
                  </a:lnTo>
                  <a:lnTo>
                    <a:pt x="121" y="581"/>
                  </a:lnTo>
                  <a:lnTo>
                    <a:pt x="121" y="563"/>
                  </a:lnTo>
                  <a:lnTo>
                    <a:pt x="121" y="549"/>
                  </a:lnTo>
                  <a:lnTo>
                    <a:pt x="122" y="538"/>
                  </a:lnTo>
                  <a:lnTo>
                    <a:pt x="122" y="528"/>
                  </a:lnTo>
                  <a:lnTo>
                    <a:pt x="122" y="520"/>
                  </a:lnTo>
                  <a:lnTo>
                    <a:pt x="122" y="514"/>
                  </a:lnTo>
                  <a:lnTo>
                    <a:pt x="122" y="511"/>
                  </a:lnTo>
                  <a:lnTo>
                    <a:pt x="122" y="509"/>
                  </a:lnTo>
                  <a:lnTo>
                    <a:pt x="122" y="506"/>
                  </a:lnTo>
                  <a:lnTo>
                    <a:pt x="122" y="506"/>
                  </a:lnTo>
                  <a:lnTo>
                    <a:pt x="122" y="509"/>
                  </a:lnTo>
                  <a:lnTo>
                    <a:pt x="122" y="510"/>
                  </a:lnTo>
                  <a:lnTo>
                    <a:pt x="123" y="513"/>
                  </a:lnTo>
                  <a:lnTo>
                    <a:pt x="123" y="518"/>
                  </a:lnTo>
                  <a:lnTo>
                    <a:pt x="123" y="522"/>
                  </a:lnTo>
                  <a:lnTo>
                    <a:pt x="123" y="528"/>
                  </a:lnTo>
                  <a:lnTo>
                    <a:pt x="123" y="534"/>
                  </a:lnTo>
                  <a:lnTo>
                    <a:pt x="123" y="541"/>
                  </a:lnTo>
                  <a:lnTo>
                    <a:pt x="123" y="549"/>
                  </a:lnTo>
                  <a:lnTo>
                    <a:pt x="123" y="556"/>
                  </a:lnTo>
                  <a:lnTo>
                    <a:pt x="123" y="565"/>
                  </a:lnTo>
                  <a:lnTo>
                    <a:pt x="124" y="574"/>
                  </a:lnTo>
                  <a:lnTo>
                    <a:pt x="124" y="584"/>
                  </a:lnTo>
                  <a:lnTo>
                    <a:pt x="124" y="594"/>
                  </a:lnTo>
                  <a:lnTo>
                    <a:pt x="124" y="604"/>
                  </a:lnTo>
                  <a:lnTo>
                    <a:pt x="124" y="615"/>
                  </a:lnTo>
                  <a:lnTo>
                    <a:pt x="124" y="626"/>
                  </a:lnTo>
                  <a:lnTo>
                    <a:pt x="124" y="639"/>
                  </a:lnTo>
                  <a:lnTo>
                    <a:pt x="124" y="650"/>
                  </a:lnTo>
                  <a:lnTo>
                    <a:pt x="124" y="663"/>
                  </a:lnTo>
                  <a:lnTo>
                    <a:pt x="125" y="675"/>
                  </a:lnTo>
                  <a:lnTo>
                    <a:pt x="125" y="689"/>
                  </a:lnTo>
                  <a:lnTo>
                    <a:pt x="125" y="702"/>
                  </a:lnTo>
                  <a:lnTo>
                    <a:pt x="125" y="715"/>
                  </a:lnTo>
                  <a:lnTo>
                    <a:pt x="125" y="728"/>
                  </a:lnTo>
                  <a:lnTo>
                    <a:pt x="125" y="743"/>
                  </a:lnTo>
                  <a:lnTo>
                    <a:pt x="125" y="757"/>
                  </a:lnTo>
                  <a:lnTo>
                    <a:pt x="125" y="772"/>
                  </a:lnTo>
                  <a:lnTo>
                    <a:pt x="125" y="786"/>
                  </a:lnTo>
                  <a:lnTo>
                    <a:pt x="125" y="802"/>
                  </a:lnTo>
                  <a:lnTo>
                    <a:pt x="126" y="816"/>
                  </a:lnTo>
                  <a:lnTo>
                    <a:pt x="126" y="832"/>
                  </a:lnTo>
                  <a:lnTo>
                    <a:pt x="126" y="847"/>
                  </a:lnTo>
                  <a:lnTo>
                    <a:pt x="126" y="863"/>
                  </a:lnTo>
                  <a:lnTo>
                    <a:pt x="126" y="879"/>
                  </a:lnTo>
                  <a:lnTo>
                    <a:pt x="126" y="895"/>
                  </a:lnTo>
                  <a:lnTo>
                    <a:pt x="126" y="912"/>
                  </a:lnTo>
                  <a:lnTo>
                    <a:pt x="126" y="928"/>
                  </a:lnTo>
                  <a:lnTo>
                    <a:pt x="126" y="945"/>
                  </a:lnTo>
                  <a:lnTo>
                    <a:pt x="127" y="962"/>
                  </a:lnTo>
                  <a:lnTo>
                    <a:pt x="127" y="978"/>
                  </a:lnTo>
                  <a:lnTo>
                    <a:pt x="127" y="995"/>
                  </a:lnTo>
                  <a:lnTo>
                    <a:pt x="127" y="1013"/>
                  </a:lnTo>
                  <a:lnTo>
                    <a:pt x="127" y="1030"/>
                  </a:lnTo>
                  <a:lnTo>
                    <a:pt x="127" y="1047"/>
                  </a:lnTo>
                  <a:lnTo>
                    <a:pt x="127" y="1065"/>
                  </a:lnTo>
                  <a:lnTo>
                    <a:pt x="127" y="1083"/>
                  </a:lnTo>
                  <a:lnTo>
                    <a:pt x="127" y="1100"/>
                  </a:lnTo>
                  <a:lnTo>
                    <a:pt x="128" y="1118"/>
                  </a:lnTo>
                  <a:lnTo>
                    <a:pt x="128" y="1137"/>
                  </a:lnTo>
                  <a:lnTo>
                    <a:pt x="128" y="1155"/>
                  </a:lnTo>
                  <a:lnTo>
                    <a:pt x="128" y="1173"/>
                  </a:lnTo>
                  <a:lnTo>
                    <a:pt x="128" y="1191"/>
                  </a:lnTo>
                  <a:lnTo>
                    <a:pt x="128" y="1210"/>
                  </a:lnTo>
                  <a:lnTo>
                    <a:pt x="128" y="1228"/>
                  </a:lnTo>
                  <a:lnTo>
                    <a:pt x="128" y="1247"/>
                  </a:lnTo>
                  <a:lnTo>
                    <a:pt x="128" y="1266"/>
                  </a:lnTo>
                  <a:lnTo>
                    <a:pt x="128" y="1285"/>
                  </a:lnTo>
                  <a:lnTo>
                    <a:pt x="130" y="1304"/>
                  </a:lnTo>
                  <a:lnTo>
                    <a:pt x="130" y="1322"/>
                  </a:lnTo>
                  <a:lnTo>
                    <a:pt x="130" y="1341"/>
                  </a:lnTo>
                  <a:lnTo>
                    <a:pt x="130" y="1147"/>
                  </a:lnTo>
                  <a:lnTo>
                    <a:pt x="130" y="1012"/>
                  </a:lnTo>
                  <a:lnTo>
                    <a:pt x="130" y="912"/>
                  </a:lnTo>
                  <a:lnTo>
                    <a:pt x="130" y="834"/>
                  </a:lnTo>
                  <a:lnTo>
                    <a:pt x="130" y="772"/>
                  </a:lnTo>
                  <a:lnTo>
                    <a:pt x="130" y="721"/>
                  </a:lnTo>
                  <a:lnTo>
                    <a:pt x="131" y="680"/>
                  </a:lnTo>
                  <a:lnTo>
                    <a:pt x="131" y="644"/>
                  </a:lnTo>
                  <a:lnTo>
                    <a:pt x="131" y="615"/>
                  </a:lnTo>
                  <a:lnTo>
                    <a:pt x="131" y="591"/>
                  </a:lnTo>
                  <a:lnTo>
                    <a:pt x="131" y="571"/>
                  </a:lnTo>
                  <a:lnTo>
                    <a:pt x="131" y="553"/>
                  </a:lnTo>
                  <a:lnTo>
                    <a:pt x="131" y="540"/>
                  </a:lnTo>
                  <a:lnTo>
                    <a:pt x="131" y="468"/>
                  </a:lnTo>
                  <a:lnTo>
                    <a:pt x="131" y="410"/>
                  </a:lnTo>
                  <a:lnTo>
                    <a:pt x="132" y="362"/>
                  </a:lnTo>
                  <a:lnTo>
                    <a:pt x="132" y="323"/>
                  </a:lnTo>
                  <a:lnTo>
                    <a:pt x="132" y="291"/>
                  </a:lnTo>
                  <a:lnTo>
                    <a:pt x="132" y="263"/>
                  </a:lnTo>
                  <a:lnTo>
                    <a:pt x="132" y="240"/>
                  </a:lnTo>
                  <a:lnTo>
                    <a:pt x="132" y="221"/>
                  </a:lnTo>
                  <a:lnTo>
                    <a:pt x="132" y="206"/>
                  </a:lnTo>
                  <a:lnTo>
                    <a:pt x="132" y="192"/>
                  </a:lnTo>
                  <a:lnTo>
                    <a:pt x="132" y="182"/>
                  </a:lnTo>
                  <a:lnTo>
                    <a:pt x="132" y="173"/>
                  </a:lnTo>
                  <a:lnTo>
                    <a:pt x="133" y="167"/>
                  </a:lnTo>
                  <a:lnTo>
                    <a:pt x="133" y="162"/>
                  </a:lnTo>
                  <a:lnTo>
                    <a:pt x="133" y="159"/>
                  </a:lnTo>
                  <a:lnTo>
                    <a:pt x="133" y="157"/>
                  </a:lnTo>
                  <a:lnTo>
                    <a:pt x="133" y="157"/>
                  </a:lnTo>
                  <a:lnTo>
                    <a:pt x="133" y="157"/>
                  </a:lnTo>
                  <a:lnTo>
                    <a:pt x="133" y="159"/>
                  </a:lnTo>
                  <a:lnTo>
                    <a:pt x="133" y="161"/>
                  </a:lnTo>
                  <a:lnTo>
                    <a:pt x="133" y="165"/>
                  </a:lnTo>
                  <a:lnTo>
                    <a:pt x="134" y="169"/>
                  </a:lnTo>
                  <a:lnTo>
                    <a:pt x="134" y="175"/>
                  </a:lnTo>
                  <a:lnTo>
                    <a:pt x="134" y="180"/>
                  </a:lnTo>
                  <a:lnTo>
                    <a:pt x="134" y="187"/>
                  </a:lnTo>
                  <a:lnTo>
                    <a:pt x="134" y="193"/>
                  </a:lnTo>
                  <a:lnTo>
                    <a:pt x="134" y="201"/>
                  </a:lnTo>
                  <a:lnTo>
                    <a:pt x="134" y="210"/>
                  </a:lnTo>
                  <a:lnTo>
                    <a:pt x="134" y="219"/>
                  </a:lnTo>
                  <a:lnTo>
                    <a:pt x="134" y="228"/>
                  </a:lnTo>
                  <a:lnTo>
                    <a:pt x="135" y="238"/>
                  </a:lnTo>
                  <a:lnTo>
                    <a:pt x="135" y="249"/>
                  </a:lnTo>
                  <a:lnTo>
                    <a:pt x="135" y="259"/>
                  </a:lnTo>
                  <a:lnTo>
                    <a:pt x="135" y="270"/>
                  </a:lnTo>
                  <a:lnTo>
                    <a:pt x="135" y="282"/>
                  </a:lnTo>
                  <a:lnTo>
                    <a:pt x="135" y="293"/>
                  </a:lnTo>
                  <a:lnTo>
                    <a:pt x="135" y="306"/>
                  </a:lnTo>
                  <a:lnTo>
                    <a:pt x="135" y="318"/>
                  </a:lnTo>
                  <a:lnTo>
                    <a:pt x="135" y="331"/>
                  </a:lnTo>
                  <a:lnTo>
                    <a:pt x="135" y="344"/>
                  </a:lnTo>
                  <a:lnTo>
                    <a:pt x="136" y="358"/>
                  </a:lnTo>
                  <a:lnTo>
                    <a:pt x="136" y="371"/>
                  </a:lnTo>
                  <a:lnTo>
                    <a:pt x="136" y="385"/>
                  </a:lnTo>
                  <a:lnTo>
                    <a:pt x="136" y="399"/>
                  </a:lnTo>
                  <a:lnTo>
                    <a:pt x="136" y="413"/>
                  </a:lnTo>
                  <a:lnTo>
                    <a:pt x="136" y="429"/>
                  </a:lnTo>
                  <a:lnTo>
                    <a:pt x="136" y="443"/>
                  </a:lnTo>
                  <a:lnTo>
                    <a:pt x="136" y="459"/>
                  </a:lnTo>
                  <a:lnTo>
                    <a:pt x="136" y="473"/>
                  </a:lnTo>
                  <a:lnTo>
                    <a:pt x="137" y="489"/>
                  </a:lnTo>
                  <a:lnTo>
                    <a:pt x="137" y="504"/>
                  </a:lnTo>
                  <a:lnTo>
                    <a:pt x="137" y="521"/>
                  </a:lnTo>
                  <a:lnTo>
                    <a:pt x="137" y="536"/>
                  </a:lnTo>
                  <a:lnTo>
                    <a:pt x="137" y="553"/>
                  </a:lnTo>
                  <a:lnTo>
                    <a:pt x="137" y="569"/>
                  </a:lnTo>
                  <a:lnTo>
                    <a:pt x="137" y="585"/>
                  </a:lnTo>
                  <a:lnTo>
                    <a:pt x="137" y="602"/>
                  </a:lnTo>
                  <a:lnTo>
                    <a:pt x="137" y="620"/>
                  </a:lnTo>
                  <a:lnTo>
                    <a:pt x="138" y="636"/>
                  </a:lnTo>
                  <a:lnTo>
                    <a:pt x="138" y="653"/>
                  </a:lnTo>
                  <a:lnTo>
                    <a:pt x="138" y="595"/>
                  </a:lnTo>
                  <a:lnTo>
                    <a:pt x="138" y="548"/>
                  </a:lnTo>
                  <a:lnTo>
                    <a:pt x="138" y="508"/>
                  </a:lnTo>
                  <a:lnTo>
                    <a:pt x="138" y="474"/>
                  </a:lnTo>
                  <a:lnTo>
                    <a:pt x="138" y="448"/>
                  </a:lnTo>
                  <a:lnTo>
                    <a:pt x="138" y="424"/>
                  </a:lnTo>
                  <a:lnTo>
                    <a:pt x="138" y="404"/>
                  </a:lnTo>
                  <a:lnTo>
                    <a:pt x="138" y="389"/>
                  </a:lnTo>
                  <a:lnTo>
                    <a:pt x="140" y="375"/>
                  </a:lnTo>
                  <a:lnTo>
                    <a:pt x="140" y="364"/>
                  </a:lnTo>
                  <a:lnTo>
                    <a:pt x="140" y="357"/>
                  </a:lnTo>
                  <a:lnTo>
                    <a:pt x="140" y="350"/>
                  </a:lnTo>
                  <a:lnTo>
                    <a:pt x="140" y="344"/>
                  </a:lnTo>
                  <a:lnTo>
                    <a:pt x="140" y="341"/>
                  </a:lnTo>
                  <a:lnTo>
                    <a:pt x="140" y="340"/>
                  </a:lnTo>
                  <a:lnTo>
                    <a:pt x="140" y="339"/>
                  </a:lnTo>
                  <a:lnTo>
                    <a:pt x="140" y="339"/>
                  </a:lnTo>
                  <a:lnTo>
                    <a:pt x="141" y="341"/>
                  </a:lnTo>
                  <a:lnTo>
                    <a:pt x="141" y="343"/>
                  </a:lnTo>
                  <a:lnTo>
                    <a:pt x="141" y="347"/>
                  </a:lnTo>
                  <a:lnTo>
                    <a:pt x="141" y="351"/>
                  </a:lnTo>
                  <a:lnTo>
                    <a:pt x="141" y="357"/>
                  </a:lnTo>
                  <a:lnTo>
                    <a:pt x="141" y="362"/>
                  </a:lnTo>
                  <a:lnTo>
                    <a:pt x="141" y="369"/>
                  </a:lnTo>
                  <a:lnTo>
                    <a:pt x="141" y="377"/>
                  </a:lnTo>
                  <a:lnTo>
                    <a:pt x="141" y="384"/>
                  </a:lnTo>
                  <a:lnTo>
                    <a:pt x="142" y="392"/>
                  </a:lnTo>
                  <a:lnTo>
                    <a:pt x="142" y="401"/>
                  </a:lnTo>
                  <a:lnTo>
                    <a:pt x="142" y="410"/>
                  </a:lnTo>
                  <a:lnTo>
                    <a:pt x="142" y="420"/>
                  </a:lnTo>
                  <a:lnTo>
                    <a:pt x="142" y="430"/>
                  </a:lnTo>
                  <a:lnTo>
                    <a:pt x="142" y="441"/>
                  </a:lnTo>
                  <a:lnTo>
                    <a:pt x="142" y="452"/>
                  </a:lnTo>
                  <a:lnTo>
                    <a:pt x="142" y="463"/>
                  </a:lnTo>
                  <a:lnTo>
                    <a:pt x="142" y="475"/>
                  </a:lnTo>
                  <a:lnTo>
                    <a:pt x="142" y="431"/>
                  </a:lnTo>
                  <a:lnTo>
                    <a:pt x="143" y="394"/>
                  </a:lnTo>
                  <a:lnTo>
                    <a:pt x="143" y="363"/>
                  </a:lnTo>
                  <a:lnTo>
                    <a:pt x="143" y="338"/>
                  </a:lnTo>
                  <a:lnTo>
                    <a:pt x="143" y="317"/>
                  </a:lnTo>
                  <a:lnTo>
                    <a:pt x="143" y="299"/>
                  </a:lnTo>
                  <a:lnTo>
                    <a:pt x="143" y="283"/>
                  </a:lnTo>
                  <a:lnTo>
                    <a:pt x="143" y="271"/>
                  </a:lnTo>
                  <a:lnTo>
                    <a:pt x="143" y="261"/>
                  </a:lnTo>
                  <a:lnTo>
                    <a:pt x="143" y="253"/>
                  </a:lnTo>
                  <a:lnTo>
                    <a:pt x="144" y="248"/>
                  </a:lnTo>
                  <a:lnTo>
                    <a:pt x="144" y="243"/>
                  </a:lnTo>
                  <a:lnTo>
                    <a:pt x="144" y="241"/>
                  </a:lnTo>
                  <a:lnTo>
                    <a:pt x="144" y="239"/>
                  </a:lnTo>
                  <a:lnTo>
                    <a:pt x="144" y="239"/>
                  </a:lnTo>
                  <a:lnTo>
                    <a:pt x="144" y="240"/>
                  </a:lnTo>
                  <a:lnTo>
                    <a:pt x="144" y="242"/>
                  </a:lnTo>
                  <a:lnTo>
                    <a:pt x="144" y="246"/>
                  </a:lnTo>
                  <a:lnTo>
                    <a:pt x="144" y="249"/>
                  </a:lnTo>
                  <a:lnTo>
                    <a:pt x="145" y="253"/>
                  </a:lnTo>
                  <a:lnTo>
                    <a:pt x="145" y="259"/>
                  </a:lnTo>
                  <a:lnTo>
                    <a:pt x="145" y="266"/>
                  </a:lnTo>
                  <a:lnTo>
                    <a:pt x="145" y="272"/>
                  </a:lnTo>
                  <a:lnTo>
                    <a:pt x="145" y="279"/>
                  </a:lnTo>
                  <a:lnTo>
                    <a:pt x="145" y="288"/>
                  </a:lnTo>
                  <a:lnTo>
                    <a:pt x="145" y="296"/>
                  </a:lnTo>
                  <a:lnTo>
                    <a:pt x="145" y="304"/>
                  </a:lnTo>
                  <a:lnTo>
                    <a:pt x="145" y="314"/>
                  </a:lnTo>
                  <a:lnTo>
                    <a:pt x="145" y="324"/>
                  </a:lnTo>
                  <a:lnTo>
                    <a:pt x="146" y="334"/>
                  </a:lnTo>
                  <a:lnTo>
                    <a:pt x="146" y="345"/>
                  </a:lnTo>
                  <a:lnTo>
                    <a:pt x="146" y="357"/>
                  </a:lnTo>
                  <a:lnTo>
                    <a:pt x="146" y="369"/>
                  </a:lnTo>
                  <a:lnTo>
                    <a:pt x="146" y="380"/>
                  </a:lnTo>
                  <a:lnTo>
                    <a:pt x="146" y="393"/>
                  </a:lnTo>
                  <a:lnTo>
                    <a:pt x="146" y="405"/>
                  </a:lnTo>
                  <a:lnTo>
                    <a:pt x="146" y="419"/>
                  </a:lnTo>
                  <a:lnTo>
                    <a:pt x="146" y="431"/>
                  </a:lnTo>
                  <a:lnTo>
                    <a:pt x="147" y="445"/>
                  </a:lnTo>
                  <a:lnTo>
                    <a:pt x="147" y="459"/>
                  </a:lnTo>
                  <a:lnTo>
                    <a:pt x="147" y="473"/>
                  </a:lnTo>
                  <a:lnTo>
                    <a:pt x="147" y="486"/>
                  </a:lnTo>
                  <a:lnTo>
                    <a:pt x="147" y="501"/>
                  </a:lnTo>
                  <a:lnTo>
                    <a:pt x="147" y="456"/>
                  </a:lnTo>
                  <a:lnTo>
                    <a:pt x="147" y="420"/>
                  </a:lnTo>
                  <a:lnTo>
                    <a:pt x="147" y="390"/>
                  </a:lnTo>
                  <a:lnTo>
                    <a:pt x="147" y="363"/>
                  </a:lnTo>
                  <a:lnTo>
                    <a:pt x="148" y="342"/>
                  </a:lnTo>
                  <a:lnTo>
                    <a:pt x="148" y="324"/>
                  </a:lnTo>
                  <a:lnTo>
                    <a:pt x="148" y="309"/>
                  </a:lnTo>
                  <a:lnTo>
                    <a:pt x="148" y="297"/>
                  </a:lnTo>
                  <a:lnTo>
                    <a:pt x="148" y="287"/>
                  </a:lnTo>
                  <a:lnTo>
                    <a:pt x="148" y="279"/>
                  </a:lnTo>
                  <a:lnTo>
                    <a:pt x="148" y="273"/>
                  </a:lnTo>
                  <a:lnTo>
                    <a:pt x="148" y="269"/>
                  </a:lnTo>
                  <a:lnTo>
                    <a:pt x="148" y="267"/>
                  </a:lnTo>
                  <a:lnTo>
                    <a:pt x="148" y="264"/>
                  </a:lnTo>
                  <a:lnTo>
                    <a:pt x="150" y="264"/>
                  </a:lnTo>
                  <a:lnTo>
                    <a:pt x="150" y="266"/>
                  </a:lnTo>
                  <a:lnTo>
                    <a:pt x="150" y="268"/>
                  </a:lnTo>
                  <a:lnTo>
                    <a:pt x="150" y="270"/>
                  </a:lnTo>
                  <a:lnTo>
                    <a:pt x="150" y="274"/>
                  </a:lnTo>
                  <a:lnTo>
                    <a:pt x="150" y="279"/>
                  </a:lnTo>
                  <a:lnTo>
                    <a:pt x="150" y="284"/>
                  </a:lnTo>
                  <a:lnTo>
                    <a:pt x="150" y="290"/>
                  </a:lnTo>
                  <a:lnTo>
                    <a:pt x="150" y="298"/>
                  </a:lnTo>
                  <a:lnTo>
                    <a:pt x="151" y="304"/>
                  </a:lnTo>
                  <a:lnTo>
                    <a:pt x="151" y="312"/>
                  </a:lnTo>
                  <a:lnTo>
                    <a:pt x="151" y="321"/>
                  </a:lnTo>
                  <a:lnTo>
                    <a:pt x="151" y="330"/>
                  </a:lnTo>
                  <a:lnTo>
                    <a:pt x="151" y="340"/>
                  </a:lnTo>
                  <a:lnTo>
                    <a:pt x="151" y="350"/>
                  </a:lnTo>
                  <a:lnTo>
                    <a:pt x="151" y="360"/>
                  </a:lnTo>
                  <a:lnTo>
                    <a:pt x="151" y="371"/>
                  </a:lnTo>
                  <a:lnTo>
                    <a:pt x="151" y="382"/>
                  </a:lnTo>
                  <a:lnTo>
                    <a:pt x="152" y="394"/>
                  </a:lnTo>
                  <a:lnTo>
                    <a:pt x="152" y="405"/>
                  </a:lnTo>
                  <a:lnTo>
                    <a:pt x="152" y="418"/>
                  </a:lnTo>
                  <a:lnTo>
                    <a:pt x="152" y="431"/>
                  </a:lnTo>
                  <a:lnTo>
                    <a:pt x="152" y="443"/>
                  </a:lnTo>
                  <a:lnTo>
                    <a:pt x="152" y="456"/>
                  </a:lnTo>
                  <a:lnTo>
                    <a:pt x="152" y="470"/>
                  </a:lnTo>
                  <a:lnTo>
                    <a:pt x="152" y="484"/>
                  </a:lnTo>
                  <a:lnTo>
                    <a:pt x="152" y="498"/>
                  </a:lnTo>
                  <a:lnTo>
                    <a:pt x="152" y="512"/>
                  </a:lnTo>
                  <a:lnTo>
                    <a:pt x="153" y="526"/>
                  </a:lnTo>
                  <a:lnTo>
                    <a:pt x="153" y="542"/>
                  </a:lnTo>
                  <a:lnTo>
                    <a:pt x="153" y="556"/>
                  </a:lnTo>
                  <a:lnTo>
                    <a:pt x="153" y="572"/>
                  </a:lnTo>
                  <a:lnTo>
                    <a:pt x="153" y="586"/>
                  </a:lnTo>
                  <a:lnTo>
                    <a:pt x="153" y="602"/>
                  </a:lnTo>
                  <a:lnTo>
                    <a:pt x="153" y="619"/>
                  </a:lnTo>
                  <a:lnTo>
                    <a:pt x="153" y="634"/>
                  </a:lnTo>
                  <a:lnTo>
                    <a:pt x="153" y="650"/>
                  </a:lnTo>
                  <a:lnTo>
                    <a:pt x="154" y="666"/>
                  </a:lnTo>
                  <a:lnTo>
                    <a:pt x="154" y="683"/>
                  </a:lnTo>
                  <a:lnTo>
                    <a:pt x="154" y="700"/>
                  </a:lnTo>
                  <a:lnTo>
                    <a:pt x="154" y="716"/>
                  </a:lnTo>
                  <a:lnTo>
                    <a:pt x="154" y="733"/>
                  </a:lnTo>
                  <a:lnTo>
                    <a:pt x="154" y="750"/>
                  </a:lnTo>
                  <a:lnTo>
                    <a:pt x="154" y="767"/>
                  </a:lnTo>
                  <a:lnTo>
                    <a:pt x="154" y="785"/>
                  </a:lnTo>
                  <a:lnTo>
                    <a:pt x="154" y="802"/>
                  </a:lnTo>
                  <a:lnTo>
                    <a:pt x="155" y="820"/>
                  </a:lnTo>
                  <a:lnTo>
                    <a:pt x="155" y="837"/>
                  </a:lnTo>
                  <a:lnTo>
                    <a:pt x="155" y="855"/>
                  </a:lnTo>
                  <a:lnTo>
                    <a:pt x="155" y="873"/>
                  </a:lnTo>
                  <a:lnTo>
                    <a:pt x="155" y="891"/>
                  </a:lnTo>
                  <a:lnTo>
                    <a:pt x="155" y="909"/>
                  </a:lnTo>
                  <a:lnTo>
                    <a:pt x="155" y="927"/>
                  </a:lnTo>
                  <a:lnTo>
                    <a:pt x="155" y="946"/>
                  </a:lnTo>
                  <a:lnTo>
                    <a:pt x="155" y="964"/>
                  </a:lnTo>
                  <a:lnTo>
                    <a:pt x="155" y="983"/>
                  </a:lnTo>
                  <a:lnTo>
                    <a:pt x="156" y="1002"/>
                  </a:lnTo>
                  <a:lnTo>
                    <a:pt x="156" y="1020"/>
                  </a:lnTo>
                  <a:lnTo>
                    <a:pt x="156" y="905"/>
                  </a:lnTo>
                  <a:lnTo>
                    <a:pt x="156" y="817"/>
                  </a:lnTo>
                  <a:lnTo>
                    <a:pt x="156" y="748"/>
                  </a:lnTo>
                  <a:lnTo>
                    <a:pt x="156" y="692"/>
                  </a:lnTo>
                  <a:lnTo>
                    <a:pt x="156" y="646"/>
                  </a:lnTo>
                  <a:lnTo>
                    <a:pt x="156" y="609"/>
                  </a:lnTo>
                  <a:lnTo>
                    <a:pt x="156" y="576"/>
                  </a:lnTo>
                  <a:lnTo>
                    <a:pt x="157" y="550"/>
                  </a:lnTo>
                  <a:lnTo>
                    <a:pt x="157" y="528"/>
                  </a:lnTo>
                  <a:lnTo>
                    <a:pt x="157" y="509"/>
                  </a:lnTo>
                  <a:lnTo>
                    <a:pt x="157" y="493"/>
                  </a:lnTo>
                  <a:lnTo>
                    <a:pt x="157" y="481"/>
                  </a:lnTo>
                  <a:lnTo>
                    <a:pt x="157" y="471"/>
                  </a:lnTo>
                  <a:lnTo>
                    <a:pt x="157" y="462"/>
                  </a:lnTo>
                  <a:lnTo>
                    <a:pt x="157" y="456"/>
                  </a:lnTo>
                  <a:lnTo>
                    <a:pt x="157" y="452"/>
                  </a:lnTo>
                  <a:lnTo>
                    <a:pt x="158" y="449"/>
                  </a:lnTo>
                  <a:lnTo>
                    <a:pt x="158" y="447"/>
                  </a:lnTo>
                  <a:lnTo>
                    <a:pt x="158" y="447"/>
                  </a:lnTo>
                  <a:lnTo>
                    <a:pt x="158" y="448"/>
                  </a:lnTo>
                  <a:lnTo>
                    <a:pt x="158" y="449"/>
                  </a:lnTo>
                  <a:lnTo>
                    <a:pt x="158" y="452"/>
                  </a:lnTo>
                  <a:lnTo>
                    <a:pt x="158" y="455"/>
                  </a:lnTo>
                  <a:lnTo>
                    <a:pt x="158" y="460"/>
                  </a:lnTo>
                  <a:lnTo>
                    <a:pt x="158" y="465"/>
                  </a:lnTo>
                  <a:lnTo>
                    <a:pt x="158" y="471"/>
                  </a:lnTo>
                  <a:lnTo>
                    <a:pt x="160" y="478"/>
                  </a:lnTo>
                  <a:lnTo>
                    <a:pt x="160" y="485"/>
                  </a:lnTo>
                  <a:lnTo>
                    <a:pt x="160" y="493"/>
                  </a:lnTo>
                  <a:lnTo>
                    <a:pt x="160" y="502"/>
                  </a:lnTo>
                  <a:lnTo>
                    <a:pt x="160" y="511"/>
                  </a:lnTo>
                  <a:lnTo>
                    <a:pt x="160" y="461"/>
                  </a:lnTo>
                  <a:lnTo>
                    <a:pt x="160" y="419"/>
                  </a:lnTo>
                  <a:lnTo>
                    <a:pt x="160" y="384"/>
                  </a:lnTo>
                  <a:lnTo>
                    <a:pt x="160" y="355"/>
                  </a:lnTo>
                  <a:lnTo>
                    <a:pt x="161" y="332"/>
                  </a:lnTo>
                  <a:lnTo>
                    <a:pt x="161" y="312"/>
                  </a:lnTo>
                  <a:lnTo>
                    <a:pt x="161" y="296"/>
                  </a:lnTo>
                  <a:lnTo>
                    <a:pt x="161" y="281"/>
                  </a:lnTo>
                  <a:lnTo>
                    <a:pt x="161" y="270"/>
                  </a:lnTo>
                  <a:lnTo>
                    <a:pt x="161" y="261"/>
                  </a:lnTo>
                  <a:lnTo>
                    <a:pt x="161" y="253"/>
                  </a:lnTo>
                  <a:lnTo>
                    <a:pt x="161" y="249"/>
                  </a:lnTo>
                  <a:lnTo>
                    <a:pt x="161" y="244"/>
                  </a:lnTo>
                  <a:lnTo>
                    <a:pt x="161" y="242"/>
                  </a:lnTo>
                  <a:lnTo>
                    <a:pt x="162" y="241"/>
                  </a:lnTo>
                  <a:lnTo>
                    <a:pt x="162" y="242"/>
                  </a:lnTo>
                  <a:lnTo>
                    <a:pt x="162" y="243"/>
                  </a:lnTo>
                  <a:lnTo>
                    <a:pt x="162" y="246"/>
                  </a:lnTo>
                  <a:lnTo>
                    <a:pt x="162" y="249"/>
                  </a:lnTo>
                  <a:lnTo>
                    <a:pt x="162" y="253"/>
                  </a:lnTo>
                  <a:lnTo>
                    <a:pt x="162" y="258"/>
                  </a:lnTo>
                  <a:lnTo>
                    <a:pt x="162" y="263"/>
                  </a:lnTo>
                  <a:lnTo>
                    <a:pt x="162" y="270"/>
                  </a:lnTo>
                  <a:lnTo>
                    <a:pt x="163" y="277"/>
                  </a:lnTo>
                  <a:lnTo>
                    <a:pt x="163" y="284"/>
                  </a:lnTo>
                  <a:lnTo>
                    <a:pt x="163" y="293"/>
                  </a:lnTo>
                  <a:lnTo>
                    <a:pt x="163" y="301"/>
                  </a:lnTo>
                  <a:lnTo>
                    <a:pt x="163" y="311"/>
                  </a:lnTo>
                  <a:lnTo>
                    <a:pt x="163" y="321"/>
                  </a:lnTo>
                  <a:lnTo>
                    <a:pt x="163" y="331"/>
                  </a:lnTo>
                  <a:lnTo>
                    <a:pt x="163" y="341"/>
                  </a:lnTo>
                  <a:lnTo>
                    <a:pt x="163" y="352"/>
                  </a:lnTo>
                  <a:lnTo>
                    <a:pt x="164" y="363"/>
                  </a:lnTo>
                  <a:lnTo>
                    <a:pt x="164" y="375"/>
                  </a:lnTo>
                  <a:lnTo>
                    <a:pt x="164" y="388"/>
                  </a:lnTo>
                  <a:lnTo>
                    <a:pt x="164" y="400"/>
                  </a:lnTo>
                  <a:lnTo>
                    <a:pt x="164" y="412"/>
                  </a:lnTo>
                  <a:lnTo>
                    <a:pt x="164" y="425"/>
                  </a:lnTo>
                  <a:lnTo>
                    <a:pt x="164" y="439"/>
                  </a:lnTo>
                  <a:lnTo>
                    <a:pt x="164" y="452"/>
                  </a:lnTo>
                  <a:lnTo>
                    <a:pt x="164" y="466"/>
                  </a:lnTo>
                  <a:lnTo>
                    <a:pt x="164" y="481"/>
                  </a:lnTo>
                  <a:lnTo>
                    <a:pt x="165" y="494"/>
                  </a:lnTo>
                  <a:lnTo>
                    <a:pt x="165" y="510"/>
                  </a:lnTo>
                  <a:lnTo>
                    <a:pt x="165" y="524"/>
                  </a:lnTo>
                  <a:lnTo>
                    <a:pt x="165" y="539"/>
                  </a:lnTo>
                  <a:lnTo>
                    <a:pt x="165" y="554"/>
                  </a:lnTo>
                  <a:lnTo>
                    <a:pt x="165" y="570"/>
                  </a:lnTo>
                  <a:lnTo>
                    <a:pt x="165" y="585"/>
                  </a:lnTo>
                  <a:lnTo>
                    <a:pt x="165" y="601"/>
                  </a:lnTo>
                  <a:lnTo>
                    <a:pt x="165" y="617"/>
                  </a:lnTo>
                  <a:lnTo>
                    <a:pt x="166" y="633"/>
                  </a:lnTo>
                  <a:lnTo>
                    <a:pt x="166" y="650"/>
                  </a:lnTo>
                  <a:lnTo>
                    <a:pt x="166" y="666"/>
                  </a:lnTo>
                  <a:lnTo>
                    <a:pt x="166" y="683"/>
                  </a:lnTo>
                  <a:lnTo>
                    <a:pt x="166" y="700"/>
                  </a:lnTo>
                  <a:lnTo>
                    <a:pt x="166" y="716"/>
                  </a:lnTo>
                  <a:lnTo>
                    <a:pt x="166" y="734"/>
                  </a:lnTo>
                  <a:lnTo>
                    <a:pt x="166" y="751"/>
                  </a:lnTo>
                  <a:lnTo>
                    <a:pt x="166" y="768"/>
                  </a:lnTo>
                  <a:lnTo>
                    <a:pt x="167" y="786"/>
                  </a:lnTo>
                  <a:lnTo>
                    <a:pt x="167" y="803"/>
                  </a:lnTo>
                  <a:lnTo>
                    <a:pt x="167" y="821"/>
                  </a:lnTo>
                  <a:lnTo>
                    <a:pt x="167" y="838"/>
                  </a:lnTo>
                  <a:lnTo>
                    <a:pt x="167" y="857"/>
                  </a:lnTo>
                  <a:lnTo>
                    <a:pt x="167" y="875"/>
                  </a:lnTo>
                  <a:lnTo>
                    <a:pt x="167" y="893"/>
                  </a:lnTo>
                  <a:lnTo>
                    <a:pt x="167" y="912"/>
                  </a:lnTo>
                  <a:lnTo>
                    <a:pt x="167" y="929"/>
                  </a:lnTo>
                  <a:lnTo>
                    <a:pt x="167" y="948"/>
                  </a:lnTo>
                  <a:lnTo>
                    <a:pt x="168" y="967"/>
                  </a:lnTo>
                  <a:lnTo>
                    <a:pt x="168" y="986"/>
                  </a:lnTo>
                  <a:lnTo>
                    <a:pt x="168" y="1004"/>
                  </a:lnTo>
                  <a:lnTo>
                    <a:pt x="168" y="1023"/>
                  </a:lnTo>
                  <a:lnTo>
                    <a:pt x="168" y="1043"/>
                  </a:lnTo>
                  <a:lnTo>
                    <a:pt x="168" y="1062"/>
                  </a:lnTo>
                  <a:lnTo>
                    <a:pt x="168" y="1080"/>
                  </a:lnTo>
                  <a:lnTo>
                    <a:pt x="168" y="1099"/>
                  </a:lnTo>
                  <a:lnTo>
                    <a:pt x="168" y="1119"/>
                  </a:lnTo>
                  <a:lnTo>
                    <a:pt x="170" y="1138"/>
                  </a:lnTo>
                  <a:lnTo>
                    <a:pt x="170" y="1158"/>
                  </a:lnTo>
                  <a:lnTo>
                    <a:pt x="170" y="1177"/>
                  </a:lnTo>
                  <a:lnTo>
                    <a:pt x="170" y="1197"/>
                  </a:lnTo>
                  <a:lnTo>
                    <a:pt x="170" y="1217"/>
                  </a:lnTo>
                  <a:lnTo>
                    <a:pt x="170" y="1236"/>
                  </a:lnTo>
                  <a:lnTo>
                    <a:pt x="170" y="1256"/>
                  </a:lnTo>
                  <a:lnTo>
                    <a:pt x="170" y="1276"/>
                  </a:lnTo>
                  <a:lnTo>
                    <a:pt x="170" y="1296"/>
                  </a:lnTo>
                  <a:lnTo>
                    <a:pt x="171" y="1316"/>
                  </a:lnTo>
                  <a:lnTo>
                    <a:pt x="171" y="1336"/>
                  </a:lnTo>
                  <a:lnTo>
                    <a:pt x="171" y="1143"/>
                  </a:lnTo>
                  <a:lnTo>
                    <a:pt x="171" y="1009"/>
                  </a:lnTo>
                  <a:lnTo>
                    <a:pt x="171" y="911"/>
                  </a:lnTo>
                  <a:lnTo>
                    <a:pt x="171" y="833"/>
                  </a:lnTo>
                  <a:lnTo>
                    <a:pt x="171" y="772"/>
                  </a:lnTo>
                  <a:lnTo>
                    <a:pt x="171" y="721"/>
                  </a:lnTo>
                  <a:lnTo>
                    <a:pt x="171" y="680"/>
                  </a:lnTo>
                  <a:lnTo>
                    <a:pt x="171" y="644"/>
                  </a:lnTo>
                  <a:lnTo>
                    <a:pt x="172" y="615"/>
                  </a:lnTo>
                  <a:lnTo>
                    <a:pt x="172" y="591"/>
                  </a:lnTo>
                  <a:lnTo>
                    <a:pt x="172" y="571"/>
                  </a:lnTo>
                  <a:lnTo>
                    <a:pt x="172" y="554"/>
                  </a:lnTo>
                  <a:lnTo>
                    <a:pt x="172" y="540"/>
                  </a:lnTo>
                  <a:lnTo>
                    <a:pt x="172" y="529"/>
                  </a:lnTo>
                  <a:lnTo>
                    <a:pt x="172" y="520"/>
                  </a:lnTo>
                  <a:lnTo>
                    <a:pt x="172" y="513"/>
                  </a:lnTo>
                  <a:lnTo>
                    <a:pt x="172" y="508"/>
                  </a:lnTo>
                  <a:lnTo>
                    <a:pt x="173" y="503"/>
                  </a:lnTo>
                  <a:lnTo>
                    <a:pt x="173" y="501"/>
                  </a:lnTo>
                  <a:lnTo>
                    <a:pt x="173" y="500"/>
                  </a:lnTo>
                  <a:lnTo>
                    <a:pt x="173" y="501"/>
                  </a:lnTo>
                  <a:lnTo>
                    <a:pt x="173" y="502"/>
                  </a:lnTo>
                  <a:lnTo>
                    <a:pt x="173" y="504"/>
                  </a:lnTo>
                  <a:lnTo>
                    <a:pt x="173" y="508"/>
                  </a:lnTo>
                  <a:lnTo>
                    <a:pt x="173" y="511"/>
                  </a:lnTo>
                  <a:lnTo>
                    <a:pt x="173" y="516"/>
                  </a:lnTo>
                  <a:lnTo>
                    <a:pt x="174" y="522"/>
                  </a:lnTo>
                  <a:lnTo>
                    <a:pt x="174" y="529"/>
                  </a:lnTo>
                  <a:lnTo>
                    <a:pt x="174" y="535"/>
                  </a:lnTo>
                  <a:lnTo>
                    <a:pt x="174" y="543"/>
                  </a:lnTo>
                  <a:lnTo>
                    <a:pt x="174" y="551"/>
                  </a:lnTo>
                  <a:lnTo>
                    <a:pt x="174" y="560"/>
                  </a:lnTo>
                  <a:lnTo>
                    <a:pt x="174" y="569"/>
                  </a:lnTo>
                  <a:lnTo>
                    <a:pt x="174" y="579"/>
                  </a:lnTo>
                  <a:lnTo>
                    <a:pt x="174" y="589"/>
                  </a:lnTo>
                  <a:lnTo>
                    <a:pt x="174" y="600"/>
                  </a:lnTo>
                  <a:lnTo>
                    <a:pt x="175" y="611"/>
                  </a:lnTo>
                  <a:lnTo>
                    <a:pt x="175" y="622"/>
                  </a:lnTo>
                  <a:lnTo>
                    <a:pt x="175" y="633"/>
                  </a:lnTo>
                  <a:lnTo>
                    <a:pt x="175" y="645"/>
                  </a:lnTo>
                  <a:lnTo>
                    <a:pt x="175" y="657"/>
                  </a:lnTo>
                  <a:lnTo>
                    <a:pt x="175" y="671"/>
                  </a:lnTo>
                  <a:lnTo>
                    <a:pt x="175" y="684"/>
                  </a:lnTo>
                  <a:lnTo>
                    <a:pt x="175" y="697"/>
                  </a:lnTo>
                  <a:lnTo>
                    <a:pt x="175" y="711"/>
                  </a:lnTo>
                  <a:lnTo>
                    <a:pt x="176" y="724"/>
                  </a:lnTo>
                  <a:lnTo>
                    <a:pt x="176" y="738"/>
                  </a:lnTo>
                  <a:lnTo>
                    <a:pt x="176" y="753"/>
                  </a:lnTo>
                  <a:lnTo>
                    <a:pt x="176" y="767"/>
                  </a:lnTo>
                  <a:lnTo>
                    <a:pt x="176" y="782"/>
                  </a:lnTo>
                  <a:lnTo>
                    <a:pt x="176" y="797"/>
                  </a:lnTo>
                  <a:lnTo>
                    <a:pt x="176" y="813"/>
                  </a:lnTo>
                  <a:lnTo>
                    <a:pt x="176" y="827"/>
                  </a:lnTo>
                  <a:lnTo>
                    <a:pt x="176" y="844"/>
                  </a:lnTo>
                  <a:lnTo>
                    <a:pt x="177" y="859"/>
                  </a:lnTo>
                  <a:lnTo>
                    <a:pt x="177" y="875"/>
                  </a:lnTo>
                  <a:lnTo>
                    <a:pt x="177" y="892"/>
                  </a:lnTo>
                  <a:lnTo>
                    <a:pt x="177" y="907"/>
                  </a:lnTo>
                  <a:lnTo>
                    <a:pt x="177" y="924"/>
                  </a:lnTo>
                  <a:lnTo>
                    <a:pt x="177" y="941"/>
                  </a:lnTo>
                  <a:lnTo>
                    <a:pt x="177" y="957"/>
                  </a:lnTo>
                  <a:lnTo>
                    <a:pt x="177" y="975"/>
                  </a:lnTo>
                  <a:lnTo>
                    <a:pt x="177" y="992"/>
                  </a:lnTo>
                  <a:lnTo>
                    <a:pt x="177" y="1008"/>
                  </a:lnTo>
                  <a:lnTo>
                    <a:pt x="178" y="1026"/>
                  </a:lnTo>
                  <a:lnTo>
                    <a:pt x="178" y="1044"/>
                  </a:lnTo>
                  <a:lnTo>
                    <a:pt x="178" y="1062"/>
                  </a:lnTo>
                  <a:lnTo>
                    <a:pt x="178" y="1079"/>
                  </a:lnTo>
                  <a:lnTo>
                    <a:pt x="178" y="1097"/>
                  </a:lnTo>
                  <a:lnTo>
                    <a:pt x="178" y="1115"/>
                  </a:lnTo>
                  <a:lnTo>
                    <a:pt x="178" y="1133"/>
                  </a:lnTo>
                  <a:lnTo>
                    <a:pt x="178" y="1151"/>
                  </a:lnTo>
                  <a:lnTo>
                    <a:pt x="178" y="1169"/>
                  </a:lnTo>
                  <a:lnTo>
                    <a:pt x="180" y="1188"/>
                  </a:lnTo>
                  <a:lnTo>
                    <a:pt x="180" y="1206"/>
                  </a:lnTo>
                  <a:lnTo>
                    <a:pt x="180" y="1225"/>
                  </a:lnTo>
                  <a:lnTo>
                    <a:pt x="180" y="1244"/>
                  </a:lnTo>
                  <a:lnTo>
                    <a:pt x="180" y="1262"/>
                  </a:lnTo>
                  <a:lnTo>
                    <a:pt x="180" y="1281"/>
                  </a:lnTo>
                  <a:lnTo>
                    <a:pt x="180" y="1300"/>
                  </a:lnTo>
                  <a:lnTo>
                    <a:pt x="180" y="1319"/>
                  </a:lnTo>
                  <a:lnTo>
                    <a:pt x="180" y="1338"/>
                  </a:lnTo>
                  <a:lnTo>
                    <a:pt x="181" y="1357"/>
                  </a:lnTo>
                  <a:lnTo>
                    <a:pt x="181" y="1377"/>
                  </a:lnTo>
                  <a:lnTo>
                    <a:pt x="181" y="1170"/>
                  </a:lnTo>
                  <a:lnTo>
                    <a:pt x="181" y="1030"/>
                  </a:lnTo>
                  <a:lnTo>
                    <a:pt x="181" y="927"/>
                  </a:lnTo>
                  <a:lnTo>
                    <a:pt x="181" y="847"/>
                  </a:lnTo>
                  <a:lnTo>
                    <a:pt x="181" y="783"/>
                  </a:lnTo>
                  <a:lnTo>
                    <a:pt x="181" y="731"/>
                  </a:lnTo>
                  <a:lnTo>
                    <a:pt x="181" y="689"/>
                  </a:lnTo>
                  <a:lnTo>
                    <a:pt x="181" y="653"/>
                  </a:lnTo>
                  <a:lnTo>
                    <a:pt x="182" y="623"/>
                  </a:lnTo>
                  <a:lnTo>
                    <a:pt x="182" y="599"/>
                  </a:lnTo>
                  <a:lnTo>
                    <a:pt x="182" y="578"/>
                  </a:lnTo>
                  <a:lnTo>
                    <a:pt x="182" y="560"/>
                  </a:lnTo>
                  <a:lnTo>
                    <a:pt x="182" y="545"/>
                  </a:lnTo>
                  <a:lnTo>
                    <a:pt x="182" y="534"/>
                  </a:lnTo>
                  <a:lnTo>
                    <a:pt x="182" y="524"/>
                  </a:lnTo>
                  <a:lnTo>
                    <a:pt x="182" y="516"/>
                  </a:lnTo>
                  <a:lnTo>
                    <a:pt x="182" y="511"/>
                  </a:lnTo>
                  <a:lnTo>
                    <a:pt x="183" y="508"/>
                  </a:lnTo>
                  <a:lnTo>
                    <a:pt x="183" y="504"/>
                  </a:lnTo>
                  <a:lnTo>
                    <a:pt x="183" y="503"/>
                  </a:lnTo>
                  <a:lnTo>
                    <a:pt x="183" y="503"/>
                  </a:lnTo>
                  <a:lnTo>
                    <a:pt x="183" y="504"/>
                  </a:lnTo>
                  <a:lnTo>
                    <a:pt x="183" y="506"/>
                  </a:lnTo>
                  <a:lnTo>
                    <a:pt x="183" y="510"/>
                  </a:lnTo>
                  <a:lnTo>
                    <a:pt x="183" y="514"/>
                  </a:lnTo>
                  <a:lnTo>
                    <a:pt x="183" y="519"/>
                  </a:lnTo>
                  <a:lnTo>
                    <a:pt x="184" y="524"/>
                  </a:lnTo>
                  <a:lnTo>
                    <a:pt x="184" y="531"/>
                  </a:lnTo>
                  <a:lnTo>
                    <a:pt x="184" y="538"/>
                  </a:lnTo>
                  <a:lnTo>
                    <a:pt x="184" y="545"/>
                  </a:lnTo>
                  <a:lnTo>
                    <a:pt x="184" y="553"/>
                  </a:lnTo>
                  <a:lnTo>
                    <a:pt x="184" y="562"/>
                  </a:lnTo>
                  <a:lnTo>
                    <a:pt x="184" y="571"/>
                  </a:lnTo>
                  <a:lnTo>
                    <a:pt x="184" y="581"/>
                  </a:lnTo>
                  <a:lnTo>
                    <a:pt x="184" y="591"/>
                  </a:lnTo>
                  <a:lnTo>
                    <a:pt x="184" y="601"/>
                  </a:lnTo>
                  <a:lnTo>
                    <a:pt x="185" y="612"/>
                  </a:lnTo>
                  <a:lnTo>
                    <a:pt x="185" y="623"/>
                  </a:lnTo>
                  <a:lnTo>
                    <a:pt x="185" y="635"/>
                  </a:lnTo>
                  <a:lnTo>
                    <a:pt x="185" y="647"/>
                  </a:lnTo>
                  <a:lnTo>
                    <a:pt x="185" y="660"/>
                  </a:lnTo>
                  <a:lnTo>
                    <a:pt x="185" y="672"/>
                  </a:lnTo>
                  <a:lnTo>
                    <a:pt x="185" y="685"/>
                  </a:lnTo>
                  <a:lnTo>
                    <a:pt x="185" y="699"/>
                  </a:lnTo>
                  <a:lnTo>
                    <a:pt x="185" y="712"/>
                  </a:lnTo>
                  <a:lnTo>
                    <a:pt x="186" y="725"/>
                  </a:lnTo>
                  <a:lnTo>
                    <a:pt x="186" y="740"/>
                  </a:lnTo>
                  <a:lnTo>
                    <a:pt x="186" y="754"/>
                  </a:lnTo>
                  <a:lnTo>
                    <a:pt x="186" y="768"/>
                  </a:lnTo>
                  <a:lnTo>
                    <a:pt x="186" y="783"/>
                  </a:lnTo>
                  <a:lnTo>
                    <a:pt x="186" y="798"/>
                  </a:lnTo>
                  <a:lnTo>
                    <a:pt x="186" y="813"/>
                  </a:lnTo>
                  <a:lnTo>
                    <a:pt x="186" y="828"/>
                  </a:lnTo>
                  <a:lnTo>
                    <a:pt x="186" y="844"/>
                  </a:lnTo>
                  <a:lnTo>
                    <a:pt x="187" y="861"/>
                  </a:lnTo>
                  <a:lnTo>
                    <a:pt x="187" y="876"/>
                  </a:lnTo>
                  <a:lnTo>
                    <a:pt x="187" y="892"/>
                  </a:lnTo>
                  <a:lnTo>
                    <a:pt x="187" y="908"/>
                  </a:lnTo>
                  <a:lnTo>
                    <a:pt x="187" y="925"/>
                  </a:lnTo>
                  <a:lnTo>
                    <a:pt x="187" y="942"/>
                  </a:lnTo>
                  <a:lnTo>
                    <a:pt x="187" y="958"/>
                  </a:lnTo>
                  <a:lnTo>
                    <a:pt x="187" y="975"/>
                  </a:lnTo>
                  <a:lnTo>
                    <a:pt x="187" y="993"/>
                  </a:lnTo>
                  <a:lnTo>
                    <a:pt x="187" y="1009"/>
                  </a:lnTo>
                  <a:lnTo>
                    <a:pt x="188" y="1027"/>
                  </a:lnTo>
                  <a:lnTo>
                    <a:pt x="188" y="1044"/>
                  </a:lnTo>
                  <a:lnTo>
                    <a:pt x="188" y="1062"/>
                  </a:lnTo>
                  <a:lnTo>
                    <a:pt x="188" y="1079"/>
                  </a:lnTo>
                  <a:lnTo>
                    <a:pt x="188" y="1097"/>
                  </a:lnTo>
                  <a:lnTo>
                    <a:pt x="188" y="1115"/>
                  </a:lnTo>
                  <a:lnTo>
                    <a:pt x="188" y="1134"/>
                  </a:lnTo>
                  <a:lnTo>
                    <a:pt x="188" y="1151"/>
                  </a:lnTo>
                  <a:lnTo>
                    <a:pt x="188" y="1170"/>
                  </a:lnTo>
                  <a:lnTo>
                    <a:pt x="190" y="1188"/>
                  </a:lnTo>
                  <a:lnTo>
                    <a:pt x="190" y="1207"/>
                  </a:lnTo>
                  <a:lnTo>
                    <a:pt x="190" y="1225"/>
                  </a:lnTo>
                  <a:lnTo>
                    <a:pt x="190" y="1244"/>
                  </a:lnTo>
                  <a:lnTo>
                    <a:pt x="190" y="1262"/>
                  </a:lnTo>
                  <a:lnTo>
                    <a:pt x="190" y="1090"/>
                  </a:lnTo>
                  <a:lnTo>
                    <a:pt x="190" y="968"/>
                  </a:lnTo>
                  <a:lnTo>
                    <a:pt x="190" y="875"/>
                  </a:lnTo>
                  <a:lnTo>
                    <a:pt x="190" y="803"/>
                  </a:lnTo>
                  <a:lnTo>
                    <a:pt x="191" y="744"/>
                  </a:lnTo>
                  <a:lnTo>
                    <a:pt x="191" y="696"/>
                  </a:lnTo>
                  <a:lnTo>
                    <a:pt x="191" y="657"/>
                  </a:lnTo>
                  <a:lnTo>
                    <a:pt x="191" y="624"/>
                  </a:lnTo>
                  <a:lnTo>
                    <a:pt x="191" y="596"/>
                  </a:lnTo>
                  <a:lnTo>
                    <a:pt x="191" y="573"/>
                  </a:lnTo>
                  <a:lnTo>
                    <a:pt x="191" y="554"/>
                  </a:lnTo>
                  <a:lnTo>
                    <a:pt x="191" y="538"/>
                  </a:lnTo>
                  <a:lnTo>
                    <a:pt x="191" y="524"/>
                  </a:lnTo>
                  <a:lnTo>
                    <a:pt x="191" y="514"/>
                  </a:lnTo>
                  <a:lnTo>
                    <a:pt x="192" y="505"/>
                  </a:lnTo>
                  <a:lnTo>
                    <a:pt x="192" y="499"/>
                  </a:lnTo>
                  <a:lnTo>
                    <a:pt x="192" y="494"/>
                  </a:lnTo>
                  <a:lnTo>
                    <a:pt x="192" y="491"/>
                  </a:lnTo>
                  <a:lnTo>
                    <a:pt x="192" y="489"/>
                  </a:lnTo>
                  <a:lnTo>
                    <a:pt x="192" y="488"/>
                  </a:lnTo>
                  <a:lnTo>
                    <a:pt x="192" y="489"/>
                  </a:lnTo>
                  <a:lnTo>
                    <a:pt x="192" y="490"/>
                  </a:lnTo>
                  <a:lnTo>
                    <a:pt x="192" y="493"/>
                  </a:lnTo>
                  <a:lnTo>
                    <a:pt x="193" y="496"/>
                  </a:lnTo>
                  <a:lnTo>
                    <a:pt x="193" y="501"/>
                  </a:lnTo>
                  <a:lnTo>
                    <a:pt x="193" y="505"/>
                  </a:lnTo>
                  <a:lnTo>
                    <a:pt x="193" y="511"/>
                  </a:lnTo>
                  <a:lnTo>
                    <a:pt x="193" y="518"/>
                  </a:lnTo>
                  <a:lnTo>
                    <a:pt x="193" y="525"/>
                  </a:lnTo>
                  <a:lnTo>
                    <a:pt x="193" y="533"/>
                  </a:lnTo>
                  <a:lnTo>
                    <a:pt x="193" y="541"/>
                  </a:lnTo>
                  <a:lnTo>
                    <a:pt x="193" y="550"/>
                  </a:lnTo>
                  <a:lnTo>
                    <a:pt x="194" y="560"/>
                  </a:lnTo>
                  <a:lnTo>
                    <a:pt x="194" y="570"/>
                  </a:lnTo>
                  <a:lnTo>
                    <a:pt x="194" y="580"/>
                  </a:lnTo>
                  <a:lnTo>
                    <a:pt x="194" y="590"/>
                  </a:lnTo>
                  <a:lnTo>
                    <a:pt x="194" y="601"/>
                  </a:lnTo>
                  <a:lnTo>
                    <a:pt x="194" y="613"/>
                  </a:lnTo>
                  <a:lnTo>
                    <a:pt x="194" y="624"/>
                  </a:lnTo>
                  <a:lnTo>
                    <a:pt x="194" y="636"/>
                  </a:lnTo>
                  <a:lnTo>
                    <a:pt x="194" y="649"/>
                  </a:lnTo>
                  <a:lnTo>
                    <a:pt x="194" y="662"/>
                  </a:lnTo>
                  <a:lnTo>
                    <a:pt x="195" y="675"/>
                  </a:lnTo>
                  <a:lnTo>
                    <a:pt x="195" y="689"/>
                  </a:lnTo>
                  <a:lnTo>
                    <a:pt x="195" y="702"/>
                  </a:lnTo>
                  <a:lnTo>
                    <a:pt x="195" y="716"/>
                  </a:lnTo>
                  <a:lnTo>
                    <a:pt x="195" y="730"/>
                  </a:lnTo>
                  <a:lnTo>
                    <a:pt x="195" y="744"/>
                  </a:lnTo>
                  <a:lnTo>
                    <a:pt x="195" y="672"/>
                  </a:lnTo>
                  <a:lnTo>
                    <a:pt x="195" y="614"/>
                  </a:lnTo>
                  <a:lnTo>
                    <a:pt x="195" y="566"/>
                  </a:lnTo>
                  <a:lnTo>
                    <a:pt x="196" y="526"/>
                  </a:lnTo>
                  <a:lnTo>
                    <a:pt x="196" y="494"/>
                  </a:lnTo>
                  <a:lnTo>
                    <a:pt x="196" y="466"/>
                  </a:lnTo>
                  <a:lnTo>
                    <a:pt x="196" y="443"/>
                  </a:lnTo>
                  <a:lnTo>
                    <a:pt x="196" y="424"/>
                  </a:lnTo>
                  <a:lnTo>
                    <a:pt x="196" y="408"/>
                  </a:lnTo>
                  <a:lnTo>
                    <a:pt x="196" y="395"/>
                  </a:lnTo>
                  <a:lnTo>
                    <a:pt x="196" y="384"/>
                  </a:lnTo>
                  <a:lnTo>
                    <a:pt x="196" y="375"/>
                  </a:lnTo>
                  <a:lnTo>
                    <a:pt x="197" y="369"/>
                  </a:lnTo>
                  <a:lnTo>
                    <a:pt x="197" y="364"/>
                  </a:lnTo>
                  <a:lnTo>
                    <a:pt x="197" y="361"/>
                  </a:lnTo>
                  <a:lnTo>
                    <a:pt x="197" y="359"/>
                  </a:lnTo>
                  <a:lnTo>
                    <a:pt x="197" y="359"/>
                  </a:lnTo>
                  <a:lnTo>
                    <a:pt x="197" y="359"/>
                  </a:lnTo>
                  <a:lnTo>
                    <a:pt x="197" y="361"/>
                  </a:lnTo>
                  <a:lnTo>
                    <a:pt x="197" y="363"/>
                  </a:lnTo>
                  <a:lnTo>
                    <a:pt x="197" y="367"/>
                  </a:lnTo>
                  <a:lnTo>
                    <a:pt x="197" y="371"/>
                  </a:lnTo>
                  <a:lnTo>
                    <a:pt x="198" y="377"/>
                  </a:lnTo>
                  <a:lnTo>
                    <a:pt x="198" y="382"/>
                  </a:lnTo>
                  <a:lnTo>
                    <a:pt x="198" y="389"/>
                  </a:lnTo>
                  <a:lnTo>
                    <a:pt x="198" y="395"/>
                  </a:lnTo>
                  <a:lnTo>
                    <a:pt x="198" y="403"/>
                  </a:lnTo>
                  <a:lnTo>
                    <a:pt x="198" y="412"/>
                  </a:lnTo>
                  <a:lnTo>
                    <a:pt x="198" y="421"/>
                  </a:lnTo>
                  <a:lnTo>
                    <a:pt x="198" y="430"/>
                  </a:lnTo>
                  <a:lnTo>
                    <a:pt x="198" y="440"/>
                  </a:lnTo>
                  <a:lnTo>
                    <a:pt x="199" y="450"/>
                  </a:lnTo>
                  <a:lnTo>
                    <a:pt x="199" y="461"/>
                  </a:lnTo>
                  <a:lnTo>
                    <a:pt x="199" y="472"/>
                  </a:lnTo>
                  <a:lnTo>
                    <a:pt x="199" y="483"/>
                  </a:lnTo>
                  <a:lnTo>
                    <a:pt x="199" y="495"/>
                  </a:lnTo>
                  <a:lnTo>
                    <a:pt x="199" y="508"/>
                  </a:lnTo>
                  <a:lnTo>
                    <a:pt x="199" y="520"/>
                  </a:lnTo>
                  <a:lnTo>
                    <a:pt x="199" y="533"/>
                  </a:lnTo>
                  <a:lnTo>
                    <a:pt x="199" y="545"/>
                  </a:lnTo>
                  <a:lnTo>
                    <a:pt x="201" y="559"/>
                  </a:lnTo>
                  <a:lnTo>
                    <a:pt x="201" y="573"/>
                  </a:lnTo>
                  <a:lnTo>
                    <a:pt x="201" y="586"/>
                  </a:lnTo>
                  <a:lnTo>
                    <a:pt x="201" y="601"/>
                  </a:lnTo>
                  <a:lnTo>
                    <a:pt x="201" y="615"/>
                  </a:lnTo>
                  <a:lnTo>
                    <a:pt x="201" y="630"/>
                  </a:lnTo>
                  <a:lnTo>
                    <a:pt x="201" y="645"/>
                  </a:lnTo>
                  <a:lnTo>
                    <a:pt x="201" y="660"/>
                  </a:lnTo>
                  <a:lnTo>
                    <a:pt x="201" y="675"/>
                  </a:lnTo>
                  <a:lnTo>
                    <a:pt x="201" y="691"/>
                  </a:lnTo>
                  <a:lnTo>
                    <a:pt x="202" y="706"/>
                  </a:lnTo>
                  <a:lnTo>
                    <a:pt x="202" y="722"/>
                  </a:lnTo>
                  <a:lnTo>
                    <a:pt x="202" y="654"/>
                  </a:lnTo>
                  <a:lnTo>
                    <a:pt x="202" y="599"/>
                  </a:lnTo>
                  <a:lnTo>
                    <a:pt x="202" y="553"/>
                  </a:lnTo>
                  <a:lnTo>
                    <a:pt x="202" y="516"/>
                  </a:lnTo>
                  <a:lnTo>
                    <a:pt x="202" y="484"/>
                  </a:lnTo>
                  <a:lnTo>
                    <a:pt x="202" y="459"/>
                  </a:lnTo>
                  <a:lnTo>
                    <a:pt x="202" y="437"/>
                  </a:lnTo>
                  <a:lnTo>
                    <a:pt x="203" y="418"/>
                  </a:lnTo>
                  <a:lnTo>
                    <a:pt x="203" y="403"/>
                  </a:lnTo>
                  <a:lnTo>
                    <a:pt x="203" y="391"/>
                  </a:lnTo>
                  <a:lnTo>
                    <a:pt x="203" y="380"/>
                  </a:lnTo>
                  <a:lnTo>
                    <a:pt x="203" y="325"/>
                  </a:lnTo>
                  <a:lnTo>
                    <a:pt x="203" y="280"/>
                  </a:lnTo>
                  <a:lnTo>
                    <a:pt x="203" y="243"/>
                  </a:lnTo>
                  <a:lnTo>
                    <a:pt x="203" y="212"/>
                  </a:lnTo>
                  <a:lnTo>
                    <a:pt x="203" y="186"/>
                  </a:lnTo>
                  <a:lnTo>
                    <a:pt x="204" y="163"/>
                  </a:lnTo>
                  <a:lnTo>
                    <a:pt x="204" y="146"/>
                  </a:lnTo>
                  <a:lnTo>
                    <a:pt x="204" y="130"/>
                  </a:lnTo>
                  <a:lnTo>
                    <a:pt x="204" y="118"/>
                  </a:lnTo>
                  <a:lnTo>
                    <a:pt x="204" y="108"/>
                  </a:lnTo>
                  <a:lnTo>
                    <a:pt x="204" y="100"/>
                  </a:lnTo>
                  <a:lnTo>
                    <a:pt x="204" y="93"/>
                  </a:lnTo>
                  <a:lnTo>
                    <a:pt x="204" y="89"/>
                  </a:lnTo>
                  <a:lnTo>
                    <a:pt x="204" y="87"/>
                  </a:lnTo>
                  <a:lnTo>
                    <a:pt x="204" y="85"/>
                  </a:lnTo>
                  <a:lnTo>
                    <a:pt x="205" y="85"/>
                  </a:lnTo>
                  <a:lnTo>
                    <a:pt x="205" y="86"/>
                  </a:lnTo>
                  <a:lnTo>
                    <a:pt x="205" y="88"/>
                  </a:lnTo>
                  <a:lnTo>
                    <a:pt x="205" y="90"/>
                  </a:lnTo>
                  <a:lnTo>
                    <a:pt x="205" y="95"/>
                  </a:lnTo>
                  <a:lnTo>
                    <a:pt x="205" y="99"/>
                  </a:lnTo>
                  <a:lnTo>
                    <a:pt x="205" y="105"/>
                  </a:lnTo>
                  <a:lnTo>
                    <a:pt x="205" y="110"/>
                  </a:lnTo>
                  <a:lnTo>
                    <a:pt x="205" y="117"/>
                  </a:lnTo>
                  <a:lnTo>
                    <a:pt x="206" y="125"/>
                  </a:lnTo>
                  <a:lnTo>
                    <a:pt x="206" y="132"/>
                  </a:lnTo>
                  <a:lnTo>
                    <a:pt x="206" y="140"/>
                  </a:lnTo>
                  <a:lnTo>
                    <a:pt x="206" y="150"/>
                  </a:lnTo>
                  <a:lnTo>
                    <a:pt x="206" y="159"/>
                  </a:lnTo>
                  <a:lnTo>
                    <a:pt x="206" y="169"/>
                  </a:lnTo>
                  <a:lnTo>
                    <a:pt x="206" y="179"/>
                  </a:lnTo>
                  <a:lnTo>
                    <a:pt x="206" y="190"/>
                  </a:lnTo>
                  <a:lnTo>
                    <a:pt x="206" y="201"/>
                  </a:lnTo>
                  <a:lnTo>
                    <a:pt x="207" y="213"/>
                  </a:lnTo>
                  <a:lnTo>
                    <a:pt x="207" y="224"/>
                  </a:lnTo>
                  <a:lnTo>
                    <a:pt x="207" y="237"/>
                  </a:lnTo>
                  <a:lnTo>
                    <a:pt x="207" y="250"/>
                  </a:lnTo>
                  <a:lnTo>
                    <a:pt x="207" y="262"/>
                  </a:lnTo>
                  <a:lnTo>
                    <a:pt x="207" y="276"/>
                  </a:lnTo>
                  <a:lnTo>
                    <a:pt x="207" y="289"/>
                  </a:lnTo>
                  <a:lnTo>
                    <a:pt x="207" y="303"/>
                  </a:lnTo>
                  <a:lnTo>
                    <a:pt x="207" y="317"/>
                  </a:lnTo>
                  <a:lnTo>
                    <a:pt x="207" y="331"/>
                  </a:lnTo>
                  <a:lnTo>
                    <a:pt x="208" y="345"/>
                  </a:lnTo>
                  <a:lnTo>
                    <a:pt x="208" y="360"/>
                  </a:lnTo>
                  <a:lnTo>
                    <a:pt x="208" y="375"/>
                  </a:lnTo>
                  <a:lnTo>
                    <a:pt x="208" y="390"/>
                  </a:lnTo>
                  <a:lnTo>
                    <a:pt x="208" y="405"/>
                  </a:lnTo>
                  <a:lnTo>
                    <a:pt x="208" y="421"/>
                  </a:lnTo>
                  <a:lnTo>
                    <a:pt x="208" y="437"/>
                  </a:lnTo>
                  <a:lnTo>
                    <a:pt x="208" y="453"/>
                  </a:lnTo>
                  <a:lnTo>
                    <a:pt x="208" y="469"/>
                  </a:lnTo>
                  <a:lnTo>
                    <a:pt x="209" y="485"/>
                  </a:lnTo>
                  <a:lnTo>
                    <a:pt x="209" y="502"/>
                  </a:lnTo>
                  <a:lnTo>
                    <a:pt x="209" y="519"/>
                  </a:lnTo>
                  <a:lnTo>
                    <a:pt x="209" y="535"/>
                  </a:lnTo>
                  <a:lnTo>
                    <a:pt x="209" y="552"/>
                  </a:lnTo>
                  <a:lnTo>
                    <a:pt x="209" y="569"/>
                  </a:lnTo>
                  <a:lnTo>
                    <a:pt x="209" y="586"/>
                  </a:lnTo>
                  <a:lnTo>
                    <a:pt x="209" y="603"/>
                  </a:lnTo>
                  <a:lnTo>
                    <a:pt x="209" y="621"/>
                  </a:lnTo>
                  <a:lnTo>
                    <a:pt x="211" y="639"/>
                  </a:lnTo>
                  <a:lnTo>
                    <a:pt x="211" y="656"/>
                  </a:lnTo>
                  <a:lnTo>
                    <a:pt x="211" y="674"/>
                  </a:lnTo>
                  <a:lnTo>
                    <a:pt x="211" y="692"/>
                  </a:lnTo>
                  <a:lnTo>
                    <a:pt x="211" y="710"/>
                  </a:lnTo>
                  <a:lnTo>
                    <a:pt x="211" y="727"/>
                  </a:lnTo>
                  <a:lnTo>
                    <a:pt x="211" y="746"/>
                  </a:lnTo>
                  <a:lnTo>
                    <a:pt x="211" y="764"/>
                  </a:lnTo>
                  <a:lnTo>
                    <a:pt x="211" y="783"/>
                  </a:lnTo>
                  <a:lnTo>
                    <a:pt x="211" y="802"/>
                  </a:lnTo>
                  <a:lnTo>
                    <a:pt x="212" y="820"/>
                  </a:lnTo>
                  <a:lnTo>
                    <a:pt x="212" y="838"/>
                  </a:lnTo>
                  <a:lnTo>
                    <a:pt x="212" y="857"/>
                  </a:lnTo>
                  <a:lnTo>
                    <a:pt x="212" y="876"/>
                  </a:lnTo>
                  <a:lnTo>
                    <a:pt x="212" y="895"/>
                  </a:lnTo>
                  <a:lnTo>
                    <a:pt x="212" y="915"/>
                  </a:lnTo>
                  <a:lnTo>
                    <a:pt x="212" y="934"/>
                  </a:lnTo>
                  <a:lnTo>
                    <a:pt x="212" y="953"/>
                  </a:lnTo>
                  <a:lnTo>
                    <a:pt x="212" y="973"/>
                  </a:lnTo>
                  <a:lnTo>
                    <a:pt x="213" y="992"/>
                  </a:lnTo>
                  <a:lnTo>
                    <a:pt x="213" y="1012"/>
                  </a:lnTo>
                  <a:lnTo>
                    <a:pt x="213" y="898"/>
                  </a:lnTo>
                  <a:lnTo>
                    <a:pt x="213" y="813"/>
                  </a:lnTo>
                  <a:lnTo>
                    <a:pt x="213" y="744"/>
                  </a:lnTo>
                  <a:lnTo>
                    <a:pt x="213" y="690"/>
                  </a:lnTo>
                  <a:lnTo>
                    <a:pt x="213" y="644"/>
                  </a:lnTo>
                  <a:lnTo>
                    <a:pt x="213" y="606"/>
                  </a:lnTo>
                  <a:lnTo>
                    <a:pt x="213" y="575"/>
                  </a:lnTo>
                  <a:lnTo>
                    <a:pt x="214" y="549"/>
                  </a:lnTo>
                  <a:lnTo>
                    <a:pt x="214" y="526"/>
                  </a:lnTo>
                  <a:lnTo>
                    <a:pt x="214" y="509"/>
                  </a:lnTo>
                  <a:lnTo>
                    <a:pt x="214" y="493"/>
                  </a:lnTo>
                  <a:lnTo>
                    <a:pt x="214" y="481"/>
                  </a:lnTo>
                  <a:lnTo>
                    <a:pt x="214" y="471"/>
                  </a:lnTo>
                  <a:lnTo>
                    <a:pt x="214" y="462"/>
                  </a:lnTo>
                  <a:lnTo>
                    <a:pt x="214" y="456"/>
                  </a:lnTo>
                  <a:lnTo>
                    <a:pt x="214" y="452"/>
                  </a:lnTo>
                  <a:lnTo>
                    <a:pt x="214" y="449"/>
                  </a:lnTo>
                  <a:lnTo>
                    <a:pt x="215" y="448"/>
                  </a:lnTo>
                  <a:lnTo>
                    <a:pt x="215" y="394"/>
                  </a:lnTo>
                  <a:lnTo>
                    <a:pt x="215" y="350"/>
                  </a:lnTo>
                  <a:lnTo>
                    <a:pt x="215" y="314"/>
                  </a:lnTo>
                  <a:lnTo>
                    <a:pt x="215" y="283"/>
                  </a:lnTo>
                  <a:lnTo>
                    <a:pt x="215" y="258"/>
                  </a:lnTo>
                  <a:lnTo>
                    <a:pt x="215" y="237"/>
                  </a:lnTo>
                  <a:lnTo>
                    <a:pt x="215" y="219"/>
                  </a:lnTo>
                  <a:lnTo>
                    <a:pt x="215" y="204"/>
                  </a:lnTo>
                  <a:lnTo>
                    <a:pt x="216" y="192"/>
                  </a:lnTo>
                  <a:lnTo>
                    <a:pt x="216" y="182"/>
                  </a:lnTo>
                  <a:lnTo>
                    <a:pt x="216" y="175"/>
                  </a:lnTo>
                  <a:lnTo>
                    <a:pt x="216" y="169"/>
                  </a:lnTo>
                  <a:lnTo>
                    <a:pt x="216" y="165"/>
                  </a:lnTo>
                  <a:lnTo>
                    <a:pt x="216" y="162"/>
                  </a:lnTo>
                  <a:lnTo>
                    <a:pt x="216" y="161"/>
                  </a:lnTo>
                  <a:lnTo>
                    <a:pt x="216" y="161"/>
                  </a:lnTo>
                  <a:lnTo>
                    <a:pt x="216" y="162"/>
                  </a:lnTo>
                  <a:lnTo>
                    <a:pt x="217" y="163"/>
                  </a:lnTo>
                  <a:lnTo>
                    <a:pt x="217" y="167"/>
                  </a:lnTo>
                  <a:lnTo>
                    <a:pt x="217" y="171"/>
                  </a:lnTo>
                  <a:lnTo>
                    <a:pt x="217" y="176"/>
                  </a:lnTo>
                  <a:lnTo>
                    <a:pt x="217" y="181"/>
                  </a:lnTo>
                  <a:lnTo>
                    <a:pt x="217" y="187"/>
                  </a:lnTo>
                  <a:lnTo>
                    <a:pt x="217" y="194"/>
                  </a:lnTo>
                  <a:lnTo>
                    <a:pt x="217" y="201"/>
                  </a:lnTo>
                  <a:lnTo>
                    <a:pt x="217" y="209"/>
                  </a:lnTo>
                  <a:lnTo>
                    <a:pt x="217" y="218"/>
                  </a:lnTo>
                  <a:lnTo>
                    <a:pt x="218" y="227"/>
                  </a:lnTo>
                  <a:lnTo>
                    <a:pt x="218" y="237"/>
                  </a:lnTo>
                  <a:lnTo>
                    <a:pt x="218" y="247"/>
                  </a:lnTo>
                  <a:lnTo>
                    <a:pt x="218" y="257"/>
                  </a:lnTo>
                  <a:lnTo>
                    <a:pt x="218" y="229"/>
                  </a:lnTo>
                  <a:lnTo>
                    <a:pt x="218" y="204"/>
                  </a:lnTo>
                  <a:lnTo>
                    <a:pt x="218" y="185"/>
                  </a:lnTo>
                  <a:lnTo>
                    <a:pt x="218" y="168"/>
                  </a:lnTo>
                  <a:lnTo>
                    <a:pt x="218" y="153"/>
                  </a:lnTo>
                  <a:lnTo>
                    <a:pt x="219" y="142"/>
                  </a:lnTo>
                  <a:lnTo>
                    <a:pt x="219" y="133"/>
                  </a:lnTo>
                  <a:lnTo>
                    <a:pt x="219" y="127"/>
                  </a:lnTo>
                  <a:lnTo>
                    <a:pt x="219" y="121"/>
                  </a:lnTo>
                  <a:lnTo>
                    <a:pt x="219" y="118"/>
                  </a:lnTo>
                  <a:lnTo>
                    <a:pt x="219" y="116"/>
                  </a:lnTo>
                  <a:lnTo>
                    <a:pt x="219" y="115"/>
                  </a:lnTo>
                  <a:lnTo>
                    <a:pt x="219" y="115"/>
                  </a:lnTo>
                  <a:lnTo>
                    <a:pt x="219" y="116"/>
                  </a:lnTo>
                  <a:lnTo>
                    <a:pt x="221" y="118"/>
                  </a:lnTo>
                  <a:lnTo>
                    <a:pt x="221" y="121"/>
                  </a:lnTo>
                  <a:lnTo>
                    <a:pt x="221" y="126"/>
                  </a:lnTo>
                  <a:lnTo>
                    <a:pt x="221" y="130"/>
                  </a:lnTo>
                  <a:lnTo>
                    <a:pt x="221" y="137"/>
                  </a:lnTo>
                  <a:lnTo>
                    <a:pt x="221" y="142"/>
                  </a:lnTo>
                  <a:lnTo>
                    <a:pt x="221" y="150"/>
                  </a:lnTo>
                  <a:lnTo>
                    <a:pt x="221" y="158"/>
                  </a:lnTo>
                  <a:lnTo>
                    <a:pt x="221" y="166"/>
                  </a:lnTo>
                  <a:lnTo>
                    <a:pt x="221" y="175"/>
                  </a:lnTo>
                  <a:lnTo>
                    <a:pt x="222" y="183"/>
                  </a:lnTo>
                  <a:lnTo>
                    <a:pt x="222" y="193"/>
                  </a:lnTo>
                  <a:lnTo>
                    <a:pt x="222" y="203"/>
                  </a:lnTo>
                  <a:lnTo>
                    <a:pt x="222" y="214"/>
                  </a:lnTo>
                  <a:lnTo>
                    <a:pt x="222" y="224"/>
                  </a:lnTo>
                  <a:lnTo>
                    <a:pt x="222" y="237"/>
                  </a:lnTo>
                  <a:lnTo>
                    <a:pt x="222" y="248"/>
                  </a:lnTo>
                  <a:lnTo>
                    <a:pt x="222" y="260"/>
                  </a:lnTo>
                  <a:lnTo>
                    <a:pt x="222" y="272"/>
                  </a:lnTo>
                  <a:lnTo>
                    <a:pt x="223" y="286"/>
                  </a:lnTo>
                  <a:lnTo>
                    <a:pt x="223" y="299"/>
                  </a:lnTo>
                  <a:lnTo>
                    <a:pt x="223" y="311"/>
                  </a:lnTo>
                  <a:lnTo>
                    <a:pt x="223" y="325"/>
                  </a:lnTo>
                  <a:lnTo>
                    <a:pt x="223" y="339"/>
                  </a:lnTo>
                  <a:lnTo>
                    <a:pt x="223" y="353"/>
                  </a:lnTo>
                  <a:lnTo>
                    <a:pt x="223" y="368"/>
                  </a:lnTo>
                  <a:lnTo>
                    <a:pt x="223" y="382"/>
                  </a:lnTo>
                  <a:lnTo>
                    <a:pt x="223" y="397"/>
                  </a:lnTo>
                  <a:lnTo>
                    <a:pt x="223" y="412"/>
                  </a:lnTo>
                  <a:lnTo>
                    <a:pt x="224" y="428"/>
                  </a:lnTo>
                  <a:lnTo>
                    <a:pt x="224" y="442"/>
                  </a:lnTo>
                  <a:lnTo>
                    <a:pt x="224" y="459"/>
                  </a:lnTo>
                  <a:lnTo>
                    <a:pt x="224" y="474"/>
                  </a:lnTo>
                  <a:lnTo>
                    <a:pt x="224" y="490"/>
                  </a:lnTo>
                  <a:lnTo>
                    <a:pt x="224" y="506"/>
                  </a:lnTo>
                  <a:lnTo>
                    <a:pt x="224" y="522"/>
                  </a:lnTo>
                  <a:lnTo>
                    <a:pt x="224" y="539"/>
                  </a:lnTo>
                  <a:lnTo>
                    <a:pt x="224" y="555"/>
                  </a:lnTo>
                  <a:lnTo>
                    <a:pt x="225" y="572"/>
                  </a:lnTo>
                  <a:lnTo>
                    <a:pt x="225" y="590"/>
                  </a:lnTo>
                  <a:lnTo>
                    <a:pt x="225" y="606"/>
                  </a:lnTo>
                  <a:lnTo>
                    <a:pt x="225" y="624"/>
                  </a:lnTo>
                  <a:lnTo>
                    <a:pt x="225" y="641"/>
                  </a:lnTo>
                  <a:lnTo>
                    <a:pt x="225" y="659"/>
                  </a:lnTo>
                  <a:lnTo>
                    <a:pt x="225" y="676"/>
                  </a:lnTo>
                  <a:lnTo>
                    <a:pt x="225" y="694"/>
                  </a:lnTo>
                  <a:lnTo>
                    <a:pt x="225" y="712"/>
                  </a:lnTo>
                  <a:lnTo>
                    <a:pt x="226" y="730"/>
                  </a:lnTo>
                  <a:lnTo>
                    <a:pt x="226" y="747"/>
                  </a:lnTo>
                  <a:lnTo>
                    <a:pt x="226" y="766"/>
                  </a:lnTo>
                  <a:lnTo>
                    <a:pt x="226" y="694"/>
                  </a:lnTo>
                  <a:lnTo>
                    <a:pt x="226" y="635"/>
                  </a:lnTo>
                  <a:lnTo>
                    <a:pt x="226" y="589"/>
                  </a:lnTo>
                  <a:lnTo>
                    <a:pt x="226" y="549"/>
                  </a:lnTo>
                  <a:lnTo>
                    <a:pt x="226" y="515"/>
                  </a:lnTo>
                  <a:lnTo>
                    <a:pt x="226" y="489"/>
                  </a:lnTo>
                  <a:lnTo>
                    <a:pt x="226" y="465"/>
                  </a:lnTo>
                  <a:lnTo>
                    <a:pt x="227" y="447"/>
                  </a:lnTo>
                  <a:lnTo>
                    <a:pt x="227" y="430"/>
                  </a:lnTo>
                  <a:lnTo>
                    <a:pt x="227" y="418"/>
                  </a:lnTo>
                  <a:lnTo>
                    <a:pt x="227" y="407"/>
                  </a:lnTo>
                  <a:lnTo>
                    <a:pt x="227" y="398"/>
                  </a:lnTo>
                  <a:lnTo>
                    <a:pt x="227" y="391"/>
                  </a:lnTo>
                  <a:lnTo>
                    <a:pt x="227" y="387"/>
                  </a:lnTo>
                  <a:lnTo>
                    <a:pt x="227" y="383"/>
                  </a:lnTo>
                  <a:lnTo>
                    <a:pt x="227" y="381"/>
                  </a:lnTo>
                  <a:lnTo>
                    <a:pt x="228" y="381"/>
                  </a:lnTo>
                  <a:lnTo>
                    <a:pt x="228" y="381"/>
                  </a:lnTo>
                  <a:lnTo>
                    <a:pt x="228" y="383"/>
                  </a:lnTo>
                  <a:lnTo>
                    <a:pt x="228" y="385"/>
                  </a:lnTo>
                  <a:lnTo>
                    <a:pt x="228" y="389"/>
                  </a:lnTo>
                  <a:lnTo>
                    <a:pt x="228" y="393"/>
                  </a:lnTo>
                  <a:lnTo>
                    <a:pt x="228" y="399"/>
                  </a:lnTo>
                  <a:lnTo>
                    <a:pt x="228" y="404"/>
                  </a:lnTo>
                  <a:lnTo>
                    <a:pt x="228" y="411"/>
                  </a:lnTo>
                  <a:lnTo>
                    <a:pt x="229" y="418"/>
                  </a:lnTo>
                  <a:lnTo>
                    <a:pt x="229" y="425"/>
                  </a:lnTo>
                  <a:lnTo>
                    <a:pt x="229" y="434"/>
                  </a:lnTo>
                  <a:lnTo>
                    <a:pt x="229" y="443"/>
                  </a:lnTo>
                  <a:lnTo>
                    <a:pt x="229" y="452"/>
                  </a:lnTo>
                  <a:lnTo>
                    <a:pt x="229" y="462"/>
                  </a:lnTo>
                  <a:lnTo>
                    <a:pt x="229" y="472"/>
                  </a:lnTo>
                  <a:lnTo>
                    <a:pt x="229" y="483"/>
                  </a:lnTo>
                  <a:lnTo>
                    <a:pt x="229" y="494"/>
                  </a:lnTo>
                  <a:lnTo>
                    <a:pt x="229" y="505"/>
                  </a:lnTo>
                  <a:lnTo>
                    <a:pt x="231" y="518"/>
                  </a:lnTo>
                  <a:lnTo>
                    <a:pt x="231" y="530"/>
                  </a:lnTo>
                  <a:lnTo>
                    <a:pt x="231" y="542"/>
                  </a:lnTo>
                  <a:lnTo>
                    <a:pt x="231" y="555"/>
                  </a:lnTo>
                  <a:lnTo>
                    <a:pt x="231" y="569"/>
                  </a:lnTo>
                  <a:lnTo>
                    <a:pt x="231" y="582"/>
                  </a:lnTo>
                  <a:lnTo>
                    <a:pt x="231" y="595"/>
                  </a:lnTo>
                  <a:lnTo>
                    <a:pt x="231" y="609"/>
                  </a:lnTo>
                  <a:lnTo>
                    <a:pt x="231" y="553"/>
                  </a:lnTo>
                  <a:lnTo>
                    <a:pt x="232" y="508"/>
                  </a:lnTo>
                  <a:lnTo>
                    <a:pt x="232" y="469"/>
                  </a:lnTo>
                  <a:lnTo>
                    <a:pt x="232" y="438"/>
                  </a:lnTo>
                  <a:lnTo>
                    <a:pt x="232" y="411"/>
                  </a:lnTo>
                  <a:lnTo>
                    <a:pt x="232" y="389"/>
                  </a:lnTo>
                  <a:lnTo>
                    <a:pt x="232" y="370"/>
                  </a:lnTo>
                  <a:lnTo>
                    <a:pt x="232" y="354"/>
                  </a:lnTo>
                  <a:lnTo>
                    <a:pt x="232" y="342"/>
                  </a:lnTo>
                  <a:lnTo>
                    <a:pt x="232" y="331"/>
                  </a:lnTo>
                  <a:lnTo>
                    <a:pt x="233" y="323"/>
                  </a:lnTo>
                  <a:lnTo>
                    <a:pt x="233" y="317"/>
                  </a:lnTo>
                  <a:lnTo>
                    <a:pt x="233" y="312"/>
                  </a:lnTo>
                  <a:lnTo>
                    <a:pt x="233" y="310"/>
                  </a:lnTo>
                  <a:lnTo>
                    <a:pt x="233" y="308"/>
                  </a:lnTo>
                  <a:lnTo>
                    <a:pt x="233" y="308"/>
                  </a:lnTo>
                  <a:lnTo>
                    <a:pt x="233" y="308"/>
                  </a:lnTo>
                  <a:lnTo>
                    <a:pt x="233" y="310"/>
                  </a:lnTo>
                  <a:lnTo>
                    <a:pt x="233" y="312"/>
                  </a:lnTo>
                  <a:lnTo>
                    <a:pt x="233" y="317"/>
                  </a:lnTo>
                  <a:lnTo>
                    <a:pt x="234" y="321"/>
                  </a:lnTo>
                  <a:lnTo>
                    <a:pt x="234" y="327"/>
                  </a:lnTo>
                  <a:lnTo>
                    <a:pt x="234" y="332"/>
                  </a:lnTo>
                  <a:lnTo>
                    <a:pt x="234" y="339"/>
                  </a:lnTo>
                  <a:lnTo>
                    <a:pt x="234" y="347"/>
                  </a:lnTo>
                  <a:lnTo>
                    <a:pt x="234" y="354"/>
                  </a:lnTo>
                  <a:lnTo>
                    <a:pt x="234" y="362"/>
                  </a:lnTo>
                  <a:lnTo>
                    <a:pt x="234" y="371"/>
                  </a:lnTo>
                  <a:lnTo>
                    <a:pt x="234" y="381"/>
                  </a:lnTo>
                  <a:lnTo>
                    <a:pt x="235" y="391"/>
                  </a:lnTo>
                  <a:lnTo>
                    <a:pt x="235" y="401"/>
                  </a:lnTo>
                  <a:lnTo>
                    <a:pt x="235" y="412"/>
                  </a:lnTo>
                  <a:lnTo>
                    <a:pt x="235" y="423"/>
                  </a:lnTo>
                  <a:lnTo>
                    <a:pt x="235" y="434"/>
                  </a:lnTo>
                  <a:lnTo>
                    <a:pt x="235" y="447"/>
                  </a:lnTo>
                  <a:lnTo>
                    <a:pt x="235" y="459"/>
                  </a:lnTo>
                  <a:lnTo>
                    <a:pt x="235" y="471"/>
                  </a:lnTo>
                  <a:lnTo>
                    <a:pt x="235" y="484"/>
                  </a:lnTo>
                  <a:lnTo>
                    <a:pt x="236" y="498"/>
                  </a:lnTo>
                  <a:lnTo>
                    <a:pt x="236" y="511"/>
                  </a:lnTo>
                  <a:lnTo>
                    <a:pt x="236" y="524"/>
                  </a:lnTo>
                  <a:lnTo>
                    <a:pt x="236" y="539"/>
                  </a:lnTo>
                  <a:lnTo>
                    <a:pt x="236" y="552"/>
                  </a:lnTo>
                  <a:lnTo>
                    <a:pt x="236" y="568"/>
                  </a:lnTo>
                  <a:lnTo>
                    <a:pt x="236" y="582"/>
                  </a:lnTo>
                  <a:lnTo>
                    <a:pt x="236" y="596"/>
                  </a:lnTo>
                  <a:lnTo>
                    <a:pt x="236" y="612"/>
                  </a:lnTo>
                  <a:lnTo>
                    <a:pt x="236" y="627"/>
                  </a:lnTo>
                  <a:lnTo>
                    <a:pt x="237" y="570"/>
                  </a:lnTo>
                  <a:lnTo>
                    <a:pt x="237" y="523"/>
                  </a:lnTo>
                  <a:lnTo>
                    <a:pt x="237" y="485"/>
                  </a:lnTo>
                  <a:lnTo>
                    <a:pt x="237" y="453"/>
                  </a:lnTo>
                  <a:lnTo>
                    <a:pt x="237" y="425"/>
                  </a:lnTo>
                  <a:lnTo>
                    <a:pt x="237" y="403"/>
                  </a:lnTo>
                  <a:lnTo>
                    <a:pt x="237" y="384"/>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7" name="Freeform 44"/>
            <p:cNvSpPr>
              <a:spLocks/>
            </p:cNvSpPr>
            <p:nvPr/>
          </p:nvSpPr>
          <p:spPr bwMode="auto">
            <a:xfrm>
              <a:off x="1192" y="734"/>
              <a:ext cx="238" cy="1529"/>
            </a:xfrm>
            <a:custGeom>
              <a:avLst/>
              <a:gdLst>
                <a:gd name="T0" fmla="*/ 5 w 238"/>
                <a:gd name="T1" fmla="*/ 419 h 1529"/>
                <a:gd name="T2" fmla="*/ 8 w 238"/>
                <a:gd name="T3" fmla="*/ 939 h 1529"/>
                <a:gd name="T4" fmla="*/ 11 w 238"/>
                <a:gd name="T5" fmla="*/ 1063 h 1529"/>
                <a:gd name="T6" fmla="*/ 16 w 238"/>
                <a:gd name="T7" fmla="*/ 520 h 1529"/>
                <a:gd name="T8" fmla="*/ 19 w 238"/>
                <a:gd name="T9" fmla="*/ 307 h 1529"/>
                <a:gd name="T10" fmla="*/ 24 w 238"/>
                <a:gd name="T11" fmla="*/ 443 h 1529"/>
                <a:gd name="T12" fmla="*/ 27 w 238"/>
                <a:gd name="T13" fmla="*/ 451 h 1529"/>
                <a:gd name="T14" fmla="*/ 31 w 238"/>
                <a:gd name="T15" fmla="*/ 372 h 1529"/>
                <a:gd name="T16" fmla="*/ 35 w 238"/>
                <a:gd name="T17" fmla="*/ 101 h 1529"/>
                <a:gd name="T18" fmla="*/ 38 w 238"/>
                <a:gd name="T19" fmla="*/ 449 h 1529"/>
                <a:gd name="T20" fmla="*/ 42 w 238"/>
                <a:gd name="T21" fmla="*/ 352 h 1529"/>
                <a:gd name="T22" fmla="*/ 46 w 238"/>
                <a:gd name="T23" fmla="*/ 54 h 1529"/>
                <a:gd name="T24" fmla="*/ 50 w 238"/>
                <a:gd name="T25" fmla="*/ 197 h 1529"/>
                <a:gd name="T26" fmla="*/ 54 w 238"/>
                <a:gd name="T27" fmla="*/ 726 h 1529"/>
                <a:gd name="T28" fmla="*/ 58 w 238"/>
                <a:gd name="T29" fmla="*/ 449 h 1529"/>
                <a:gd name="T30" fmla="*/ 61 w 238"/>
                <a:gd name="T31" fmla="*/ 608 h 1529"/>
                <a:gd name="T32" fmla="*/ 65 w 238"/>
                <a:gd name="T33" fmla="*/ 1140 h 1529"/>
                <a:gd name="T34" fmla="*/ 69 w 238"/>
                <a:gd name="T35" fmla="*/ 459 h 1529"/>
                <a:gd name="T36" fmla="*/ 72 w 238"/>
                <a:gd name="T37" fmla="*/ 226 h 1529"/>
                <a:gd name="T38" fmla="*/ 77 w 238"/>
                <a:gd name="T39" fmla="*/ 471 h 1529"/>
                <a:gd name="T40" fmla="*/ 80 w 238"/>
                <a:gd name="T41" fmla="*/ 291 h 1529"/>
                <a:gd name="T42" fmla="*/ 85 w 238"/>
                <a:gd name="T43" fmla="*/ 316 h 1529"/>
                <a:gd name="T44" fmla="*/ 88 w 238"/>
                <a:gd name="T45" fmla="*/ 435 h 1529"/>
                <a:gd name="T46" fmla="*/ 91 w 238"/>
                <a:gd name="T47" fmla="*/ 273 h 1529"/>
                <a:gd name="T48" fmla="*/ 96 w 238"/>
                <a:gd name="T49" fmla="*/ 654 h 1529"/>
                <a:gd name="T50" fmla="*/ 99 w 238"/>
                <a:gd name="T51" fmla="*/ 1237 h 1529"/>
                <a:gd name="T52" fmla="*/ 103 w 238"/>
                <a:gd name="T53" fmla="*/ 446 h 1529"/>
                <a:gd name="T54" fmla="*/ 107 w 238"/>
                <a:gd name="T55" fmla="*/ 562 h 1529"/>
                <a:gd name="T56" fmla="*/ 111 w 238"/>
                <a:gd name="T57" fmla="*/ 434 h 1529"/>
                <a:gd name="T58" fmla="*/ 115 w 238"/>
                <a:gd name="T59" fmla="*/ 264 h 1529"/>
                <a:gd name="T60" fmla="*/ 118 w 238"/>
                <a:gd name="T61" fmla="*/ 632 h 1529"/>
                <a:gd name="T62" fmla="*/ 122 w 238"/>
                <a:gd name="T63" fmla="*/ 366 h 1529"/>
                <a:gd name="T64" fmla="*/ 126 w 238"/>
                <a:gd name="T65" fmla="*/ 240 h 1529"/>
                <a:gd name="T66" fmla="*/ 130 w 238"/>
                <a:gd name="T67" fmla="*/ 512 h 1529"/>
                <a:gd name="T68" fmla="*/ 133 w 238"/>
                <a:gd name="T69" fmla="*/ 365 h 1529"/>
                <a:gd name="T70" fmla="*/ 137 w 238"/>
                <a:gd name="T71" fmla="*/ 438 h 1529"/>
                <a:gd name="T72" fmla="*/ 141 w 238"/>
                <a:gd name="T73" fmla="*/ 88 h 1529"/>
                <a:gd name="T74" fmla="*/ 145 w 238"/>
                <a:gd name="T75" fmla="*/ 212 h 1529"/>
                <a:gd name="T76" fmla="*/ 149 w 238"/>
                <a:gd name="T77" fmla="*/ 248 h 1529"/>
                <a:gd name="T78" fmla="*/ 152 w 238"/>
                <a:gd name="T79" fmla="*/ 278 h 1529"/>
                <a:gd name="T80" fmla="*/ 157 w 238"/>
                <a:gd name="T81" fmla="*/ 788 h 1529"/>
                <a:gd name="T82" fmla="*/ 160 w 238"/>
                <a:gd name="T83" fmla="*/ 383 h 1529"/>
                <a:gd name="T84" fmla="*/ 163 w 238"/>
                <a:gd name="T85" fmla="*/ 476 h 1529"/>
                <a:gd name="T86" fmla="*/ 168 w 238"/>
                <a:gd name="T87" fmla="*/ 432 h 1529"/>
                <a:gd name="T88" fmla="*/ 171 w 238"/>
                <a:gd name="T89" fmla="*/ 264 h 1529"/>
                <a:gd name="T90" fmla="*/ 176 w 238"/>
                <a:gd name="T91" fmla="*/ 574 h 1529"/>
                <a:gd name="T92" fmla="*/ 179 w 238"/>
                <a:gd name="T93" fmla="*/ 386 h 1529"/>
                <a:gd name="T94" fmla="*/ 183 w 238"/>
                <a:gd name="T95" fmla="*/ 256 h 1529"/>
                <a:gd name="T96" fmla="*/ 187 w 238"/>
                <a:gd name="T97" fmla="*/ 585 h 1529"/>
                <a:gd name="T98" fmla="*/ 190 w 238"/>
                <a:gd name="T99" fmla="*/ 332 h 1529"/>
                <a:gd name="T100" fmla="*/ 195 w 238"/>
                <a:gd name="T101" fmla="*/ 201 h 1529"/>
                <a:gd name="T102" fmla="*/ 198 w 238"/>
                <a:gd name="T103" fmla="*/ 617 h 1529"/>
                <a:gd name="T104" fmla="*/ 202 w 238"/>
                <a:gd name="T105" fmla="*/ 1212 h 1529"/>
                <a:gd name="T106" fmla="*/ 206 w 238"/>
                <a:gd name="T107" fmla="*/ 445 h 1529"/>
                <a:gd name="T108" fmla="*/ 210 w 238"/>
                <a:gd name="T109" fmla="*/ 747 h 1529"/>
                <a:gd name="T110" fmla="*/ 213 w 238"/>
                <a:gd name="T111" fmla="*/ 374 h 1529"/>
                <a:gd name="T112" fmla="*/ 217 w 238"/>
                <a:gd name="T113" fmla="*/ 223 h 1529"/>
                <a:gd name="T114" fmla="*/ 221 w 238"/>
                <a:gd name="T115" fmla="*/ 599 h 1529"/>
                <a:gd name="T116" fmla="*/ 224 w 238"/>
                <a:gd name="T117" fmla="*/ 1181 h 1529"/>
                <a:gd name="T118" fmla="*/ 229 w 238"/>
                <a:gd name="T119" fmla="*/ 72 h 1529"/>
                <a:gd name="T120" fmla="*/ 232 w 238"/>
                <a:gd name="T121" fmla="*/ 244 h 1529"/>
                <a:gd name="T122" fmla="*/ 237 w 238"/>
                <a:gd name="T123" fmla="*/ 362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1529">
                  <a:moveTo>
                    <a:pt x="0" y="307"/>
                  </a:moveTo>
                  <a:lnTo>
                    <a:pt x="0" y="292"/>
                  </a:lnTo>
                  <a:lnTo>
                    <a:pt x="0" y="278"/>
                  </a:lnTo>
                  <a:lnTo>
                    <a:pt x="1" y="268"/>
                  </a:lnTo>
                  <a:lnTo>
                    <a:pt x="1" y="261"/>
                  </a:lnTo>
                  <a:lnTo>
                    <a:pt x="1" y="254"/>
                  </a:lnTo>
                  <a:lnTo>
                    <a:pt x="1" y="250"/>
                  </a:lnTo>
                  <a:lnTo>
                    <a:pt x="1" y="246"/>
                  </a:lnTo>
                  <a:lnTo>
                    <a:pt x="1" y="244"/>
                  </a:lnTo>
                  <a:lnTo>
                    <a:pt x="1" y="244"/>
                  </a:lnTo>
                  <a:lnTo>
                    <a:pt x="1" y="244"/>
                  </a:lnTo>
                  <a:lnTo>
                    <a:pt x="1" y="246"/>
                  </a:lnTo>
                  <a:lnTo>
                    <a:pt x="2" y="248"/>
                  </a:lnTo>
                  <a:lnTo>
                    <a:pt x="2" y="253"/>
                  </a:lnTo>
                  <a:lnTo>
                    <a:pt x="2" y="257"/>
                  </a:lnTo>
                  <a:lnTo>
                    <a:pt x="2" y="262"/>
                  </a:lnTo>
                  <a:lnTo>
                    <a:pt x="2" y="268"/>
                  </a:lnTo>
                  <a:lnTo>
                    <a:pt x="2" y="275"/>
                  </a:lnTo>
                  <a:lnTo>
                    <a:pt x="2" y="282"/>
                  </a:lnTo>
                  <a:lnTo>
                    <a:pt x="2" y="290"/>
                  </a:lnTo>
                  <a:lnTo>
                    <a:pt x="2" y="298"/>
                  </a:lnTo>
                  <a:lnTo>
                    <a:pt x="2" y="307"/>
                  </a:lnTo>
                  <a:lnTo>
                    <a:pt x="4" y="316"/>
                  </a:lnTo>
                  <a:lnTo>
                    <a:pt x="4" y="326"/>
                  </a:lnTo>
                  <a:lnTo>
                    <a:pt x="4" y="336"/>
                  </a:lnTo>
                  <a:lnTo>
                    <a:pt x="4" y="347"/>
                  </a:lnTo>
                  <a:lnTo>
                    <a:pt x="4" y="358"/>
                  </a:lnTo>
                  <a:lnTo>
                    <a:pt x="4" y="371"/>
                  </a:lnTo>
                  <a:lnTo>
                    <a:pt x="4" y="382"/>
                  </a:lnTo>
                  <a:lnTo>
                    <a:pt x="4" y="394"/>
                  </a:lnTo>
                  <a:lnTo>
                    <a:pt x="4" y="406"/>
                  </a:lnTo>
                  <a:lnTo>
                    <a:pt x="5" y="419"/>
                  </a:lnTo>
                  <a:lnTo>
                    <a:pt x="5" y="433"/>
                  </a:lnTo>
                  <a:lnTo>
                    <a:pt x="5" y="446"/>
                  </a:lnTo>
                  <a:lnTo>
                    <a:pt x="5" y="459"/>
                  </a:lnTo>
                  <a:lnTo>
                    <a:pt x="5" y="474"/>
                  </a:lnTo>
                  <a:lnTo>
                    <a:pt x="5" y="488"/>
                  </a:lnTo>
                  <a:lnTo>
                    <a:pt x="5" y="503"/>
                  </a:lnTo>
                  <a:lnTo>
                    <a:pt x="5" y="517"/>
                  </a:lnTo>
                  <a:lnTo>
                    <a:pt x="5" y="532"/>
                  </a:lnTo>
                  <a:lnTo>
                    <a:pt x="6" y="547"/>
                  </a:lnTo>
                  <a:lnTo>
                    <a:pt x="6" y="563"/>
                  </a:lnTo>
                  <a:lnTo>
                    <a:pt x="6" y="578"/>
                  </a:lnTo>
                  <a:lnTo>
                    <a:pt x="6" y="594"/>
                  </a:lnTo>
                  <a:lnTo>
                    <a:pt x="6" y="609"/>
                  </a:lnTo>
                  <a:lnTo>
                    <a:pt x="6" y="625"/>
                  </a:lnTo>
                  <a:lnTo>
                    <a:pt x="6" y="641"/>
                  </a:lnTo>
                  <a:lnTo>
                    <a:pt x="6" y="658"/>
                  </a:lnTo>
                  <a:lnTo>
                    <a:pt x="6" y="675"/>
                  </a:lnTo>
                  <a:lnTo>
                    <a:pt x="6" y="691"/>
                  </a:lnTo>
                  <a:lnTo>
                    <a:pt x="7" y="708"/>
                  </a:lnTo>
                  <a:lnTo>
                    <a:pt x="7" y="725"/>
                  </a:lnTo>
                  <a:lnTo>
                    <a:pt x="7" y="743"/>
                  </a:lnTo>
                  <a:lnTo>
                    <a:pt x="7" y="759"/>
                  </a:lnTo>
                  <a:lnTo>
                    <a:pt x="7" y="777"/>
                  </a:lnTo>
                  <a:lnTo>
                    <a:pt x="7" y="795"/>
                  </a:lnTo>
                  <a:lnTo>
                    <a:pt x="7" y="812"/>
                  </a:lnTo>
                  <a:lnTo>
                    <a:pt x="7" y="830"/>
                  </a:lnTo>
                  <a:lnTo>
                    <a:pt x="7" y="848"/>
                  </a:lnTo>
                  <a:lnTo>
                    <a:pt x="8" y="866"/>
                  </a:lnTo>
                  <a:lnTo>
                    <a:pt x="8" y="884"/>
                  </a:lnTo>
                  <a:lnTo>
                    <a:pt x="8" y="902"/>
                  </a:lnTo>
                  <a:lnTo>
                    <a:pt x="8" y="920"/>
                  </a:lnTo>
                  <a:lnTo>
                    <a:pt x="8" y="939"/>
                  </a:lnTo>
                  <a:lnTo>
                    <a:pt x="8" y="957"/>
                  </a:lnTo>
                  <a:lnTo>
                    <a:pt x="8" y="976"/>
                  </a:lnTo>
                  <a:lnTo>
                    <a:pt x="8" y="995"/>
                  </a:lnTo>
                  <a:lnTo>
                    <a:pt x="8" y="1013"/>
                  </a:lnTo>
                  <a:lnTo>
                    <a:pt x="9" y="1032"/>
                  </a:lnTo>
                  <a:lnTo>
                    <a:pt x="9" y="1051"/>
                  </a:lnTo>
                  <a:lnTo>
                    <a:pt x="9" y="1070"/>
                  </a:lnTo>
                  <a:lnTo>
                    <a:pt x="9" y="1090"/>
                  </a:lnTo>
                  <a:lnTo>
                    <a:pt x="9" y="1109"/>
                  </a:lnTo>
                  <a:lnTo>
                    <a:pt x="9" y="1128"/>
                  </a:lnTo>
                  <a:lnTo>
                    <a:pt x="9" y="1148"/>
                  </a:lnTo>
                  <a:lnTo>
                    <a:pt x="9" y="1167"/>
                  </a:lnTo>
                  <a:lnTo>
                    <a:pt x="9" y="1187"/>
                  </a:lnTo>
                  <a:lnTo>
                    <a:pt x="9" y="1207"/>
                  </a:lnTo>
                  <a:lnTo>
                    <a:pt x="10" y="1225"/>
                  </a:lnTo>
                  <a:lnTo>
                    <a:pt x="10" y="1245"/>
                  </a:lnTo>
                  <a:lnTo>
                    <a:pt x="10" y="1265"/>
                  </a:lnTo>
                  <a:lnTo>
                    <a:pt x="10" y="1285"/>
                  </a:lnTo>
                  <a:lnTo>
                    <a:pt x="10" y="1305"/>
                  </a:lnTo>
                  <a:lnTo>
                    <a:pt x="10" y="1325"/>
                  </a:lnTo>
                  <a:lnTo>
                    <a:pt x="10" y="1345"/>
                  </a:lnTo>
                  <a:lnTo>
                    <a:pt x="10" y="1365"/>
                  </a:lnTo>
                  <a:lnTo>
                    <a:pt x="10" y="1385"/>
                  </a:lnTo>
                  <a:lnTo>
                    <a:pt x="11" y="1406"/>
                  </a:lnTo>
                  <a:lnTo>
                    <a:pt x="11" y="1426"/>
                  </a:lnTo>
                  <a:lnTo>
                    <a:pt x="11" y="1446"/>
                  </a:lnTo>
                  <a:lnTo>
                    <a:pt x="11" y="1467"/>
                  </a:lnTo>
                  <a:lnTo>
                    <a:pt x="11" y="1487"/>
                  </a:lnTo>
                  <a:lnTo>
                    <a:pt x="11" y="1509"/>
                  </a:lnTo>
                  <a:lnTo>
                    <a:pt x="11" y="1529"/>
                  </a:lnTo>
                  <a:lnTo>
                    <a:pt x="11" y="1241"/>
                  </a:lnTo>
                  <a:lnTo>
                    <a:pt x="11" y="1063"/>
                  </a:lnTo>
                  <a:lnTo>
                    <a:pt x="12" y="938"/>
                  </a:lnTo>
                  <a:lnTo>
                    <a:pt x="12" y="844"/>
                  </a:lnTo>
                  <a:lnTo>
                    <a:pt x="12" y="770"/>
                  </a:lnTo>
                  <a:lnTo>
                    <a:pt x="12" y="710"/>
                  </a:lnTo>
                  <a:lnTo>
                    <a:pt x="12" y="663"/>
                  </a:lnTo>
                  <a:lnTo>
                    <a:pt x="12" y="622"/>
                  </a:lnTo>
                  <a:lnTo>
                    <a:pt x="12" y="588"/>
                  </a:lnTo>
                  <a:lnTo>
                    <a:pt x="12" y="560"/>
                  </a:lnTo>
                  <a:lnTo>
                    <a:pt x="12" y="537"/>
                  </a:lnTo>
                  <a:lnTo>
                    <a:pt x="12" y="517"/>
                  </a:lnTo>
                  <a:lnTo>
                    <a:pt x="14" y="502"/>
                  </a:lnTo>
                  <a:lnTo>
                    <a:pt x="14" y="488"/>
                  </a:lnTo>
                  <a:lnTo>
                    <a:pt x="14" y="477"/>
                  </a:lnTo>
                  <a:lnTo>
                    <a:pt x="14" y="468"/>
                  </a:lnTo>
                  <a:lnTo>
                    <a:pt x="14" y="462"/>
                  </a:lnTo>
                  <a:lnTo>
                    <a:pt x="14" y="456"/>
                  </a:lnTo>
                  <a:lnTo>
                    <a:pt x="14" y="453"/>
                  </a:lnTo>
                  <a:lnTo>
                    <a:pt x="14" y="451"/>
                  </a:lnTo>
                  <a:lnTo>
                    <a:pt x="14" y="451"/>
                  </a:lnTo>
                  <a:lnTo>
                    <a:pt x="15" y="451"/>
                  </a:lnTo>
                  <a:lnTo>
                    <a:pt x="15" y="452"/>
                  </a:lnTo>
                  <a:lnTo>
                    <a:pt x="15" y="455"/>
                  </a:lnTo>
                  <a:lnTo>
                    <a:pt x="15" y="458"/>
                  </a:lnTo>
                  <a:lnTo>
                    <a:pt x="15" y="463"/>
                  </a:lnTo>
                  <a:lnTo>
                    <a:pt x="15" y="467"/>
                  </a:lnTo>
                  <a:lnTo>
                    <a:pt x="15" y="473"/>
                  </a:lnTo>
                  <a:lnTo>
                    <a:pt x="15" y="479"/>
                  </a:lnTo>
                  <a:lnTo>
                    <a:pt x="15" y="487"/>
                  </a:lnTo>
                  <a:lnTo>
                    <a:pt x="16" y="495"/>
                  </a:lnTo>
                  <a:lnTo>
                    <a:pt x="16" y="503"/>
                  </a:lnTo>
                  <a:lnTo>
                    <a:pt x="16" y="512"/>
                  </a:lnTo>
                  <a:lnTo>
                    <a:pt x="16" y="520"/>
                  </a:lnTo>
                  <a:lnTo>
                    <a:pt x="16" y="463"/>
                  </a:lnTo>
                  <a:lnTo>
                    <a:pt x="16" y="414"/>
                  </a:lnTo>
                  <a:lnTo>
                    <a:pt x="16" y="375"/>
                  </a:lnTo>
                  <a:lnTo>
                    <a:pt x="16" y="342"/>
                  </a:lnTo>
                  <a:lnTo>
                    <a:pt x="16" y="314"/>
                  </a:lnTo>
                  <a:lnTo>
                    <a:pt x="16" y="291"/>
                  </a:lnTo>
                  <a:lnTo>
                    <a:pt x="17" y="271"/>
                  </a:lnTo>
                  <a:lnTo>
                    <a:pt x="17" y="255"/>
                  </a:lnTo>
                  <a:lnTo>
                    <a:pt x="17" y="242"/>
                  </a:lnTo>
                  <a:lnTo>
                    <a:pt x="17" y="231"/>
                  </a:lnTo>
                  <a:lnTo>
                    <a:pt x="17" y="223"/>
                  </a:lnTo>
                  <a:lnTo>
                    <a:pt x="17" y="216"/>
                  </a:lnTo>
                  <a:lnTo>
                    <a:pt x="17" y="211"/>
                  </a:lnTo>
                  <a:lnTo>
                    <a:pt x="17" y="207"/>
                  </a:lnTo>
                  <a:lnTo>
                    <a:pt x="17" y="205"/>
                  </a:lnTo>
                  <a:lnTo>
                    <a:pt x="18" y="205"/>
                  </a:lnTo>
                  <a:lnTo>
                    <a:pt x="18" y="205"/>
                  </a:lnTo>
                  <a:lnTo>
                    <a:pt x="18" y="207"/>
                  </a:lnTo>
                  <a:lnTo>
                    <a:pt x="18" y="210"/>
                  </a:lnTo>
                  <a:lnTo>
                    <a:pt x="18" y="213"/>
                  </a:lnTo>
                  <a:lnTo>
                    <a:pt x="18" y="217"/>
                  </a:lnTo>
                  <a:lnTo>
                    <a:pt x="18" y="222"/>
                  </a:lnTo>
                  <a:lnTo>
                    <a:pt x="18" y="229"/>
                  </a:lnTo>
                  <a:lnTo>
                    <a:pt x="18" y="235"/>
                  </a:lnTo>
                  <a:lnTo>
                    <a:pt x="19" y="242"/>
                  </a:lnTo>
                  <a:lnTo>
                    <a:pt x="19" y="250"/>
                  </a:lnTo>
                  <a:lnTo>
                    <a:pt x="19" y="258"/>
                  </a:lnTo>
                  <a:lnTo>
                    <a:pt x="19" y="266"/>
                  </a:lnTo>
                  <a:lnTo>
                    <a:pt x="19" y="276"/>
                  </a:lnTo>
                  <a:lnTo>
                    <a:pt x="19" y="286"/>
                  </a:lnTo>
                  <a:lnTo>
                    <a:pt x="19" y="296"/>
                  </a:lnTo>
                  <a:lnTo>
                    <a:pt x="19" y="307"/>
                  </a:lnTo>
                  <a:lnTo>
                    <a:pt x="19" y="318"/>
                  </a:lnTo>
                  <a:lnTo>
                    <a:pt x="19" y="330"/>
                  </a:lnTo>
                  <a:lnTo>
                    <a:pt x="20" y="341"/>
                  </a:lnTo>
                  <a:lnTo>
                    <a:pt x="20" y="353"/>
                  </a:lnTo>
                  <a:lnTo>
                    <a:pt x="20" y="366"/>
                  </a:lnTo>
                  <a:lnTo>
                    <a:pt x="20" y="378"/>
                  </a:lnTo>
                  <a:lnTo>
                    <a:pt x="20" y="392"/>
                  </a:lnTo>
                  <a:lnTo>
                    <a:pt x="20" y="405"/>
                  </a:lnTo>
                  <a:lnTo>
                    <a:pt x="20" y="418"/>
                  </a:lnTo>
                  <a:lnTo>
                    <a:pt x="20" y="433"/>
                  </a:lnTo>
                  <a:lnTo>
                    <a:pt x="20" y="447"/>
                  </a:lnTo>
                  <a:lnTo>
                    <a:pt x="21" y="462"/>
                  </a:lnTo>
                  <a:lnTo>
                    <a:pt x="21" y="476"/>
                  </a:lnTo>
                  <a:lnTo>
                    <a:pt x="21" y="491"/>
                  </a:lnTo>
                  <a:lnTo>
                    <a:pt x="21" y="506"/>
                  </a:lnTo>
                  <a:lnTo>
                    <a:pt x="21" y="520"/>
                  </a:lnTo>
                  <a:lnTo>
                    <a:pt x="21" y="536"/>
                  </a:lnTo>
                  <a:lnTo>
                    <a:pt x="21" y="552"/>
                  </a:lnTo>
                  <a:lnTo>
                    <a:pt x="21" y="568"/>
                  </a:lnTo>
                  <a:lnTo>
                    <a:pt x="21" y="584"/>
                  </a:lnTo>
                  <a:lnTo>
                    <a:pt x="22" y="600"/>
                  </a:lnTo>
                  <a:lnTo>
                    <a:pt x="22" y="616"/>
                  </a:lnTo>
                  <a:lnTo>
                    <a:pt x="22" y="633"/>
                  </a:lnTo>
                  <a:lnTo>
                    <a:pt x="22" y="649"/>
                  </a:lnTo>
                  <a:lnTo>
                    <a:pt x="22" y="667"/>
                  </a:lnTo>
                  <a:lnTo>
                    <a:pt x="22" y="684"/>
                  </a:lnTo>
                  <a:lnTo>
                    <a:pt x="22" y="700"/>
                  </a:lnTo>
                  <a:lnTo>
                    <a:pt x="22" y="626"/>
                  </a:lnTo>
                  <a:lnTo>
                    <a:pt x="22" y="566"/>
                  </a:lnTo>
                  <a:lnTo>
                    <a:pt x="22" y="517"/>
                  </a:lnTo>
                  <a:lnTo>
                    <a:pt x="24" y="476"/>
                  </a:lnTo>
                  <a:lnTo>
                    <a:pt x="24" y="443"/>
                  </a:lnTo>
                  <a:lnTo>
                    <a:pt x="24" y="414"/>
                  </a:lnTo>
                  <a:lnTo>
                    <a:pt x="24" y="391"/>
                  </a:lnTo>
                  <a:lnTo>
                    <a:pt x="24" y="371"/>
                  </a:lnTo>
                  <a:lnTo>
                    <a:pt x="24" y="355"/>
                  </a:lnTo>
                  <a:lnTo>
                    <a:pt x="24" y="341"/>
                  </a:lnTo>
                  <a:lnTo>
                    <a:pt x="24" y="330"/>
                  </a:lnTo>
                  <a:lnTo>
                    <a:pt x="24" y="322"/>
                  </a:lnTo>
                  <a:lnTo>
                    <a:pt x="25" y="314"/>
                  </a:lnTo>
                  <a:lnTo>
                    <a:pt x="25" y="310"/>
                  </a:lnTo>
                  <a:lnTo>
                    <a:pt x="25" y="306"/>
                  </a:lnTo>
                  <a:lnTo>
                    <a:pt x="25" y="304"/>
                  </a:lnTo>
                  <a:lnTo>
                    <a:pt x="25" y="303"/>
                  </a:lnTo>
                  <a:lnTo>
                    <a:pt x="25" y="303"/>
                  </a:lnTo>
                  <a:lnTo>
                    <a:pt x="25" y="305"/>
                  </a:lnTo>
                  <a:lnTo>
                    <a:pt x="25" y="307"/>
                  </a:lnTo>
                  <a:lnTo>
                    <a:pt x="25" y="311"/>
                  </a:lnTo>
                  <a:lnTo>
                    <a:pt x="26" y="315"/>
                  </a:lnTo>
                  <a:lnTo>
                    <a:pt x="26" y="320"/>
                  </a:lnTo>
                  <a:lnTo>
                    <a:pt x="26" y="325"/>
                  </a:lnTo>
                  <a:lnTo>
                    <a:pt x="26" y="332"/>
                  </a:lnTo>
                  <a:lnTo>
                    <a:pt x="26" y="340"/>
                  </a:lnTo>
                  <a:lnTo>
                    <a:pt x="26" y="347"/>
                  </a:lnTo>
                  <a:lnTo>
                    <a:pt x="26" y="355"/>
                  </a:lnTo>
                  <a:lnTo>
                    <a:pt x="26" y="364"/>
                  </a:lnTo>
                  <a:lnTo>
                    <a:pt x="26" y="373"/>
                  </a:lnTo>
                  <a:lnTo>
                    <a:pt x="26" y="383"/>
                  </a:lnTo>
                  <a:lnTo>
                    <a:pt x="27" y="393"/>
                  </a:lnTo>
                  <a:lnTo>
                    <a:pt x="27" y="404"/>
                  </a:lnTo>
                  <a:lnTo>
                    <a:pt x="27" y="415"/>
                  </a:lnTo>
                  <a:lnTo>
                    <a:pt x="27" y="426"/>
                  </a:lnTo>
                  <a:lnTo>
                    <a:pt x="27" y="438"/>
                  </a:lnTo>
                  <a:lnTo>
                    <a:pt x="27" y="451"/>
                  </a:lnTo>
                  <a:lnTo>
                    <a:pt x="27" y="463"/>
                  </a:lnTo>
                  <a:lnTo>
                    <a:pt x="27" y="475"/>
                  </a:lnTo>
                  <a:lnTo>
                    <a:pt x="27" y="488"/>
                  </a:lnTo>
                  <a:lnTo>
                    <a:pt x="28" y="502"/>
                  </a:lnTo>
                  <a:lnTo>
                    <a:pt x="28" y="515"/>
                  </a:lnTo>
                  <a:lnTo>
                    <a:pt x="28" y="529"/>
                  </a:lnTo>
                  <a:lnTo>
                    <a:pt x="28" y="544"/>
                  </a:lnTo>
                  <a:lnTo>
                    <a:pt x="28" y="557"/>
                  </a:lnTo>
                  <a:lnTo>
                    <a:pt x="28" y="573"/>
                  </a:lnTo>
                  <a:lnTo>
                    <a:pt x="28" y="587"/>
                  </a:lnTo>
                  <a:lnTo>
                    <a:pt x="28" y="603"/>
                  </a:lnTo>
                  <a:lnTo>
                    <a:pt x="28" y="617"/>
                  </a:lnTo>
                  <a:lnTo>
                    <a:pt x="29" y="633"/>
                  </a:lnTo>
                  <a:lnTo>
                    <a:pt x="29" y="648"/>
                  </a:lnTo>
                  <a:lnTo>
                    <a:pt x="29" y="665"/>
                  </a:lnTo>
                  <a:lnTo>
                    <a:pt x="29" y="680"/>
                  </a:lnTo>
                  <a:lnTo>
                    <a:pt x="29" y="697"/>
                  </a:lnTo>
                  <a:lnTo>
                    <a:pt x="29" y="713"/>
                  </a:lnTo>
                  <a:lnTo>
                    <a:pt x="29" y="729"/>
                  </a:lnTo>
                  <a:lnTo>
                    <a:pt x="29" y="746"/>
                  </a:lnTo>
                  <a:lnTo>
                    <a:pt x="29" y="762"/>
                  </a:lnTo>
                  <a:lnTo>
                    <a:pt x="29" y="780"/>
                  </a:lnTo>
                  <a:lnTo>
                    <a:pt x="30" y="693"/>
                  </a:lnTo>
                  <a:lnTo>
                    <a:pt x="30" y="624"/>
                  </a:lnTo>
                  <a:lnTo>
                    <a:pt x="30" y="568"/>
                  </a:lnTo>
                  <a:lnTo>
                    <a:pt x="30" y="523"/>
                  </a:lnTo>
                  <a:lnTo>
                    <a:pt x="30" y="485"/>
                  </a:lnTo>
                  <a:lnTo>
                    <a:pt x="30" y="454"/>
                  </a:lnTo>
                  <a:lnTo>
                    <a:pt x="30" y="427"/>
                  </a:lnTo>
                  <a:lnTo>
                    <a:pt x="30" y="405"/>
                  </a:lnTo>
                  <a:lnTo>
                    <a:pt x="30" y="386"/>
                  </a:lnTo>
                  <a:lnTo>
                    <a:pt x="31" y="372"/>
                  </a:lnTo>
                  <a:lnTo>
                    <a:pt x="31" y="358"/>
                  </a:lnTo>
                  <a:lnTo>
                    <a:pt x="31" y="348"/>
                  </a:lnTo>
                  <a:lnTo>
                    <a:pt x="31" y="341"/>
                  </a:lnTo>
                  <a:lnTo>
                    <a:pt x="31" y="334"/>
                  </a:lnTo>
                  <a:lnTo>
                    <a:pt x="31" y="330"/>
                  </a:lnTo>
                  <a:lnTo>
                    <a:pt x="31" y="327"/>
                  </a:lnTo>
                  <a:lnTo>
                    <a:pt x="31" y="325"/>
                  </a:lnTo>
                  <a:lnTo>
                    <a:pt x="31" y="325"/>
                  </a:lnTo>
                  <a:lnTo>
                    <a:pt x="32" y="326"/>
                  </a:lnTo>
                  <a:lnTo>
                    <a:pt x="32" y="278"/>
                  </a:lnTo>
                  <a:lnTo>
                    <a:pt x="32" y="239"/>
                  </a:lnTo>
                  <a:lnTo>
                    <a:pt x="32" y="206"/>
                  </a:lnTo>
                  <a:lnTo>
                    <a:pt x="32" y="179"/>
                  </a:lnTo>
                  <a:lnTo>
                    <a:pt x="32" y="155"/>
                  </a:lnTo>
                  <a:lnTo>
                    <a:pt x="32" y="136"/>
                  </a:lnTo>
                  <a:lnTo>
                    <a:pt x="32" y="121"/>
                  </a:lnTo>
                  <a:lnTo>
                    <a:pt x="32" y="108"/>
                  </a:lnTo>
                  <a:lnTo>
                    <a:pt x="32" y="96"/>
                  </a:lnTo>
                  <a:lnTo>
                    <a:pt x="34" y="88"/>
                  </a:lnTo>
                  <a:lnTo>
                    <a:pt x="34" y="82"/>
                  </a:lnTo>
                  <a:lnTo>
                    <a:pt x="34" y="76"/>
                  </a:lnTo>
                  <a:lnTo>
                    <a:pt x="34" y="73"/>
                  </a:lnTo>
                  <a:lnTo>
                    <a:pt x="34" y="72"/>
                  </a:lnTo>
                  <a:lnTo>
                    <a:pt x="34" y="71"/>
                  </a:lnTo>
                  <a:lnTo>
                    <a:pt x="34" y="71"/>
                  </a:lnTo>
                  <a:lnTo>
                    <a:pt x="34" y="73"/>
                  </a:lnTo>
                  <a:lnTo>
                    <a:pt x="34" y="75"/>
                  </a:lnTo>
                  <a:lnTo>
                    <a:pt x="35" y="79"/>
                  </a:lnTo>
                  <a:lnTo>
                    <a:pt x="35" y="83"/>
                  </a:lnTo>
                  <a:lnTo>
                    <a:pt x="35" y="89"/>
                  </a:lnTo>
                  <a:lnTo>
                    <a:pt x="35" y="94"/>
                  </a:lnTo>
                  <a:lnTo>
                    <a:pt x="35" y="101"/>
                  </a:lnTo>
                  <a:lnTo>
                    <a:pt x="35" y="109"/>
                  </a:lnTo>
                  <a:lnTo>
                    <a:pt x="35" y="116"/>
                  </a:lnTo>
                  <a:lnTo>
                    <a:pt x="35" y="124"/>
                  </a:lnTo>
                  <a:lnTo>
                    <a:pt x="35" y="133"/>
                  </a:lnTo>
                  <a:lnTo>
                    <a:pt x="36" y="143"/>
                  </a:lnTo>
                  <a:lnTo>
                    <a:pt x="36" y="152"/>
                  </a:lnTo>
                  <a:lnTo>
                    <a:pt x="36" y="163"/>
                  </a:lnTo>
                  <a:lnTo>
                    <a:pt x="36" y="173"/>
                  </a:lnTo>
                  <a:lnTo>
                    <a:pt x="36" y="184"/>
                  </a:lnTo>
                  <a:lnTo>
                    <a:pt x="36" y="196"/>
                  </a:lnTo>
                  <a:lnTo>
                    <a:pt x="36" y="207"/>
                  </a:lnTo>
                  <a:lnTo>
                    <a:pt x="36" y="220"/>
                  </a:lnTo>
                  <a:lnTo>
                    <a:pt x="36" y="232"/>
                  </a:lnTo>
                  <a:lnTo>
                    <a:pt x="36" y="245"/>
                  </a:lnTo>
                  <a:lnTo>
                    <a:pt x="37" y="258"/>
                  </a:lnTo>
                  <a:lnTo>
                    <a:pt x="37" y="272"/>
                  </a:lnTo>
                  <a:lnTo>
                    <a:pt x="37" y="285"/>
                  </a:lnTo>
                  <a:lnTo>
                    <a:pt x="37" y="300"/>
                  </a:lnTo>
                  <a:lnTo>
                    <a:pt x="37" y="313"/>
                  </a:lnTo>
                  <a:lnTo>
                    <a:pt x="37" y="327"/>
                  </a:lnTo>
                  <a:lnTo>
                    <a:pt x="37" y="343"/>
                  </a:lnTo>
                  <a:lnTo>
                    <a:pt x="37" y="357"/>
                  </a:lnTo>
                  <a:lnTo>
                    <a:pt x="37" y="373"/>
                  </a:lnTo>
                  <a:lnTo>
                    <a:pt x="38" y="387"/>
                  </a:lnTo>
                  <a:lnTo>
                    <a:pt x="38" y="403"/>
                  </a:lnTo>
                  <a:lnTo>
                    <a:pt x="38" y="418"/>
                  </a:lnTo>
                  <a:lnTo>
                    <a:pt x="38" y="435"/>
                  </a:lnTo>
                  <a:lnTo>
                    <a:pt x="38" y="451"/>
                  </a:lnTo>
                  <a:lnTo>
                    <a:pt x="38" y="467"/>
                  </a:lnTo>
                  <a:lnTo>
                    <a:pt x="38" y="483"/>
                  </a:lnTo>
                  <a:lnTo>
                    <a:pt x="38" y="499"/>
                  </a:lnTo>
                  <a:lnTo>
                    <a:pt x="38" y="449"/>
                  </a:lnTo>
                  <a:lnTo>
                    <a:pt x="39" y="408"/>
                  </a:lnTo>
                  <a:lnTo>
                    <a:pt x="39" y="374"/>
                  </a:lnTo>
                  <a:lnTo>
                    <a:pt x="39" y="345"/>
                  </a:lnTo>
                  <a:lnTo>
                    <a:pt x="39" y="321"/>
                  </a:lnTo>
                  <a:lnTo>
                    <a:pt x="39" y="301"/>
                  </a:lnTo>
                  <a:lnTo>
                    <a:pt x="39" y="284"/>
                  </a:lnTo>
                  <a:lnTo>
                    <a:pt x="39" y="270"/>
                  </a:lnTo>
                  <a:lnTo>
                    <a:pt x="39" y="258"/>
                  </a:lnTo>
                  <a:lnTo>
                    <a:pt x="39" y="250"/>
                  </a:lnTo>
                  <a:lnTo>
                    <a:pt x="39" y="242"/>
                  </a:lnTo>
                  <a:lnTo>
                    <a:pt x="40" y="236"/>
                  </a:lnTo>
                  <a:lnTo>
                    <a:pt x="40" y="233"/>
                  </a:lnTo>
                  <a:lnTo>
                    <a:pt x="40" y="231"/>
                  </a:lnTo>
                  <a:lnTo>
                    <a:pt x="40" y="230"/>
                  </a:lnTo>
                  <a:lnTo>
                    <a:pt x="40" y="230"/>
                  </a:lnTo>
                  <a:lnTo>
                    <a:pt x="40" y="232"/>
                  </a:lnTo>
                  <a:lnTo>
                    <a:pt x="40" y="234"/>
                  </a:lnTo>
                  <a:lnTo>
                    <a:pt x="40" y="237"/>
                  </a:lnTo>
                  <a:lnTo>
                    <a:pt x="40" y="241"/>
                  </a:lnTo>
                  <a:lnTo>
                    <a:pt x="41" y="246"/>
                  </a:lnTo>
                  <a:lnTo>
                    <a:pt x="41" y="252"/>
                  </a:lnTo>
                  <a:lnTo>
                    <a:pt x="41" y="258"/>
                  </a:lnTo>
                  <a:lnTo>
                    <a:pt x="41" y="265"/>
                  </a:lnTo>
                  <a:lnTo>
                    <a:pt x="41" y="273"/>
                  </a:lnTo>
                  <a:lnTo>
                    <a:pt x="41" y="281"/>
                  </a:lnTo>
                  <a:lnTo>
                    <a:pt x="41" y="290"/>
                  </a:lnTo>
                  <a:lnTo>
                    <a:pt x="41" y="298"/>
                  </a:lnTo>
                  <a:lnTo>
                    <a:pt x="41" y="308"/>
                  </a:lnTo>
                  <a:lnTo>
                    <a:pt x="42" y="318"/>
                  </a:lnTo>
                  <a:lnTo>
                    <a:pt x="42" y="330"/>
                  </a:lnTo>
                  <a:lnTo>
                    <a:pt x="42" y="341"/>
                  </a:lnTo>
                  <a:lnTo>
                    <a:pt x="42" y="352"/>
                  </a:lnTo>
                  <a:lnTo>
                    <a:pt x="42" y="363"/>
                  </a:lnTo>
                  <a:lnTo>
                    <a:pt x="42" y="375"/>
                  </a:lnTo>
                  <a:lnTo>
                    <a:pt x="42" y="388"/>
                  </a:lnTo>
                  <a:lnTo>
                    <a:pt x="42" y="401"/>
                  </a:lnTo>
                  <a:lnTo>
                    <a:pt x="42" y="414"/>
                  </a:lnTo>
                  <a:lnTo>
                    <a:pt x="42" y="427"/>
                  </a:lnTo>
                  <a:lnTo>
                    <a:pt x="44" y="441"/>
                  </a:lnTo>
                  <a:lnTo>
                    <a:pt x="44" y="454"/>
                  </a:lnTo>
                  <a:lnTo>
                    <a:pt x="44" y="468"/>
                  </a:lnTo>
                  <a:lnTo>
                    <a:pt x="44" y="483"/>
                  </a:lnTo>
                  <a:lnTo>
                    <a:pt x="44" y="497"/>
                  </a:lnTo>
                  <a:lnTo>
                    <a:pt x="44" y="446"/>
                  </a:lnTo>
                  <a:lnTo>
                    <a:pt x="44" y="403"/>
                  </a:lnTo>
                  <a:lnTo>
                    <a:pt x="44" y="367"/>
                  </a:lnTo>
                  <a:lnTo>
                    <a:pt x="44" y="338"/>
                  </a:lnTo>
                  <a:lnTo>
                    <a:pt x="45" y="313"/>
                  </a:lnTo>
                  <a:lnTo>
                    <a:pt x="45" y="293"/>
                  </a:lnTo>
                  <a:lnTo>
                    <a:pt x="45" y="275"/>
                  </a:lnTo>
                  <a:lnTo>
                    <a:pt x="45" y="261"/>
                  </a:lnTo>
                  <a:lnTo>
                    <a:pt x="45" y="250"/>
                  </a:lnTo>
                  <a:lnTo>
                    <a:pt x="45" y="240"/>
                  </a:lnTo>
                  <a:lnTo>
                    <a:pt x="45" y="233"/>
                  </a:lnTo>
                  <a:lnTo>
                    <a:pt x="45" y="227"/>
                  </a:lnTo>
                  <a:lnTo>
                    <a:pt x="45" y="223"/>
                  </a:lnTo>
                  <a:lnTo>
                    <a:pt x="46" y="221"/>
                  </a:lnTo>
                  <a:lnTo>
                    <a:pt x="46" y="220"/>
                  </a:lnTo>
                  <a:lnTo>
                    <a:pt x="46" y="179"/>
                  </a:lnTo>
                  <a:lnTo>
                    <a:pt x="46" y="144"/>
                  </a:lnTo>
                  <a:lnTo>
                    <a:pt x="46" y="115"/>
                  </a:lnTo>
                  <a:lnTo>
                    <a:pt x="46" y="91"/>
                  </a:lnTo>
                  <a:lnTo>
                    <a:pt x="46" y="71"/>
                  </a:lnTo>
                  <a:lnTo>
                    <a:pt x="46" y="54"/>
                  </a:lnTo>
                  <a:lnTo>
                    <a:pt x="46" y="40"/>
                  </a:lnTo>
                  <a:lnTo>
                    <a:pt x="46" y="29"/>
                  </a:lnTo>
                  <a:lnTo>
                    <a:pt x="47" y="20"/>
                  </a:lnTo>
                  <a:lnTo>
                    <a:pt x="47" y="12"/>
                  </a:lnTo>
                  <a:lnTo>
                    <a:pt x="47" y="8"/>
                  </a:lnTo>
                  <a:lnTo>
                    <a:pt x="47" y="3"/>
                  </a:lnTo>
                  <a:lnTo>
                    <a:pt x="47" y="1"/>
                  </a:lnTo>
                  <a:lnTo>
                    <a:pt x="47" y="0"/>
                  </a:lnTo>
                  <a:lnTo>
                    <a:pt x="47" y="1"/>
                  </a:lnTo>
                  <a:lnTo>
                    <a:pt x="47" y="2"/>
                  </a:lnTo>
                  <a:lnTo>
                    <a:pt x="47" y="4"/>
                  </a:lnTo>
                  <a:lnTo>
                    <a:pt x="48" y="8"/>
                  </a:lnTo>
                  <a:lnTo>
                    <a:pt x="48" y="12"/>
                  </a:lnTo>
                  <a:lnTo>
                    <a:pt x="48" y="16"/>
                  </a:lnTo>
                  <a:lnTo>
                    <a:pt x="48" y="22"/>
                  </a:lnTo>
                  <a:lnTo>
                    <a:pt x="48" y="29"/>
                  </a:lnTo>
                  <a:lnTo>
                    <a:pt x="48" y="35"/>
                  </a:lnTo>
                  <a:lnTo>
                    <a:pt x="48" y="43"/>
                  </a:lnTo>
                  <a:lnTo>
                    <a:pt x="48" y="52"/>
                  </a:lnTo>
                  <a:lnTo>
                    <a:pt x="48" y="60"/>
                  </a:lnTo>
                  <a:lnTo>
                    <a:pt x="49" y="70"/>
                  </a:lnTo>
                  <a:lnTo>
                    <a:pt x="49" y="79"/>
                  </a:lnTo>
                  <a:lnTo>
                    <a:pt x="49" y="90"/>
                  </a:lnTo>
                  <a:lnTo>
                    <a:pt x="49" y="100"/>
                  </a:lnTo>
                  <a:lnTo>
                    <a:pt x="49" y="111"/>
                  </a:lnTo>
                  <a:lnTo>
                    <a:pt x="49" y="122"/>
                  </a:lnTo>
                  <a:lnTo>
                    <a:pt x="49" y="134"/>
                  </a:lnTo>
                  <a:lnTo>
                    <a:pt x="49" y="146"/>
                  </a:lnTo>
                  <a:lnTo>
                    <a:pt x="49" y="159"/>
                  </a:lnTo>
                  <a:lnTo>
                    <a:pt x="49" y="171"/>
                  </a:lnTo>
                  <a:lnTo>
                    <a:pt x="50" y="184"/>
                  </a:lnTo>
                  <a:lnTo>
                    <a:pt x="50" y="197"/>
                  </a:lnTo>
                  <a:lnTo>
                    <a:pt x="50" y="211"/>
                  </a:lnTo>
                  <a:lnTo>
                    <a:pt x="50" y="225"/>
                  </a:lnTo>
                  <a:lnTo>
                    <a:pt x="50" y="239"/>
                  </a:lnTo>
                  <a:lnTo>
                    <a:pt x="50" y="253"/>
                  </a:lnTo>
                  <a:lnTo>
                    <a:pt x="50" y="268"/>
                  </a:lnTo>
                  <a:lnTo>
                    <a:pt x="50" y="283"/>
                  </a:lnTo>
                  <a:lnTo>
                    <a:pt x="50" y="297"/>
                  </a:lnTo>
                  <a:lnTo>
                    <a:pt x="51" y="313"/>
                  </a:lnTo>
                  <a:lnTo>
                    <a:pt x="51" y="328"/>
                  </a:lnTo>
                  <a:lnTo>
                    <a:pt x="51" y="344"/>
                  </a:lnTo>
                  <a:lnTo>
                    <a:pt x="51" y="360"/>
                  </a:lnTo>
                  <a:lnTo>
                    <a:pt x="51" y="376"/>
                  </a:lnTo>
                  <a:lnTo>
                    <a:pt x="51" y="392"/>
                  </a:lnTo>
                  <a:lnTo>
                    <a:pt x="51" y="408"/>
                  </a:lnTo>
                  <a:lnTo>
                    <a:pt x="51" y="425"/>
                  </a:lnTo>
                  <a:lnTo>
                    <a:pt x="51" y="442"/>
                  </a:lnTo>
                  <a:lnTo>
                    <a:pt x="51" y="458"/>
                  </a:lnTo>
                  <a:lnTo>
                    <a:pt x="52" y="475"/>
                  </a:lnTo>
                  <a:lnTo>
                    <a:pt x="52" y="493"/>
                  </a:lnTo>
                  <a:lnTo>
                    <a:pt x="52" y="509"/>
                  </a:lnTo>
                  <a:lnTo>
                    <a:pt x="52" y="527"/>
                  </a:lnTo>
                  <a:lnTo>
                    <a:pt x="52" y="544"/>
                  </a:lnTo>
                  <a:lnTo>
                    <a:pt x="52" y="562"/>
                  </a:lnTo>
                  <a:lnTo>
                    <a:pt x="52" y="579"/>
                  </a:lnTo>
                  <a:lnTo>
                    <a:pt x="52" y="597"/>
                  </a:lnTo>
                  <a:lnTo>
                    <a:pt x="52" y="616"/>
                  </a:lnTo>
                  <a:lnTo>
                    <a:pt x="54" y="634"/>
                  </a:lnTo>
                  <a:lnTo>
                    <a:pt x="54" y="651"/>
                  </a:lnTo>
                  <a:lnTo>
                    <a:pt x="54" y="670"/>
                  </a:lnTo>
                  <a:lnTo>
                    <a:pt x="54" y="688"/>
                  </a:lnTo>
                  <a:lnTo>
                    <a:pt x="54" y="707"/>
                  </a:lnTo>
                  <a:lnTo>
                    <a:pt x="54" y="726"/>
                  </a:lnTo>
                  <a:lnTo>
                    <a:pt x="54" y="744"/>
                  </a:lnTo>
                  <a:lnTo>
                    <a:pt x="54" y="762"/>
                  </a:lnTo>
                  <a:lnTo>
                    <a:pt x="54" y="781"/>
                  </a:lnTo>
                  <a:lnTo>
                    <a:pt x="55" y="800"/>
                  </a:lnTo>
                  <a:lnTo>
                    <a:pt x="55" y="820"/>
                  </a:lnTo>
                  <a:lnTo>
                    <a:pt x="55" y="839"/>
                  </a:lnTo>
                  <a:lnTo>
                    <a:pt x="55" y="858"/>
                  </a:lnTo>
                  <a:lnTo>
                    <a:pt x="55" y="877"/>
                  </a:lnTo>
                  <a:lnTo>
                    <a:pt x="55" y="897"/>
                  </a:lnTo>
                  <a:lnTo>
                    <a:pt x="55" y="916"/>
                  </a:lnTo>
                  <a:lnTo>
                    <a:pt x="55" y="936"/>
                  </a:lnTo>
                  <a:lnTo>
                    <a:pt x="55" y="956"/>
                  </a:lnTo>
                  <a:lnTo>
                    <a:pt x="55" y="975"/>
                  </a:lnTo>
                  <a:lnTo>
                    <a:pt x="56" y="995"/>
                  </a:lnTo>
                  <a:lnTo>
                    <a:pt x="56" y="1015"/>
                  </a:lnTo>
                  <a:lnTo>
                    <a:pt x="56" y="1034"/>
                  </a:lnTo>
                  <a:lnTo>
                    <a:pt x="56" y="1054"/>
                  </a:lnTo>
                  <a:lnTo>
                    <a:pt x="56" y="1074"/>
                  </a:lnTo>
                  <a:lnTo>
                    <a:pt x="56" y="1094"/>
                  </a:lnTo>
                  <a:lnTo>
                    <a:pt x="56" y="1114"/>
                  </a:lnTo>
                  <a:lnTo>
                    <a:pt x="56" y="961"/>
                  </a:lnTo>
                  <a:lnTo>
                    <a:pt x="56" y="850"/>
                  </a:lnTo>
                  <a:lnTo>
                    <a:pt x="57" y="766"/>
                  </a:lnTo>
                  <a:lnTo>
                    <a:pt x="57" y="698"/>
                  </a:lnTo>
                  <a:lnTo>
                    <a:pt x="57" y="644"/>
                  </a:lnTo>
                  <a:lnTo>
                    <a:pt x="57" y="598"/>
                  </a:lnTo>
                  <a:lnTo>
                    <a:pt x="57" y="562"/>
                  </a:lnTo>
                  <a:lnTo>
                    <a:pt x="57" y="530"/>
                  </a:lnTo>
                  <a:lnTo>
                    <a:pt x="57" y="504"/>
                  </a:lnTo>
                  <a:lnTo>
                    <a:pt x="57" y="483"/>
                  </a:lnTo>
                  <a:lnTo>
                    <a:pt x="57" y="464"/>
                  </a:lnTo>
                  <a:lnTo>
                    <a:pt x="58" y="449"/>
                  </a:lnTo>
                  <a:lnTo>
                    <a:pt x="58" y="436"/>
                  </a:lnTo>
                  <a:lnTo>
                    <a:pt x="58" y="426"/>
                  </a:lnTo>
                  <a:lnTo>
                    <a:pt x="58" y="418"/>
                  </a:lnTo>
                  <a:lnTo>
                    <a:pt x="58" y="413"/>
                  </a:lnTo>
                  <a:lnTo>
                    <a:pt x="58" y="408"/>
                  </a:lnTo>
                  <a:lnTo>
                    <a:pt x="58" y="405"/>
                  </a:lnTo>
                  <a:lnTo>
                    <a:pt x="58" y="404"/>
                  </a:lnTo>
                  <a:lnTo>
                    <a:pt x="58" y="404"/>
                  </a:lnTo>
                  <a:lnTo>
                    <a:pt x="58" y="405"/>
                  </a:lnTo>
                  <a:lnTo>
                    <a:pt x="59" y="406"/>
                  </a:lnTo>
                  <a:lnTo>
                    <a:pt x="59" y="409"/>
                  </a:lnTo>
                  <a:lnTo>
                    <a:pt x="59" y="413"/>
                  </a:lnTo>
                  <a:lnTo>
                    <a:pt x="59" y="418"/>
                  </a:lnTo>
                  <a:lnTo>
                    <a:pt x="59" y="423"/>
                  </a:lnTo>
                  <a:lnTo>
                    <a:pt x="59" y="429"/>
                  </a:lnTo>
                  <a:lnTo>
                    <a:pt x="59" y="436"/>
                  </a:lnTo>
                  <a:lnTo>
                    <a:pt x="59" y="444"/>
                  </a:lnTo>
                  <a:lnTo>
                    <a:pt x="59" y="452"/>
                  </a:lnTo>
                  <a:lnTo>
                    <a:pt x="60" y="459"/>
                  </a:lnTo>
                  <a:lnTo>
                    <a:pt x="60" y="468"/>
                  </a:lnTo>
                  <a:lnTo>
                    <a:pt x="60" y="478"/>
                  </a:lnTo>
                  <a:lnTo>
                    <a:pt x="60" y="488"/>
                  </a:lnTo>
                  <a:lnTo>
                    <a:pt x="60" y="498"/>
                  </a:lnTo>
                  <a:lnTo>
                    <a:pt x="60" y="509"/>
                  </a:lnTo>
                  <a:lnTo>
                    <a:pt x="60" y="520"/>
                  </a:lnTo>
                  <a:lnTo>
                    <a:pt x="60" y="533"/>
                  </a:lnTo>
                  <a:lnTo>
                    <a:pt x="60" y="544"/>
                  </a:lnTo>
                  <a:lnTo>
                    <a:pt x="61" y="556"/>
                  </a:lnTo>
                  <a:lnTo>
                    <a:pt x="61" y="569"/>
                  </a:lnTo>
                  <a:lnTo>
                    <a:pt x="61" y="582"/>
                  </a:lnTo>
                  <a:lnTo>
                    <a:pt x="61" y="595"/>
                  </a:lnTo>
                  <a:lnTo>
                    <a:pt x="61" y="608"/>
                  </a:lnTo>
                  <a:lnTo>
                    <a:pt x="61" y="623"/>
                  </a:lnTo>
                  <a:lnTo>
                    <a:pt x="61" y="636"/>
                  </a:lnTo>
                  <a:lnTo>
                    <a:pt x="61" y="650"/>
                  </a:lnTo>
                  <a:lnTo>
                    <a:pt x="61" y="665"/>
                  </a:lnTo>
                  <a:lnTo>
                    <a:pt x="61" y="679"/>
                  </a:lnTo>
                  <a:lnTo>
                    <a:pt x="62" y="695"/>
                  </a:lnTo>
                  <a:lnTo>
                    <a:pt x="62" y="710"/>
                  </a:lnTo>
                  <a:lnTo>
                    <a:pt x="62" y="725"/>
                  </a:lnTo>
                  <a:lnTo>
                    <a:pt x="62" y="740"/>
                  </a:lnTo>
                  <a:lnTo>
                    <a:pt x="62" y="756"/>
                  </a:lnTo>
                  <a:lnTo>
                    <a:pt x="62" y="772"/>
                  </a:lnTo>
                  <a:lnTo>
                    <a:pt x="62" y="788"/>
                  </a:lnTo>
                  <a:lnTo>
                    <a:pt x="62" y="805"/>
                  </a:lnTo>
                  <a:lnTo>
                    <a:pt x="62" y="821"/>
                  </a:lnTo>
                  <a:lnTo>
                    <a:pt x="64" y="838"/>
                  </a:lnTo>
                  <a:lnTo>
                    <a:pt x="64" y="855"/>
                  </a:lnTo>
                  <a:lnTo>
                    <a:pt x="64" y="871"/>
                  </a:lnTo>
                  <a:lnTo>
                    <a:pt x="64" y="888"/>
                  </a:lnTo>
                  <a:lnTo>
                    <a:pt x="64" y="906"/>
                  </a:lnTo>
                  <a:lnTo>
                    <a:pt x="64" y="922"/>
                  </a:lnTo>
                  <a:lnTo>
                    <a:pt x="64" y="940"/>
                  </a:lnTo>
                  <a:lnTo>
                    <a:pt x="64" y="958"/>
                  </a:lnTo>
                  <a:lnTo>
                    <a:pt x="64" y="976"/>
                  </a:lnTo>
                  <a:lnTo>
                    <a:pt x="65" y="993"/>
                  </a:lnTo>
                  <a:lnTo>
                    <a:pt x="65" y="1011"/>
                  </a:lnTo>
                  <a:lnTo>
                    <a:pt x="65" y="1029"/>
                  </a:lnTo>
                  <a:lnTo>
                    <a:pt x="65" y="1047"/>
                  </a:lnTo>
                  <a:lnTo>
                    <a:pt x="65" y="1066"/>
                  </a:lnTo>
                  <a:lnTo>
                    <a:pt x="65" y="1083"/>
                  </a:lnTo>
                  <a:lnTo>
                    <a:pt x="65" y="1102"/>
                  </a:lnTo>
                  <a:lnTo>
                    <a:pt x="65" y="1121"/>
                  </a:lnTo>
                  <a:lnTo>
                    <a:pt x="65" y="1140"/>
                  </a:lnTo>
                  <a:lnTo>
                    <a:pt x="65" y="1158"/>
                  </a:lnTo>
                  <a:lnTo>
                    <a:pt x="66" y="1177"/>
                  </a:lnTo>
                  <a:lnTo>
                    <a:pt x="66" y="1195"/>
                  </a:lnTo>
                  <a:lnTo>
                    <a:pt x="66" y="1215"/>
                  </a:lnTo>
                  <a:lnTo>
                    <a:pt x="66" y="1234"/>
                  </a:lnTo>
                  <a:lnTo>
                    <a:pt x="66" y="1253"/>
                  </a:lnTo>
                  <a:lnTo>
                    <a:pt x="66" y="1272"/>
                  </a:lnTo>
                  <a:lnTo>
                    <a:pt x="66" y="1292"/>
                  </a:lnTo>
                  <a:lnTo>
                    <a:pt x="66" y="1311"/>
                  </a:lnTo>
                  <a:lnTo>
                    <a:pt x="66" y="1331"/>
                  </a:lnTo>
                  <a:lnTo>
                    <a:pt x="67" y="1350"/>
                  </a:lnTo>
                  <a:lnTo>
                    <a:pt x="67" y="1370"/>
                  </a:lnTo>
                  <a:lnTo>
                    <a:pt x="67" y="1390"/>
                  </a:lnTo>
                  <a:lnTo>
                    <a:pt x="67" y="1410"/>
                  </a:lnTo>
                  <a:lnTo>
                    <a:pt x="67" y="1430"/>
                  </a:lnTo>
                  <a:lnTo>
                    <a:pt x="67" y="1449"/>
                  </a:lnTo>
                  <a:lnTo>
                    <a:pt x="67" y="1192"/>
                  </a:lnTo>
                  <a:lnTo>
                    <a:pt x="67" y="1028"/>
                  </a:lnTo>
                  <a:lnTo>
                    <a:pt x="67" y="910"/>
                  </a:lnTo>
                  <a:lnTo>
                    <a:pt x="68" y="820"/>
                  </a:lnTo>
                  <a:lnTo>
                    <a:pt x="68" y="749"/>
                  </a:lnTo>
                  <a:lnTo>
                    <a:pt x="68" y="693"/>
                  </a:lnTo>
                  <a:lnTo>
                    <a:pt x="68" y="646"/>
                  </a:lnTo>
                  <a:lnTo>
                    <a:pt x="68" y="607"/>
                  </a:lnTo>
                  <a:lnTo>
                    <a:pt x="68" y="575"/>
                  </a:lnTo>
                  <a:lnTo>
                    <a:pt x="68" y="548"/>
                  </a:lnTo>
                  <a:lnTo>
                    <a:pt x="68" y="525"/>
                  </a:lnTo>
                  <a:lnTo>
                    <a:pt x="68" y="506"/>
                  </a:lnTo>
                  <a:lnTo>
                    <a:pt x="68" y="491"/>
                  </a:lnTo>
                  <a:lnTo>
                    <a:pt x="69" y="478"/>
                  </a:lnTo>
                  <a:lnTo>
                    <a:pt x="69" y="467"/>
                  </a:lnTo>
                  <a:lnTo>
                    <a:pt x="69" y="459"/>
                  </a:lnTo>
                  <a:lnTo>
                    <a:pt x="69" y="453"/>
                  </a:lnTo>
                  <a:lnTo>
                    <a:pt x="69" y="448"/>
                  </a:lnTo>
                  <a:lnTo>
                    <a:pt x="69" y="445"/>
                  </a:lnTo>
                  <a:lnTo>
                    <a:pt x="69" y="443"/>
                  </a:lnTo>
                  <a:lnTo>
                    <a:pt x="69" y="443"/>
                  </a:lnTo>
                  <a:lnTo>
                    <a:pt x="69" y="444"/>
                  </a:lnTo>
                  <a:lnTo>
                    <a:pt x="70" y="445"/>
                  </a:lnTo>
                  <a:lnTo>
                    <a:pt x="70" y="447"/>
                  </a:lnTo>
                  <a:lnTo>
                    <a:pt x="70" y="452"/>
                  </a:lnTo>
                  <a:lnTo>
                    <a:pt x="70" y="456"/>
                  </a:lnTo>
                  <a:lnTo>
                    <a:pt x="70" y="461"/>
                  </a:lnTo>
                  <a:lnTo>
                    <a:pt x="70" y="467"/>
                  </a:lnTo>
                  <a:lnTo>
                    <a:pt x="70" y="474"/>
                  </a:lnTo>
                  <a:lnTo>
                    <a:pt x="70" y="481"/>
                  </a:lnTo>
                  <a:lnTo>
                    <a:pt x="70" y="488"/>
                  </a:lnTo>
                  <a:lnTo>
                    <a:pt x="71" y="497"/>
                  </a:lnTo>
                  <a:lnTo>
                    <a:pt x="71" y="506"/>
                  </a:lnTo>
                  <a:lnTo>
                    <a:pt x="71" y="515"/>
                  </a:lnTo>
                  <a:lnTo>
                    <a:pt x="71" y="525"/>
                  </a:lnTo>
                  <a:lnTo>
                    <a:pt x="71" y="536"/>
                  </a:lnTo>
                  <a:lnTo>
                    <a:pt x="71" y="476"/>
                  </a:lnTo>
                  <a:lnTo>
                    <a:pt x="71" y="427"/>
                  </a:lnTo>
                  <a:lnTo>
                    <a:pt x="71" y="387"/>
                  </a:lnTo>
                  <a:lnTo>
                    <a:pt x="71" y="354"/>
                  </a:lnTo>
                  <a:lnTo>
                    <a:pt x="71" y="326"/>
                  </a:lnTo>
                  <a:lnTo>
                    <a:pt x="72" y="303"/>
                  </a:lnTo>
                  <a:lnTo>
                    <a:pt x="72" y="283"/>
                  </a:lnTo>
                  <a:lnTo>
                    <a:pt x="72" y="266"/>
                  </a:lnTo>
                  <a:lnTo>
                    <a:pt x="72" y="253"/>
                  </a:lnTo>
                  <a:lnTo>
                    <a:pt x="72" y="242"/>
                  </a:lnTo>
                  <a:lnTo>
                    <a:pt x="72" y="233"/>
                  </a:lnTo>
                  <a:lnTo>
                    <a:pt x="72" y="226"/>
                  </a:lnTo>
                  <a:lnTo>
                    <a:pt x="72" y="222"/>
                  </a:lnTo>
                  <a:lnTo>
                    <a:pt x="72" y="219"/>
                  </a:lnTo>
                  <a:lnTo>
                    <a:pt x="74" y="216"/>
                  </a:lnTo>
                  <a:lnTo>
                    <a:pt x="74" y="215"/>
                  </a:lnTo>
                  <a:lnTo>
                    <a:pt x="74" y="216"/>
                  </a:lnTo>
                  <a:lnTo>
                    <a:pt x="74" y="217"/>
                  </a:lnTo>
                  <a:lnTo>
                    <a:pt x="74" y="220"/>
                  </a:lnTo>
                  <a:lnTo>
                    <a:pt x="74" y="223"/>
                  </a:lnTo>
                  <a:lnTo>
                    <a:pt x="74" y="227"/>
                  </a:lnTo>
                  <a:lnTo>
                    <a:pt x="74" y="233"/>
                  </a:lnTo>
                  <a:lnTo>
                    <a:pt x="74" y="239"/>
                  </a:lnTo>
                  <a:lnTo>
                    <a:pt x="75" y="245"/>
                  </a:lnTo>
                  <a:lnTo>
                    <a:pt x="75" y="252"/>
                  </a:lnTo>
                  <a:lnTo>
                    <a:pt x="75" y="260"/>
                  </a:lnTo>
                  <a:lnTo>
                    <a:pt x="75" y="267"/>
                  </a:lnTo>
                  <a:lnTo>
                    <a:pt x="75" y="276"/>
                  </a:lnTo>
                  <a:lnTo>
                    <a:pt x="75" y="286"/>
                  </a:lnTo>
                  <a:lnTo>
                    <a:pt x="75" y="296"/>
                  </a:lnTo>
                  <a:lnTo>
                    <a:pt x="75" y="306"/>
                  </a:lnTo>
                  <a:lnTo>
                    <a:pt x="75" y="316"/>
                  </a:lnTo>
                  <a:lnTo>
                    <a:pt x="75" y="327"/>
                  </a:lnTo>
                  <a:lnTo>
                    <a:pt x="76" y="340"/>
                  </a:lnTo>
                  <a:lnTo>
                    <a:pt x="76" y="351"/>
                  </a:lnTo>
                  <a:lnTo>
                    <a:pt x="76" y="363"/>
                  </a:lnTo>
                  <a:lnTo>
                    <a:pt x="76" y="375"/>
                  </a:lnTo>
                  <a:lnTo>
                    <a:pt x="76" y="388"/>
                  </a:lnTo>
                  <a:lnTo>
                    <a:pt x="76" y="402"/>
                  </a:lnTo>
                  <a:lnTo>
                    <a:pt x="76" y="415"/>
                  </a:lnTo>
                  <a:lnTo>
                    <a:pt x="76" y="428"/>
                  </a:lnTo>
                  <a:lnTo>
                    <a:pt x="76" y="442"/>
                  </a:lnTo>
                  <a:lnTo>
                    <a:pt x="77" y="456"/>
                  </a:lnTo>
                  <a:lnTo>
                    <a:pt x="77" y="471"/>
                  </a:lnTo>
                  <a:lnTo>
                    <a:pt x="77" y="485"/>
                  </a:lnTo>
                  <a:lnTo>
                    <a:pt x="77" y="501"/>
                  </a:lnTo>
                  <a:lnTo>
                    <a:pt x="77" y="515"/>
                  </a:lnTo>
                  <a:lnTo>
                    <a:pt x="77" y="530"/>
                  </a:lnTo>
                  <a:lnTo>
                    <a:pt x="77" y="546"/>
                  </a:lnTo>
                  <a:lnTo>
                    <a:pt x="77" y="562"/>
                  </a:lnTo>
                  <a:lnTo>
                    <a:pt x="77" y="577"/>
                  </a:lnTo>
                  <a:lnTo>
                    <a:pt x="78" y="594"/>
                  </a:lnTo>
                  <a:lnTo>
                    <a:pt x="78" y="609"/>
                  </a:lnTo>
                  <a:lnTo>
                    <a:pt x="78" y="626"/>
                  </a:lnTo>
                  <a:lnTo>
                    <a:pt x="78" y="560"/>
                  </a:lnTo>
                  <a:lnTo>
                    <a:pt x="78" y="508"/>
                  </a:lnTo>
                  <a:lnTo>
                    <a:pt x="78" y="464"/>
                  </a:lnTo>
                  <a:lnTo>
                    <a:pt x="78" y="428"/>
                  </a:lnTo>
                  <a:lnTo>
                    <a:pt x="78" y="397"/>
                  </a:lnTo>
                  <a:lnTo>
                    <a:pt x="78" y="373"/>
                  </a:lnTo>
                  <a:lnTo>
                    <a:pt x="78" y="352"/>
                  </a:lnTo>
                  <a:lnTo>
                    <a:pt x="79" y="334"/>
                  </a:lnTo>
                  <a:lnTo>
                    <a:pt x="79" y="320"/>
                  </a:lnTo>
                  <a:lnTo>
                    <a:pt x="79" y="307"/>
                  </a:lnTo>
                  <a:lnTo>
                    <a:pt x="79" y="297"/>
                  </a:lnTo>
                  <a:lnTo>
                    <a:pt x="79" y="290"/>
                  </a:lnTo>
                  <a:lnTo>
                    <a:pt x="79" y="284"/>
                  </a:lnTo>
                  <a:lnTo>
                    <a:pt x="79" y="280"/>
                  </a:lnTo>
                  <a:lnTo>
                    <a:pt x="79" y="277"/>
                  </a:lnTo>
                  <a:lnTo>
                    <a:pt x="79" y="276"/>
                  </a:lnTo>
                  <a:lnTo>
                    <a:pt x="80" y="276"/>
                  </a:lnTo>
                  <a:lnTo>
                    <a:pt x="80" y="277"/>
                  </a:lnTo>
                  <a:lnTo>
                    <a:pt x="80" y="278"/>
                  </a:lnTo>
                  <a:lnTo>
                    <a:pt x="80" y="282"/>
                  </a:lnTo>
                  <a:lnTo>
                    <a:pt x="80" y="286"/>
                  </a:lnTo>
                  <a:lnTo>
                    <a:pt x="80" y="291"/>
                  </a:lnTo>
                  <a:lnTo>
                    <a:pt x="80" y="296"/>
                  </a:lnTo>
                  <a:lnTo>
                    <a:pt x="80" y="302"/>
                  </a:lnTo>
                  <a:lnTo>
                    <a:pt x="80" y="310"/>
                  </a:lnTo>
                  <a:lnTo>
                    <a:pt x="81" y="316"/>
                  </a:lnTo>
                  <a:lnTo>
                    <a:pt x="81" y="325"/>
                  </a:lnTo>
                  <a:lnTo>
                    <a:pt x="81" y="333"/>
                  </a:lnTo>
                  <a:lnTo>
                    <a:pt x="81" y="343"/>
                  </a:lnTo>
                  <a:lnTo>
                    <a:pt x="81" y="352"/>
                  </a:lnTo>
                  <a:lnTo>
                    <a:pt x="81" y="362"/>
                  </a:lnTo>
                  <a:lnTo>
                    <a:pt x="81" y="373"/>
                  </a:lnTo>
                  <a:lnTo>
                    <a:pt x="81" y="383"/>
                  </a:lnTo>
                  <a:lnTo>
                    <a:pt x="81" y="395"/>
                  </a:lnTo>
                  <a:lnTo>
                    <a:pt x="81" y="406"/>
                  </a:lnTo>
                  <a:lnTo>
                    <a:pt x="82" y="418"/>
                  </a:lnTo>
                  <a:lnTo>
                    <a:pt x="82" y="431"/>
                  </a:lnTo>
                  <a:lnTo>
                    <a:pt x="82" y="443"/>
                  </a:lnTo>
                  <a:lnTo>
                    <a:pt x="82" y="456"/>
                  </a:lnTo>
                  <a:lnTo>
                    <a:pt x="82" y="469"/>
                  </a:lnTo>
                  <a:lnTo>
                    <a:pt x="82" y="483"/>
                  </a:lnTo>
                  <a:lnTo>
                    <a:pt x="82" y="496"/>
                  </a:lnTo>
                  <a:lnTo>
                    <a:pt x="82" y="510"/>
                  </a:lnTo>
                  <a:lnTo>
                    <a:pt x="82" y="525"/>
                  </a:lnTo>
                  <a:lnTo>
                    <a:pt x="83" y="539"/>
                  </a:lnTo>
                  <a:lnTo>
                    <a:pt x="83" y="554"/>
                  </a:lnTo>
                  <a:lnTo>
                    <a:pt x="83" y="569"/>
                  </a:lnTo>
                  <a:lnTo>
                    <a:pt x="83" y="509"/>
                  </a:lnTo>
                  <a:lnTo>
                    <a:pt x="83" y="462"/>
                  </a:lnTo>
                  <a:lnTo>
                    <a:pt x="83" y="421"/>
                  </a:lnTo>
                  <a:lnTo>
                    <a:pt x="83" y="387"/>
                  </a:lnTo>
                  <a:lnTo>
                    <a:pt x="83" y="360"/>
                  </a:lnTo>
                  <a:lnTo>
                    <a:pt x="83" y="336"/>
                  </a:lnTo>
                  <a:lnTo>
                    <a:pt x="85" y="316"/>
                  </a:lnTo>
                  <a:lnTo>
                    <a:pt x="85" y="301"/>
                  </a:lnTo>
                  <a:lnTo>
                    <a:pt x="85" y="287"/>
                  </a:lnTo>
                  <a:lnTo>
                    <a:pt x="85" y="276"/>
                  </a:lnTo>
                  <a:lnTo>
                    <a:pt x="85" y="267"/>
                  </a:lnTo>
                  <a:lnTo>
                    <a:pt x="85" y="261"/>
                  </a:lnTo>
                  <a:lnTo>
                    <a:pt x="85" y="255"/>
                  </a:lnTo>
                  <a:lnTo>
                    <a:pt x="85" y="252"/>
                  </a:lnTo>
                  <a:lnTo>
                    <a:pt x="85" y="250"/>
                  </a:lnTo>
                  <a:lnTo>
                    <a:pt x="85" y="250"/>
                  </a:lnTo>
                  <a:lnTo>
                    <a:pt x="86" y="250"/>
                  </a:lnTo>
                  <a:lnTo>
                    <a:pt x="86" y="252"/>
                  </a:lnTo>
                  <a:lnTo>
                    <a:pt x="86" y="254"/>
                  </a:lnTo>
                  <a:lnTo>
                    <a:pt x="86" y="257"/>
                  </a:lnTo>
                  <a:lnTo>
                    <a:pt x="86" y="262"/>
                  </a:lnTo>
                  <a:lnTo>
                    <a:pt x="86" y="266"/>
                  </a:lnTo>
                  <a:lnTo>
                    <a:pt x="86" y="273"/>
                  </a:lnTo>
                  <a:lnTo>
                    <a:pt x="86" y="278"/>
                  </a:lnTo>
                  <a:lnTo>
                    <a:pt x="86" y="286"/>
                  </a:lnTo>
                  <a:lnTo>
                    <a:pt x="87" y="294"/>
                  </a:lnTo>
                  <a:lnTo>
                    <a:pt x="87" y="302"/>
                  </a:lnTo>
                  <a:lnTo>
                    <a:pt x="87" y="311"/>
                  </a:lnTo>
                  <a:lnTo>
                    <a:pt x="87" y="320"/>
                  </a:lnTo>
                  <a:lnTo>
                    <a:pt x="87" y="330"/>
                  </a:lnTo>
                  <a:lnTo>
                    <a:pt x="87" y="341"/>
                  </a:lnTo>
                  <a:lnTo>
                    <a:pt x="87" y="351"/>
                  </a:lnTo>
                  <a:lnTo>
                    <a:pt x="87" y="362"/>
                  </a:lnTo>
                  <a:lnTo>
                    <a:pt x="87" y="373"/>
                  </a:lnTo>
                  <a:lnTo>
                    <a:pt x="88" y="385"/>
                  </a:lnTo>
                  <a:lnTo>
                    <a:pt x="88" y="397"/>
                  </a:lnTo>
                  <a:lnTo>
                    <a:pt x="88" y="409"/>
                  </a:lnTo>
                  <a:lnTo>
                    <a:pt x="88" y="423"/>
                  </a:lnTo>
                  <a:lnTo>
                    <a:pt x="88" y="435"/>
                  </a:lnTo>
                  <a:lnTo>
                    <a:pt x="88" y="448"/>
                  </a:lnTo>
                  <a:lnTo>
                    <a:pt x="88" y="463"/>
                  </a:lnTo>
                  <a:lnTo>
                    <a:pt x="88" y="476"/>
                  </a:lnTo>
                  <a:lnTo>
                    <a:pt x="88" y="491"/>
                  </a:lnTo>
                  <a:lnTo>
                    <a:pt x="88" y="505"/>
                  </a:lnTo>
                  <a:lnTo>
                    <a:pt x="89" y="519"/>
                  </a:lnTo>
                  <a:lnTo>
                    <a:pt x="89" y="534"/>
                  </a:lnTo>
                  <a:lnTo>
                    <a:pt x="89" y="549"/>
                  </a:lnTo>
                  <a:lnTo>
                    <a:pt x="89" y="565"/>
                  </a:lnTo>
                  <a:lnTo>
                    <a:pt x="89" y="580"/>
                  </a:lnTo>
                  <a:lnTo>
                    <a:pt x="89" y="596"/>
                  </a:lnTo>
                  <a:lnTo>
                    <a:pt x="89" y="534"/>
                  </a:lnTo>
                  <a:lnTo>
                    <a:pt x="89" y="483"/>
                  </a:lnTo>
                  <a:lnTo>
                    <a:pt x="89" y="442"/>
                  </a:lnTo>
                  <a:lnTo>
                    <a:pt x="90" y="407"/>
                  </a:lnTo>
                  <a:lnTo>
                    <a:pt x="90" y="377"/>
                  </a:lnTo>
                  <a:lnTo>
                    <a:pt x="90" y="354"/>
                  </a:lnTo>
                  <a:lnTo>
                    <a:pt x="90" y="333"/>
                  </a:lnTo>
                  <a:lnTo>
                    <a:pt x="90" y="316"/>
                  </a:lnTo>
                  <a:lnTo>
                    <a:pt x="90" y="302"/>
                  </a:lnTo>
                  <a:lnTo>
                    <a:pt x="90" y="291"/>
                  </a:lnTo>
                  <a:lnTo>
                    <a:pt x="90" y="282"/>
                  </a:lnTo>
                  <a:lnTo>
                    <a:pt x="90" y="275"/>
                  </a:lnTo>
                  <a:lnTo>
                    <a:pt x="91" y="270"/>
                  </a:lnTo>
                  <a:lnTo>
                    <a:pt x="91" y="265"/>
                  </a:lnTo>
                  <a:lnTo>
                    <a:pt x="91" y="263"/>
                  </a:lnTo>
                  <a:lnTo>
                    <a:pt x="91" y="262"/>
                  </a:lnTo>
                  <a:lnTo>
                    <a:pt x="91" y="263"/>
                  </a:lnTo>
                  <a:lnTo>
                    <a:pt x="91" y="264"/>
                  </a:lnTo>
                  <a:lnTo>
                    <a:pt x="91" y="266"/>
                  </a:lnTo>
                  <a:lnTo>
                    <a:pt x="91" y="270"/>
                  </a:lnTo>
                  <a:lnTo>
                    <a:pt x="91" y="273"/>
                  </a:lnTo>
                  <a:lnTo>
                    <a:pt x="91" y="278"/>
                  </a:lnTo>
                  <a:lnTo>
                    <a:pt x="92" y="284"/>
                  </a:lnTo>
                  <a:lnTo>
                    <a:pt x="92" y="291"/>
                  </a:lnTo>
                  <a:lnTo>
                    <a:pt x="92" y="297"/>
                  </a:lnTo>
                  <a:lnTo>
                    <a:pt x="92" y="305"/>
                  </a:lnTo>
                  <a:lnTo>
                    <a:pt x="92" y="313"/>
                  </a:lnTo>
                  <a:lnTo>
                    <a:pt x="92" y="322"/>
                  </a:lnTo>
                  <a:lnTo>
                    <a:pt x="92" y="331"/>
                  </a:lnTo>
                  <a:lnTo>
                    <a:pt x="92" y="341"/>
                  </a:lnTo>
                  <a:lnTo>
                    <a:pt x="92" y="351"/>
                  </a:lnTo>
                  <a:lnTo>
                    <a:pt x="93" y="362"/>
                  </a:lnTo>
                  <a:lnTo>
                    <a:pt x="93" y="372"/>
                  </a:lnTo>
                  <a:lnTo>
                    <a:pt x="93" y="384"/>
                  </a:lnTo>
                  <a:lnTo>
                    <a:pt x="93" y="395"/>
                  </a:lnTo>
                  <a:lnTo>
                    <a:pt x="93" y="407"/>
                  </a:lnTo>
                  <a:lnTo>
                    <a:pt x="93" y="419"/>
                  </a:lnTo>
                  <a:lnTo>
                    <a:pt x="93" y="433"/>
                  </a:lnTo>
                  <a:lnTo>
                    <a:pt x="93" y="445"/>
                  </a:lnTo>
                  <a:lnTo>
                    <a:pt x="93" y="458"/>
                  </a:lnTo>
                  <a:lnTo>
                    <a:pt x="95" y="473"/>
                  </a:lnTo>
                  <a:lnTo>
                    <a:pt x="95" y="486"/>
                  </a:lnTo>
                  <a:lnTo>
                    <a:pt x="95" y="501"/>
                  </a:lnTo>
                  <a:lnTo>
                    <a:pt x="95" y="515"/>
                  </a:lnTo>
                  <a:lnTo>
                    <a:pt x="95" y="529"/>
                  </a:lnTo>
                  <a:lnTo>
                    <a:pt x="95" y="544"/>
                  </a:lnTo>
                  <a:lnTo>
                    <a:pt x="95" y="559"/>
                  </a:lnTo>
                  <a:lnTo>
                    <a:pt x="95" y="574"/>
                  </a:lnTo>
                  <a:lnTo>
                    <a:pt x="95" y="589"/>
                  </a:lnTo>
                  <a:lnTo>
                    <a:pt x="95" y="605"/>
                  </a:lnTo>
                  <a:lnTo>
                    <a:pt x="96" y="622"/>
                  </a:lnTo>
                  <a:lnTo>
                    <a:pt x="96" y="637"/>
                  </a:lnTo>
                  <a:lnTo>
                    <a:pt x="96" y="654"/>
                  </a:lnTo>
                  <a:lnTo>
                    <a:pt x="96" y="669"/>
                  </a:lnTo>
                  <a:lnTo>
                    <a:pt x="96" y="686"/>
                  </a:lnTo>
                  <a:lnTo>
                    <a:pt x="96" y="703"/>
                  </a:lnTo>
                  <a:lnTo>
                    <a:pt x="96" y="719"/>
                  </a:lnTo>
                  <a:lnTo>
                    <a:pt x="96" y="736"/>
                  </a:lnTo>
                  <a:lnTo>
                    <a:pt x="96" y="754"/>
                  </a:lnTo>
                  <a:lnTo>
                    <a:pt x="97" y="770"/>
                  </a:lnTo>
                  <a:lnTo>
                    <a:pt x="97" y="788"/>
                  </a:lnTo>
                  <a:lnTo>
                    <a:pt x="97" y="806"/>
                  </a:lnTo>
                  <a:lnTo>
                    <a:pt x="97" y="824"/>
                  </a:lnTo>
                  <a:lnTo>
                    <a:pt x="97" y="841"/>
                  </a:lnTo>
                  <a:lnTo>
                    <a:pt x="97" y="859"/>
                  </a:lnTo>
                  <a:lnTo>
                    <a:pt x="97" y="877"/>
                  </a:lnTo>
                  <a:lnTo>
                    <a:pt x="97" y="895"/>
                  </a:lnTo>
                  <a:lnTo>
                    <a:pt x="97" y="912"/>
                  </a:lnTo>
                  <a:lnTo>
                    <a:pt x="98" y="931"/>
                  </a:lnTo>
                  <a:lnTo>
                    <a:pt x="98" y="949"/>
                  </a:lnTo>
                  <a:lnTo>
                    <a:pt x="98" y="968"/>
                  </a:lnTo>
                  <a:lnTo>
                    <a:pt x="98" y="987"/>
                  </a:lnTo>
                  <a:lnTo>
                    <a:pt x="98" y="1006"/>
                  </a:lnTo>
                  <a:lnTo>
                    <a:pt x="98" y="1024"/>
                  </a:lnTo>
                  <a:lnTo>
                    <a:pt x="98" y="1043"/>
                  </a:lnTo>
                  <a:lnTo>
                    <a:pt x="98" y="1062"/>
                  </a:lnTo>
                  <a:lnTo>
                    <a:pt x="98" y="1081"/>
                  </a:lnTo>
                  <a:lnTo>
                    <a:pt x="98" y="1100"/>
                  </a:lnTo>
                  <a:lnTo>
                    <a:pt x="99" y="1119"/>
                  </a:lnTo>
                  <a:lnTo>
                    <a:pt x="99" y="1139"/>
                  </a:lnTo>
                  <a:lnTo>
                    <a:pt x="99" y="1158"/>
                  </a:lnTo>
                  <a:lnTo>
                    <a:pt x="99" y="1178"/>
                  </a:lnTo>
                  <a:lnTo>
                    <a:pt x="99" y="1197"/>
                  </a:lnTo>
                  <a:lnTo>
                    <a:pt x="99" y="1217"/>
                  </a:lnTo>
                  <a:lnTo>
                    <a:pt x="99" y="1237"/>
                  </a:lnTo>
                  <a:lnTo>
                    <a:pt x="99" y="1255"/>
                  </a:lnTo>
                  <a:lnTo>
                    <a:pt x="99" y="1275"/>
                  </a:lnTo>
                  <a:lnTo>
                    <a:pt x="100" y="1295"/>
                  </a:lnTo>
                  <a:lnTo>
                    <a:pt x="100" y="1315"/>
                  </a:lnTo>
                  <a:lnTo>
                    <a:pt x="100" y="1335"/>
                  </a:lnTo>
                  <a:lnTo>
                    <a:pt x="100" y="1355"/>
                  </a:lnTo>
                  <a:lnTo>
                    <a:pt x="100" y="1375"/>
                  </a:lnTo>
                  <a:lnTo>
                    <a:pt x="100" y="1146"/>
                  </a:lnTo>
                  <a:lnTo>
                    <a:pt x="100" y="993"/>
                  </a:lnTo>
                  <a:lnTo>
                    <a:pt x="100" y="882"/>
                  </a:lnTo>
                  <a:lnTo>
                    <a:pt x="100" y="797"/>
                  </a:lnTo>
                  <a:lnTo>
                    <a:pt x="101" y="730"/>
                  </a:lnTo>
                  <a:lnTo>
                    <a:pt x="101" y="675"/>
                  </a:lnTo>
                  <a:lnTo>
                    <a:pt x="101" y="630"/>
                  </a:lnTo>
                  <a:lnTo>
                    <a:pt x="101" y="594"/>
                  </a:lnTo>
                  <a:lnTo>
                    <a:pt x="101" y="563"/>
                  </a:lnTo>
                  <a:lnTo>
                    <a:pt x="101" y="536"/>
                  </a:lnTo>
                  <a:lnTo>
                    <a:pt x="101" y="515"/>
                  </a:lnTo>
                  <a:lnTo>
                    <a:pt x="101" y="496"/>
                  </a:lnTo>
                  <a:lnTo>
                    <a:pt x="101" y="482"/>
                  </a:lnTo>
                  <a:lnTo>
                    <a:pt x="101" y="469"/>
                  </a:lnTo>
                  <a:lnTo>
                    <a:pt x="102" y="459"/>
                  </a:lnTo>
                  <a:lnTo>
                    <a:pt x="102" y="451"/>
                  </a:lnTo>
                  <a:lnTo>
                    <a:pt x="102" y="445"/>
                  </a:lnTo>
                  <a:lnTo>
                    <a:pt x="102" y="441"/>
                  </a:lnTo>
                  <a:lnTo>
                    <a:pt x="102" y="438"/>
                  </a:lnTo>
                  <a:lnTo>
                    <a:pt x="102" y="436"/>
                  </a:lnTo>
                  <a:lnTo>
                    <a:pt x="102" y="436"/>
                  </a:lnTo>
                  <a:lnTo>
                    <a:pt x="102" y="437"/>
                  </a:lnTo>
                  <a:lnTo>
                    <a:pt x="102" y="439"/>
                  </a:lnTo>
                  <a:lnTo>
                    <a:pt x="103" y="442"/>
                  </a:lnTo>
                  <a:lnTo>
                    <a:pt x="103" y="446"/>
                  </a:lnTo>
                  <a:lnTo>
                    <a:pt x="103" y="451"/>
                  </a:lnTo>
                  <a:lnTo>
                    <a:pt x="103" y="456"/>
                  </a:lnTo>
                  <a:lnTo>
                    <a:pt x="103" y="462"/>
                  </a:lnTo>
                  <a:lnTo>
                    <a:pt x="103" y="468"/>
                  </a:lnTo>
                  <a:lnTo>
                    <a:pt x="103" y="476"/>
                  </a:lnTo>
                  <a:lnTo>
                    <a:pt x="103" y="484"/>
                  </a:lnTo>
                  <a:lnTo>
                    <a:pt x="103" y="493"/>
                  </a:lnTo>
                  <a:lnTo>
                    <a:pt x="105" y="502"/>
                  </a:lnTo>
                  <a:lnTo>
                    <a:pt x="105" y="510"/>
                  </a:lnTo>
                  <a:lnTo>
                    <a:pt x="105" y="520"/>
                  </a:lnTo>
                  <a:lnTo>
                    <a:pt x="105" y="532"/>
                  </a:lnTo>
                  <a:lnTo>
                    <a:pt x="105" y="542"/>
                  </a:lnTo>
                  <a:lnTo>
                    <a:pt x="105" y="553"/>
                  </a:lnTo>
                  <a:lnTo>
                    <a:pt x="105" y="565"/>
                  </a:lnTo>
                  <a:lnTo>
                    <a:pt x="105" y="577"/>
                  </a:lnTo>
                  <a:lnTo>
                    <a:pt x="105" y="589"/>
                  </a:lnTo>
                  <a:lnTo>
                    <a:pt x="105" y="602"/>
                  </a:lnTo>
                  <a:lnTo>
                    <a:pt x="106" y="615"/>
                  </a:lnTo>
                  <a:lnTo>
                    <a:pt x="106" y="628"/>
                  </a:lnTo>
                  <a:lnTo>
                    <a:pt x="106" y="641"/>
                  </a:lnTo>
                  <a:lnTo>
                    <a:pt x="106" y="655"/>
                  </a:lnTo>
                  <a:lnTo>
                    <a:pt x="106" y="669"/>
                  </a:lnTo>
                  <a:lnTo>
                    <a:pt x="106" y="683"/>
                  </a:lnTo>
                  <a:lnTo>
                    <a:pt x="106" y="697"/>
                  </a:lnTo>
                  <a:lnTo>
                    <a:pt x="106" y="713"/>
                  </a:lnTo>
                  <a:lnTo>
                    <a:pt x="106" y="727"/>
                  </a:lnTo>
                  <a:lnTo>
                    <a:pt x="107" y="743"/>
                  </a:lnTo>
                  <a:lnTo>
                    <a:pt x="107" y="758"/>
                  </a:lnTo>
                  <a:lnTo>
                    <a:pt x="107" y="774"/>
                  </a:lnTo>
                  <a:lnTo>
                    <a:pt x="107" y="686"/>
                  </a:lnTo>
                  <a:lnTo>
                    <a:pt x="107" y="617"/>
                  </a:lnTo>
                  <a:lnTo>
                    <a:pt x="107" y="562"/>
                  </a:lnTo>
                  <a:lnTo>
                    <a:pt x="107" y="516"/>
                  </a:lnTo>
                  <a:lnTo>
                    <a:pt x="107" y="478"/>
                  </a:lnTo>
                  <a:lnTo>
                    <a:pt x="107" y="447"/>
                  </a:lnTo>
                  <a:lnTo>
                    <a:pt x="108" y="421"/>
                  </a:lnTo>
                  <a:lnTo>
                    <a:pt x="108" y="398"/>
                  </a:lnTo>
                  <a:lnTo>
                    <a:pt x="108" y="379"/>
                  </a:lnTo>
                  <a:lnTo>
                    <a:pt x="108" y="364"/>
                  </a:lnTo>
                  <a:lnTo>
                    <a:pt x="108" y="352"/>
                  </a:lnTo>
                  <a:lnTo>
                    <a:pt x="108" y="342"/>
                  </a:lnTo>
                  <a:lnTo>
                    <a:pt x="108" y="334"/>
                  </a:lnTo>
                  <a:lnTo>
                    <a:pt x="108" y="327"/>
                  </a:lnTo>
                  <a:lnTo>
                    <a:pt x="108" y="323"/>
                  </a:lnTo>
                  <a:lnTo>
                    <a:pt x="108" y="320"/>
                  </a:lnTo>
                  <a:lnTo>
                    <a:pt x="109" y="318"/>
                  </a:lnTo>
                  <a:lnTo>
                    <a:pt x="109" y="318"/>
                  </a:lnTo>
                  <a:lnTo>
                    <a:pt x="109" y="318"/>
                  </a:lnTo>
                  <a:lnTo>
                    <a:pt x="109" y="321"/>
                  </a:lnTo>
                  <a:lnTo>
                    <a:pt x="109" y="323"/>
                  </a:lnTo>
                  <a:lnTo>
                    <a:pt x="109" y="327"/>
                  </a:lnTo>
                  <a:lnTo>
                    <a:pt x="109" y="332"/>
                  </a:lnTo>
                  <a:lnTo>
                    <a:pt x="109" y="337"/>
                  </a:lnTo>
                  <a:lnTo>
                    <a:pt x="109" y="343"/>
                  </a:lnTo>
                  <a:lnTo>
                    <a:pt x="110" y="350"/>
                  </a:lnTo>
                  <a:lnTo>
                    <a:pt x="110" y="357"/>
                  </a:lnTo>
                  <a:lnTo>
                    <a:pt x="110" y="365"/>
                  </a:lnTo>
                  <a:lnTo>
                    <a:pt x="110" y="373"/>
                  </a:lnTo>
                  <a:lnTo>
                    <a:pt x="110" y="382"/>
                  </a:lnTo>
                  <a:lnTo>
                    <a:pt x="110" y="392"/>
                  </a:lnTo>
                  <a:lnTo>
                    <a:pt x="110" y="402"/>
                  </a:lnTo>
                  <a:lnTo>
                    <a:pt x="110" y="412"/>
                  </a:lnTo>
                  <a:lnTo>
                    <a:pt x="110" y="423"/>
                  </a:lnTo>
                  <a:lnTo>
                    <a:pt x="111" y="434"/>
                  </a:lnTo>
                  <a:lnTo>
                    <a:pt x="111" y="445"/>
                  </a:lnTo>
                  <a:lnTo>
                    <a:pt x="111" y="457"/>
                  </a:lnTo>
                  <a:lnTo>
                    <a:pt x="111" y="469"/>
                  </a:lnTo>
                  <a:lnTo>
                    <a:pt x="111" y="482"/>
                  </a:lnTo>
                  <a:lnTo>
                    <a:pt x="111" y="495"/>
                  </a:lnTo>
                  <a:lnTo>
                    <a:pt x="111" y="508"/>
                  </a:lnTo>
                  <a:lnTo>
                    <a:pt x="111" y="522"/>
                  </a:lnTo>
                  <a:lnTo>
                    <a:pt x="111" y="535"/>
                  </a:lnTo>
                  <a:lnTo>
                    <a:pt x="111" y="549"/>
                  </a:lnTo>
                  <a:lnTo>
                    <a:pt x="112" y="564"/>
                  </a:lnTo>
                  <a:lnTo>
                    <a:pt x="112" y="578"/>
                  </a:lnTo>
                  <a:lnTo>
                    <a:pt x="112" y="593"/>
                  </a:lnTo>
                  <a:lnTo>
                    <a:pt x="112" y="530"/>
                  </a:lnTo>
                  <a:lnTo>
                    <a:pt x="112" y="479"/>
                  </a:lnTo>
                  <a:lnTo>
                    <a:pt x="112" y="437"/>
                  </a:lnTo>
                  <a:lnTo>
                    <a:pt x="112" y="403"/>
                  </a:lnTo>
                  <a:lnTo>
                    <a:pt x="112" y="373"/>
                  </a:lnTo>
                  <a:lnTo>
                    <a:pt x="112" y="348"/>
                  </a:lnTo>
                  <a:lnTo>
                    <a:pt x="113" y="328"/>
                  </a:lnTo>
                  <a:lnTo>
                    <a:pt x="113" y="312"/>
                  </a:lnTo>
                  <a:lnTo>
                    <a:pt x="113" y="297"/>
                  </a:lnTo>
                  <a:lnTo>
                    <a:pt x="113" y="286"/>
                  </a:lnTo>
                  <a:lnTo>
                    <a:pt x="113" y="276"/>
                  </a:lnTo>
                  <a:lnTo>
                    <a:pt x="113" y="270"/>
                  </a:lnTo>
                  <a:lnTo>
                    <a:pt x="113" y="264"/>
                  </a:lnTo>
                  <a:lnTo>
                    <a:pt x="113" y="261"/>
                  </a:lnTo>
                  <a:lnTo>
                    <a:pt x="113" y="257"/>
                  </a:lnTo>
                  <a:lnTo>
                    <a:pt x="113" y="257"/>
                  </a:lnTo>
                  <a:lnTo>
                    <a:pt x="115" y="257"/>
                  </a:lnTo>
                  <a:lnTo>
                    <a:pt x="115" y="258"/>
                  </a:lnTo>
                  <a:lnTo>
                    <a:pt x="115" y="261"/>
                  </a:lnTo>
                  <a:lnTo>
                    <a:pt x="115" y="264"/>
                  </a:lnTo>
                  <a:lnTo>
                    <a:pt x="115" y="267"/>
                  </a:lnTo>
                  <a:lnTo>
                    <a:pt x="115" y="273"/>
                  </a:lnTo>
                  <a:lnTo>
                    <a:pt x="115" y="278"/>
                  </a:lnTo>
                  <a:lnTo>
                    <a:pt x="115" y="285"/>
                  </a:lnTo>
                  <a:lnTo>
                    <a:pt x="115" y="292"/>
                  </a:lnTo>
                  <a:lnTo>
                    <a:pt x="116" y="300"/>
                  </a:lnTo>
                  <a:lnTo>
                    <a:pt x="116" y="307"/>
                  </a:lnTo>
                  <a:lnTo>
                    <a:pt x="116" y="316"/>
                  </a:lnTo>
                  <a:lnTo>
                    <a:pt x="116" y="325"/>
                  </a:lnTo>
                  <a:lnTo>
                    <a:pt x="116" y="335"/>
                  </a:lnTo>
                  <a:lnTo>
                    <a:pt x="116" y="345"/>
                  </a:lnTo>
                  <a:lnTo>
                    <a:pt x="116" y="355"/>
                  </a:lnTo>
                  <a:lnTo>
                    <a:pt x="116" y="366"/>
                  </a:lnTo>
                  <a:lnTo>
                    <a:pt x="116" y="378"/>
                  </a:lnTo>
                  <a:lnTo>
                    <a:pt x="117" y="389"/>
                  </a:lnTo>
                  <a:lnTo>
                    <a:pt x="117" y="402"/>
                  </a:lnTo>
                  <a:lnTo>
                    <a:pt x="117" y="414"/>
                  </a:lnTo>
                  <a:lnTo>
                    <a:pt x="117" y="427"/>
                  </a:lnTo>
                  <a:lnTo>
                    <a:pt x="117" y="439"/>
                  </a:lnTo>
                  <a:lnTo>
                    <a:pt x="117" y="453"/>
                  </a:lnTo>
                  <a:lnTo>
                    <a:pt x="117" y="466"/>
                  </a:lnTo>
                  <a:lnTo>
                    <a:pt x="117" y="481"/>
                  </a:lnTo>
                  <a:lnTo>
                    <a:pt x="117" y="495"/>
                  </a:lnTo>
                  <a:lnTo>
                    <a:pt x="117" y="509"/>
                  </a:lnTo>
                  <a:lnTo>
                    <a:pt x="118" y="524"/>
                  </a:lnTo>
                  <a:lnTo>
                    <a:pt x="118" y="538"/>
                  </a:lnTo>
                  <a:lnTo>
                    <a:pt x="118" y="553"/>
                  </a:lnTo>
                  <a:lnTo>
                    <a:pt x="118" y="568"/>
                  </a:lnTo>
                  <a:lnTo>
                    <a:pt x="118" y="584"/>
                  </a:lnTo>
                  <a:lnTo>
                    <a:pt x="118" y="599"/>
                  </a:lnTo>
                  <a:lnTo>
                    <a:pt x="118" y="615"/>
                  </a:lnTo>
                  <a:lnTo>
                    <a:pt x="118" y="632"/>
                  </a:lnTo>
                  <a:lnTo>
                    <a:pt x="118" y="647"/>
                  </a:lnTo>
                  <a:lnTo>
                    <a:pt x="119" y="579"/>
                  </a:lnTo>
                  <a:lnTo>
                    <a:pt x="119" y="524"/>
                  </a:lnTo>
                  <a:lnTo>
                    <a:pt x="119" y="478"/>
                  </a:lnTo>
                  <a:lnTo>
                    <a:pt x="119" y="442"/>
                  </a:lnTo>
                  <a:lnTo>
                    <a:pt x="119" y="409"/>
                  </a:lnTo>
                  <a:lnTo>
                    <a:pt x="119" y="384"/>
                  </a:lnTo>
                  <a:lnTo>
                    <a:pt x="119" y="362"/>
                  </a:lnTo>
                  <a:lnTo>
                    <a:pt x="119" y="343"/>
                  </a:lnTo>
                  <a:lnTo>
                    <a:pt x="119" y="328"/>
                  </a:lnTo>
                  <a:lnTo>
                    <a:pt x="120" y="315"/>
                  </a:lnTo>
                  <a:lnTo>
                    <a:pt x="120" y="305"/>
                  </a:lnTo>
                  <a:lnTo>
                    <a:pt x="120" y="297"/>
                  </a:lnTo>
                  <a:lnTo>
                    <a:pt x="120" y="292"/>
                  </a:lnTo>
                  <a:lnTo>
                    <a:pt x="120" y="287"/>
                  </a:lnTo>
                  <a:lnTo>
                    <a:pt x="120" y="284"/>
                  </a:lnTo>
                  <a:lnTo>
                    <a:pt x="120" y="282"/>
                  </a:lnTo>
                  <a:lnTo>
                    <a:pt x="120" y="282"/>
                  </a:lnTo>
                  <a:lnTo>
                    <a:pt x="120" y="283"/>
                  </a:lnTo>
                  <a:lnTo>
                    <a:pt x="120" y="285"/>
                  </a:lnTo>
                  <a:lnTo>
                    <a:pt x="121" y="287"/>
                  </a:lnTo>
                  <a:lnTo>
                    <a:pt x="121" y="292"/>
                  </a:lnTo>
                  <a:lnTo>
                    <a:pt x="121" y="296"/>
                  </a:lnTo>
                  <a:lnTo>
                    <a:pt x="121" y="302"/>
                  </a:lnTo>
                  <a:lnTo>
                    <a:pt x="121" y="307"/>
                  </a:lnTo>
                  <a:lnTo>
                    <a:pt x="121" y="314"/>
                  </a:lnTo>
                  <a:lnTo>
                    <a:pt x="121" y="322"/>
                  </a:lnTo>
                  <a:lnTo>
                    <a:pt x="121" y="330"/>
                  </a:lnTo>
                  <a:lnTo>
                    <a:pt x="121" y="337"/>
                  </a:lnTo>
                  <a:lnTo>
                    <a:pt x="122" y="346"/>
                  </a:lnTo>
                  <a:lnTo>
                    <a:pt x="122" y="356"/>
                  </a:lnTo>
                  <a:lnTo>
                    <a:pt x="122" y="366"/>
                  </a:lnTo>
                  <a:lnTo>
                    <a:pt x="122" y="376"/>
                  </a:lnTo>
                  <a:lnTo>
                    <a:pt x="122" y="387"/>
                  </a:lnTo>
                  <a:lnTo>
                    <a:pt x="122" y="398"/>
                  </a:lnTo>
                  <a:lnTo>
                    <a:pt x="122" y="411"/>
                  </a:lnTo>
                  <a:lnTo>
                    <a:pt x="122" y="422"/>
                  </a:lnTo>
                  <a:lnTo>
                    <a:pt x="122" y="434"/>
                  </a:lnTo>
                  <a:lnTo>
                    <a:pt x="123" y="447"/>
                  </a:lnTo>
                  <a:lnTo>
                    <a:pt x="123" y="459"/>
                  </a:lnTo>
                  <a:lnTo>
                    <a:pt x="123" y="473"/>
                  </a:lnTo>
                  <a:lnTo>
                    <a:pt x="123" y="486"/>
                  </a:lnTo>
                  <a:lnTo>
                    <a:pt x="123" y="501"/>
                  </a:lnTo>
                  <a:lnTo>
                    <a:pt x="123" y="514"/>
                  </a:lnTo>
                  <a:lnTo>
                    <a:pt x="123" y="528"/>
                  </a:lnTo>
                  <a:lnTo>
                    <a:pt x="123" y="543"/>
                  </a:lnTo>
                  <a:lnTo>
                    <a:pt x="123" y="486"/>
                  </a:lnTo>
                  <a:lnTo>
                    <a:pt x="123" y="439"/>
                  </a:lnTo>
                  <a:lnTo>
                    <a:pt x="125" y="401"/>
                  </a:lnTo>
                  <a:lnTo>
                    <a:pt x="125" y="368"/>
                  </a:lnTo>
                  <a:lnTo>
                    <a:pt x="125" y="342"/>
                  </a:lnTo>
                  <a:lnTo>
                    <a:pt x="125" y="320"/>
                  </a:lnTo>
                  <a:lnTo>
                    <a:pt x="125" y="301"/>
                  </a:lnTo>
                  <a:lnTo>
                    <a:pt x="125" y="285"/>
                  </a:lnTo>
                  <a:lnTo>
                    <a:pt x="125" y="272"/>
                  </a:lnTo>
                  <a:lnTo>
                    <a:pt x="125" y="262"/>
                  </a:lnTo>
                  <a:lnTo>
                    <a:pt x="125" y="253"/>
                  </a:lnTo>
                  <a:lnTo>
                    <a:pt x="126" y="247"/>
                  </a:lnTo>
                  <a:lnTo>
                    <a:pt x="126" y="243"/>
                  </a:lnTo>
                  <a:lnTo>
                    <a:pt x="126" y="240"/>
                  </a:lnTo>
                  <a:lnTo>
                    <a:pt x="126" y="237"/>
                  </a:lnTo>
                  <a:lnTo>
                    <a:pt x="126" y="237"/>
                  </a:lnTo>
                  <a:lnTo>
                    <a:pt x="126" y="237"/>
                  </a:lnTo>
                  <a:lnTo>
                    <a:pt x="126" y="240"/>
                  </a:lnTo>
                  <a:lnTo>
                    <a:pt x="126" y="242"/>
                  </a:lnTo>
                  <a:lnTo>
                    <a:pt x="126" y="246"/>
                  </a:lnTo>
                  <a:lnTo>
                    <a:pt x="127" y="251"/>
                  </a:lnTo>
                  <a:lnTo>
                    <a:pt x="127" y="255"/>
                  </a:lnTo>
                  <a:lnTo>
                    <a:pt x="127" y="262"/>
                  </a:lnTo>
                  <a:lnTo>
                    <a:pt x="127" y="268"/>
                  </a:lnTo>
                  <a:lnTo>
                    <a:pt x="127" y="275"/>
                  </a:lnTo>
                  <a:lnTo>
                    <a:pt x="127" y="283"/>
                  </a:lnTo>
                  <a:lnTo>
                    <a:pt x="127" y="292"/>
                  </a:lnTo>
                  <a:lnTo>
                    <a:pt x="127" y="301"/>
                  </a:lnTo>
                  <a:lnTo>
                    <a:pt x="127" y="310"/>
                  </a:lnTo>
                  <a:lnTo>
                    <a:pt x="127" y="320"/>
                  </a:lnTo>
                  <a:lnTo>
                    <a:pt x="128" y="331"/>
                  </a:lnTo>
                  <a:lnTo>
                    <a:pt x="128" y="341"/>
                  </a:lnTo>
                  <a:lnTo>
                    <a:pt x="128" y="352"/>
                  </a:lnTo>
                  <a:lnTo>
                    <a:pt x="128" y="364"/>
                  </a:lnTo>
                  <a:lnTo>
                    <a:pt x="128" y="375"/>
                  </a:lnTo>
                  <a:lnTo>
                    <a:pt x="128" y="387"/>
                  </a:lnTo>
                  <a:lnTo>
                    <a:pt x="128" y="401"/>
                  </a:lnTo>
                  <a:lnTo>
                    <a:pt x="128" y="413"/>
                  </a:lnTo>
                  <a:lnTo>
                    <a:pt x="128" y="426"/>
                  </a:lnTo>
                  <a:lnTo>
                    <a:pt x="129" y="439"/>
                  </a:lnTo>
                  <a:lnTo>
                    <a:pt x="129" y="453"/>
                  </a:lnTo>
                  <a:lnTo>
                    <a:pt x="129" y="467"/>
                  </a:lnTo>
                  <a:lnTo>
                    <a:pt x="129" y="482"/>
                  </a:lnTo>
                  <a:lnTo>
                    <a:pt x="129" y="496"/>
                  </a:lnTo>
                  <a:lnTo>
                    <a:pt x="129" y="510"/>
                  </a:lnTo>
                  <a:lnTo>
                    <a:pt x="129" y="525"/>
                  </a:lnTo>
                  <a:lnTo>
                    <a:pt x="129" y="540"/>
                  </a:lnTo>
                  <a:lnTo>
                    <a:pt x="129" y="556"/>
                  </a:lnTo>
                  <a:lnTo>
                    <a:pt x="130" y="572"/>
                  </a:lnTo>
                  <a:lnTo>
                    <a:pt x="130" y="512"/>
                  </a:lnTo>
                  <a:lnTo>
                    <a:pt x="130" y="464"/>
                  </a:lnTo>
                  <a:lnTo>
                    <a:pt x="130" y="424"/>
                  </a:lnTo>
                  <a:lnTo>
                    <a:pt x="130" y="391"/>
                  </a:lnTo>
                  <a:lnTo>
                    <a:pt x="130" y="363"/>
                  </a:lnTo>
                  <a:lnTo>
                    <a:pt x="130" y="340"/>
                  </a:lnTo>
                  <a:lnTo>
                    <a:pt x="130" y="320"/>
                  </a:lnTo>
                  <a:lnTo>
                    <a:pt x="130" y="303"/>
                  </a:lnTo>
                  <a:lnTo>
                    <a:pt x="130" y="290"/>
                  </a:lnTo>
                  <a:lnTo>
                    <a:pt x="131" y="280"/>
                  </a:lnTo>
                  <a:lnTo>
                    <a:pt x="131" y="271"/>
                  </a:lnTo>
                  <a:lnTo>
                    <a:pt x="131" y="264"/>
                  </a:lnTo>
                  <a:lnTo>
                    <a:pt x="131" y="258"/>
                  </a:lnTo>
                  <a:lnTo>
                    <a:pt x="131" y="255"/>
                  </a:lnTo>
                  <a:lnTo>
                    <a:pt x="131" y="253"/>
                  </a:lnTo>
                  <a:lnTo>
                    <a:pt x="131" y="253"/>
                  </a:lnTo>
                  <a:lnTo>
                    <a:pt x="131" y="253"/>
                  </a:lnTo>
                  <a:lnTo>
                    <a:pt x="131" y="254"/>
                  </a:lnTo>
                  <a:lnTo>
                    <a:pt x="132" y="257"/>
                  </a:lnTo>
                  <a:lnTo>
                    <a:pt x="132" y="261"/>
                  </a:lnTo>
                  <a:lnTo>
                    <a:pt x="132" y="265"/>
                  </a:lnTo>
                  <a:lnTo>
                    <a:pt x="132" y="270"/>
                  </a:lnTo>
                  <a:lnTo>
                    <a:pt x="132" y="276"/>
                  </a:lnTo>
                  <a:lnTo>
                    <a:pt x="132" y="282"/>
                  </a:lnTo>
                  <a:lnTo>
                    <a:pt x="132" y="290"/>
                  </a:lnTo>
                  <a:lnTo>
                    <a:pt x="132" y="297"/>
                  </a:lnTo>
                  <a:lnTo>
                    <a:pt x="132" y="305"/>
                  </a:lnTo>
                  <a:lnTo>
                    <a:pt x="133" y="314"/>
                  </a:lnTo>
                  <a:lnTo>
                    <a:pt x="133" y="324"/>
                  </a:lnTo>
                  <a:lnTo>
                    <a:pt x="133" y="333"/>
                  </a:lnTo>
                  <a:lnTo>
                    <a:pt x="133" y="344"/>
                  </a:lnTo>
                  <a:lnTo>
                    <a:pt x="133" y="354"/>
                  </a:lnTo>
                  <a:lnTo>
                    <a:pt x="133" y="365"/>
                  </a:lnTo>
                  <a:lnTo>
                    <a:pt x="133" y="376"/>
                  </a:lnTo>
                  <a:lnTo>
                    <a:pt x="133" y="388"/>
                  </a:lnTo>
                  <a:lnTo>
                    <a:pt x="133" y="401"/>
                  </a:lnTo>
                  <a:lnTo>
                    <a:pt x="133" y="413"/>
                  </a:lnTo>
                  <a:lnTo>
                    <a:pt x="135" y="426"/>
                  </a:lnTo>
                  <a:lnTo>
                    <a:pt x="135" y="438"/>
                  </a:lnTo>
                  <a:lnTo>
                    <a:pt x="135" y="453"/>
                  </a:lnTo>
                  <a:lnTo>
                    <a:pt x="135" y="466"/>
                  </a:lnTo>
                  <a:lnTo>
                    <a:pt x="135" y="479"/>
                  </a:lnTo>
                  <a:lnTo>
                    <a:pt x="135" y="494"/>
                  </a:lnTo>
                  <a:lnTo>
                    <a:pt x="135" y="508"/>
                  </a:lnTo>
                  <a:lnTo>
                    <a:pt x="135" y="523"/>
                  </a:lnTo>
                  <a:lnTo>
                    <a:pt x="135" y="538"/>
                  </a:lnTo>
                  <a:lnTo>
                    <a:pt x="136" y="553"/>
                  </a:lnTo>
                  <a:lnTo>
                    <a:pt x="136" y="568"/>
                  </a:lnTo>
                  <a:lnTo>
                    <a:pt x="136" y="584"/>
                  </a:lnTo>
                  <a:lnTo>
                    <a:pt x="136" y="599"/>
                  </a:lnTo>
                  <a:lnTo>
                    <a:pt x="136" y="615"/>
                  </a:lnTo>
                  <a:lnTo>
                    <a:pt x="136" y="632"/>
                  </a:lnTo>
                  <a:lnTo>
                    <a:pt x="136" y="647"/>
                  </a:lnTo>
                  <a:lnTo>
                    <a:pt x="136" y="664"/>
                  </a:lnTo>
                  <a:lnTo>
                    <a:pt x="136" y="680"/>
                  </a:lnTo>
                  <a:lnTo>
                    <a:pt x="137" y="697"/>
                  </a:lnTo>
                  <a:lnTo>
                    <a:pt x="137" y="714"/>
                  </a:lnTo>
                  <a:lnTo>
                    <a:pt x="137" y="730"/>
                  </a:lnTo>
                  <a:lnTo>
                    <a:pt x="137" y="748"/>
                  </a:lnTo>
                  <a:lnTo>
                    <a:pt x="137" y="666"/>
                  </a:lnTo>
                  <a:lnTo>
                    <a:pt x="137" y="600"/>
                  </a:lnTo>
                  <a:lnTo>
                    <a:pt x="137" y="548"/>
                  </a:lnTo>
                  <a:lnTo>
                    <a:pt x="137" y="505"/>
                  </a:lnTo>
                  <a:lnTo>
                    <a:pt x="137" y="468"/>
                  </a:lnTo>
                  <a:lnTo>
                    <a:pt x="137" y="438"/>
                  </a:lnTo>
                  <a:lnTo>
                    <a:pt x="138" y="413"/>
                  </a:lnTo>
                  <a:lnTo>
                    <a:pt x="138" y="392"/>
                  </a:lnTo>
                  <a:lnTo>
                    <a:pt x="138" y="374"/>
                  </a:lnTo>
                  <a:lnTo>
                    <a:pt x="138" y="360"/>
                  </a:lnTo>
                  <a:lnTo>
                    <a:pt x="138" y="347"/>
                  </a:lnTo>
                  <a:lnTo>
                    <a:pt x="138" y="338"/>
                  </a:lnTo>
                  <a:lnTo>
                    <a:pt x="138" y="331"/>
                  </a:lnTo>
                  <a:lnTo>
                    <a:pt x="138" y="325"/>
                  </a:lnTo>
                  <a:lnTo>
                    <a:pt x="138" y="321"/>
                  </a:lnTo>
                  <a:lnTo>
                    <a:pt x="139" y="318"/>
                  </a:lnTo>
                  <a:lnTo>
                    <a:pt x="139" y="317"/>
                  </a:lnTo>
                  <a:lnTo>
                    <a:pt x="139" y="316"/>
                  </a:lnTo>
                  <a:lnTo>
                    <a:pt x="139" y="317"/>
                  </a:lnTo>
                  <a:lnTo>
                    <a:pt x="139" y="320"/>
                  </a:lnTo>
                  <a:lnTo>
                    <a:pt x="139" y="323"/>
                  </a:lnTo>
                  <a:lnTo>
                    <a:pt x="139" y="327"/>
                  </a:lnTo>
                  <a:lnTo>
                    <a:pt x="139" y="282"/>
                  </a:lnTo>
                  <a:lnTo>
                    <a:pt x="139" y="244"/>
                  </a:lnTo>
                  <a:lnTo>
                    <a:pt x="140" y="213"/>
                  </a:lnTo>
                  <a:lnTo>
                    <a:pt x="140" y="187"/>
                  </a:lnTo>
                  <a:lnTo>
                    <a:pt x="140" y="165"/>
                  </a:lnTo>
                  <a:lnTo>
                    <a:pt x="140" y="147"/>
                  </a:lnTo>
                  <a:lnTo>
                    <a:pt x="140" y="132"/>
                  </a:lnTo>
                  <a:lnTo>
                    <a:pt x="140" y="120"/>
                  </a:lnTo>
                  <a:lnTo>
                    <a:pt x="140" y="110"/>
                  </a:lnTo>
                  <a:lnTo>
                    <a:pt x="140" y="102"/>
                  </a:lnTo>
                  <a:lnTo>
                    <a:pt x="140" y="95"/>
                  </a:lnTo>
                  <a:lnTo>
                    <a:pt x="140" y="91"/>
                  </a:lnTo>
                  <a:lnTo>
                    <a:pt x="141" y="89"/>
                  </a:lnTo>
                  <a:lnTo>
                    <a:pt x="141" y="86"/>
                  </a:lnTo>
                  <a:lnTo>
                    <a:pt x="141" y="86"/>
                  </a:lnTo>
                  <a:lnTo>
                    <a:pt x="141" y="88"/>
                  </a:lnTo>
                  <a:lnTo>
                    <a:pt x="141" y="90"/>
                  </a:lnTo>
                  <a:lnTo>
                    <a:pt x="141" y="92"/>
                  </a:lnTo>
                  <a:lnTo>
                    <a:pt x="141" y="96"/>
                  </a:lnTo>
                  <a:lnTo>
                    <a:pt x="141" y="101"/>
                  </a:lnTo>
                  <a:lnTo>
                    <a:pt x="141" y="106"/>
                  </a:lnTo>
                  <a:lnTo>
                    <a:pt x="142" y="112"/>
                  </a:lnTo>
                  <a:lnTo>
                    <a:pt x="142" y="119"/>
                  </a:lnTo>
                  <a:lnTo>
                    <a:pt x="142" y="126"/>
                  </a:lnTo>
                  <a:lnTo>
                    <a:pt x="142" y="134"/>
                  </a:lnTo>
                  <a:lnTo>
                    <a:pt x="142" y="143"/>
                  </a:lnTo>
                  <a:lnTo>
                    <a:pt x="142" y="152"/>
                  </a:lnTo>
                  <a:lnTo>
                    <a:pt x="142" y="161"/>
                  </a:lnTo>
                  <a:lnTo>
                    <a:pt x="142" y="171"/>
                  </a:lnTo>
                  <a:lnTo>
                    <a:pt x="142" y="182"/>
                  </a:lnTo>
                  <a:lnTo>
                    <a:pt x="143" y="192"/>
                  </a:lnTo>
                  <a:lnTo>
                    <a:pt x="143" y="203"/>
                  </a:lnTo>
                  <a:lnTo>
                    <a:pt x="143" y="215"/>
                  </a:lnTo>
                  <a:lnTo>
                    <a:pt x="143" y="227"/>
                  </a:lnTo>
                  <a:lnTo>
                    <a:pt x="143" y="240"/>
                  </a:lnTo>
                  <a:lnTo>
                    <a:pt x="143" y="252"/>
                  </a:lnTo>
                  <a:lnTo>
                    <a:pt x="143" y="265"/>
                  </a:lnTo>
                  <a:lnTo>
                    <a:pt x="143" y="277"/>
                  </a:lnTo>
                  <a:lnTo>
                    <a:pt x="143" y="292"/>
                  </a:lnTo>
                  <a:lnTo>
                    <a:pt x="143" y="305"/>
                  </a:lnTo>
                  <a:lnTo>
                    <a:pt x="145" y="320"/>
                  </a:lnTo>
                  <a:lnTo>
                    <a:pt x="145" y="333"/>
                  </a:lnTo>
                  <a:lnTo>
                    <a:pt x="145" y="347"/>
                  </a:lnTo>
                  <a:lnTo>
                    <a:pt x="145" y="311"/>
                  </a:lnTo>
                  <a:lnTo>
                    <a:pt x="145" y="278"/>
                  </a:lnTo>
                  <a:lnTo>
                    <a:pt x="145" y="253"/>
                  </a:lnTo>
                  <a:lnTo>
                    <a:pt x="145" y="231"/>
                  </a:lnTo>
                  <a:lnTo>
                    <a:pt x="145" y="212"/>
                  </a:lnTo>
                  <a:lnTo>
                    <a:pt x="145" y="197"/>
                  </a:lnTo>
                  <a:lnTo>
                    <a:pt x="146" y="184"/>
                  </a:lnTo>
                  <a:lnTo>
                    <a:pt x="146" y="174"/>
                  </a:lnTo>
                  <a:lnTo>
                    <a:pt x="146" y="166"/>
                  </a:lnTo>
                  <a:lnTo>
                    <a:pt x="146" y="161"/>
                  </a:lnTo>
                  <a:lnTo>
                    <a:pt x="146" y="156"/>
                  </a:lnTo>
                  <a:lnTo>
                    <a:pt x="146" y="153"/>
                  </a:lnTo>
                  <a:lnTo>
                    <a:pt x="146" y="152"/>
                  </a:lnTo>
                  <a:lnTo>
                    <a:pt x="146" y="151"/>
                  </a:lnTo>
                  <a:lnTo>
                    <a:pt x="146" y="152"/>
                  </a:lnTo>
                  <a:lnTo>
                    <a:pt x="147" y="154"/>
                  </a:lnTo>
                  <a:lnTo>
                    <a:pt x="147" y="156"/>
                  </a:lnTo>
                  <a:lnTo>
                    <a:pt x="147" y="161"/>
                  </a:lnTo>
                  <a:lnTo>
                    <a:pt x="147" y="165"/>
                  </a:lnTo>
                  <a:lnTo>
                    <a:pt x="147" y="171"/>
                  </a:lnTo>
                  <a:lnTo>
                    <a:pt x="147" y="176"/>
                  </a:lnTo>
                  <a:lnTo>
                    <a:pt x="147" y="183"/>
                  </a:lnTo>
                  <a:lnTo>
                    <a:pt x="147" y="191"/>
                  </a:lnTo>
                  <a:lnTo>
                    <a:pt x="147" y="199"/>
                  </a:lnTo>
                  <a:lnTo>
                    <a:pt x="147" y="207"/>
                  </a:lnTo>
                  <a:lnTo>
                    <a:pt x="148" y="216"/>
                  </a:lnTo>
                  <a:lnTo>
                    <a:pt x="148" y="225"/>
                  </a:lnTo>
                  <a:lnTo>
                    <a:pt x="148" y="235"/>
                  </a:lnTo>
                  <a:lnTo>
                    <a:pt x="148" y="245"/>
                  </a:lnTo>
                  <a:lnTo>
                    <a:pt x="148" y="256"/>
                  </a:lnTo>
                  <a:lnTo>
                    <a:pt x="148" y="267"/>
                  </a:lnTo>
                  <a:lnTo>
                    <a:pt x="148" y="280"/>
                  </a:lnTo>
                  <a:lnTo>
                    <a:pt x="148" y="291"/>
                  </a:lnTo>
                  <a:lnTo>
                    <a:pt x="148" y="303"/>
                  </a:lnTo>
                  <a:lnTo>
                    <a:pt x="149" y="316"/>
                  </a:lnTo>
                  <a:lnTo>
                    <a:pt x="149" y="280"/>
                  </a:lnTo>
                  <a:lnTo>
                    <a:pt x="149" y="248"/>
                  </a:lnTo>
                  <a:lnTo>
                    <a:pt x="149" y="223"/>
                  </a:lnTo>
                  <a:lnTo>
                    <a:pt x="149" y="202"/>
                  </a:lnTo>
                  <a:lnTo>
                    <a:pt x="149" y="184"/>
                  </a:lnTo>
                  <a:lnTo>
                    <a:pt x="149" y="169"/>
                  </a:lnTo>
                  <a:lnTo>
                    <a:pt x="149" y="156"/>
                  </a:lnTo>
                  <a:lnTo>
                    <a:pt x="149" y="147"/>
                  </a:lnTo>
                  <a:lnTo>
                    <a:pt x="150" y="140"/>
                  </a:lnTo>
                  <a:lnTo>
                    <a:pt x="150" y="133"/>
                  </a:lnTo>
                  <a:lnTo>
                    <a:pt x="150" y="130"/>
                  </a:lnTo>
                  <a:lnTo>
                    <a:pt x="150" y="126"/>
                  </a:lnTo>
                  <a:lnTo>
                    <a:pt x="150" y="125"/>
                  </a:lnTo>
                  <a:lnTo>
                    <a:pt x="150" y="125"/>
                  </a:lnTo>
                  <a:lnTo>
                    <a:pt x="150" y="126"/>
                  </a:lnTo>
                  <a:lnTo>
                    <a:pt x="150" y="127"/>
                  </a:lnTo>
                  <a:lnTo>
                    <a:pt x="150" y="131"/>
                  </a:lnTo>
                  <a:lnTo>
                    <a:pt x="150" y="135"/>
                  </a:lnTo>
                  <a:lnTo>
                    <a:pt x="151" y="140"/>
                  </a:lnTo>
                  <a:lnTo>
                    <a:pt x="151" y="145"/>
                  </a:lnTo>
                  <a:lnTo>
                    <a:pt x="151" y="151"/>
                  </a:lnTo>
                  <a:lnTo>
                    <a:pt x="151" y="157"/>
                  </a:lnTo>
                  <a:lnTo>
                    <a:pt x="151" y="165"/>
                  </a:lnTo>
                  <a:lnTo>
                    <a:pt x="151" y="173"/>
                  </a:lnTo>
                  <a:lnTo>
                    <a:pt x="151" y="182"/>
                  </a:lnTo>
                  <a:lnTo>
                    <a:pt x="151" y="191"/>
                  </a:lnTo>
                  <a:lnTo>
                    <a:pt x="151" y="201"/>
                  </a:lnTo>
                  <a:lnTo>
                    <a:pt x="152" y="211"/>
                  </a:lnTo>
                  <a:lnTo>
                    <a:pt x="152" y="221"/>
                  </a:lnTo>
                  <a:lnTo>
                    <a:pt x="152" y="232"/>
                  </a:lnTo>
                  <a:lnTo>
                    <a:pt x="152" y="243"/>
                  </a:lnTo>
                  <a:lnTo>
                    <a:pt x="152" y="255"/>
                  </a:lnTo>
                  <a:lnTo>
                    <a:pt x="152" y="266"/>
                  </a:lnTo>
                  <a:lnTo>
                    <a:pt x="152" y="278"/>
                  </a:lnTo>
                  <a:lnTo>
                    <a:pt x="152" y="292"/>
                  </a:lnTo>
                  <a:lnTo>
                    <a:pt x="152" y="304"/>
                  </a:lnTo>
                  <a:lnTo>
                    <a:pt x="153" y="317"/>
                  </a:lnTo>
                  <a:lnTo>
                    <a:pt x="153" y="331"/>
                  </a:lnTo>
                  <a:lnTo>
                    <a:pt x="153" y="345"/>
                  </a:lnTo>
                  <a:lnTo>
                    <a:pt x="153" y="358"/>
                  </a:lnTo>
                  <a:lnTo>
                    <a:pt x="153" y="373"/>
                  </a:lnTo>
                  <a:lnTo>
                    <a:pt x="153" y="387"/>
                  </a:lnTo>
                  <a:lnTo>
                    <a:pt x="153" y="403"/>
                  </a:lnTo>
                  <a:lnTo>
                    <a:pt x="153" y="417"/>
                  </a:lnTo>
                  <a:lnTo>
                    <a:pt x="153" y="433"/>
                  </a:lnTo>
                  <a:lnTo>
                    <a:pt x="153" y="448"/>
                  </a:lnTo>
                  <a:lnTo>
                    <a:pt x="155" y="464"/>
                  </a:lnTo>
                  <a:lnTo>
                    <a:pt x="155" y="479"/>
                  </a:lnTo>
                  <a:lnTo>
                    <a:pt x="155" y="495"/>
                  </a:lnTo>
                  <a:lnTo>
                    <a:pt x="155" y="512"/>
                  </a:lnTo>
                  <a:lnTo>
                    <a:pt x="155" y="527"/>
                  </a:lnTo>
                  <a:lnTo>
                    <a:pt x="155" y="544"/>
                  </a:lnTo>
                  <a:lnTo>
                    <a:pt x="155" y="560"/>
                  </a:lnTo>
                  <a:lnTo>
                    <a:pt x="155" y="577"/>
                  </a:lnTo>
                  <a:lnTo>
                    <a:pt x="155" y="594"/>
                  </a:lnTo>
                  <a:lnTo>
                    <a:pt x="156" y="612"/>
                  </a:lnTo>
                  <a:lnTo>
                    <a:pt x="156" y="628"/>
                  </a:lnTo>
                  <a:lnTo>
                    <a:pt x="156" y="646"/>
                  </a:lnTo>
                  <a:lnTo>
                    <a:pt x="156" y="663"/>
                  </a:lnTo>
                  <a:lnTo>
                    <a:pt x="156" y="680"/>
                  </a:lnTo>
                  <a:lnTo>
                    <a:pt x="156" y="698"/>
                  </a:lnTo>
                  <a:lnTo>
                    <a:pt x="156" y="716"/>
                  </a:lnTo>
                  <a:lnTo>
                    <a:pt x="156" y="734"/>
                  </a:lnTo>
                  <a:lnTo>
                    <a:pt x="156" y="753"/>
                  </a:lnTo>
                  <a:lnTo>
                    <a:pt x="157" y="770"/>
                  </a:lnTo>
                  <a:lnTo>
                    <a:pt x="157" y="788"/>
                  </a:lnTo>
                  <a:lnTo>
                    <a:pt x="157" y="807"/>
                  </a:lnTo>
                  <a:lnTo>
                    <a:pt x="157" y="826"/>
                  </a:lnTo>
                  <a:lnTo>
                    <a:pt x="157" y="844"/>
                  </a:lnTo>
                  <a:lnTo>
                    <a:pt x="157" y="862"/>
                  </a:lnTo>
                  <a:lnTo>
                    <a:pt x="157" y="881"/>
                  </a:lnTo>
                  <a:lnTo>
                    <a:pt x="157" y="900"/>
                  </a:lnTo>
                  <a:lnTo>
                    <a:pt x="157" y="919"/>
                  </a:lnTo>
                  <a:lnTo>
                    <a:pt x="157" y="938"/>
                  </a:lnTo>
                  <a:lnTo>
                    <a:pt x="158" y="825"/>
                  </a:lnTo>
                  <a:lnTo>
                    <a:pt x="158" y="737"/>
                  </a:lnTo>
                  <a:lnTo>
                    <a:pt x="158" y="668"/>
                  </a:lnTo>
                  <a:lnTo>
                    <a:pt x="158" y="613"/>
                  </a:lnTo>
                  <a:lnTo>
                    <a:pt x="158" y="567"/>
                  </a:lnTo>
                  <a:lnTo>
                    <a:pt x="158" y="529"/>
                  </a:lnTo>
                  <a:lnTo>
                    <a:pt x="158" y="498"/>
                  </a:lnTo>
                  <a:lnTo>
                    <a:pt x="158" y="472"/>
                  </a:lnTo>
                  <a:lnTo>
                    <a:pt x="158" y="449"/>
                  </a:lnTo>
                  <a:lnTo>
                    <a:pt x="159" y="432"/>
                  </a:lnTo>
                  <a:lnTo>
                    <a:pt x="159" y="416"/>
                  </a:lnTo>
                  <a:lnTo>
                    <a:pt x="159" y="403"/>
                  </a:lnTo>
                  <a:lnTo>
                    <a:pt x="159" y="393"/>
                  </a:lnTo>
                  <a:lnTo>
                    <a:pt x="159" y="385"/>
                  </a:lnTo>
                  <a:lnTo>
                    <a:pt x="159" y="378"/>
                  </a:lnTo>
                  <a:lnTo>
                    <a:pt x="159" y="374"/>
                  </a:lnTo>
                  <a:lnTo>
                    <a:pt x="159" y="372"/>
                  </a:lnTo>
                  <a:lnTo>
                    <a:pt x="159" y="370"/>
                  </a:lnTo>
                  <a:lnTo>
                    <a:pt x="160" y="370"/>
                  </a:lnTo>
                  <a:lnTo>
                    <a:pt x="160" y="371"/>
                  </a:lnTo>
                  <a:lnTo>
                    <a:pt x="160" y="372"/>
                  </a:lnTo>
                  <a:lnTo>
                    <a:pt x="160" y="375"/>
                  </a:lnTo>
                  <a:lnTo>
                    <a:pt x="160" y="378"/>
                  </a:lnTo>
                  <a:lnTo>
                    <a:pt x="160" y="383"/>
                  </a:lnTo>
                  <a:lnTo>
                    <a:pt x="160" y="388"/>
                  </a:lnTo>
                  <a:lnTo>
                    <a:pt x="160" y="394"/>
                  </a:lnTo>
                  <a:lnTo>
                    <a:pt x="160" y="401"/>
                  </a:lnTo>
                  <a:lnTo>
                    <a:pt x="160" y="408"/>
                  </a:lnTo>
                  <a:lnTo>
                    <a:pt x="161" y="416"/>
                  </a:lnTo>
                  <a:lnTo>
                    <a:pt x="161" y="425"/>
                  </a:lnTo>
                  <a:lnTo>
                    <a:pt x="161" y="434"/>
                  </a:lnTo>
                  <a:lnTo>
                    <a:pt x="161" y="443"/>
                  </a:lnTo>
                  <a:lnTo>
                    <a:pt x="161" y="453"/>
                  </a:lnTo>
                  <a:lnTo>
                    <a:pt x="161" y="464"/>
                  </a:lnTo>
                  <a:lnTo>
                    <a:pt x="161" y="474"/>
                  </a:lnTo>
                  <a:lnTo>
                    <a:pt x="161" y="485"/>
                  </a:lnTo>
                  <a:lnTo>
                    <a:pt x="161" y="497"/>
                  </a:lnTo>
                  <a:lnTo>
                    <a:pt x="162" y="508"/>
                  </a:lnTo>
                  <a:lnTo>
                    <a:pt x="162" y="522"/>
                  </a:lnTo>
                  <a:lnTo>
                    <a:pt x="162" y="534"/>
                  </a:lnTo>
                  <a:lnTo>
                    <a:pt x="162" y="546"/>
                  </a:lnTo>
                  <a:lnTo>
                    <a:pt x="162" y="559"/>
                  </a:lnTo>
                  <a:lnTo>
                    <a:pt x="162" y="573"/>
                  </a:lnTo>
                  <a:lnTo>
                    <a:pt x="162" y="587"/>
                  </a:lnTo>
                  <a:lnTo>
                    <a:pt x="162" y="600"/>
                  </a:lnTo>
                  <a:lnTo>
                    <a:pt x="162" y="615"/>
                  </a:lnTo>
                  <a:lnTo>
                    <a:pt x="163" y="629"/>
                  </a:lnTo>
                  <a:lnTo>
                    <a:pt x="163" y="644"/>
                  </a:lnTo>
                  <a:lnTo>
                    <a:pt x="163" y="659"/>
                  </a:lnTo>
                  <a:lnTo>
                    <a:pt x="163" y="674"/>
                  </a:lnTo>
                  <a:lnTo>
                    <a:pt x="163" y="689"/>
                  </a:lnTo>
                  <a:lnTo>
                    <a:pt x="163" y="705"/>
                  </a:lnTo>
                  <a:lnTo>
                    <a:pt x="163" y="628"/>
                  </a:lnTo>
                  <a:lnTo>
                    <a:pt x="163" y="567"/>
                  </a:lnTo>
                  <a:lnTo>
                    <a:pt x="163" y="517"/>
                  </a:lnTo>
                  <a:lnTo>
                    <a:pt x="163" y="476"/>
                  </a:lnTo>
                  <a:lnTo>
                    <a:pt x="165" y="441"/>
                  </a:lnTo>
                  <a:lnTo>
                    <a:pt x="165" y="413"/>
                  </a:lnTo>
                  <a:lnTo>
                    <a:pt x="165" y="388"/>
                  </a:lnTo>
                  <a:lnTo>
                    <a:pt x="165" y="368"/>
                  </a:lnTo>
                  <a:lnTo>
                    <a:pt x="165" y="352"/>
                  </a:lnTo>
                  <a:lnTo>
                    <a:pt x="165" y="337"/>
                  </a:lnTo>
                  <a:lnTo>
                    <a:pt x="165" y="326"/>
                  </a:lnTo>
                  <a:lnTo>
                    <a:pt x="165" y="317"/>
                  </a:lnTo>
                  <a:lnTo>
                    <a:pt x="165" y="310"/>
                  </a:lnTo>
                  <a:lnTo>
                    <a:pt x="166" y="305"/>
                  </a:lnTo>
                  <a:lnTo>
                    <a:pt x="166" y="301"/>
                  </a:lnTo>
                  <a:lnTo>
                    <a:pt x="166" y="298"/>
                  </a:lnTo>
                  <a:lnTo>
                    <a:pt x="166" y="297"/>
                  </a:lnTo>
                  <a:lnTo>
                    <a:pt x="166" y="298"/>
                  </a:lnTo>
                  <a:lnTo>
                    <a:pt x="166" y="300"/>
                  </a:lnTo>
                  <a:lnTo>
                    <a:pt x="166" y="302"/>
                  </a:lnTo>
                  <a:lnTo>
                    <a:pt x="166" y="305"/>
                  </a:lnTo>
                  <a:lnTo>
                    <a:pt x="166" y="310"/>
                  </a:lnTo>
                  <a:lnTo>
                    <a:pt x="167" y="314"/>
                  </a:lnTo>
                  <a:lnTo>
                    <a:pt x="167" y="320"/>
                  </a:lnTo>
                  <a:lnTo>
                    <a:pt x="167" y="326"/>
                  </a:lnTo>
                  <a:lnTo>
                    <a:pt x="167" y="333"/>
                  </a:lnTo>
                  <a:lnTo>
                    <a:pt x="167" y="341"/>
                  </a:lnTo>
                  <a:lnTo>
                    <a:pt x="167" y="350"/>
                  </a:lnTo>
                  <a:lnTo>
                    <a:pt x="167" y="357"/>
                  </a:lnTo>
                  <a:lnTo>
                    <a:pt x="167" y="367"/>
                  </a:lnTo>
                  <a:lnTo>
                    <a:pt x="167" y="377"/>
                  </a:lnTo>
                  <a:lnTo>
                    <a:pt x="167" y="387"/>
                  </a:lnTo>
                  <a:lnTo>
                    <a:pt x="168" y="397"/>
                  </a:lnTo>
                  <a:lnTo>
                    <a:pt x="168" y="408"/>
                  </a:lnTo>
                  <a:lnTo>
                    <a:pt x="168" y="419"/>
                  </a:lnTo>
                  <a:lnTo>
                    <a:pt x="168" y="432"/>
                  </a:lnTo>
                  <a:lnTo>
                    <a:pt x="168" y="444"/>
                  </a:lnTo>
                  <a:lnTo>
                    <a:pt x="168" y="456"/>
                  </a:lnTo>
                  <a:lnTo>
                    <a:pt x="168" y="468"/>
                  </a:lnTo>
                  <a:lnTo>
                    <a:pt x="168" y="482"/>
                  </a:lnTo>
                  <a:lnTo>
                    <a:pt x="168" y="495"/>
                  </a:lnTo>
                  <a:lnTo>
                    <a:pt x="169" y="508"/>
                  </a:lnTo>
                  <a:lnTo>
                    <a:pt x="169" y="523"/>
                  </a:lnTo>
                  <a:lnTo>
                    <a:pt x="169" y="537"/>
                  </a:lnTo>
                  <a:lnTo>
                    <a:pt x="169" y="550"/>
                  </a:lnTo>
                  <a:lnTo>
                    <a:pt x="169" y="566"/>
                  </a:lnTo>
                  <a:lnTo>
                    <a:pt x="169" y="506"/>
                  </a:lnTo>
                  <a:lnTo>
                    <a:pt x="169" y="458"/>
                  </a:lnTo>
                  <a:lnTo>
                    <a:pt x="169" y="417"/>
                  </a:lnTo>
                  <a:lnTo>
                    <a:pt x="169" y="384"/>
                  </a:lnTo>
                  <a:lnTo>
                    <a:pt x="170" y="356"/>
                  </a:lnTo>
                  <a:lnTo>
                    <a:pt x="170" y="333"/>
                  </a:lnTo>
                  <a:lnTo>
                    <a:pt x="170" y="314"/>
                  </a:lnTo>
                  <a:lnTo>
                    <a:pt x="170" y="297"/>
                  </a:lnTo>
                  <a:lnTo>
                    <a:pt x="170" y="284"/>
                  </a:lnTo>
                  <a:lnTo>
                    <a:pt x="170" y="273"/>
                  </a:lnTo>
                  <a:lnTo>
                    <a:pt x="170" y="264"/>
                  </a:lnTo>
                  <a:lnTo>
                    <a:pt x="170" y="257"/>
                  </a:lnTo>
                  <a:lnTo>
                    <a:pt x="170" y="253"/>
                  </a:lnTo>
                  <a:lnTo>
                    <a:pt x="170" y="250"/>
                  </a:lnTo>
                  <a:lnTo>
                    <a:pt x="171" y="247"/>
                  </a:lnTo>
                  <a:lnTo>
                    <a:pt x="171" y="246"/>
                  </a:lnTo>
                  <a:lnTo>
                    <a:pt x="171" y="246"/>
                  </a:lnTo>
                  <a:lnTo>
                    <a:pt x="171" y="248"/>
                  </a:lnTo>
                  <a:lnTo>
                    <a:pt x="171" y="251"/>
                  </a:lnTo>
                  <a:lnTo>
                    <a:pt x="171" y="254"/>
                  </a:lnTo>
                  <a:lnTo>
                    <a:pt x="171" y="258"/>
                  </a:lnTo>
                  <a:lnTo>
                    <a:pt x="171" y="264"/>
                  </a:lnTo>
                  <a:lnTo>
                    <a:pt x="171" y="270"/>
                  </a:lnTo>
                  <a:lnTo>
                    <a:pt x="172" y="276"/>
                  </a:lnTo>
                  <a:lnTo>
                    <a:pt x="172" y="283"/>
                  </a:lnTo>
                  <a:lnTo>
                    <a:pt x="172" y="291"/>
                  </a:lnTo>
                  <a:lnTo>
                    <a:pt x="172" y="298"/>
                  </a:lnTo>
                  <a:lnTo>
                    <a:pt x="172" y="307"/>
                  </a:lnTo>
                  <a:lnTo>
                    <a:pt x="172" y="317"/>
                  </a:lnTo>
                  <a:lnTo>
                    <a:pt x="172" y="327"/>
                  </a:lnTo>
                  <a:lnTo>
                    <a:pt x="172" y="337"/>
                  </a:lnTo>
                  <a:lnTo>
                    <a:pt x="172" y="347"/>
                  </a:lnTo>
                  <a:lnTo>
                    <a:pt x="173" y="358"/>
                  </a:lnTo>
                  <a:lnTo>
                    <a:pt x="173" y="371"/>
                  </a:lnTo>
                  <a:lnTo>
                    <a:pt x="173" y="382"/>
                  </a:lnTo>
                  <a:lnTo>
                    <a:pt x="173" y="394"/>
                  </a:lnTo>
                  <a:lnTo>
                    <a:pt x="173" y="406"/>
                  </a:lnTo>
                  <a:lnTo>
                    <a:pt x="173" y="419"/>
                  </a:lnTo>
                  <a:lnTo>
                    <a:pt x="173" y="433"/>
                  </a:lnTo>
                  <a:lnTo>
                    <a:pt x="173" y="446"/>
                  </a:lnTo>
                  <a:lnTo>
                    <a:pt x="173" y="459"/>
                  </a:lnTo>
                  <a:lnTo>
                    <a:pt x="173" y="474"/>
                  </a:lnTo>
                  <a:lnTo>
                    <a:pt x="175" y="487"/>
                  </a:lnTo>
                  <a:lnTo>
                    <a:pt x="175" y="502"/>
                  </a:lnTo>
                  <a:lnTo>
                    <a:pt x="175" y="516"/>
                  </a:lnTo>
                  <a:lnTo>
                    <a:pt x="175" y="532"/>
                  </a:lnTo>
                  <a:lnTo>
                    <a:pt x="175" y="546"/>
                  </a:lnTo>
                  <a:lnTo>
                    <a:pt x="175" y="562"/>
                  </a:lnTo>
                  <a:lnTo>
                    <a:pt x="175" y="577"/>
                  </a:lnTo>
                  <a:lnTo>
                    <a:pt x="175" y="593"/>
                  </a:lnTo>
                  <a:lnTo>
                    <a:pt x="175" y="608"/>
                  </a:lnTo>
                  <a:lnTo>
                    <a:pt x="176" y="625"/>
                  </a:lnTo>
                  <a:lnTo>
                    <a:pt x="176" y="640"/>
                  </a:lnTo>
                  <a:lnTo>
                    <a:pt x="176" y="574"/>
                  </a:lnTo>
                  <a:lnTo>
                    <a:pt x="176" y="519"/>
                  </a:lnTo>
                  <a:lnTo>
                    <a:pt x="176" y="474"/>
                  </a:lnTo>
                  <a:lnTo>
                    <a:pt x="176" y="437"/>
                  </a:lnTo>
                  <a:lnTo>
                    <a:pt x="176" y="406"/>
                  </a:lnTo>
                  <a:lnTo>
                    <a:pt x="176" y="381"/>
                  </a:lnTo>
                  <a:lnTo>
                    <a:pt x="176" y="358"/>
                  </a:lnTo>
                  <a:lnTo>
                    <a:pt x="177" y="341"/>
                  </a:lnTo>
                  <a:lnTo>
                    <a:pt x="177" y="325"/>
                  </a:lnTo>
                  <a:lnTo>
                    <a:pt x="177" y="313"/>
                  </a:lnTo>
                  <a:lnTo>
                    <a:pt x="177" y="303"/>
                  </a:lnTo>
                  <a:lnTo>
                    <a:pt x="177" y="295"/>
                  </a:lnTo>
                  <a:lnTo>
                    <a:pt x="177" y="288"/>
                  </a:lnTo>
                  <a:lnTo>
                    <a:pt x="177" y="285"/>
                  </a:lnTo>
                  <a:lnTo>
                    <a:pt x="177" y="282"/>
                  </a:lnTo>
                  <a:lnTo>
                    <a:pt x="177" y="281"/>
                  </a:lnTo>
                  <a:lnTo>
                    <a:pt x="177" y="280"/>
                  </a:lnTo>
                  <a:lnTo>
                    <a:pt x="178" y="281"/>
                  </a:lnTo>
                  <a:lnTo>
                    <a:pt x="178" y="283"/>
                  </a:lnTo>
                  <a:lnTo>
                    <a:pt x="178" y="286"/>
                  </a:lnTo>
                  <a:lnTo>
                    <a:pt x="178" y="290"/>
                  </a:lnTo>
                  <a:lnTo>
                    <a:pt x="178" y="294"/>
                  </a:lnTo>
                  <a:lnTo>
                    <a:pt x="178" y="300"/>
                  </a:lnTo>
                  <a:lnTo>
                    <a:pt x="178" y="306"/>
                  </a:lnTo>
                  <a:lnTo>
                    <a:pt x="178" y="313"/>
                  </a:lnTo>
                  <a:lnTo>
                    <a:pt x="178" y="320"/>
                  </a:lnTo>
                  <a:lnTo>
                    <a:pt x="179" y="327"/>
                  </a:lnTo>
                  <a:lnTo>
                    <a:pt x="179" y="336"/>
                  </a:lnTo>
                  <a:lnTo>
                    <a:pt x="179" y="345"/>
                  </a:lnTo>
                  <a:lnTo>
                    <a:pt x="179" y="355"/>
                  </a:lnTo>
                  <a:lnTo>
                    <a:pt x="179" y="365"/>
                  </a:lnTo>
                  <a:lnTo>
                    <a:pt x="179" y="375"/>
                  </a:lnTo>
                  <a:lnTo>
                    <a:pt x="179" y="386"/>
                  </a:lnTo>
                  <a:lnTo>
                    <a:pt x="179" y="397"/>
                  </a:lnTo>
                  <a:lnTo>
                    <a:pt x="179" y="408"/>
                  </a:lnTo>
                  <a:lnTo>
                    <a:pt x="179" y="421"/>
                  </a:lnTo>
                  <a:lnTo>
                    <a:pt x="180" y="433"/>
                  </a:lnTo>
                  <a:lnTo>
                    <a:pt x="180" y="446"/>
                  </a:lnTo>
                  <a:lnTo>
                    <a:pt x="180" y="458"/>
                  </a:lnTo>
                  <a:lnTo>
                    <a:pt x="180" y="472"/>
                  </a:lnTo>
                  <a:lnTo>
                    <a:pt x="180" y="485"/>
                  </a:lnTo>
                  <a:lnTo>
                    <a:pt x="180" y="499"/>
                  </a:lnTo>
                  <a:lnTo>
                    <a:pt x="180" y="513"/>
                  </a:lnTo>
                  <a:lnTo>
                    <a:pt x="180" y="527"/>
                  </a:lnTo>
                  <a:lnTo>
                    <a:pt x="180" y="542"/>
                  </a:lnTo>
                  <a:lnTo>
                    <a:pt x="181" y="556"/>
                  </a:lnTo>
                  <a:lnTo>
                    <a:pt x="181" y="572"/>
                  </a:lnTo>
                  <a:lnTo>
                    <a:pt x="181" y="586"/>
                  </a:lnTo>
                  <a:lnTo>
                    <a:pt x="181" y="525"/>
                  </a:lnTo>
                  <a:lnTo>
                    <a:pt x="181" y="475"/>
                  </a:lnTo>
                  <a:lnTo>
                    <a:pt x="181" y="434"/>
                  </a:lnTo>
                  <a:lnTo>
                    <a:pt x="181" y="399"/>
                  </a:lnTo>
                  <a:lnTo>
                    <a:pt x="181" y="371"/>
                  </a:lnTo>
                  <a:lnTo>
                    <a:pt x="181" y="346"/>
                  </a:lnTo>
                  <a:lnTo>
                    <a:pt x="182" y="326"/>
                  </a:lnTo>
                  <a:lnTo>
                    <a:pt x="182" y="310"/>
                  </a:lnTo>
                  <a:lnTo>
                    <a:pt x="182" y="296"/>
                  </a:lnTo>
                  <a:lnTo>
                    <a:pt x="182" y="285"/>
                  </a:lnTo>
                  <a:lnTo>
                    <a:pt x="182" y="276"/>
                  </a:lnTo>
                  <a:lnTo>
                    <a:pt x="182" y="268"/>
                  </a:lnTo>
                  <a:lnTo>
                    <a:pt x="182" y="263"/>
                  </a:lnTo>
                  <a:lnTo>
                    <a:pt x="182" y="260"/>
                  </a:lnTo>
                  <a:lnTo>
                    <a:pt x="182" y="257"/>
                  </a:lnTo>
                  <a:lnTo>
                    <a:pt x="182" y="256"/>
                  </a:lnTo>
                  <a:lnTo>
                    <a:pt x="183" y="256"/>
                  </a:lnTo>
                  <a:lnTo>
                    <a:pt x="183" y="258"/>
                  </a:lnTo>
                  <a:lnTo>
                    <a:pt x="183" y="261"/>
                  </a:lnTo>
                  <a:lnTo>
                    <a:pt x="183" y="264"/>
                  </a:lnTo>
                  <a:lnTo>
                    <a:pt x="183" y="268"/>
                  </a:lnTo>
                  <a:lnTo>
                    <a:pt x="183" y="273"/>
                  </a:lnTo>
                  <a:lnTo>
                    <a:pt x="183" y="278"/>
                  </a:lnTo>
                  <a:lnTo>
                    <a:pt x="183" y="285"/>
                  </a:lnTo>
                  <a:lnTo>
                    <a:pt x="183" y="292"/>
                  </a:lnTo>
                  <a:lnTo>
                    <a:pt x="185" y="300"/>
                  </a:lnTo>
                  <a:lnTo>
                    <a:pt x="185" y="307"/>
                  </a:lnTo>
                  <a:lnTo>
                    <a:pt x="185" y="316"/>
                  </a:lnTo>
                  <a:lnTo>
                    <a:pt x="185" y="326"/>
                  </a:lnTo>
                  <a:lnTo>
                    <a:pt x="185" y="335"/>
                  </a:lnTo>
                  <a:lnTo>
                    <a:pt x="185" y="346"/>
                  </a:lnTo>
                  <a:lnTo>
                    <a:pt x="185" y="356"/>
                  </a:lnTo>
                  <a:lnTo>
                    <a:pt x="185" y="367"/>
                  </a:lnTo>
                  <a:lnTo>
                    <a:pt x="185" y="378"/>
                  </a:lnTo>
                  <a:lnTo>
                    <a:pt x="186" y="391"/>
                  </a:lnTo>
                  <a:lnTo>
                    <a:pt x="186" y="403"/>
                  </a:lnTo>
                  <a:lnTo>
                    <a:pt x="186" y="415"/>
                  </a:lnTo>
                  <a:lnTo>
                    <a:pt x="186" y="427"/>
                  </a:lnTo>
                  <a:lnTo>
                    <a:pt x="186" y="441"/>
                  </a:lnTo>
                  <a:lnTo>
                    <a:pt x="186" y="454"/>
                  </a:lnTo>
                  <a:lnTo>
                    <a:pt x="186" y="467"/>
                  </a:lnTo>
                  <a:lnTo>
                    <a:pt x="186" y="482"/>
                  </a:lnTo>
                  <a:lnTo>
                    <a:pt x="186" y="495"/>
                  </a:lnTo>
                  <a:lnTo>
                    <a:pt x="186" y="509"/>
                  </a:lnTo>
                  <a:lnTo>
                    <a:pt x="187" y="525"/>
                  </a:lnTo>
                  <a:lnTo>
                    <a:pt x="187" y="539"/>
                  </a:lnTo>
                  <a:lnTo>
                    <a:pt x="187" y="554"/>
                  </a:lnTo>
                  <a:lnTo>
                    <a:pt x="187" y="569"/>
                  </a:lnTo>
                  <a:lnTo>
                    <a:pt x="187" y="585"/>
                  </a:lnTo>
                  <a:lnTo>
                    <a:pt x="187" y="600"/>
                  </a:lnTo>
                  <a:lnTo>
                    <a:pt x="187" y="616"/>
                  </a:lnTo>
                  <a:lnTo>
                    <a:pt x="187" y="633"/>
                  </a:lnTo>
                  <a:lnTo>
                    <a:pt x="187" y="648"/>
                  </a:lnTo>
                  <a:lnTo>
                    <a:pt x="188" y="665"/>
                  </a:lnTo>
                  <a:lnTo>
                    <a:pt x="188" y="681"/>
                  </a:lnTo>
                  <a:lnTo>
                    <a:pt x="188" y="609"/>
                  </a:lnTo>
                  <a:lnTo>
                    <a:pt x="188" y="550"/>
                  </a:lnTo>
                  <a:lnTo>
                    <a:pt x="188" y="503"/>
                  </a:lnTo>
                  <a:lnTo>
                    <a:pt x="188" y="463"/>
                  </a:lnTo>
                  <a:lnTo>
                    <a:pt x="188" y="431"/>
                  </a:lnTo>
                  <a:lnTo>
                    <a:pt x="188" y="403"/>
                  </a:lnTo>
                  <a:lnTo>
                    <a:pt x="188" y="379"/>
                  </a:lnTo>
                  <a:lnTo>
                    <a:pt x="189" y="361"/>
                  </a:lnTo>
                  <a:lnTo>
                    <a:pt x="189" y="344"/>
                  </a:lnTo>
                  <a:lnTo>
                    <a:pt x="189" y="331"/>
                  </a:lnTo>
                  <a:lnTo>
                    <a:pt x="189" y="321"/>
                  </a:lnTo>
                  <a:lnTo>
                    <a:pt x="189" y="312"/>
                  </a:lnTo>
                  <a:lnTo>
                    <a:pt x="189" y="305"/>
                  </a:lnTo>
                  <a:lnTo>
                    <a:pt x="189" y="301"/>
                  </a:lnTo>
                  <a:lnTo>
                    <a:pt x="189" y="297"/>
                  </a:lnTo>
                  <a:lnTo>
                    <a:pt x="189" y="295"/>
                  </a:lnTo>
                  <a:lnTo>
                    <a:pt x="189" y="294"/>
                  </a:lnTo>
                  <a:lnTo>
                    <a:pt x="190" y="295"/>
                  </a:lnTo>
                  <a:lnTo>
                    <a:pt x="190" y="296"/>
                  </a:lnTo>
                  <a:lnTo>
                    <a:pt x="190" y="300"/>
                  </a:lnTo>
                  <a:lnTo>
                    <a:pt x="190" y="303"/>
                  </a:lnTo>
                  <a:lnTo>
                    <a:pt x="190" y="307"/>
                  </a:lnTo>
                  <a:lnTo>
                    <a:pt x="190" y="312"/>
                  </a:lnTo>
                  <a:lnTo>
                    <a:pt x="190" y="318"/>
                  </a:lnTo>
                  <a:lnTo>
                    <a:pt x="190" y="324"/>
                  </a:lnTo>
                  <a:lnTo>
                    <a:pt x="190" y="332"/>
                  </a:lnTo>
                  <a:lnTo>
                    <a:pt x="191" y="340"/>
                  </a:lnTo>
                  <a:lnTo>
                    <a:pt x="191" y="347"/>
                  </a:lnTo>
                  <a:lnTo>
                    <a:pt x="191" y="356"/>
                  </a:lnTo>
                  <a:lnTo>
                    <a:pt x="191" y="366"/>
                  </a:lnTo>
                  <a:lnTo>
                    <a:pt x="191" y="376"/>
                  </a:lnTo>
                  <a:lnTo>
                    <a:pt x="191" y="386"/>
                  </a:lnTo>
                  <a:lnTo>
                    <a:pt x="191" y="396"/>
                  </a:lnTo>
                  <a:lnTo>
                    <a:pt x="191" y="407"/>
                  </a:lnTo>
                  <a:lnTo>
                    <a:pt x="191" y="419"/>
                  </a:lnTo>
                  <a:lnTo>
                    <a:pt x="192" y="373"/>
                  </a:lnTo>
                  <a:lnTo>
                    <a:pt x="192" y="334"/>
                  </a:lnTo>
                  <a:lnTo>
                    <a:pt x="192" y="302"/>
                  </a:lnTo>
                  <a:lnTo>
                    <a:pt x="192" y="275"/>
                  </a:lnTo>
                  <a:lnTo>
                    <a:pt x="192" y="253"/>
                  </a:lnTo>
                  <a:lnTo>
                    <a:pt x="192" y="234"/>
                  </a:lnTo>
                  <a:lnTo>
                    <a:pt x="192" y="219"/>
                  </a:lnTo>
                  <a:lnTo>
                    <a:pt x="192" y="205"/>
                  </a:lnTo>
                  <a:lnTo>
                    <a:pt x="192" y="195"/>
                  </a:lnTo>
                  <a:lnTo>
                    <a:pt x="192" y="186"/>
                  </a:lnTo>
                  <a:lnTo>
                    <a:pt x="193" y="180"/>
                  </a:lnTo>
                  <a:lnTo>
                    <a:pt x="193" y="175"/>
                  </a:lnTo>
                  <a:lnTo>
                    <a:pt x="193" y="172"/>
                  </a:lnTo>
                  <a:lnTo>
                    <a:pt x="193" y="171"/>
                  </a:lnTo>
                  <a:lnTo>
                    <a:pt x="193" y="170"/>
                  </a:lnTo>
                  <a:lnTo>
                    <a:pt x="193" y="171"/>
                  </a:lnTo>
                  <a:lnTo>
                    <a:pt x="193" y="173"/>
                  </a:lnTo>
                  <a:lnTo>
                    <a:pt x="193" y="175"/>
                  </a:lnTo>
                  <a:lnTo>
                    <a:pt x="193" y="179"/>
                  </a:lnTo>
                  <a:lnTo>
                    <a:pt x="195" y="183"/>
                  </a:lnTo>
                  <a:lnTo>
                    <a:pt x="195" y="189"/>
                  </a:lnTo>
                  <a:lnTo>
                    <a:pt x="195" y="194"/>
                  </a:lnTo>
                  <a:lnTo>
                    <a:pt x="195" y="201"/>
                  </a:lnTo>
                  <a:lnTo>
                    <a:pt x="195" y="209"/>
                  </a:lnTo>
                  <a:lnTo>
                    <a:pt x="195" y="216"/>
                  </a:lnTo>
                  <a:lnTo>
                    <a:pt x="195" y="224"/>
                  </a:lnTo>
                  <a:lnTo>
                    <a:pt x="195" y="233"/>
                  </a:lnTo>
                  <a:lnTo>
                    <a:pt x="195" y="243"/>
                  </a:lnTo>
                  <a:lnTo>
                    <a:pt x="196" y="253"/>
                  </a:lnTo>
                  <a:lnTo>
                    <a:pt x="196" y="263"/>
                  </a:lnTo>
                  <a:lnTo>
                    <a:pt x="196" y="274"/>
                  </a:lnTo>
                  <a:lnTo>
                    <a:pt x="196" y="285"/>
                  </a:lnTo>
                  <a:lnTo>
                    <a:pt x="196" y="296"/>
                  </a:lnTo>
                  <a:lnTo>
                    <a:pt x="196" y="308"/>
                  </a:lnTo>
                  <a:lnTo>
                    <a:pt x="196" y="321"/>
                  </a:lnTo>
                  <a:lnTo>
                    <a:pt x="196" y="333"/>
                  </a:lnTo>
                  <a:lnTo>
                    <a:pt x="196" y="346"/>
                  </a:lnTo>
                  <a:lnTo>
                    <a:pt x="196" y="360"/>
                  </a:lnTo>
                  <a:lnTo>
                    <a:pt x="197" y="373"/>
                  </a:lnTo>
                  <a:lnTo>
                    <a:pt x="197" y="386"/>
                  </a:lnTo>
                  <a:lnTo>
                    <a:pt x="197" y="399"/>
                  </a:lnTo>
                  <a:lnTo>
                    <a:pt x="197" y="414"/>
                  </a:lnTo>
                  <a:lnTo>
                    <a:pt x="197" y="428"/>
                  </a:lnTo>
                  <a:lnTo>
                    <a:pt x="197" y="443"/>
                  </a:lnTo>
                  <a:lnTo>
                    <a:pt x="197" y="458"/>
                  </a:lnTo>
                  <a:lnTo>
                    <a:pt x="197" y="473"/>
                  </a:lnTo>
                  <a:lnTo>
                    <a:pt x="197" y="488"/>
                  </a:lnTo>
                  <a:lnTo>
                    <a:pt x="198" y="504"/>
                  </a:lnTo>
                  <a:lnTo>
                    <a:pt x="198" y="519"/>
                  </a:lnTo>
                  <a:lnTo>
                    <a:pt x="198" y="536"/>
                  </a:lnTo>
                  <a:lnTo>
                    <a:pt x="198" y="552"/>
                  </a:lnTo>
                  <a:lnTo>
                    <a:pt x="198" y="568"/>
                  </a:lnTo>
                  <a:lnTo>
                    <a:pt x="198" y="584"/>
                  </a:lnTo>
                  <a:lnTo>
                    <a:pt x="198" y="600"/>
                  </a:lnTo>
                  <a:lnTo>
                    <a:pt x="198" y="617"/>
                  </a:lnTo>
                  <a:lnTo>
                    <a:pt x="198" y="635"/>
                  </a:lnTo>
                  <a:lnTo>
                    <a:pt x="199" y="651"/>
                  </a:lnTo>
                  <a:lnTo>
                    <a:pt x="199" y="668"/>
                  </a:lnTo>
                  <a:lnTo>
                    <a:pt x="199" y="686"/>
                  </a:lnTo>
                  <a:lnTo>
                    <a:pt x="199" y="704"/>
                  </a:lnTo>
                  <a:lnTo>
                    <a:pt x="199" y="720"/>
                  </a:lnTo>
                  <a:lnTo>
                    <a:pt x="199" y="738"/>
                  </a:lnTo>
                  <a:lnTo>
                    <a:pt x="199" y="756"/>
                  </a:lnTo>
                  <a:lnTo>
                    <a:pt x="199" y="774"/>
                  </a:lnTo>
                  <a:lnTo>
                    <a:pt x="199" y="792"/>
                  </a:lnTo>
                  <a:lnTo>
                    <a:pt x="199" y="810"/>
                  </a:lnTo>
                  <a:lnTo>
                    <a:pt x="200" y="828"/>
                  </a:lnTo>
                  <a:lnTo>
                    <a:pt x="200" y="847"/>
                  </a:lnTo>
                  <a:lnTo>
                    <a:pt x="200" y="865"/>
                  </a:lnTo>
                  <a:lnTo>
                    <a:pt x="200" y="884"/>
                  </a:lnTo>
                  <a:lnTo>
                    <a:pt x="200" y="902"/>
                  </a:lnTo>
                  <a:lnTo>
                    <a:pt x="200" y="921"/>
                  </a:lnTo>
                  <a:lnTo>
                    <a:pt x="200" y="940"/>
                  </a:lnTo>
                  <a:lnTo>
                    <a:pt x="200" y="959"/>
                  </a:lnTo>
                  <a:lnTo>
                    <a:pt x="200" y="978"/>
                  </a:lnTo>
                  <a:lnTo>
                    <a:pt x="201" y="997"/>
                  </a:lnTo>
                  <a:lnTo>
                    <a:pt x="201" y="1016"/>
                  </a:lnTo>
                  <a:lnTo>
                    <a:pt x="201" y="1036"/>
                  </a:lnTo>
                  <a:lnTo>
                    <a:pt x="201" y="1054"/>
                  </a:lnTo>
                  <a:lnTo>
                    <a:pt x="201" y="1074"/>
                  </a:lnTo>
                  <a:lnTo>
                    <a:pt x="201" y="1093"/>
                  </a:lnTo>
                  <a:lnTo>
                    <a:pt x="201" y="1113"/>
                  </a:lnTo>
                  <a:lnTo>
                    <a:pt x="201" y="1132"/>
                  </a:lnTo>
                  <a:lnTo>
                    <a:pt x="201" y="1152"/>
                  </a:lnTo>
                  <a:lnTo>
                    <a:pt x="202" y="1172"/>
                  </a:lnTo>
                  <a:lnTo>
                    <a:pt x="202" y="1192"/>
                  </a:lnTo>
                  <a:lnTo>
                    <a:pt x="202" y="1212"/>
                  </a:lnTo>
                  <a:lnTo>
                    <a:pt x="202" y="1232"/>
                  </a:lnTo>
                  <a:lnTo>
                    <a:pt x="202" y="1252"/>
                  </a:lnTo>
                  <a:lnTo>
                    <a:pt x="202" y="1272"/>
                  </a:lnTo>
                  <a:lnTo>
                    <a:pt x="202" y="1292"/>
                  </a:lnTo>
                  <a:lnTo>
                    <a:pt x="202" y="1312"/>
                  </a:lnTo>
                  <a:lnTo>
                    <a:pt x="202" y="1332"/>
                  </a:lnTo>
                  <a:lnTo>
                    <a:pt x="202" y="1353"/>
                  </a:lnTo>
                  <a:lnTo>
                    <a:pt x="203" y="1373"/>
                  </a:lnTo>
                  <a:lnTo>
                    <a:pt x="203" y="1393"/>
                  </a:lnTo>
                  <a:lnTo>
                    <a:pt x="203" y="1414"/>
                  </a:lnTo>
                  <a:lnTo>
                    <a:pt x="203" y="1434"/>
                  </a:lnTo>
                  <a:lnTo>
                    <a:pt x="203" y="1455"/>
                  </a:lnTo>
                  <a:lnTo>
                    <a:pt x="203" y="1197"/>
                  </a:lnTo>
                  <a:lnTo>
                    <a:pt x="203" y="1031"/>
                  </a:lnTo>
                  <a:lnTo>
                    <a:pt x="203" y="912"/>
                  </a:lnTo>
                  <a:lnTo>
                    <a:pt x="203" y="822"/>
                  </a:lnTo>
                  <a:lnTo>
                    <a:pt x="204" y="753"/>
                  </a:lnTo>
                  <a:lnTo>
                    <a:pt x="204" y="695"/>
                  </a:lnTo>
                  <a:lnTo>
                    <a:pt x="204" y="648"/>
                  </a:lnTo>
                  <a:lnTo>
                    <a:pt x="204" y="609"/>
                  </a:lnTo>
                  <a:lnTo>
                    <a:pt x="204" y="577"/>
                  </a:lnTo>
                  <a:lnTo>
                    <a:pt x="204" y="549"/>
                  </a:lnTo>
                  <a:lnTo>
                    <a:pt x="204" y="527"/>
                  </a:lnTo>
                  <a:lnTo>
                    <a:pt x="204" y="508"/>
                  </a:lnTo>
                  <a:lnTo>
                    <a:pt x="204" y="493"/>
                  </a:lnTo>
                  <a:lnTo>
                    <a:pt x="206" y="479"/>
                  </a:lnTo>
                  <a:lnTo>
                    <a:pt x="206" y="469"/>
                  </a:lnTo>
                  <a:lnTo>
                    <a:pt x="206" y="461"/>
                  </a:lnTo>
                  <a:lnTo>
                    <a:pt x="206" y="454"/>
                  </a:lnTo>
                  <a:lnTo>
                    <a:pt x="206" y="449"/>
                  </a:lnTo>
                  <a:lnTo>
                    <a:pt x="206" y="446"/>
                  </a:lnTo>
                  <a:lnTo>
                    <a:pt x="206" y="445"/>
                  </a:lnTo>
                  <a:lnTo>
                    <a:pt x="206" y="444"/>
                  </a:lnTo>
                  <a:lnTo>
                    <a:pt x="206" y="445"/>
                  </a:lnTo>
                  <a:lnTo>
                    <a:pt x="206" y="446"/>
                  </a:lnTo>
                  <a:lnTo>
                    <a:pt x="207" y="449"/>
                  </a:lnTo>
                  <a:lnTo>
                    <a:pt x="207" y="453"/>
                  </a:lnTo>
                  <a:lnTo>
                    <a:pt x="207" y="457"/>
                  </a:lnTo>
                  <a:lnTo>
                    <a:pt x="207" y="463"/>
                  </a:lnTo>
                  <a:lnTo>
                    <a:pt x="207" y="468"/>
                  </a:lnTo>
                  <a:lnTo>
                    <a:pt x="207" y="475"/>
                  </a:lnTo>
                  <a:lnTo>
                    <a:pt x="207" y="483"/>
                  </a:lnTo>
                  <a:lnTo>
                    <a:pt x="207" y="491"/>
                  </a:lnTo>
                  <a:lnTo>
                    <a:pt x="207" y="498"/>
                  </a:lnTo>
                  <a:lnTo>
                    <a:pt x="208" y="507"/>
                  </a:lnTo>
                  <a:lnTo>
                    <a:pt x="208" y="517"/>
                  </a:lnTo>
                  <a:lnTo>
                    <a:pt x="208" y="527"/>
                  </a:lnTo>
                  <a:lnTo>
                    <a:pt x="208" y="537"/>
                  </a:lnTo>
                  <a:lnTo>
                    <a:pt x="208" y="547"/>
                  </a:lnTo>
                  <a:lnTo>
                    <a:pt x="208" y="558"/>
                  </a:lnTo>
                  <a:lnTo>
                    <a:pt x="208" y="570"/>
                  </a:lnTo>
                  <a:lnTo>
                    <a:pt x="208" y="582"/>
                  </a:lnTo>
                  <a:lnTo>
                    <a:pt x="208" y="594"/>
                  </a:lnTo>
                  <a:lnTo>
                    <a:pt x="209" y="607"/>
                  </a:lnTo>
                  <a:lnTo>
                    <a:pt x="209" y="619"/>
                  </a:lnTo>
                  <a:lnTo>
                    <a:pt x="209" y="633"/>
                  </a:lnTo>
                  <a:lnTo>
                    <a:pt x="209" y="646"/>
                  </a:lnTo>
                  <a:lnTo>
                    <a:pt x="209" y="660"/>
                  </a:lnTo>
                  <a:lnTo>
                    <a:pt x="209" y="674"/>
                  </a:lnTo>
                  <a:lnTo>
                    <a:pt x="209" y="688"/>
                  </a:lnTo>
                  <a:lnTo>
                    <a:pt x="209" y="703"/>
                  </a:lnTo>
                  <a:lnTo>
                    <a:pt x="209" y="717"/>
                  </a:lnTo>
                  <a:lnTo>
                    <a:pt x="209" y="731"/>
                  </a:lnTo>
                  <a:lnTo>
                    <a:pt x="210" y="747"/>
                  </a:lnTo>
                  <a:lnTo>
                    <a:pt x="210" y="762"/>
                  </a:lnTo>
                  <a:lnTo>
                    <a:pt x="210" y="778"/>
                  </a:lnTo>
                  <a:lnTo>
                    <a:pt x="210" y="794"/>
                  </a:lnTo>
                  <a:lnTo>
                    <a:pt x="210" y="809"/>
                  </a:lnTo>
                  <a:lnTo>
                    <a:pt x="210" y="717"/>
                  </a:lnTo>
                  <a:lnTo>
                    <a:pt x="210" y="644"/>
                  </a:lnTo>
                  <a:lnTo>
                    <a:pt x="210" y="586"/>
                  </a:lnTo>
                  <a:lnTo>
                    <a:pt x="210" y="537"/>
                  </a:lnTo>
                  <a:lnTo>
                    <a:pt x="211" y="498"/>
                  </a:lnTo>
                  <a:lnTo>
                    <a:pt x="211" y="465"/>
                  </a:lnTo>
                  <a:lnTo>
                    <a:pt x="211" y="437"/>
                  </a:lnTo>
                  <a:lnTo>
                    <a:pt x="211" y="414"/>
                  </a:lnTo>
                  <a:lnTo>
                    <a:pt x="211" y="395"/>
                  </a:lnTo>
                  <a:lnTo>
                    <a:pt x="211" y="378"/>
                  </a:lnTo>
                  <a:lnTo>
                    <a:pt x="211" y="366"/>
                  </a:lnTo>
                  <a:lnTo>
                    <a:pt x="211" y="355"/>
                  </a:lnTo>
                  <a:lnTo>
                    <a:pt x="211" y="346"/>
                  </a:lnTo>
                  <a:lnTo>
                    <a:pt x="212" y="340"/>
                  </a:lnTo>
                  <a:lnTo>
                    <a:pt x="212" y="335"/>
                  </a:lnTo>
                  <a:lnTo>
                    <a:pt x="212" y="332"/>
                  </a:lnTo>
                  <a:lnTo>
                    <a:pt x="212" y="330"/>
                  </a:lnTo>
                  <a:lnTo>
                    <a:pt x="212" y="328"/>
                  </a:lnTo>
                  <a:lnTo>
                    <a:pt x="212" y="330"/>
                  </a:lnTo>
                  <a:lnTo>
                    <a:pt x="212" y="331"/>
                  </a:lnTo>
                  <a:lnTo>
                    <a:pt x="212" y="334"/>
                  </a:lnTo>
                  <a:lnTo>
                    <a:pt x="212" y="337"/>
                  </a:lnTo>
                  <a:lnTo>
                    <a:pt x="212" y="342"/>
                  </a:lnTo>
                  <a:lnTo>
                    <a:pt x="213" y="346"/>
                  </a:lnTo>
                  <a:lnTo>
                    <a:pt x="213" y="353"/>
                  </a:lnTo>
                  <a:lnTo>
                    <a:pt x="213" y="358"/>
                  </a:lnTo>
                  <a:lnTo>
                    <a:pt x="213" y="366"/>
                  </a:lnTo>
                  <a:lnTo>
                    <a:pt x="213" y="374"/>
                  </a:lnTo>
                  <a:lnTo>
                    <a:pt x="213" y="382"/>
                  </a:lnTo>
                  <a:lnTo>
                    <a:pt x="213" y="391"/>
                  </a:lnTo>
                  <a:lnTo>
                    <a:pt x="213" y="401"/>
                  </a:lnTo>
                  <a:lnTo>
                    <a:pt x="213" y="411"/>
                  </a:lnTo>
                  <a:lnTo>
                    <a:pt x="214" y="421"/>
                  </a:lnTo>
                  <a:lnTo>
                    <a:pt x="214" y="431"/>
                  </a:lnTo>
                  <a:lnTo>
                    <a:pt x="214" y="442"/>
                  </a:lnTo>
                  <a:lnTo>
                    <a:pt x="214" y="454"/>
                  </a:lnTo>
                  <a:lnTo>
                    <a:pt x="214" y="465"/>
                  </a:lnTo>
                  <a:lnTo>
                    <a:pt x="214" y="477"/>
                  </a:lnTo>
                  <a:lnTo>
                    <a:pt x="214" y="491"/>
                  </a:lnTo>
                  <a:lnTo>
                    <a:pt x="214" y="503"/>
                  </a:lnTo>
                  <a:lnTo>
                    <a:pt x="214" y="449"/>
                  </a:lnTo>
                  <a:lnTo>
                    <a:pt x="216" y="405"/>
                  </a:lnTo>
                  <a:lnTo>
                    <a:pt x="216" y="368"/>
                  </a:lnTo>
                  <a:lnTo>
                    <a:pt x="216" y="337"/>
                  </a:lnTo>
                  <a:lnTo>
                    <a:pt x="216" y="312"/>
                  </a:lnTo>
                  <a:lnTo>
                    <a:pt x="216" y="291"/>
                  </a:lnTo>
                  <a:lnTo>
                    <a:pt x="216" y="272"/>
                  </a:lnTo>
                  <a:lnTo>
                    <a:pt x="216" y="257"/>
                  </a:lnTo>
                  <a:lnTo>
                    <a:pt x="216" y="245"/>
                  </a:lnTo>
                  <a:lnTo>
                    <a:pt x="216" y="235"/>
                  </a:lnTo>
                  <a:lnTo>
                    <a:pt x="216" y="227"/>
                  </a:lnTo>
                  <a:lnTo>
                    <a:pt x="217" y="222"/>
                  </a:lnTo>
                  <a:lnTo>
                    <a:pt x="217" y="217"/>
                  </a:lnTo>
                  <a:lnTo>
                    <a:pt x="217" y="215"/>
                  </a:lnTo>
                  <a:lnTo>
                    <a:pt x="217" y="213"/>
                  </a:lnTo>
                  <a:lnTo>
                    <a:pt x="217" y="213"/>
                  </a:lnTo>
                  <a:lnTo>
                    <a:pt x="217" y="214"/>
                  </a:lnTo>
                  <a:lnTo>
                    <a:pt x="217" y="216"/>
                  </a:lnTo>
                  <a:lnTo>
                    <a:pt x="217" y="220"/>
                  </a:lnTo>
                  <a:lnTo>
                    <a:pt x="217" y="223"/>
                  </a:lnTo>
                  <a:lnTo>
                    <a:pt x="218" y="227"/>
                  </a:lnTo>
                  <a:lnTo>
                    <a:pt x="218" y="233"/>
                  </a:lnTo>
                  <a:lnTo>
                    <a:pt x="218" y="240"/>
                  </a:lnTo>
                  <a:lnTo>
                    <a:pt x="218" y="246"/>
                  </a:lnTo>
                  <a:lnTo>
                    <a:pt x="218" y="254"/>
                  </a:lnTo>
                  <a:lnTo>
                    <a:pt x="218" y="262"/>
                  </a:lnTo>
                  <a:lnTo>
                    <a:pt x="218" y="270"/>
                  </a:lnTo>
                  <a:lnTo>
                    <a:pt x="218" y="280"/>
                  </a:lnTo>
                  <a:lnTo>
                    <a:pt x="218" y="288"/>
                  </a:lnTo>
                  <a:lnTo>
                    <a:pt x="219" y="298"/>
                  </a:lnTo>
                  <a:lnTo>
                    <a:pt x="219" y="310"/>
                  </a:lnTo>
                  <a:lnTo>
                    <a:pt x="219" y="320"/>
                  </a:lnTo>
                  <a:lnTo>
                    <a:pt x="219" y="331"/>
                  </a:lnTo>
                  <a:lnTo>
                    <a:pt x="219" y="343"/>
                  </a:lnTo>
                  <a:lnTo>
                    <a:pt x="219" y="355"/>
                  </a:lnTo>
                  <a:lnTo>
                    <a:pt x="219" y="367"/>
                  </a:lnTo>
                  <a:lnTo>
                    <a:pt x="219" y="379"/>
                  </a:lnTo>
                  <a:lnTo>
                    <a:pt x="219" y="393"/>
                  </a:lnTo>
                  <a:lnTo>
                    <a:pt x="219" y="406"/>
                  </a:lnTo>
                  <a:lnTo>
                    <a:pt x="220" y="419"/>
                  </a:lnTo>
                  <a:lnTo>
                    <a:pt x="220" y="433"/>
                  </a:lnTo>
                  <a:lnTo>
                    <a:pt x="220" y="447"/>
                  </a:lnTo>
                  <a:lnTo>
                    <a:pt x="220" y="462"/>
                  </a:lnTo>
                  <a:lnTo>
                    <a:pt x="220" y="476"/>
                  </a:lnTo>
                  <a:lnTo>
                    <a:pt x="220" y="491"/>
                  </a:lnTo>
                  <a:lnTo>
                    <a:pt x="220" y="505"/>
                  </a:lnTo>
                  <a:lnTo>
                    <a:pt x="220" y="520"/>
                  </a:lnTo>
                  <a:lnTo>
                    <a:pt x="220" y="536"/>
                  </a:lnTo>
                  <a:lnTo>
                    <a:pt x="221" y="552"/>
                  </a:lnTo>
                  <a:lnTo>
                    <a:pt x="221" y="567"/>
                  </a:lnTo>
                  <a:lnTo>
                    <a:pt x="221" y="583"/>
                  </a:lnTo>
                  <a:lnTo>
                    <a:pt x="221" y="599"/>
                  </a:lnTo>
                  <a:lnTo>
                    <a:pt x="221" y="616"/>
                  </a:lnTo>
                  <a:lnTo>
                    <a:pt x="221" y="632"/>
                  </a:lnTo>
                  <a:lnTo>
                    <a:pt x="221" y="648"/>
                  </a:lnTo>
                  <a:lnTo>
                    <a:pt x="221" y="665"/>
                  </a:lnTo>
                  <a:lnTo>
                    <a:pt x="221" y="683"/>
                  </a:lnTo>
                  <a:lnTo>
                    <a:pt x="222" y="699"/>
                  </a:lnTo>
                  <a:lnTo>
                    <a:pt x="222" y="716"/>
                  </a:lnTo>
                  <a:lnTo>
                    <a:pt x="222" y="734"/>
                  </a:lnTo>
                  <a:lnTo>
                    <a:pt x="222" y="751"/>
                  </a:lnTo>
                  <a:lnTo>
                    <a:pt x="222" y="769"/>
                  </a:lnTo>
                  <a:lnTo>
                    <a:pt x="222" y="786"/>
                  </a:lnTo>
                  <a:lnTo>
                    <a:pt x="222" y="805"/>
                  </a:lnTo>
                  <a:lnTo>
                    <a:pt x="222" y="822"/>
                  </a:lnTo>
                  <a:lnTo>
                    <a:pt x="222" y="840"/>
                  </a:lnTo>
                  <a:lnTo>
                    <a:pt x="222" y="858"/>
                  </a:lnTo>
                  <a:lnTo>
                    <a:pt x="223" y="877"/>
                  </a:lnTo>
                  <a:lnTo>
                    <a:pt x="223" y="895"/>
                  </a:lnTo>
                  <a:lnTo>
                    <a:pt x="223" y="913"/>
                  </a:lnTo>
                  <a:lnTo>
                    <a:pt x="223" y="932"/>
                  </a:lnTo>
                  <a:lnTo>
                    <a:pt x="223" y="950"/>
                  </a:lnTo>
                  <a:lnTo>
                    <a:pt x="223" y="969"/>
                  </a:lnTo>
                  <a:lnTo>
                    <a:pt x="223" y="988"/>
                  </a:lnTo>
                  <a:lnTo>
                    <a:pt x="223" y="1007"/>
                  </a:lnTo>
                  <a:lnTo>
                    <a:pt x="223" y="1026"/>
                  </a:lnTo>
                  <a:lnTo>
                    <a:pt x="224" y="1046"/>
                  </a:lnTo>
                  <a:lnTo>
                    <a:pt x="224" y="1064"/>
                  </a:lnTo>
                  <a:lnTo>
                    <a:pt x="224" y="1083"/>
                  </a:lnTo>
                  <a:lnTo>
                    <a:pt x="224" y="1103"/>
                  </a:lnTo>
                  <a:lnTo>
                    <a:pt x="224" y="1122"/>
                  </a:lnTo>
                  <a:lnTo>
                    <a:pt x="224" y="1142"/>
                  </a:lnTo>
                  <a:lnTo>
                    <a:pt x="224" y="1161"/>
                  </a:lnTo>
                  <a:lnTo>
                    <a:pt x="224" y="1181"/>
                  </a:lnTo>
                  <a:lnTo>
                    <a:pt x="224" y="1201"/>
                  </a:lnTo>
                  <a:lnTo>
                    <a:pt x="226" y="1024"/>
                  </a:lnTo>
                  <a:lnTo>
                    <a:pt x="226" y="900"/>
                  </a:lnTo>
                  <a:lnTo>
                    <a:pt x="226" y="807"/>
                  </a:lnTo>
                  <a:lnTo>
                    <a:pt x="226" y="734"/>
                  </a:lnTo>
                  <a:lnTo>
                    <a:pt x="226" y="674"/>
                  </a:lnTo>
                  <a:lnTo>
                    <a:pt x="226" y="626"/>
                  </a:lnTo>
                  <a:lnTo>
                    <a:pt x="226" y="512"/>
                  </a:lnTo>
                  <a:lnTo>
                    <a:pt x="226" y="424"/>
                  </a:lnTo>
                  <a:lnTo>
                    <a:pt x="226" y="354"/>
                  </a:lnTo>
                  <a:lnTo>
                    <a:pt x="226" y="298"/>
                  </a:lnTo>
                  <a:lnTo>
                    <a:pt x="227" y="253"/>
                  </a:lnTo>
                  <a:lnTo>
                    <a:pt x="227" y="215"/>
                  </a:lnTo>
                  <a:lnTo>
                    <a:pt x="227" y="183"/>
                  </a:lnTo>
                  <a:lnTo>
                    <a:pt x="227" y="156"/>
                  </a:lnTo>
                  <a:lnTo>
                    <a:pt x="227" y="134"/>
                  </a:lnTo>
                  <a:lnTo>
                    <a:pt x="227" y="115"/>
                  </a:lnTo>
                  <a:lnTo>
                    <a:pt x="227" y="100"/>
                  </a:lnTo>
                  <a:lnTo>
                    <a:pt x="227" y="88"/>
                  </a:lnTo>
                  <a:lnTo>
                    <a:pt x="227" y="78"/>
                  </a:lnTo>
                  <a:lnTo>
                    <a:pt x="228" y="70"/>
                  </a:lnTo>
                  <a:lnTo>
                    <a:pt x="228" y="63"/>
                  </a:lnTo>
                  <a:lnTo>
                    <a:pt x="228" y="59"/>
                  </a:lnTo>
                  <a:lnTo>
                    <a:pt x="228" y="55"/>
                  </a:lnTo>
                  <a:lnTo>
                    <a:pt x="228" y="54"/>
                  </a:lnTo>
                  <a:lnTo>
                    <a:pt x="228" y="53"/>
                  </a:lnTo>
                  <a:lnTo>
                    <a:pt x="228" y="54"/>
                  </a:lnTo>
                  <a:lnTo>
                    <a:pt x="228" y="56"/>
                  </a:lnTo>
                  <a:lnTo>
                    <a:pt x="228" y="59"/>
                  </a:lnTo>
                  <a:lnTo>
                    <a:pt x="229" y="62"/>
                  </a:lnTo>
                  <a:lnTo>
                    <a:pt x="229" y="66"/>
                  </a:lnTo>
                  <a:lnTo>
                    <a:pt x="229" y="72"/>
                  </a:lnTo>
                  <a:lnTo>
                    <a:pt x="229" y="79"/>
                  </a:lnTo>
                  <a:lnTo>
                    <a:pt x="229" y="85"/>
                  </a:lnTo>
                  <a:lnTo>
                    <a:pt x="229" y="92"/>
                  </a:lnTo>
                  <a:lnTo>
                    <a:pt x="229" y="100"/>
                  </a:lnTo>
                  <a:lnTo>
                    <a:pt x="229" y="109"/>
                  </a:lnTo>
                  <a:lnTo>
                    <a:pt x="229" y="117"/>
                  </a:lnTo>
                  <a:lnTo>
                    <a:pt x="229" y="126"/>
                  </a:lnTo>
                  <a:lnTo>
                    <a:pt x="230" y="136"/>
                  </a:lnTo>
                  <a:lnTo>
                    <a:pt x="230" y="147"/>
                  </a:lnTo>
                  <a:lnTo>
                    <a:pt x="230" y="157"/>
                  </a:lnTo>
                  <a:lnTo>
                    <a:pt x="230" y="169"/>
                  </a:lnTo>
                  <a:lnTo>
                    <a:pt x="230" y="181"/>
                  </a:lnTo>
                  <a:lnTo>
                    <a:pt x="230" y="193"/>
                  </a:lnTo>
                  <a:lnTo>
                    <a:pt x="230" y="205"/>
                  </a:lnTo>
                  <a:lnTo>
                    <a:pt x="230" y="217"/>
                  </a:lnTo>
                  <a:lnTo>
                    <a:pt x="230" y="230"/>
                  </a:lnTo>
                  <a:lnTo>
                    <a:pt x="231" y="243"/>
                  </a:lnTo>
                  <a:lnTo>
                    <a:pt x="231" y="256"/>
                  </a:lnTo>
                  <a:lnTo>
                    <a:pt x="231" y="271"/>
                  </a:lnTo>
                  <a:lnTo>
                    <a:pt x="231" y="284"/>
                  </a:lnTo>
                  <a:lnTo>
                    <a:pt x="231" y="298"/>
                  </a:lnTo>
                  <a:lnTo>
                    <a:pt x="231" y="313"/>
                  </a:lnTo>
                  <a:lnTo>
                    <a:pt x="231" y="327"/>
                  </a:lnTo>
                  <a:lnTo>
                    <a:pt x="231" y="343"/>
                  </a:lnTo>
                  <a:lnTo>
                    <a:pt x="231" y="357"/>
                  </a:lnTo>
                  <a:lnTo>
                    <a:pt x="232" y="373"/>
                  </a:lnTo>
                  <a:lnTo>
                    <a:pt x="232" y="388"/>
                  </a:lnTo>
                  <a:lnTo>
                    <a:pt x="232" y="348"/>
                  </a:lnTo>
                  <a:lnTo>
                    <a:pt x="232" y="315"/>
                  </a:lnTo>
                  <a:lnTo>
                    <a:pt x="232" y="287"/>
                  </a:lnTo>
                  <a:lnTo>
                    <a:pt x="232" y="263"/>
                  </a:lnTo>
                  <a:lnTo>
                    <a:pt x="232" y="244"/>
                  </a:lnTo>
                  <a:lnTo>
                    <a:pt x="232" y="227"/>
                  </a:lnTo>
                  <a:lnTo>
                    <a:pt x="232" y="214"/>
                  </a:lnTo>
                  <a:lnTo>
                    <a:pt x="232" y="203"/>
                  </a:lnTo>
                  <a:lnTo>
                    <a:pt x="233" y="194"/>
                  </a:lnTo>
                  <a:lnTo>
                    <a:pt x="233" y="187"/>
                  </a:lnTo>
                  <a:lnTo>
                    <a:pt x="233" y="183"/>
                  </a:lnTo>
                  <a:lnTo>
                    <a:pt x="233" y="179"/>
                  </a:lnTo>
                  <a:lnTo>
                    <a:pt x="233" y="177"/>
                  </a:lnTo>
                  <a:lnTo>
                    <a:pt x="233" y="176"/>
                  </a:lnTo>
                  <a:lnTo>
                    <a:pt x="233" y="176"/>
                  </a:lnTo>
                  <a:lnTo>
                    <a:pt x="233" y="179"/>
                  </a:lnTo>
                  <a:lnTo>
                    <a:pt x="233" y="181"/>
                  </a:lnTo>
                  <a:lnTo>
                    <a:pt x="234" y="184"/>
                  </a:lnTo>
                  <a:lnTo>
                    <a:pt x="234" y="189"/>
                  </a:lnTo>
                  <a:lnTo>
                    <a:pt x="234" y="193"/>
                  </a:lnTo>
                  <a:lnTo>
                    <a:pt x="234" y="200"/>
                  </a:lnTo>
                  <a:lnTo>
                    <a:pt x="234" y="205"/>
                  </a:lnTo>
                  <a:lnTo>
                    <a:pt x="234" y="213"/>
                  </a:lnTo>
                  <a:lnTo>
                    <a:pt x="234" y="221"/>
                  </a:lnTo>
                  <a:lnTo>
                    <a:pt x="234" y="229"/>
                  </a:lnTo>
                  <a:lnTo>
                    <a:pt x="234" y="237"/>
                  </a:lnTo>
                  <a:lnTo>
                    <a:pt x="236" y="247"/>
                  </a:lnTo>
                  <a:lnTo>
                    <a:pt x="236" y="256"/>
                  </a:lnTo>
                  <a:lnTo>
                    <a:pt x="236" y="267"/>
                  </a:lnTo>
                  <a:lnTo>
                    <a:pt x="236" y="277"/>
                  </a:lnTo>
                  <a:lnTo>
                    <a:pt x="236" y="288"/>
                  </a:lnTo>
                  <a:lnTo>
                    <a:pt x="236" y="300"/>
                  </a:lnTo>
                  <a:lnTo>
                    <a:pt x="236" y="312"/>
                  </a:lnTo>
                  <a:lnTo>
                    <a:pt x="236" y="324"/>
                  </a:lnTo>
                  <a:lnTo>
                    <a:pt x="236" y="336"/>
                  </a:lnTo>
                  <a:lnTo>
                    <a:pt x="236" y="350"/>
                  </a:lnTo>
                  <a:lnTo>
                    <a:pt x="237" y="362"/>
                  </a:lnTo>
                  <a:lnTo>
                    <a:pt x="237" y="375"/>
                  </a:lnTo>
                  <a:lnTo>
                    <a:pt x="237" y="389"/>
                  </a:lnTo>
                  <a:lnTo>
                    <a:pt x="237" y="403"/>
                  </a:lnTo>
                  <a:lnTo>
                    <a:pt x="237" y="417"/>
                  </a:lnTo>
                  <a:lnTo>
                    <a:pt x="237" y="432"/>
                  </a:lnTo>
                  <a:lnTo>
                    <a:pt x="237" y="446"/>
                  </a:lnTo>
                  <a:lnTo>
                    <a:pt x="237" y="399"/>
                  </a:lnTo>
                  <a:lnTo>
                    <a:pt x="237" y="362"/>
                  </a:lnTo>
                  <a:lnTo>
                    <a:pt x="238" y="330"/>
                  </a:lnTo>
                  <a:lnTo>
                    <a:pt x="238" y="303"/>
                  </a:lnTo>
                  <a:lnTo>
                    <a:pt x="238" y="280"/>
                  </a:lnTo>
                  <a:lnTo>
                    <a:pt x="238" y="261"/>
                  </a:lnTo>
                  <a:lnTo>
                    <a:pt x="238" y="245"/>
                  </a:lnTo>
                  <a:lnTo>
                    <a:pt x="238" y="233"/>
                  </a:lnTo>
                  <a:lnTo>
                    <a:pt x="238" y="223"/>
                  </a:lnTo>
                  <a:lnTo>
                    <a:pt x="238" y="214"/>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 name="Freeform 45"/>
            <p:cNvSpPr>
              <a:spLocks/>
            </p:cNvSpPr>
            <p:nvPr/>
          </p:nvSpPr>
          <p:spPr bwMode="auto">
            <a:xfrm>
              <a:off x="1430" y="824"/>
              <a:ext cx="237" cy="1523"/>
            </a:xfrm>
            <a:custGeom>
              <a:avLst/>
              <a:gdLst>
                <a:gd name="T0" fmla="*/ 4 w 237"/>
                <a:gd name="T1" fmla="*/ 338 h 1523"/>
                <a:gd name="T2" fmla="*/ 8 w 237"/>
                <a:gd name="T3" fmla="*/ 200 h 1523"/>
                <a:gd name="T4" fmla="*/ 11 w 237"/>
                <a:gd name="T5" fmla="*/ 215 h 1523"/>
                <a:gd name="T6" fmla="*/ 15 w 237"/>
                <a:gd name="T7" fmla="*/ 314 h 1523"/>
                <a:gd name="T8" fmla="*/ 19 w 237"/>
                <a:gd name="T9" fmla="*/ 172 h 1523"/>
                <a:gd name="T10" fmla="*/ 23 w 237"/>
                <a:gd name="T11" fmla="*/ 276 h 1523"/>
                <a:gd name="T12" fmla="*/ 26 w 237"/>
                <a:gd name="T13" fmla="*/ 325 h 1523"/>
                <a:gd name="T14" fmla="*/ 31 w 237"/>
                <a:gd name="T15" fmla="*/ 173 h 1523"/>
                <a:gd name="T16" fmla="*/ 34 w 237"/>
                <a:gd name="T17" fmla="*/ 236 h 1523"/>
                <a:gd name="T18" fmla="*/ 38 w 237"/>
                <a:gd name="T19" fmla="*/ 328 h 1523"/>
                <a:gd name="T20" fmla="*/ 42 w 237"/>
                <a:gd name="T21" fmla="*/ 178 h 1523"/>
                <a:gd name="T22" fmla="*/ 45 w 237"/>
                <a:gd name="T23" fmla="*/ 346 h 1523"/>
                <a:gd name="T24" fmla="*/ 50 w 237"/>
                <a:gd name="T25" fmla="*/ 303 h 1523"/>
                <a:gd name="T26" fmla="*/ 53 w 237"/>
                <a:gd name="T27" fmla="*/ 278 h 1523"/>
                <a:gd name="T28" fmla="*/ 58 w 237"/>
                <a:gd name="T29" fmla="*/ 417 h 1523"/>
                <a:gd name="T30" fmla="*/ 61 w 237"/>
                <a:gd name="T31" fmla="*/ 205 h 1523"/>
                <a:gd name="T32" fmla="*/ 64 w 237"/>
                <a:gd name="T33" fmla="*/ 590 h 1523"/>
                <a:gd name="T34" fmla="*/ 69 w 237"/>
                <a:gd name="T35" fmla="*/ 278 h 1523"/>
                <a:gd name="T36" fmla="*/ 72 w 237"/>
                <a:gd name="T37" fmla="*/ 181 h 1523"/>
                <a:gd name="T38" fmla="*/ 76 w 237"/>
                <a:gd name="T39" fmla="*/ 438 h 1523"/>
                <a:gd name="T40" fmla="*/ 80 w 237"/>
                <a:gd name="T41" fmla="*/ 218 h 1523"/>
                <a:gd name="T42" fmla="*/ 84 w 237"/>
                <a:gd name="T43" fmla="*/ 133 h 1523"/>
                <a:gd name="T44" fmla="*/ 87 w 237"/>
                <a:gd name="T45" fmla="*/ 388 h 1523"/>
                <a:gd name="T46" fmla="*/ 91 w 237"/>
                <a:gd name="T47" fmla="*/ 130 h 1523"/>
                <a:gd name="T48" fmla="*/ 95 w 237"/>
                <a:gd name="T49" fmla="*/ 151 h 1523"/>
                <a:gd name="T50" fmla="*/ 99 w 237"/>
                <a:gd name="T51" fmla="*/ 153 h 1523"/>
                <a:gd name="T52" fmla="*/ 103 w 237"/>
                <a:gd name="T53" fmla="*/ 427 h 1523"/>
                <a:gd name="T54" fmla="*/ 106 w 237"/>
                <a:gd name="T55" fmla="*/ 226 h 1523"/>
                <a:gd name="T56" fmla="*/ 111 w 237"/>
                <a:gd name="T57" fmla="*/ 123 h 1523"/>
                <a:gd name="T58" fmla="*/ 114 w 237"/>
                <a:gd name="T59" fmla="*/ 478 h 1523"/>
                <a:gd name="T60" fmla="*/ 117 w 237"/>
                <a:gd name="T61" fmla="*/ 1054 h 1523"/>
                <a:gd name="T62" fmla="*/ 122 w 237"/>
                <a:gd name="T63" fmla="*/ 396 h 1523"/>
                <a:gd name="T64" fmla="*/ 125 w 237"/>
                <a:gd name="T65" fmla="*/ 365 h 1523"/>
                <a:gd name="T66" fmla="*/ 130 w 237"/>
                <a:gd name="T67" fmla="*/ 297 h 1523"/>
                <a:gd name="T68" fmla="*/ 133 w 237"/>
                <a:gd name="T69" fmla="*/ 206 h 1523"/>
                <a:gd name="T70" fmla="*/ 137 w 237"/>
                <a:gd name="T71" fmla="*/ 456 h 1523"/>
                <a:gd name="T72" fmla="*/ 141 w 237"/>
                <a:gd name="T73" fmla="*/ 224 h 1523"/>
                <a:gd name="T74" fmla="*/ 144 w 237"/>
                <a:gd name="T75" fmla="*/ 641 h 1523"/>
                <a:gd name="T76" fmla="*/ 149 w 237"/>
                <a:gd name="T77" fmla="*/ 1236 h 1523"/>
                <a:gd name="T78" fmla="*/ 152 w 237"/>
                <a:gd name="T79" fmla="*/ 369 h 1523"/>
                <a:gd name="T80" fmla="*/ 156 w 237"/>
                <a:gd name="T81" fmla="*/ 175 h 1523"/>
                <a:gd name="T82" fmla="*/ 160 w 237"/>
                <a:gd name="T83" fmla="*/ 464 h 1523"/>
                <a:gd name="T84" fmla="*/ 164 w 237"/>
                <a:gd name="T85" fmla="*/ 226 h 1523"/>
                <a:gd name="T86" fmla="*/ 167 w 237"/>
                <a:gd name="T87" fmla="*/ 307 h 1523"/>
                <a:gd name="T88" fmla="*/ 171 w 237"/>
                <a:gd name="T89" fmla="*/ 337 h 1523"/>
                <a:gd name="T90" fmla="*/ 175 w 237"/>
                <a:gd name="T91" fmla="*/ 185 h 1523"/>
                <a:gd name="T92" fmla="*/ 179 w 237"/>
                <a:gd name="T93" fmla="*/ 171 h 1523"/>
                <a:gd name="T94" fmla="*/ 183 w 237"/>
                <a:gd name="T95" fmla="*/ 399 h 1523"/>
                <a:gd name="T96" fmla="*/ 186 w 237"/>
                <a:gd name="T97" fmla="*/ 944 h 1523"/>
                <a:gd name="T98" fmla="*/ 191 w 237"/>
                <a:gd name="T99" fmla="*/ 876 h 1523"/>
                <a:gd name="T100" fmla="*/ 194 w 237"/>
                <a:gd name="T101" fmla="*/ 445 h 1523"/>
                <a:gd name="T102" fmla="*/ 197 w 237"/>
                <a:gd name="T103" fmla="*/ 202 h 1523"/>
                <a:gd name="T104" fmla="*/ 202 w 237"/>
                <a:gd name="T105" fmla="*/ 640 h 1523"/>
                <a:gd name="T106" fmla="*/ 205 w 237"/>
                <a:gd name="T107" fmla="*/ 423 h 1523"/>
                <a:gd name="T108" fmla="*/ 210 w 237"/>
                <a:gd name="T109" fmla="*/ 480 h 1523"/>
                <a:gd name="T110" fmla="*/ 213 w 237"/>
                <a:gd name="T111" fmla="*/ 326 h 1523"/>
                <a:gd name="T112" fmla="*/ 216 w 237"/>
                <a:gd name="T113" fmla="*/ 459 h 1523"/>
                <a:gd name="T114" fmla="*/ 221 w 237"/>
                <a:gd name="T115" fmla="*/ 285 h 1523"/>
                <a:gd name="T116" fmla="*/ 224 w 237"/>
                <a:gd name="T117" fmla="*/ 479 h 1523"/>
                <a:gd name="T118" fmla="*/ 228 w 237"/>
                <a:gd name="T119" fmla="*/ 267 h 1523"/>
                <a:gd name="T120" fmla="*/ 232 w 237"/>
                <a:gd name="T121" fmla="*/ 507 h 1523"/>
                <a:gd name="T122" fmla="*/ 236 w 237"/>
                <a:gd name="T123" fmla="*/ 235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 h="1523">
                  <a:moveTo>
                    <a:pt x="0" y="124"/>
                  </a:moveTo>
                  <a:lnTo>
                    <a:pt x="0" y="117"/>
                  </a:lnTo>
                  <a:lnTo>
                    <a:pt x="1" y="113"/>
                  </a:lnTo>
                  <a:lnTo>
                    <a:pt x="1" y="110"/>
                  </a:lnTo>
                  <a:lnTo>
                    <a:pt x="1" y="109"/>
                  </a:lnTo>
                  <a:lnTo>
                    <a:pt x="1" y="107"/>
                  </a:lnTo>
                  <a:lnTo>
                    <a:pt x="1" y="109"/>
                  </a:lnTo>
                  <a:lnTo>
                    <a:pt x="1" y="111"/>
                  </a:lnTo>
                  <a:lnTo>
                    <a:pt x="1" y="113"/>
                  </a:lnTo>
                  <a:lnTo>
                    <a:pt x="1" y="116"/>
                  </a:lnTo>
                  <a:lnTo>
                    <a:pt x="1" y="121"/>
                  </a:lnTo>
                  <a:lnTo>
                    <a:pt x="1" y="126"/>
                  </a:lnTo>
                  <a:lnTo>
                    <a:pt x="2" y="132"/>
                  </a:lnTo>
                  <a:lnTo>
                    <a:pt x="2" y="139"/>
                  </a:lnTo>
                  <a:lnTo>
                    <a:pt x="2" y="146"/>
                  </a:lnTo>
                  <a:lnTo>
                    <a:pt x="2" y="154"/>
                  </a:lnTo>
                  <a:lnTo>
                    <a:pt x="2" y="163"/>
                  </a:lnTo>
                  <a:lnTo>
                    <a:pt x="2" y="172"/>
                  </a:lnTo>
                  <a:lnTo>
                    <a:pt x="2" y="181"/>
                  </a:lnTo>
                  <a:lnTo>
                    <a:pt x="2" y="191"/>
                  </a:lnTo>
                  <a:lnTo>
                    <a:pt x="2" y="201"/>
                  </a:lnTo>
                  <a:lnTo>
                    <a:pt x="3" y="212"/>
                  </a:lnTo>
                  <a:lnTo>
                    <a:pt x="3" y="223"/>
                  </a:lnTo>
                  <a:lnTo>
                    <a:pt x="3" y="234"/>
                  </a:lnTo>
                  <a:lnTo>
                    <a:pt x="3" y="246"/>
                  </a:lnTo>
                  <a:lnTo>
                    <a:pt x="3" y="258"/>
                  </a:lnTo>
                  <a:lnTo>
                    <a:pt x="3" y="271"/>
                  </a:lnTo>
                  <a:lnTo>
                    <a:pt x="3" y="284"/>
                  </a:lnTo>
                  <a:lnTo>
                    <a:pt x="3" y="297"/>
                  </a:lnTo>
                  <a:lnTo>
                    <a:pt x="3" y="311"/>
                  </a:lnTo>
                  <a:lnTo>
                    <a:pt x="3" y="324"/>
                  </a:lnTo>
                  <a:lnTo>
                    <a:pt x="4" y="338"/>
                  </a:lnTo>
                  <a:lnTo>
                    <a:pt x="4" y="353"/>
                  </a:lnTo>
                  <a:lnTo>
                    <a:pt x="4" y="367"/>
                  </a:lnTo>
                  <a:lnTo>
                    <a:pt x="4" y="382"/>
                  </a:lnTo>
                  <a:lnTo>
                    <a:pt x="4" y="396"/>
                  </a:lnTo>
                  <a:lnTo>
                    <a:pt x="4" y="412"/>
                  </a:lnTo>
                  <a:lnTo>
                    <a:pt x="4" y="427"/>
                  </a:lnTo>
                  <a:lnTo>
                    <a:pt x="4" y="443"/>
                  </a:lnTo>
                  <a:lnTo>
                    <a:pt x="4" y="458"/>
                  </a:lnTo>
                  <a:lnTo>
                    <a:pt x="5" y="474"/>
                  </a:lnTo>
                  <a:lnTo>
                    <a:pt x="5" y="489"/>
                  </a:lnTo>
                  <a:lnTo>
                    <a:pt x="5" y="506"/>
                  </a:lnTo>
                  <a:lnTo>
                    <a:pt x="5" y="523"/>
                  </a:lnTo>
                  <a:lnTo>
                    <a:pt x="5" y="539"/>
                  </a:lnTo>
                  <a:lnTo>
                    <a:pt x="5" y="556"/>
                  </a:lnTo>
                  <a:lnTo>
                    <a:pt x="5" y="573"/>
                  </a:lnTo>
                  <a:lnTo>
                    <a:pt x="5" y="503"/>
                  </a:lnTo>
                  <a:lnTo>
                    <a:pt x="5" y="447"/>
                  </a:lnTo>
                  <a:lnTo>
                    <a:pt x="6" y="401"/>
                  </a:lnTo>
                  <a:lnTo>
                    <a:pt x="6" y="363"/>
                  </a:lnTo>
                  <a:lnTo>
                    <a:pt x="6" y="331"/>
                  </a:lnTo>
                  <a:lnTo>
                    <a:pt x="6" y="304"/>
                  </a:lnTo>
                  <a:lnTo>
                    <a:pt x="6" y="282"/>
                  </a:lnTo>
                  <a:lnTo>
                    <a:pt x="6" y="263"/>
                  </a:lnTo>
                  <a:lnTo>
                    <a:pt x="6" y="247"/>
                  </a:lnTo>
                  <a:lnTo>
                    <a:pt x="6" y="234"/>
                  </a:lnTo>
                  <a:lnTo>
                    <a:pt x="6" y="224"/>
                  </a:lnTo>
                  <a:lnTo>
                    <a:pt x="6" y="216"/>
                  </a:lnTo>
                  <a:lnTo>
                    <a:pt x="8" y="210"/>
                  </a:lnTo>
                  <a:lnTo>
                    <a:pt x="8" y="205"/>
                  </a:lnTo>
                  <a:lnTo>
                    <a:pt x="8" y="202"/>
                  </a:lnTo>
                  <a:lnTo>
                    <a:pt x="8" y="201"/>
                  </a:lnTo>
                  <a:lnTo>
                    <a:pt x="8" y="200"/>
                  </a:lnTo>
                  <a:lnTo>
                    <a:pt x="8" y="201"/>
                  </a:lnTo>
                  <a:lnTo>
                    <a:pt x="8" y="203"/>
                  </a:lnTo>
                  <a:lnTo>
                    <a:pt x="8" y="205"/>
                  </a:lnTo>
                  <a:lnTo>
                    <a:pt x="8" y="208"/>
                  </a:lnTo>
                  <a:lnTo>
                    <a:pt x="9" y="213"/>
                  </a:lnTo>
                  <a:lnTo>
                    <a:pt x="9" y="218"/>
                  </a:lnTo>
                  <a:lnTo>
                    <a:pt x="9" y="225"/>
                  </a:lnTo>
                  <a:lnTo>
                    <a:pt x="9" y="232"/>
                  </a:lnTo>
                  <a:lnTo>
                    <a:pt x="9" y="238"/>
                  </a:lnTo>
                  <a:lnTo>
                    <a:pt x="9" y="246"/>
                  </a:lnTo>
                  <a:lnTo>
                    <a:pt x="9" y="255"/>
                  </a:lnTo>
                  <a:lnTo>
                    <a:pt x="9" y="264"/>
                  </a:lnTo>
                  <a:lnTo>
                    <a:pt x="9" y="273"/>
                  </a:lnTo>
                  <a:lnTo>
                    <a:pt x="10" y="283"/>
                  </a:lnTo>
                  <a:lnTo>
                    <a:pt x="10" y="294"/>
                  </a:lnTo>
                  <a:lnTo>
                    <a:pt x="10" y="304"/>
                  </a:lnTo>
                  <a:lnTo>
                    <a:pt x="10" y="315"/>
                  </a:lnTo>
                  <a:lnTo>
                    <a:pt x="10" y="327"/>
                  </a:lnTo>
                  <a:lnTo>
                    <a:pt x="10" y="338"/>
                  </a:lnTo>
                  <a:lnTo>
                    <a:pt x="10" y="351"/>
                  </a:lnTo>
                  <a:lnTo>
                    <a:pt x="10" y="364"/>
                  </a:lnTo>
                  <a:lnTo>
                    <a:pt x="10" y="376"/>
                  </a:lnTo>
                  <a:lnTo>
                    <a:pt x="10" y="389"/>
                  </a:lnTo>
                  <a:lnTo>
                    <a:pt x="11" y="403"/>
                  </a:lnTo>
                  <a:lnTo>
                    <a:pt x="11" y="417"/>
                  </a:lnTo>
                  <a:lnTo>
                    <a:pt x="11" y="430"/>
                  </a:lnTo>
                  <a:lnTo>
                    <a:pt x="11" y="376"/>
                  </a:lnTo>
                  <a:lnTo>
                    <a:pt x="11" y="331"/>
                  </a:lnTo>
                  <a:lnTo>
                    <a:pt x="11" y="294"/>
                  </a:lnTo>
                  <a:lnTo>
                    <a:pt x="11" y="263"/>
                  </a:lnTo>
                  <a:lnTo>
                    <a:pt x="11" y="236"/>
                  </a:lnTo>
                  <a:lnTo>
                    <a:pt x="11" y="215"/>
                  </a:lnTo>
                  <a:lnTo>
                    <a:pt x="12" y="196"/>
                  </a:lnTo>
                  <a:lnTo>
                    <a:pt x="12" y="182"/>
                  </a:lnTo>
                  <a:lnTo>
                    <a:pt x="12" y="168"/>
                  </a:lnTo>
                  <a:lnTo>
                    <a:pt x="12" y="158"/>
                  </a:lnTo>
                  <a:lnTo>
                    <a:pt x="12" y="151"/>
                  </a:lnTo>
                  <a:lnTo>
                    <a:pt x="12" y="145"/>
                  </a:lnTo>
                  <a:lnTo>
                    <a:pt x="12" y="141"/>
                  </a:lnTo>
                  <a:lnTo>
                    <a:pt x="12" y="137"/>
                  </a:lnTo>
                  <a:lnTo>
                    <a:pt x="12" y="136"/>
                  </a:lnTo>
                  <a:lnTo>
                    <a:pt x="13" y="136"/>
                  </a:lnTo>
                  <a:lnTo>
                    <a:pt x="13" y="137"/>
                  </a:lnTo>
                  <a:lnTo>
                    <a:pt x="13" y="139"/>
                  </a:lnTo>
                  <a:lnTo>
                    <a:pt x="13" y="142"/>
                  </a:lnTo>
                  <a:lnTo>
                    <a:pt x="13" y="145"/>
                  </a:lnTo>
                  <a:lnTo>
                    <a:pt x="13" y="150"/>
                  </a:lnTo>
                  <a:lnTo>
                    <a:pt x="13" y="155"/>
                  </a:lnTo>
                  <a:lnTo>
                    <a:pt x="13" y="162"/>
                  </a:lnTo>
                  <a:lnTo>
                    <a:pt x="13" y="168"/>
                  </a:lnTo>
                  <a:lnTo>
                    <a:pt x="13" y="175"/>
                  </a:lnTo>
                  <a:lnTo>
                    <a:pt x="14" y="184"/>
                  </a:lnTo>
                  <a:lnTo>
                    <a:pt x="14" y="192"/>
                  </a:lnTo>
                  <a:lnTo>
                    <a:pt x="14" y="201"/>
                  </a:lnTo>
                  <a:lnTo>
                    <a:pt x="14" y="211"/>
                  </a:lnTo>
                  <a:lnTo>
                    <a:pt x="14" y="221"/>
                  </a:lnTo>
                  <a:lnTo>
                    <a:pt x="14" y="231"/>
                  </a:lnTo>
                  <a:lnTo>
                    <a:pt x="14" y="242"/>
                  </a:lnTo>
                  <a:lnTo>
                    <a:pt x="14" y="253"/>
                  </a:lnTo>
                  <a:lnTo>
                    <a:pt x="14" y="264"/>
                  </a:lnTo>
                  <a:lnTo>
                    <a:pt x="15" y="276"/>
                  </a:lnTo>
                  <a:lnTo>
                    <a:pt x="15" y="288"/>
                  </a:lnTo>
                  <a:lnTo>
                    <a:pt x="15" y="302"/>
                  </a:lnTo>
                  <a:lnTo>
                    <a:pt x="15" y="314"/>
                  </a:lnTo>
                  <a:lnTo>
                    <a:pt x="15" y="327"/>
                  </a:lnTo>
                  <a:lnTo>
                    <a:pt x="15" y="341"/>
                  </a:lnTo>
                  <a:lnTo>
                    <a:pt x="15" y="355"/>
                  </a:lnTo>
                  <a:lnTo>
                    <a:pt x="15" y="368"/>
                  </a:lnTo>
                  <a:lnTo>
                    <a:pt x="15" y="383"/>
                  </a:lnTo>
                  <a:lnTo>
                    <a:pt x="16" y="397"/>
                  </a:lnTo>
                  <a:lnTo>
                    <a:pt x="16" y="412"/>
                  </a:lnTo>
                  <a:lnTo>
                    <a:pt x="16" y="427"/>
                  </a:lnTo>
                  <a:lnTo>
                    <a:pt x="16" y="442"/>
                  </a:lnTo>
                  <a:lnTo>
                    <a:pt x="16" y="457"/>
                  </a:lnTo>
                  <a:lnTo>
                    <a:pt x="16" y="401"/>
                  </a:lnTo>
                  <a:lnTo>
                    <a:pt x="16" y="355"/>
                  </a:lnTo>
                  <a:lnTo>
                    <a:pt x="16" y="316"/>
                  </a:lnTo>
                  <a:lnTo>
                    <a:pt x="16" y="284"/>
                  </a:lnTo>
                  <a:lnTo>
                    <a:pt x="16" y="257"/>
                  </a:lnTo>
                  <a:lnTo>
                    <a:pt x="18" y="235"/>
                  </a:lnTo>
                  <a:lnTo>
                    <a:pt x="18" y="216"/>
                  </a:lnTo>
                  <a:lnTo>
                    <a:pt x="18" y="201"/>
                  </a:lnTo>
                  <a:lnTo>
                    <a:pt x="18" y="187"/>
                  </a:lnTo>
                  <a:lnTo>
                    <a:pt x="18" y="177"/>
                  </a:lnTo>
                  <a:lnTo>
                    <a:pt x="18" y="170"/>
                  </a:lnTo>
                  <a:lnTo>
                    <a:pt x="18" y="163"/>
                  </a:lnTo>
                  <a:lnTo>
                    <a:pt x="18" y="158"/>
                  </a:lnTo>
                  <a:lnTo>
                    <a:pt x="18" y="155"/>
                  </a:lnTo>
                  <a:lnTo>
                    <a:pt x="19" y="153"/>
                  </a:lnTo>
                  <a:lnTo>
                    <a:pt x="19" y="153"/>
                  </a:lnTo>
                  <a:lnTo>
                    <a:pt x="19" y="154"/>
                  </a:lnTo>
                  <a:lnTo>
                    <a:pt x="19" y="155"/>
                  </a:lnTo>
                  <a:lnTo>
                    <a:pt x="19" y="158"/>
                  </a:lnTo>
                  <a:lnTo>
                    <a:pt x="19" y="162"/>
                  </a:lnTo>
                  <a:lnTo>
                    <a:pt x="19" y="166"/>
                  </a:lnTo>
                  <a:lnTo>
                    <a:pt x="19" y="172"/>
                  </a:lnTo>
                  <a:lnTo>
                    <a:pt x="19" y="177"/>
                  </a:lnTo>
                  <a:lnTo>
                    <a:pt x="20" y="184"/>
                  </a:lnTo>
                  <a:lnTo>
                    <a:pt x="20" y="192"/>
                  </a:lnTo>
                  <a:lnTo>
                    <a:pt x="20" y="200"/>
                  </a:lnTo>
                  <a:lnTo>
                    <a:pt x="20" y="207"/>
                  </a:lnTo>
                  <a:lnTo>
                    <a:pt x="20" y="216"/>
                  </a:lnTo>
                  <a:lnTo>
                    <a:pt x="20" y="226"/>
                  </a:lnTo>
                  <a:lnTo>
                    <a:pt x="20" y="236"/>
                  </a:lnTo>
                  <a:lnTo>
                    <a:pt x="20" y="246"/>
                  </a:lnTo>
                  <a:lnTo>
                    <a:pt x="20" y="257"/>
                  </a:lnTo>
                  <a:lnTo>
                    <a:pt x="20" y="268"/>
                  </a:lnTo>
                  <a:lnTo>
                    <a:pt x="21" y="280"/>
                  </a:lnTo>
                  <a:lnTo>
                    <a:pt x="21" y="292"/>
                  </a:lnTo>
                  <a:lnTo>
                    <a:pt x="21" y="304"/>
                  </a:lnTo>
                  <a:lnTo>
                    <a:pt x="21" y="316"/>
                  </a:lnTo>
                  <a:lnTo>
                    <a:pt x="21" y="329"/>
                  </a:lnTo>
                  <a:lnTo>
                    <a:pt x="21" y="342"/>
                  </a:lnTo>
                  <a:lnTo>
                    <a:pt x="21" y="355"/>
                  </a:lnTo>
                  <a:lnTo>
                    <a:pt x="21" y="369"/>
                  </a:lnTo>
                  <a:lnTo>
                    <a:pt x="21" y="383"/>
                  </a:lnTo>
                  <a:lnTo>
                    <a:pt x="22" y="397"/>
                  </a:lnTo>
                  <a:lnTo>
                    <a:pt x="22" y="412"/>
                  </a:lnTo>
                  <a:lnTo>
                    <a:pt x="22" y="426"/>
                  </a:lnTo>
                  <a:lnTo>
                    <a:pt x="22" y="442"/>
                  </a:lnTo>
                  <a:lnTo>
                    <a:pt x="22" y="456"/>
                  </a:lnTo>
                  <a:lnTo>
                    <a:pt x="22" y="472"/>
                  </a:lnTo>
                  <a:lnTo>
                    <a:pt x="22" y="487"/>
                  </a:lnTo>
                  <a:lnTo>
                    <a:pt x="22" y="427"/>
                  </a:lnTo>
                  <a:lnTo>
                    <a:pt x="22" y="378"/>
                  </a:lnTo>
                  <a:lnTo>
                    <a:pt x="23" y="338"/>
                  </a:lnTo>
                  <a:lnTo>
                    <a:pt x="23" y="304"/>
                  </a:lnTo>
                  <a:lnTo>
                    <a:pt x="23" y="276"/>
                  </a:lnTo>
                  <a:lnTo>
                    <a:pt x="23" y="253"/>
                  </a:lnTo>
                  <a:lnTo>
                    <a:pt x="23" y="233"/>
                  </a:lnTo>
                  <a:lnTo>
                    <a:pt x="23" y="216"/>
                  </a:lnTo>
                  <a:lnTo>
                    <a:pt x="23" y="203"/>
                  </a:lnTo>
                  <a:lnTo>
                    <a:pt x="23" y="192"/>
                  </a:lnTo>
                  <a:lnTo>
                    <a:pt x="23" y="183"/>
                  </a:lnTo>
                  <a:lnTo>
                    <a:pt x="23" y="176"/>
                  </a:lnTo>
                  <a:lnTo>
                    <a:pt x="24" y="171"/>
                  </a:lnTo>
                  <a:lnTo>
                    <a:pt x="24" y="167"/>
                  </a:lnTo>
                  <a:lnTo>
                    <a:pt x="24" y="165"/>
                  </a:lnTo>
                  <a:lnTo>
                    <a:pt x="24" y="165"/>
                  </a:lnTo>
                  <a:lnTo>
                    <a:pt x="24" y="165"/>
                  </a:lnTo>
                  <a:lnTo>
                    <a:pt x="24" y="166"/>
                  </a:lnTo>
                  <a:lnTo>
                    <a:pt x="24" y="170"/>
                  </a:lnTo>
                  <a:lnTo>
                    <a:pt x="24" y="173"/>
                  </a:lnTo>
                  <a:lnTo>
                    <a:pt x="24" y="176"/>
                  </a:lnTo>
                  <a:lnTo>
                    <a:pt x="25" y="182"/>
                  </a:lnTo>
                  <a:lnTo>
                    <a:pt x="25" y="187"/>
                  </a:lnTo>
                  <a:lnTo>
                    <a:pt x="25" y="194"/>
                  </a:lnTo>
                  <a:lnTo>
                    <a:pt x="25" y="201"/>
                  </a:lnTo>
                  <a:lnTo>
                    <a:pt x="25" y="208"/>
                  </a:lnTo>
                  <a:lnTo>
                    <a:pt x="25" y="217"/>
                  </a:lnTo>
                  <a:lnTo>
                    <a:pt x="25" y="226"/>
                  </a:lnTo>
                  <a:lnTo>
                    <a:pt x="25" y="235"/>
                  </a:lnTo>
                  <a:lnTo>
                    <a:pt x="25" y="245"/>
                  </a:lnTo>
                  <a:lnTo>
                    <a:pt x="26" y="255"/>
                  </a:lnTo>
                  <a:lnTo>
                    <a:pt x="26" y="266"/>
                  </a:lnTo>
                  <a:lnTo>
                    <a:pt x="26" y="277"/>
                  </a:lnTo>
                  <a:lnTo>
                    <a:pt x="26" y="288"/>
                  </a:lnTo>
                  <a:lnTo>
                    <a:pt x="26" y="299"/>
                  </a:lnTo>
                  <a:lnTo>
                    <a:pt x="26" y="312"/>
                  </a:lnTo>
                  <a:lnTo>
                    <a:pt x="26" y="325"/>
                  </a:lnTo>
                  <a:lnTo>
                    <a:pt x="26" y="337"/>
                  </a:lnTo>
                  <a:lnTo>
                    <a:pt x="26" y="351"/>
                  </a:lnTo>
                  <a:lnTo>
                    <a:pt x="26" y="364"/>
                  </a:lnTo>
                  <a:lnTo>
                    <a:pt x="28" y="377"/>
                  </a:lnTo>
                  <a:lnTo>
                    <a:pt x="28" y="392"/>
                  </a:lnTo>
                  <a:lnTo>
                    <a:pt x="28" y="405"/>
                  </a:lnTo>
                  <a:lnTo>
                    <a:pt x="28" y="419"/>
                  </a:lnTo>
                  <a:lnTo>
                    <a:pt x="28" y="434"/>
                  </a:lnTo>
                  <a:lnTo>
                    <a:pt x="28" y="449"/>
                  </a:lnTo>
                  <a:lnTo>
                    <a:pt x="28" y="464"/>
                  </a:lnTo>
                  <a:lnTo>
                    <a:pt x="28" y="479"/>
                  </a:lnTo>
                  <a:lnTo>
                    <a:pt x="28" y="420"/>
                  </a:lnTo>
                  <a:lnTo>
                    <a:pt x="29" y="372"/>
                  </a:lnTo>
                  <a:lnTo>
                    <a:pt x="29" y="332"/>
                  </a:lnTo>
                  <a:lnTo>
                    <a:pt x="29" y="298"/>
                  </a:lnTo>
                  <a:lnTo>
                    <a:pt x="29" y="271"/>
                  </a:lnTo>
                  <a:lnTo>
                    <a:pt x="29" y="247"/>
                  </a:lnTo>
                  <a:lnTo>
                    <a:pt x="29" y="227"/>
                  </a:lnTo>
                  <a:lnTo>
                    <a:pt x="29" y="212"/>
                  </a:lnTo>
                  <a:lnTo>
                    <a:pt x="29" y="198"/>
                  </a:lnTo>
                  <a:lnTo>
                    <a:pt x="29" y="187"/>
                  </a:lnTo>
                  <a:lnTo>
                    <a:pt x="30" y="178"/>
                  </a:lnTo>
                  <a:lnTo>
                    <a:pt x="30" y="172"/>
                  </a:lnTo>
                  <a:lnTo>
                    <a:pt x="30" y="167"/>
                  </a:lnTo>
                  <a:lnTo>
                    <a:pt x="30" y="164"/>
                  </a:lnTo>
                  <a:lnTo>
                    <a:pt x="30" y="162"/>
                  </a:lnTo>
                  <a:lnTo>
                    <a:pt x="30" y="161"/>
                  </a:lnTo>
                  <a:lnTo>
                    <a:pt x="30" y="161"/>
                  </a:lnTo>
                  <a:lnTo>
                    <a:pt x="30" y="163"/>
                  </a:lnTo>
                  <a:lnTo>
                    <a:pt x="30" y="165"/>
                  </a:lnTo>
                  <a:lnTo>
                    <a:pt x="30" y="168"/>
                  </a:lnTo>
                  <a:lnTo>
                    <a:pt x="31" y="173"/>
                  </a:lnTo>
                  <a:lnTo>
                    <a:pt x="31" y="178"/>
                  </a:lnTo>
                  <a:lnTo>
                    <a:pt x="31" y="184"/>
                  </a:lnTo>
                  <a:lnTo>
                    <a:pt x="31" y="191"/>
                  </a:lnTo>
                  <a:lnTo>
                    <a:pt x="31" y="197"/>
                  </a:lnTo>
                  <a:lnTo>
                    <a:pt x="31" y="205"/>
                  </a:lnTo>
                  <a:lnTo>
                    <a:pt x="31" y="214"/>
                  </a:lnTo>
                  <a:lnTo>
                    <a:pt x="31" y="223"/>
                  </a:lnTo>
                  <a:lnTo>
                    <a:pt x="31" y="232"/>
                  </a:lnTo>
                  <a:lnTo>
                    <a:pt x="32" y="242"/>
                  </a:lnTo>
                  <a:lnTo>
                    <a:pt x="32" y="252"/>
                  </a:lnTo>
                  <a:lnTo>
                    <a:pt x="32" y="263"/>
                  </a:lnTo>
                  <a:lnTo>
                    <a:pt x="32" y="274"/>
                  </a:lnTo>
                  <a:lnTo>
                    <a:pt x="32" y="285"/>
                  </a:lnTo>
                  <a:lnTo>
                    <a:pt x="32" y="296"/>
                  </a:lnTo>
                  <a:lnTo>
                    <a:pt x="32" y="308"/>
                  </a:lnTo>
                  <a:lnTo>
                    <a:pt x="32" y="322"/>
                  </a:lnTo>
                  <a:lnTo>
                    <a:pt x="32" y="334"/>
                  </a:lnTo>
                  <a:lnTo>
                    <a:pt x="33" y="347"/>
                  </a:lnTo>
                  <a:lnTo>
                    <a:pt x="33" y="361"/>
                  </a:lnTo>
                  <a:lnTo>
                    <a:pt x="33" y="374"/>
                  </a:lnTo>
                  <a:lnTo>
                    <a:pt x="33" y="388"/>
                  </a:lnTo>
                  <a:lnTo>
                    <a:pt x="33" y="402"/>
                  </a:lnTo>
                  <a:lnTo>
                    <a:pt x="33" y="416"/>
                  </a:lnTo>
                  <a:lnTo>
                    <a:pt x="33" y="432"/>
                  </a:lnTo>
                  <a:lnTo>
                    <a:pt x="33" y="446"/>
                  </a:lnTo>
                  <a:lnTo>
                    <a:pt x="33" y="462"/>
                  </a:lnTo>
                  <a:lnTo>
                    <a:pt x="33" y="404"/>
                  </a:lnTo>
                  <a:lnTo>
                    <a:pt x="34" y="357"/>
                  </a:lnTo>
                  <a:lnTo>
                    <a:pt x="34" y="318"/>
                  </a:lnTo>
                  <a:lnTo>
                    <a:pt x="34" y="286"/>
                  </a:lnTo>
                  <a:lnTo>
                    <a:pt x="34" y="258"/>
                  </a:lnTo>
                  <a:lnTo>
                    <a:pt x="34" y="236"/>
                  </a:lnTo>
                  <a:lnTo>
                    <a:pt x="34" y="217"/>
                  </a:lnTo>
                  <a:lnTo>
                    <a:pt x="34" y="202"/>
                  </a:lnTo>
                  <a:lnTo>
                    <a:pt x="34" y="188"/>
                  </a:lnTo>
                  <a:lnTo>
                    <a:pt x="34" y="178"/>
                  </a:lnTo>
                  <a:lnTo>
                    <a:pt x="35" y="170"/>
                  </a:lnTo>
                  <a:lnTo>
                    <a:pt x="35" y="163"/>
                  </a:lnTo>
                  <a:lnTo>
                    <a:pt x="35" y="158"/>
                  </a:lnTo>
                  <a:lnTo>
                    <a:pt x="35" y="155"/>
                  </a:lnTo>
                  <a:lnTo>
                    <a:pt x="35" y="153"/>
                  </a:lnTo>
                  <a:lnTo>
                    <a:pt x="35" y="153"/>
                  </a:lnTo>
                  <a:lnTo>
                    <a:pt x="35" y="154"/>
                  </a:lnTo>
                  <a:lnTo>
                    <a:pt x="35" y="155"/>
                  </a:lnTo>
                  <a:lnTo>
                    <a:pt x="35" y="158"/>
                  </a:lnTo>
                  <a:lnTo>
                    <a:pt x="36" y="162"/>
                  </a:lnTo>
                  <a:lnTo>
                    <a:pt x="36" y="166"/>
                  </a:lnTo>
                  <a:lnTo>
                    <a:pt x="36" y="171"/>
                  </a:lnTo>
                  <a:lnTo>
                    <a:pt x="36" y="177"/>
                  </a:lnTo>
                  <a:lnTo>
                    <a:pt x="36" y="184"/>
                  </a:lnTo>
                  <a:lnTo>
                    <a:pt x="36" y="191"/>
                  </a:lnTo>
                  <a:lnTo>
                    <a:pt x="36" y="198"/>
                  </a:lnTo>
                  <a:lnTo>
                    <a:pt x="36" y="207"/>
                  </a:lnTo>
                  <a:lnTo>
                    <a:pt x="36" y="216"/>
                  </a:lnTo>
                  <a:lnTo>
                    <a:pt x="36" y="225"/>
                  </a:lnTo>
                  <a:lnTo>
                    <a:pt x="38" y="235"/>
                  </a:lnTo>
                  <a:lnTo>
                    <a:pt x="38" y="245"/>
                  </a:lnTo>
                  <a:lnTo>
                    <a:pt x="38" y="256"/>
                  </a:lnTo>
                  <a:lnTo>
                    <a:pt x="38" y="267"/>
                  </a:lnTo>
                  <a:lnTo>
                    <a:pt x="38" y="278"/>
                  </a:lnTo>
                  <a:lnTo>
                    <a:pt x="38" y="291"/>
                  </a:lnTo>
                  <a:lnTo>
                    <a:pt x="38" y="303"/>
                  </a:lnTo>
                  <a:lnTo>
                    <a:pt x="38" y="315"/>
                  </a:lnTo>
                  <a:lnTo>
                    <a:pt x="38" y="328"/>
                  </a:lnTo>
                  <a:lnTo>
                    <a:pt x="39" y="342"/>
                  </a:lnTo>
                  <a:lnTo>
                    <a:pt x="39" y="355"/>
                  </a:lnTo>
                  <a:lnTo>
                    <a:pt x="39" y="368"/>
                  </a:lnTo>
                  <a:lnTo>
                    <a:pt x="39" y="383"/>
                  </a:lnTo>
                  <a:lnTo>
                    <a:pt x="39" y="397"/>
                  </a:lnTo>
                  <a:lnTo>
                    <a:pt x="39" y="412"/>
                  </a:lnTo>
                  <a:lnTo>
                    <a:pt x="39" y="426"/>
                  </a:lnTo>
                  <a:lnTo>
                    <a:pt x="39" y="440"/>
                  </a:lnTo>
                  <a:lnTo>
                    <a:pt x="39" y="456"/>
                  </a:lnTo>
                  <a:lnTo>
                    <a:pt x="40" y="470"/>
                  </a:lnTo>
                  <a:lnTo>
                    <a:pt x="40" y="486"/>
                  </a:lnTo>
                  <a:lnTo>
                    <a:pt x="40" y="503"/>
                  </a:lnTo>
                  <a:lnTo>
                    <a:pt x="40" y="440"/>
                  </a:lnTo>
                  <a:lnTo>
                    <a:pt x="40" y="391"/>
                  </a:lnTo>
                  <a:lnTo>
                    <a:pt x="40" y="349"/>
                  </a:lnTo>
                  <a:lnTo>
                    <a:pt x="40" y="315"/>
                  </a:lnTo>
                  <a:lnTo>
                    <a:pt x="40" y="286"/>
                  </a:lnTo>
                  <a:lnTo>
                    <a:pt x="40" y="262"/>
                  </a:lnTo>
                  <a:lnTo>
                    <a:pt x="40" y="242"/>
                  </a:lnTo>
                  <a:lnTo>
                    <a:pt x="41" y="225"/>
                  </a:lnTo>
                  <a:lnTo>
                    <a:pt x="41" y="211"/>
                  </a:lnTo>
                  <a:lnTo>
                    <a:pt x="41" y="200"/>
                  </a:lnTo>
                  <a:lnTo>
                    <a:pt x="41" y="191"/>
                  </a:lnTo>
                  <a:lnTo>
                    <a:pt x="41" y="183"/>
                  </a:lnTo>
                  <a:lnTo>
                    <a:pt x="41" y="178"/>
                  </a:lnTo>
                  <a:lnTo>
                    <a:pt x="41" y="174"/>
                  </a:lnTo>
                  <a:lnTo>
                    <a:pt x="41" y="172"/>
                  </a:lnTo>
                  <a:lnTo>
                    <a:pt x="41" y="171"/>
                  </a:lnTo>
                  <a:lnTo>
                    <a:pt x="42" y="172"/>
                  </a:lnTo>
                  <a:lnTo>
                    <a:pt x="42" y="173"/>
                  </a:lnTo>
                  <a:lnTo>
                    <a:pt x="42" y="175"/>
                  </a:lnTo>
                  <a:lnTo>
                    <a:pt x="42" y="178"/>
                  </a:lnTo>
                  <a:lnTo>
                    <a:pt x="42" y="183"/>
                  </a:lnTo>
                  <a:lnTo>
                    <a:pt x="42" y="187"/>
                  </a:lnTo>
                  <a:lnTo>
                    <a:pt x="42" y="193"/>
                  </a:lnTo>
                  <a:lnTo>
                    <a:pt x="42" y="200"/>
                  </a:lnTo>
                  <a:lnTo>
                    <a:pt x="42" y="206"/>
                  </a:lnTo>
                  <a:lnTo>
                    <a:pt x="43" y="214"/>
                  </a:lnTo>
                  <a:lnTo>
                    <a:pt x="43" y="222"/>
                  </a:lnTo>
                  <a:lnTo>
                    <a:pt x="43" y="231"/>
                  </a:lnTo>
                  <a:lnTo>
                    <a:pt x="43" y="241"/>
                  </a:lnTo>
                  <a:lnTo>
                    <a:pt x="43" y="250"/>
                  </a:lnTo>
                  <a:lnTo>
                    <a:pt x="43" y="260"/>
                  </a:lnTo>
                  <a:lnTo>
                    <a:pt x="43" y="271"/>
                  </a:lnTo>
                  <a:lnTo>
                    <a:pt x="43" y="282"/>
                  </a:lnTo>
                  <a:lnTo>
                    <a:pt x="43" y="293"/>
                  </a:lnTo>
                  <a:lnTo>
                    <a:pt x="43" y="305"/>
                  </a:lnTo>
                  <a:lnTo>
                    <a:pt x="44" y="317"/>
                  </a:lnTo>
                  <a:lnTo>
                    <a:pt x="44" y="329"/>
                  </a:lnTo>
                  <a:lnTo>
                    <a:pt x="44" y="342"/>
                  </a:lnTo>
                  <a:lnTo>
                    <a:pt x="44" y="355"/>
                  </a:lnTo>
                  <a:lnTo>
                    <a:pt x="44" y="368"/>
                  </a:lnTo>
                  <a:lnTo>
                    <a:pt x="44" y="382"/>
                  </a:lnTo>
                  <a:lnTo>
                    <a:pt x="44" y="396"/>
                  </a:lnTo>
                  <a:lnTo>
                    <a:pt x="44" y="409"/>
                  </a:lnTo>
                  <a:lnTo>
                    <a:pt x="44" y="424"/>
                  </a:lnTo>
                  <a:lnTo>
                    <a:pt x="45" y="438"/>
                  </a:lnTo>
                  <a:lnTo>
                    <a:pt x="45" y="454"/>
                  </a:lnTo>
                  <a:lnTo>
                    <a:pt x="45" y="468"/>
                  </a:lnTo>
                  <a:lnTo>
                    <a:pt x="45" y="484"/>
                  </a:lnTo>
                  <a:lnTo>
                    <a:pt x="45" y="499"/>
                  </a:lnTo>
                  <a:lnTo>
                    <a:pt x="45" y="438"/>
                  </a:lnTo>
                  <a:lnTo>
                    <a:pt x="45" y="387"/>
                  </a:lnTo>
                  <a:lnTo>
                    <a:pt x="45" y="346"/>
                  </a:lnTo>
                  <a:lnTo>
                    <a:pt x="45" y="312"/>
                  </a:lnTo>
                  <a:lnTo>
                    <a:pt x="46" y="283"/>
                  </a:lnTo>
                  <a:lnTo>
                    <a:pt x="46" y="260"/>
                  </a:lnTo>
                  <a:lnTo>
                    <a:pt x="46" y="238"/>
                  </a:lnTo>
                  <a:lnTo>
                    <a:pt x="46" y="222"/>
                  </a:lnTo>
                  <a:lnTo>
                    <a:pt x="46" y="208"/>
                  </a:lnTo>
                  <a:lnTo>
                    <a:pt x="46" y="197"/>
                  </a:lnTo>
                  <a:lnTo>
                    <a:pt x="46" y="188"/>
                  </a:lnTo>
                  <a:lnTo>
                    <a:pt x="46" y="181"/>
                  </a:lnTo>
                  <a:lnTo>
                    <a:pt x="46" y="175"/>
                  </a:lnTo>
                  <a:lnTo>
                    <a:pt x="46" y="172"/>
                  </a:lnTo>
                  <a:lnTo>
                    <a:pt x="48" y="170"/>
                  </a:lnTo>
                  <a:lnTo>
                    <a:pt x="48" y="168"/>
                  </a:lnTo>
                  <a:lnTo>
                    <a:pt x="48" y="170"/>
                  </a:lnTo>
                  <a:lnTo>
                    <a:pt x="48" y="171"/>
                  </a:lnTo>
                  <a:lnTo>
                    <a:pt x="48" y="173"/>
                  </a:lnTo>
                  <a:lnTo>
                    <a:pt x="48" y="176"/>
                  </a:lnTo>
                  <a:lnTo>
                    <a:pt x="48" y="181"/>
                  </a:lnTo>
                  <a:lnTo>
                    <a:pt x="48" y="185"/>
                  </a:lnTo>
                  <a:lnTo>
                    <a:pt x="48" y="191"/>
                  </a:lnTo>
                  <a:lnTo>
                    <a:pt x="49" y="197"/>
                  </a:lnTo>
                  <a:lnTo>
                    <a:pt x="49" y="204"/>
                  </a:lnTo>
                  <a:lnTo>
                    <a:pt x="49" y="212"/>
                  </a:lnTo>
                  <a:lnTo>
                    <a:pt x="49" y="220"/>
                  </a:lnTo>
                  <a:lnTo>
                    <a:pt x="49" y="228"/>
                  </a:lnTo>
                  <a:lnTo>
                    <a:pt x="49" y="238"/>
                  </a:lnTo>
                  <a:lnTo>
                    <a:pt x="49" y="247"/>
                  </a:lnTo>
                  <a:lnTo>
                    <a:pt x="49" y="258"/>
                  </a:lnTo>
                  <a:lnTo>
                    <a:pt x="49" y="268"/>
                  </a:lnTo>
                  <a:lnTo>
                    <a:pt x="50" y="280"/>
                  </a:lnTo>
                  <a:lnTo>
                    <a:pt x="50" y="291"/>
                  </a:lnTo>
                  <a:lnTo>
                    <a:pt x="50" y="303"/>
                  </a:lnTo>
                  <a:lnTo>
                    <a:pt x="50" y="315"/>
                  </a:lnTo>
                  <a:lnTo>
                    <a:pt x="50" y="327"/>
                  </a:lnTo>
                  <a:lnTo>
                    <a:pt x="50" y="339"/>
                  </a:lnTo>
                  <a:lnTo>
                    <a:pt x="50" y="353"/>
                  </a:lnTo>
                  <a:lnTo>
                    <a:pt x="50" y="366"/>
                  </a:lnTo>
                  <a:lnTo>
                    <a:pt x="50" y="379"/>
                  </a:lnTo>
                  <a:lnTo>
                    <a:pt x="50" y="394"/>
                  </a:lnTo>
                  <a:lnTo>
                    <a:pt x="51" y="407"/>
                  </a:lnTo>
                  <a:lnTo>
                    <a:pt x="51" y="422"/>
                  </a:lnTo>
                  <a:lnTo>
                    <a:pt x="51" y="436"/>
                  </a:lnTo>
                  <a:lnTo>
                    <a:pt x="51" y="452"/>
                  </a:lnTo>
                  <a:lnTo>
                    <a:pt x="51" y="466"/>
                  </a:lnTo>
                  <a:lnTo>
                    <a:pt x="51" y="482"/>
                  </a:lnTo>
                  <a:lnTo>
                    <a:pt x="51" y="497"/>
                  </a:lnTo>
                  <a:lnTo>
                    <a:pt x="51" y="513"/>
                  </a:lnTo>
                  <a:lnTo>
                    <a:pt x="51" y="528"/>
                  </a:lnTo>
                  <a:lnTo>
                    <a:pt x="52" y="545"/>
                  </a:lnTo>
                  <a:lnTo>
                    <a:pt x="52" y="560"/>
                  </a:lnTo>
                  <a:lnTo>
                    <a:pt x="52" y="577"/>
                  </a:lnTo>
                  <a:lnTo>
                    <a:pt x="52" y="594"/>
                  </a:lnTo>
                  <a:lnTo>
                    <a:pt x="52" y="610"/>
                  </a:lnTo>
                  <a:lnTo>
                    <a:pt x="52" y="627"/>
                  </a:lnTo>
                  <a:lnTo>
                    <a:pt x="52" y="644"/>
                  </a:lnTo>
                  <a:lnTo>
                    <a:pt x="52" y="564"/>
                  </a:lnTo>
                  <a:lnTo>
                    <a:pt x="52" y="500"/>
                  </a:lnTo>
                  <a:lnTo>
                    <a:pt x="53" y="448"/>
                  </a:lnTo>
                  <a:lnTo>
                    <a:pt x="53" y="406"/>
                  </a:lnTo>
                  <a:lnTo>
                    <a:pt x="53" y="371"/>
                  </a:lnTo>
                  <a:lnTo>
                    <a:pt x="53" y="341"/>
                  </a:lnTo>
                  <a:lnTo>
                    <a:pt x="53" y="316"/>
                  </a:lnTo>
                  <a:lnTo>
                    <a:pt x="53" y="295"/>
                  </a:lnTo>
                  <a:lnTo>
                    <a:pt x="53" y="278"/>
                  </a:lnTo>
                  <a:lnTo>
                    <a:pt x="53" y="264"/>
                  </a:lnTo>
                  <a:lnTo>
                    <a:pt x="53" y="252"/>
                  </a:lnTo>
                  <a:lnTo>
                    <a:pt x="53" y="243"/>
                  </a:lnTo>
                  <a:lnTo>
                    <a:pt x="54" y="235"/>
                  </a:lnTo>
                  <a:lnTo>
                    <a:pt x="54" y="230"/>
                  </a:lnTo>
                  <a:lnTo>
                    <a:pt x="54" y="226"/>
                  </a:lnTo>
                  <a:lnTo>
                    <a:pt x="54" y="223"/>
                  </a:lnTo>
                  <a:lnTo>
                    <a:pt x="54" y="222"/>
                  </a:lnTo>
                  <a:lnTo>
                    <a:pt x="54" y="222"/>
                  </a:lnTo>
                  <a:lnTo>
                    <a:pt x="54" y="223"/>
                  </a:lnTo>
                  <a:lnTo>
                    <a:pt x="54" y="225"/>
                  </a:lnTo>
                  <a:lnTo>
                    <a:pt x="54" y="228"/>
                  </a:lnTo>
                  <a:lnTo>
                    <a:pt x="55" y="233"/>
                  </a:lnTo>
                  <a:lnTo>
                    <a:pt x="55" y="237"/>
                  </a:lnTo>
                  <a:lnTo>
                    <a:pt x="55" y="243"/>
                  </a:lnTo>
                  <a:lnTo>
                    <a:pt x="55" y="250"/>
                  </a:lnTo>
                  <a:lnTo>
                    <a:pt x="55" y="256"/>
                  </a:lnTo>
                  <a:lnTo>
                    <a:pt x="55" y="264"/>
                  </a:lnTo>
                  <a:lnTo>
                    <a:pt x="55" y="272"/>
                  </a:lnTo>
                  <a:lnTo>
                    <a:pt x="55" y="281"/>
                  </a:lnTo>
                  <a:lnTo>
                    <a:pt x="55" y="289"/>
                  </a:lnTo>
                  <a:lnTo>
                    <a:pt x="56" y="299"/>
                  </a:lnTo>
                  <a:lnTo>
                    <a:pt x="56" y="309"/>
                  </a:lnTo>
                  <a:lnTo>
                    <a:pt x="56" y="319"/>
                  </a:lnTo>
                  <a:lnTo>
                    <a:pt x="56" y="331"/>
                  </a:lnTo>
                  <a:lnTo>
                    <a:pt x="56" y="342"/>
                  </a:lnTo>
                  <a:lnTo>
                    <a:pt x="56" y="354"/>
                  </a:lnTo>
                  <a:lnTo>
                    <a:pt x="56" y="366"/>
                  </a:lnTo>
                  <a:lnTo>
                    <a:pt x="56" y="378"/>
                  </a:lnTo>
                  <a:lnTo>
                    <a:pt x="56" y="391"/>
                  </a:lnTo>
                  <a:lnTo>
                    <a:pt x="56" y="404"/>
                  </a:lnTo>
                  <a:lnTo>
                    <a:pt x="58" y="417"/>
                  </a:lnTo>
                  <a:lnTo>
                    <a:pt x="58" y="430"/>
                  </a:lnTo>
                  <a:lnTo>
                    <a:pt x="58" y="445"/>
                  </a:lnTo>
                  <a:lnTo>
                    <a:pt x="58" y="458"/>
                  </a:lnTo>
                  <a:lnTo>
                    <a:pt x="58" y="473"/>
                  </a:lnTo>
                  <a:lnTo>
                    <a:pt x="58" y="487"/>
                  </a:lnTo>
                  <a:lnTo>
                    <a:pt x="58" y="502"/>
                  </a:lnTo>
                  <a:lnTo>
                    <a:pt x="58" y="517"/>
                  </a:lnTo>
                  <a:lnTo>
                    <a:pt x="58" y="533"/>
                  </a:lnTo>
                  <a:lnTo>
                    <a:pt x="59" y="548"/>
                  </a:lnTo>
                  <a:lnTo>
                    <a:pt x="59" y="564"/>
                  </a:lnTo>
                  <a:lnTo>
                    <a:pt x="59" y="494"/>
                  </a:lnTo>
                  <a:lnTo>
                    <a:pt x="59" y="438"/>
                  </a:lnTo>
                  <a:lnTo>
                    <a:pt x="59" y="392"/>
                  </a:lnTo>
                  <a:lnTo>
                    <a:pt x="59" y="354"/>
                  </a:lnTo>
                  <a:lnTo>
                    <a:pt x="59" y="322"/>
                  </a:lnTo>
                  <a:lnTo>
                    <a:pt x="59" y="295"/>
                  </a:lnTo>
                  <a:lnTo>
                    <a:pt x="59" y="273"/>
                  </a:lnTo>
                  <a:lnTo>
                    <a:pt x="60" y="254"/>
                  </a:lnTo>
                  <a:lnTo>
                    <a:pt x="60" y="238"/>
                  </a:lnTo>
                  <a:lnTo>
                    <a:pt x="60" y="226"/>
                  </a:lnTo>
                  <a:lnTo>
                    <a:pt x="60" y="216"/>
                  </a:lnTo>
                  <a:lnTo>
                    <a:pt x="60" y="207"/>
                  </a:lnTo>
                  <a:lnTo>
                    <a:pt x="60" y="202"/>
                  </a:lnTo>
                  <a:lnTo>
                    <a:pt x="60" y="196"/>
                  </a:lnTo>
                  <a:lnTo>
                    <a:pt x="60" y="194"/>
                  </a:lnTo>
                  <a:lnTo>
                    <a:pt x="60" y="192"/>
                  </a:lnTo>
                  <a:lnTo>
                    <a:pt x="60" y="192"/>
                  </a:lnTo>
                  <a:lnTo>
                    <a:pt x="61" y="193"/>
                  </a:lnTo>
                  <a:lnTo>
                    <a:pt x="61" y="194"/>
                  </a:lnTo>
                  <a:lnTo>
                    <a:pt x="61" y="197"/>
                  </a:lnTo>
                  <a:lnTo>
                    <a:pt x="61" y="201"/>
                  </a:lnTo>
                  <a:lnTo>
                    <a:pt x="61" y="205"/>
                  </a:lnTo>
                  <a:lnTo>
                    <a:pt x="61" y="211"/>
                  </a:lnTo>
                  <a:lnTo>
                    <a:pt x="61" y="216"/>
                  </a:lnTo>
                  <a:lnTo>
                    <a:pt x="61" y="223"/>
                  </a:lnTo>
                  <a:lnTo>
                    <a:pt x="61" y="231"/>
                  </a:lnTo>
                  <a:lnTo>
                    <a:pt x="62" y="238"/>
                  </a:lnTo>
                  <a:lnTo>
                    <a:pt x="62" y="246"/>
                  </a:lnTo>
                  <a:lnTo>
                    <a:pt x="62" y="255"/>
                  </a:lnTo>
                  <a:lnTo>
                    <a:pt x="62" y="265"/>
                  </a:lnTo>
                  <a:lnTo>
                    <a:pt x="62" y="275"/>
                  </a:lnTo>
                  <a:lnTo>
                    <a:pt x="62" y="285"/>
                  </a:lnTo>
                  <a:lnTo>
                    <a:pt x="62" y="296"/>
                  </a:lnTo>
                  <a:lnTo>
                    <a:pt x="62" y="307"/>
                  </a:lnTo>
                  <a:lnTo>
                    <a:pt x="62" y="318"/>
                  </a:lnTo>
                  <a:lnTo>
                    <a:pt x="63" y="331"/>
                  </a:lnTo>
                  <a:lnTo>
                    <a:pt x="63" y="343"/>
                  </a:lnTo>
                  <a:lnTo>
                    <a:pt x="63" y="355"/>
                  </a:lnTo>
                  <a:lnTo>
                    <a:pt x="63" y="368"/>
                  </a:lnTo>
                  <a:lnTo>
                    <a:pt x="63" y="382"/>
                  </a:lnTo>
                  <a:lnTo>
                    <a:pt x="63" y="395"/>
                  </a:lnTo>
                  <a:lnTo>
                    <a:pt x="63" y="408"/>
                  </a:lnTo>
                  <a:lnTo>
                    <a:pt x="63" y="423"/>
                  </a:lnTo>
                  <a:lnTo>
                    <a:pt x="63" y="437"/>
                  </a:lnTo>
                  <a:lnTo>
                    <a:pt x="63" y="452"/>
                  </a:lnTo>
                  <a:lnTo>
                    <a:pt x="64" y="466"/>
                  </a:lnTo>
                  <a:lnTo>
                    <a:pt x="64" y="480"/>
                  </a:lnTo>
                  <a:lnTo>
                    <a:pt x="64" y="496"/>
                  </a:lnTo>
                  <a:lnTo>
                    <a:pt x="64" y="512"/>
                  </a:lnTo>
                  <a:lnTo>
                    <a:pt x="64" y="527"/>
                  </a:lnTo>
                  <a:lnTo>
                    <a:pt x="64" y="543"/>
                  </a:lnTo>
                  <a:lnTo>
                    <a:pt x="64" y="558"/>
                  </a:lnTo>
                  <a:lnTo>
                    <a:pt x="64" y="575"/>
                  </a:lnTo>
                  <a:lnTo>
                    <a:pt x="64" y="590"/>
                  </a:lnTo>
                  <a:lnTo>
                    <a:pt x="65" y="607"/>
                  </a:lnTo>
                  <a:lnTo>
                    <a:pt x="65" y="624"/>
                  </a:lnTo>
                  <a:lnTo>
                    <a:pt x="65" y="640"/>
                  </a:lnTo>
                  <a:lnTo>
                    <a:pt x="65" y="560"/>
                  </a:lnTo>
                  <a:lnTo>
                    <a:pt x="65" y="497"/>
                  </a:lnTo>
                  <a:lnTo>
                    <a:pt x="65" y="446"/>
                  </a:lnTo>
                  <a:lnTo>
                    <a:pt x="65" y="404"/>
                  </a:lnTo>
                  <a:lnTo>
                    <a:pt x="65" y="368"/>
                  </a:lnTo>
                  <a:lnTo>
                    <a:pt x="65" y="338"/>
                  </a:lnTo>
                  <a:lnTo>
                    <a:pt x="65" y="314"/>
                  </a:lnTo>
                  <a:lnTo>
                    <a:pt x="66" y="293"/>
                  </a:lnTo>
                  <a:lnTo>
                    <a:pt x="66" y="276"/>
                  </a:lnTo>
                  <a:lnTo>
                    <a:pt x="66" y="262"/>
                  </a:lnTo>
                  <a:lnTo>
                    <a:pt x="66" y="250"/>
                  </a:lnTo>
                  <a:lnTo>
                    <a:pt x="66" y="241"/>
                  </a:lnTo>
                  <a:lnTo>
                    <a:pt x="66" y="233"/>
                  </a:lnTo>
                  <a:lnTo>
                    <a:pt x="66" y="227"/>
                  </a:lnTo>
                  <a:lnTo>
                    <a:pt x="66" y="224"/>
                  </a:lnTo>
                  <a:lnTo>
                    <a:pt x="66" y="222"/>
                  </a:lnTo>
                  <a:lnTo>
                    <a:pt x="68" y="221"/>
                  </a:lnTo>
                  <a:lnTo>
                    <a:pt x="68" y="221"/>
                  </a:lnTo>
                  <a:lnTo>
                    <a:pt x="68" y="222"/>
                  </a:lnTo>
                  <a:lnTo>
                    <a:pt x="68" y="224"/>
                  </a:lnTo>
                  <a:lnTo>
                    <a:pt x="68" y="227"/>
                  </a:lnTo>
                  <a:lnTo>
                    <a:pt x="68" y="231"/>
                  </a:lnTo>
                  <a:lnTo>
                    <a:pt x="68" y="235"/>
                  </a:lnTo>
                  <a:lnTo>
                    <a:pt x="68" y="242"/>
                  </a:lnTo>
                  <a:lnTo>
                    <a:pt x="68" y="247"/>
                  </a:lnTo>
                  <a:lnTo>
                    <a:pt x="69" y="254"/>
                  </a:lnTo>
                  <a:lnTo>
                    <a:pt x="69" y="262"/>
                  </a:lnTo>
                  <a:lnTo>
                    <a:pt x="69" y="270"/>
                  </a:lnTo>
                  <a:lnTo>
                    <a:pt x="69" y="278"/>
                  </a:lnTo>
                  <a:lnTo>
                    <a:pt x="69" y="288"/>
                  </a:lnTo>
                  <a:lnTo>
                    <a:pt x="69" y="297"/>
                  </a:lnTo>
                  <a:lnTo>
                    <a:pt x="69" y="307"/>
                  </a:lnTo>
                  <a:lnTo>
                    <a:pt x="69" y="318"/>
                  </a:lnTo>
                  <a:lnTo>
                    <a:pt x="69" y="329"/>
                  </a:lnTo>
                  <a:lnTo>
                    <a:pt x="69" y="341"/>
                  </a:lnTo>
                  <a:lnTo>
                    <a:pt x="70" y="352"/>
                  </a:lnTo>
                  <a:lnTo>
                    <a:pt x="70" y="364"/>
                  </a:lnTo>
                  <a:lnTo>
                    <a:pt x="70" y="376"/>
                  </a:lnTo>
                  <a:lnTo>
                    <a:pt x="70" y="389"/>
                  </a:lnTo>
                  <a:lnTo>
                    <a:pt x="70" y="402"/>
                  </a:lnTo>
                  <a:lnTo>
                    <a:pt x="70" y="415"/>
                  </a:lnTo>
                  <a:lnTo>
                    <a:pt x="70" y="429"/>
                  </a:lnTo>
                  <a:lnTo>
                    <a:pt x="70" y="443"/>
                  </a:lnTo>
                  <a:lnTo>
                    <a:pt x="70" y="457"/>
                  </a:lnTo>
                  <a:lnTo>
                    <a:pt x="71" y="472"/>
                  </a:lnTo>
                  <a:lnTo>
                    <a:pt x="71" y="486"/>
                  </a:lnTo>
                  <a:lnTo>
                    <a:pt x="71" y="500"/>
                  </a:lnTo>
                  <a:lnTo>
                    <a:pt x="71" y="515"/>
                  </a:lnTo>
                  <a:lnTo>
                    <a:pt x="71" y="452"/>
                  </a:lnTo>
                  <a:lnTo>
                    <a:pt x="71" y="399"/>
                  </a:lnTo>
                  <a:lnTo>
                    <a:pt x="71" y="357"/>
                  </a:lnTo>
                  <a:lnTo>
                    <a:pt x="71" y="322"/>
                  </a:lnTo>
                  <a:lnTo>
                    <a:pt x="71" y="292"/>
                  </a:lnTo>
                  <a:lnTo>
                    <a:pt x="72" y="267"/>
                  </a:lnTo>
                  <a:lnTo>
                    <a:pt x="72" y="246"/>
                  </a:lnTo>
                  <a:lnTo>
                    <a:pt x="72" y="228"/>
                  </a:lnTo>
                  <a:lnTo>
                    <a:pt x="72" y="214"/>
                  </a:lnTo>
                  <a:lnTo>
                    <a:pt x="72" y="203"/>
                  </a:lnTo>
                  <a:lnTo>
                    <a:pt x="72" y="193"/>
                  </a:lnTo>
                  <a:lnTo>
                    <a:pt x="72" y="186"/>
                  </a:lnTo>
                  <a:lnTo>
                    <a:pt x="72" y="181"/>
                  </a:lnTo>
                  <a:lnTo>
                    <a:pt x="72" y="176"/>
                  </a:lnTo>
                  <a:lnTo>
                    <a:pt x="72" y="174"/>
                  </a:lnTo>
                  <a:lnTo>
                    <a:pt x="73" y="173"/>
                  </a:lnTo>
                  <a:lnTo>
                    <a:pt x="73" y="173"/>
                  </a:lnTo>
                  <a:lnTo>
                    <a:pt x="73" y="174"/>
                  </a:lnTo>
                  <a:lnTo>
                    <a:pt x="73" y="176"/>
                  </a:lnTo>
                  <a:lnTo>
                    <a:pt x="73" y="180"/>
                  </a:lnTo>
                  <a:lnTo>
                    <a:pt x="73" y="183"/>
                  </a:lnTo>
                  <a:lnTo>
                    <a:pt x="73" y="188"/>
                  </a:lnTo>
                  <a:lnTo>
                    <a:pt x="73" y="194"/>
                  </a:lnTo>
                  <a:lnTo>
                    <a:pt x="73" y="200"/>
                  </a:lnTo>
                  <a:lnTo>
                    <a:pt x="74" y="207"/>
                  </a:lnTo>
                  <a:lnTo>
                    <a:pt x="74" y="214"/>
                  </a:lnTo>
                  <a:lnTo>
                    <a:pt x="74" y="223"/>
                  </a:lnTo>
                  <a:lnTo>
                    <a:pt x="74" y="231"/>
                  </a:lnTo>
                  <a:lnTo>
                    <a:pt x="74" y="241"/>
                  </a:lnTo>
                  <a:lnTo>
                    <a:pt x="74" y="250"/>
                  </a:lnTo>
                  <a:lnTo>
                    <a:pt x="74" y="260"/>
                  </a:lnTo>
                  <a:lnTo>
                    <a:pt x="74" y="271"/>
                  </a:lnTo>
                  <a:lnTo>
                    <a:pt x="74" y="282"/>
                  </a:lnTo>
                  <a:lnTo>
                    <a:pt x="75" y="293"/>
                  </a:lnTo>
                  <a:lnTo>
                    <a:pt x="75" y="304"/>
                  </a:lnTo>
                  <a:lnTo>
                    <a:pt x="75" y="316"/>
                  </a:lnTo>
                  <a:lnTo>
                    <a:pt x="75" y="328"/>
                  </a:lnTo>
                  <a:lnTo>
                    <a:pt x="75" y="342"/>
                  </a:lnTo>
                  <a:lnTo>
                    <a:pt x="75" y="354"/>
                  </a:lnTo>
                  <a:lnTo>
                    <a:pt x="75" y="367"/>
                  </a:lnTo>
                  <a:lnTo>
                    <a:pt x="75" y="382"/>
                  </a:lnTo>
                  <a:lnTo>
                    <a:pt x="75" y="395"/>
                  </a:lnTo>
                  <a:lnTo>
                    <a:pt x="75" y="409"/>
                  </a:lnTo>
                  <a:lnTo>
                    <a:pt x="76" y="424"/>
                  </a:lnTo>
                  <a:lnTo>
                    <a:pt x="76" y="438"/>
                  </a:lnTo>
                  <a:lnTo>
                    <a:pt x="76" y="453"/>
                  </a:lnTo>
                  <a:lnTo>
                    <a:pt x="76" y="467"/>
                  </a:lnTo>
                  <a:lnTo>
                    <a:pt x="76" y="483"/>
                  </a:lnTo>
                  <a:lnTo>
                    <a:pt x="76" y="498"/>
                  </a:lnTo>
                  <a:lnTo>
                    <a:pt x="76" y="514"/>
                  </a:lnTo>
                  <a:lnTo>
                    <a:pt x="76" y="529"/>
                  </a:lnTo>
                  <a:lnTo>
                    <a:pt x="76" y="546"/>
                  </a:lnTo>
                  <a:lnTo>
                    <a:pt x="78" y="561"/>
                  </a:lnTo>
                  <a:lnTo>
                    <a:pt x="78" y="578"/>
                  </a:lnTo>
                  <a:lnTo>
                    <a:pt x="78" y="595"/>
                  </a:lnTo>
                  <a:lnTo>
                    <a:pt x="78" y="611"/>
                  </a:lnTo>
                  <a:lnTo>
                    <a:pt x="78" y="536"/>
                  </a:lnTo>
                  <a:lnTo>
                    <a:pt x="78" y="476"/>
                  </a:lnTo>
                  <a:lnTo>
                    <a:pt x="78" y="426"/>
                  </a:lnTo>
                  <a:lnTo>
                    <a:pt x="78" y="385"/>
                  </a:lnTo>
                  <a:lnTo>
                    <a:pt x="78" y="352"/>
                  </a:lnTo>
                  <a:lnTo>
                    <a:pt x="79" y="323"/>
                  </a:lnTo>
                  <a:lnTo>
                    <a:pt x="79" y="299"/>
                  </a:lnTo>
                  <a:lnTo>
                    <a:pt x="79" y="280"/>
                  </a:lnTo>
                  <a:lnTo>
                    <a:pt x="79" y="263"/>
                  </a:lnTo>
                  <a:lnTo>
                    <a:pt x="79" y="250"/>
                  </a:lnTo>
                  <a:lnTo>
                    <a:pt x="79" y="238"/>
                  </a:lnTo>
                  <a:lnTo>
                    <a:pt x="79" y="230"/>
                  </a:lnTo>
                  <a:lnTo>
                    <a:pt x="79" y="223"/>
                  </a:lnTo>
                  <a:lnTo>
                    <a:pt x="79" y="217"/>
                  </a:lnTo>
                  <a:lnTo>
                    <a:pt x="79" y="214"/>
                  </a:lnTo>
                  <a:lnTo>
                    <a:pt x="80" y="212"/>
                  </a:lnTo>
                  <a:lnTo>
                    <a:pt x="80" y="211"/>
                  </a:lnTo>
                  <a:lnTo>
                    <a:pt x="80" y="212"/>
                  </a:lnTo>
                  <a:lnTo>
                    <a:pt x="80" y="213"/>
                  </a:lnTo>
                  <a:lnTo>
                    <a:pt x="80" y="215"/>
                  </a:lnTo>
                  <a:lnTo>
                    <a:pt x="80" y="218"/>
                  </a:lnTo>
                  <a:lnTo>
                    <a:pt x="80" y="223"/>
                  </a:lnTo>
                  <a:lnTo>
                    <a:pt x="80" y="227"/>
                  </a:lnTo>
                  <a:lnTo>
                    <a:pt x="80" y="234"/>
                  </a:lnTo>
                  <a:lnTo>
                    <a:pt x="81" y="240"/>
                  </a:lnTo>
                  <a:lnTo>
                    <a:pt x="81" y="247"/>
                  </a:lnTo>
                  <a:lnTo>
                    <a:pt x="81" y="255"/>
                  </a:lnTo>
                  <a:lnTo>
                    <a:pt x="81" y="263"/>
                  </a:lnTo>
                  <a:lnTo>
                    <a:pt x="81" y="272"/>
                  </a:lnTo>
                  <a:lnTo>
                    <a:pt x="81" y="281"/>
                  </a:lnTo>
                  <a:lnTo>
                    <a:pt x="81" y="291"/>
                  </a:lnTo>
                  <a:lnTo>
                    <a:pt x="81" y="301"/>
                  </a:lnTo>
                  <a:lnTo>
                    <a:pt x="81" y="312"/>
                  </a:lnTo>
                  <a:lnTo>
                    <a:pt x="82" y="323"/>
                  </a:lnTo>
                  <a:lnTo>
                    <a:pt x="82" y="334"/>
                  </a:lnTo>
                  <a:lnTo>
                    <a:pt x="82" y="346"/>
                  </a:lnTo>
                  <a:lnTo>
                    <a:pt x="82" y="358"/>
                  </a:lnTo>
                  <a:lnTo>
                    <a:pt x="82" y="371"/>
                  </a:lnTo>
                  <a:lnTo>
                    <a:pt x="82" y="383"/>
                  </a:lnTo>
                  <a:lnTo>
                    <a:pt x="82" y="396"/>
                  </a:lnTo>
                  <a:lnTo>
                    <a:pt x="82" y="409"/>
                  </a:lnTo>
                  <a:lnTo>
                    <a:pt x="82" y="356"/>
                  </a:lnTo>
                  <a:lnTo>
                    <a:pt x="82" y="313"/>
                  </a:lnTo>
                  <a:lnTo>
                    <a:pt x="83" y="276"/>
                  </a:lnTo>
                  <a:lnTo>
                    <a:pt x="83" y="246"/>
                  </a:lnTo>
                  <a:lnTo>
                    <a:pt x="83" y="221"/>
                  </a:lnTo>
                  <a:lnTo>
                    <a:pt x="83" y="200"/>
                  </a:lnTo>
                  <a:lnTo>
                    <a:pt x="83" y="182"/>
                  </a:lnTo>
                  <a:lnTo>
                    <a:pt x="83" y="167"/>
                  </a:lnTo>
                  <a:lnTo>
                    <a:pt x="83" y="155"/>
                  </a:lnTo>
                  <a:lnTo>
                    <a:pt x="83" y="146"/>
                  </a:lnTo>
                  <a:lnTo>
                    <a:pt x="83" y="139"/>
                  </a:lnTo>
                  <a:lnTo>
                    <a:pt x="84" y="133"/>
                  </a:lnTo>
                  <a:lnTo>
                    <a:pt x="84" y="129"/>
                  </a:lnTo>
                  <a:lnTo>
                    <a:pt x="84" y="126"/>
                  </a:lnTo>
                  <a:lnTo>
                    <a:pt x="84" y="124"/>
                  </a:lnTo>
                  <a:lnTo>
                    <a:pt x="84" y="124"/>
                  </a:lnTo>
                  <a:lnTo>
                    <a:pt x="84" y="125"/>
                  </a:lnTo>
                  <a:lnTo>
                    <a:pt x="84" y="127"/>
                  </a:lnTo>
                  <a:lnTo>
                    <a:pt x="84" y="131"/>
                  </a:lnTo>
                  <a:lnTo>
                    <a:pt x="84" y="134"/>
                  </a:lnTo>
                  <a:lnTo>
                    <a:pt x="85" y="140"/>
                  </a:lnTo>
                  <a:lnTo>
                    <a:pt x="85" y="145"/>
                  </a:lnTo>
                  <a:lnTo>
                    <a:pt x="85" y="151"/>
                  </a:lnTo>
                  <a:lnTo>
                    <a:pt x="85" y="157"/>
                  </a:lnTo>
                  <a:lnTo>
                    <a:pt x="85" y="165"/>
                  </a:lnTo>
                  <a:lnTo>
                    <a:pt x="85" y="173"/>
                  </a:lnTo>
                  <a:lnTo>
                    <a:pt x="85" y="182"/>
                  </a:lnTo>
                  <a:lnTo>
                    <a:pt x="85" y="191"/>
                  </a:lnTo>
                  <a:lnTo>
                    <a:pt x="85" y="201"/>
                  </a:lnTo>
                  <a:lnTo>
                    <a:pt x="85" y="211"/>
                  </a:lnTo>
                  <a:lnTo>
                    <a:pt x="86" y="221"/>
                  </a:lnTo>
                  <a:lnTo>
                    <a:pt x="86" y="232"/>
                  </a:lnTo>
                  <a:lnTo>
                    <a:pt x="86" y="243"/>
                  </a:lnTo>
                  <a:lnTo>
                    <a:pt x="86" y="255"/>
                  </a:lnTo>
                  <a:lnTo>
                    <a:pt x="86" y="267"/>
                  </a:lnTo>
                  <a:lnTo>
                    <a:pt x="86" y="280"/>
                  </a:lnTo>
                  <a:lnTo>
                    <a:pt x="86" y="292"/>
                  </a:lnTo>
                  <a:lnTo>
                    <a:pt x="86" y="305"/>
                  </a:lnTo>
                  <a:lnTo>
                    <a:pt x="86" y="318"/>
                  </a:lnTo>
                  <a:lnTo>
                    <a:pt x="87" y="332"/>
                  </a:lnTo>
                  <a:lnTo>
                    <a:pt x="87" y="345"/>
                  </a:lnTo>
                  <a:lnTo>
                    <a:pt x="87" y="359"/>
                  </a:lnTo>
                  <a:lnTo>
                    <a:pt x="87" y="374"/>
                  </a:lnTo>
                  <a:lnTo>
                    <a:pt x="87" y="388"/>
                  </a:lnTo>
                  <a:lnTo>
                    <a:pt x="87" y="403"/>
                  </a:lnTo>
                  <a:lnTo>
                    <a:pt x="87" y="418"/>
                  </a:lnTo>
                  <a:lnTo>
                    <a:pt x="87" y="433"/>
                  </a:lnTo>
                  <a:lnTo>
                    <a:pt x="87" y="379"/>
                  </a:lnTo>
                  <a:lnTo>
                    <a:pt x="89" y="335"/>
                  </a:lnTo>
                  <a:lnTo>
                    <a:pt x="89" y="298"/>
                  </a:lnTo>
                  <a:lnTo>
                    <a:pt x="89" y="267"/>
                  </a:lnTo>
                  <a:lnTo>
                    <a:pt x="89" y="242"/>
                  </a:lnTo>
                  <a:lnTo>
                    <a:pt x="89" y="220"/>
                  </a:lnTo>
                  <a:lnTo>
                    <a:pt x="89" y="202"/>
                  </a:lnTo>
                  <a:lnTo>
                    <a:pt x="89" y="187"/>
                  </a:lnTo>
                  <a:lnTo>
                    <a:pt x="89" y="175"/>
                  </a:lnTo>
                  <a:lnTo>
                    <a:pt x="89" y="165"/>
                  </a:lnTo>
                  <a:lnTo>
                    <a:pt x="89" y="157"/>
                  </a:lnTo>
                  <a:lnTo>
                    <a:pt x="90" y="151"/>
                  </a:lnTo>
                  <a:lnTo>
                    <a:pt x="90" y="147"/>
                  </a:lnTo>
                  <a:lnTo>
                    <a:pt x="90" y="144"/>
                  </a:lnTo>
                  <a:lnTo>
                    <a:pt x="90" y="143"/>
                  </a:lnTo>
                  <a:lnTo>
                    <a:pt x="90" y="143"/>
                  </a:lnTo>
                  <a:lnTo>
                    <a:pt x="90" y="144"/>
                  </a:lnTo>
                  <a:lnTo>
                    <a:pt x="90" y="145"/>
                  </a:lnTo>
                  <a:lnTo>
                    <a:pt x="90" y="149"/>
                  </a:lnTo>
                  <a:lnTo>
                    <a:pt x="90" y="152"/>
                  </a:lnTo>
                  <a:lnTo>
                    <a:pt x="91" y="157"/>
                  </a:lnTo>
                  <a:lnTo>
                    <a:pt x="91" y="163"/>
                  </a:lnTo>
                  <a:lnTo>
                    <a:pt x="91" y="168"/>
                  </a:lnTo>
                  <a:lnTo>
                    <a:pt x="91" y="175"/>
                  </a:lnTo>
                  <a:lnTo>
                    <a:pt x="91" y="183"/>
                  </a:lnTo>
                  <a:lnTo>
                    <a:pt x="91" y="191"/>
                  </a:lnTo>
                  <a:lnTo>
                    <a:pt x="91" y="200"/>
                  </a:lnTo>
                  <a:lnTo>
                    <a:pt x="91" y="161"/>
                  </a:lnTo>
                  <a:lnTo>
                    <a:pt x="91" y="130"/>
                  </a:lnTo>
                  <a:lnTo>
                    <a:pt x="92" y="103"/>
                  </a:lnTo>
                  <a:lnTo>
                    <a:pt x="92" y="81"/>
                  </a:lnTo>
                  <a:lnTo>
                    <a:pt x="92" y="62"/>
                  </a:lnTo>
                  <a:lnTo>
                    <a:pt x="92" y="46"/>
                  </a:lnTo>
                  <a:lnTo>
                    <a:pt x="92" y="34"/>
                  </a:lnTo>
                  <a:lnTo>
                    <a:pt x="92" y="24"/>
                  </a:lnTo>
                  <a:lnTo>
                    <a:pt x="92" y="15"/>
                  </a:lnTo>
                  <a:lnTo>
                    <a:pt x="92" y="10"/>
                  </a:lnTo>
                  <a:lnTo>
                    <a:pt x="92" y="4"/>
                  </a:lnTo>
                  <a:lnTo>
                    <a:pt x="92" y="2"/>
                  </a:lnTo>
                  <a:lnTo>
                    <a:pt x="93" y="0"/>
                  </a:lnTo>
                  <a:lnTo>
                    <a:pt x="93" y="0"/>
                  </a:lnTo>
                  <a:lnTo>
                    <a:pt x="93" y="1"/>
                  </a:lnTo>
                  <a:lnTo>
                    <a:pt x="93" y="2"/>
                  </a:lnTo>
                  <a:lnTo>
                    <a:pt x="93" y="5"/>
                  </a:lnTo>
                  <a:lnTo>
                    <a:pt x="93" y="9"/>
                  </a:lnTo>
                  <a:lnTo>
                    <a:pt x="93" y="13"/>
                  </a:lnTo>
                  <a:lnTo>
                    <a:pt x="93" y="19"/>
                  </a:lnTo>
                  <a:lnTo>
                    <a:pt x="93" y="24"/>
                  </a:lnTo>
                  <a:lnTo>
                    <a:pt x="94" y="31"/>
                  </a:lnTo>
                  <a:lnTo>
                    <a:pt x="94" y="39"/>
                  </a:lnTo>
                  <a:lnTo>
                    <a:pt x="94" y="46"/>
                  </a:lnTo>
                  <a:lnTo>
                    <a:pt x="94" y="54"/>
                  </a:lnTo>
                  <a:lnTo>
                    <a:pt x="94" y="64"/>
                  </a:lnTo>
                  <a:lnTo>
                    <a:pt x="94" y="73"/>
                  </a:lnTo>
                  <a:lnTo>
                    <a:pt x="94" y="83"/>
                  </a:lnTo>
                  <a:lnTo>
                    <a:pt x="94" y="93"/>
                  </a:lnTo>
                  <a:lnTo>
                    <a:pt x="94" y="104"/>
                  </a:lnTo>
                  <a:lnTo>
                    <a:pt x="95" y="115"/>
                  </a:lnTo>
                  <a:lnTo>
                    <a:pt x="95" y="126"/>
                  </a:lnTo>
                  <a:lnTo>
                    <a:pt x="95" y="139"/>
                  </a:lnTo>
                  <a:lnTo>
                    <a:pt x="95" y="151"/>
                  </a:lnTo>
                  <a:lnTo>
                    <a:pt x="95" y="163"/>
                  </a:lnTo>
                  <a:lnTo>
                    <a:pt x="95" y="176"/>
                  </a:lnTo>
                  <a:lnTo>
                    <a:pt x="95" y="190"/>
                  </a:lnTo>
                  <a:lnTo>
                    <a:pt x="95" y="203"/>
                  </a:lnTo>
                  <a:lnTo>
                    <a:pt x="95" y="216"/>
                  </a:lnTo>
                  <a:lnTo>
                    <a:pt x="95" y="231"/>
                  </a:lnTo>
                  <a:lnTo>
                    <a:pt x="96" y="245"/>
                  </a:lnTo>
                  <a:lnTo>
                    <a:pt x="96" y="260"/>
                  </a:lnTo>
                  <a:lnTo>
                    <a:pt x="96" y="274"/>
                  </a:lnTo>
                  <a:lnTo>
                    <a:pt x="96" y="288"/>
                  </a:lnTo>
                  <a:lnTo>
                    <a:pt x="96" y="304"/>
                  </a:lnTo>
                  <a:lnTo>
                    <a:pt x="96" y="319"/>
                  </a:lnTo>
                  <a:lnTo>
                    <a:pt x="96" y="335"/>
                  </a:lnTo>
                  <a:lnTo>
                    <a:pt x="96" y="351"/>
                  </a:lnTo>
                  <a:lnTo>
                    <a:pt x="96" y="366"/>
                  </a:lnTo>
                  <a:lnTo>
                    <a:pt x="97" y="383"/>
                  </a:lnTo>
                  <a:lnTo>
                    <a:pt x="97" y="398"/>
                  </a:lnTo>
                  <a:lnTo>
                    <a:pt x="97" y="415"/>
                  </a:lnTo>
                  <a:lnTo>
                    <a:pt x="97" y="432"/>
                  </a:lnTo>
                  <a:lnTo>
                    <a:pt x="97" y="379"/>
                  </a:lnTo>
                  <a:lnTo>
                    <a:pt x="97" y="336"/>
                  </a:lnTo>
                  <a:lnTo>
                    <a:pt x="97" y="299"/>
                  </a:lnTo>
                  <a:lnTo>
                    <a:pt x="97" y="270"/>
                  </a:lnTo>
                  <a:lnTo>
                    <a:pt x="97" y="244"/>
                  </a:lnTo>
                  <a:lnTo>
                    <a:pt x="99" y="224"/>
                  </a:lnTo>
                  <a:lnTo>
                    <a:pt x="99" y="206"/>
                  </a:lnTo>
                  <a:lnTo>
                    <a:pt x="99" y="192"/>
                  </a:lnTo>
                  <a:lnTo>
                    <a:pt x="99" y="180"/>
                  </a:lnTo>
                  <a:lnTo>
                    <a:pt x="99" y="170"/>
                  </a:lnTo>
                  <a:lnTo>
                    <a:pt x="99" y="162"/>
                  </a:lnTo>
                  <a:lnTo>
                    <a:pt x="99" y="156"/>
                  </a:lnTo>
                  <a:lnTo>
                    <a:pt x="99" y="153"/>
                  </a:lnTo>
                  <a:lnTo>
                    <a:pt x="99" y="150"/>
                  </a:lnTo>
                  <a:lnTo>
                    <a:pt x="99" y="149"/>
                  </a:lnTo>
                  <a:lnTo>
                    <a:pt x="100" y="149"/>
                  </a:lnTo>
                  <a:lnTo>
                    <a:pt x="100" y="150"/>
                  </a:lnTo>
                  <a:lnTo>
                    <a:pt x="100" y="152"/>
                  </a:lnTo>
                  <a:lnTo>
                    <a:pt x="100" y="155"/>
                  </a:lnTo>
                  <a:lnTo>
                    <a:pt x="100" y="158"/>
                  </a:lnTo>
                  <a:lnTo>
                    <a:pt x="100" y="164"/>
                  </a:lnTo>
                  <a:lnTo>
                    <a:pt x="100" y="170"/>
                  </a:lnTo>
                  <a:lnTo>
                    <a:pt x="100" y="175"/>
                  </a:lnTo>
                  <a:lnTo>
                    <a:pt x="100" y="182"/>
                  </a:lnTo>
                  <a:lnTo>
                    <a:pt x="101" y="190"/>
                  </a:lnTo>
                  <a:lnTo>
                    <a:pt x="101" y="197"/>
                  </a:lnTo>
                  <a:lnTo>
                    <a:pt x="101" y="206"/>
                  </a:lnTo>
                  <a:lnTo>
                    <a:pt x="101" y="215"/>
                  </a:lnTo>
                  <a:lnTo>
                    <a:pt x="101" y="225"/>
                  </a:lnTo>
                  <a:lnTo>
                    <a:pt x="101" y="235"/>
                  </a:lnTo>
                  <a:lnTo>
                    <a:pt x="101" y="245"/>
                  </a:lnTo>
                  <a:lnTo>
                    <a:pt x="101" y="256"/>
                  </a:lnTo>
                  <a:lnTo>
                    <a:pt x="101" y="267"/>
                  </a:lnTo>
                  <a:lnTo>
                    <a:pt x="102" y="280"/>
                  </a:lnTo>
                  <a:lnTo>
                    <a:pt x="102" y="292"/>
                  </a:lnTo>
                  <a:lnTo>
                    <a:pt x="102" y="304"/>
                  </a:lnTo>
                  <a:lnTo>
                    <a:pt x="102" y="316"/>
                  </a:lnTo>
                  <a:lnTo>
                    <a:pt x="102" y="329"/>
                  </a:lnTo>
                  <a:lnTo>
                    <a:pt x="102" y="343"/>
                  </a:lnTo>
                  <a:lnTo>
                    <a:pt x="102" y="356"/>
                  </a:lnTo>
                  <a:lnTo>
                    <a:pt x="102" y="369"/>
                  </a:lnTo>
                  <a:lnTo>
                    <a:pt x="102" y="384"/>
                  </a:lnTo>
                  <a:lnTo>
                    <a:pt x="102" y="398"/>
                  </a:lnTo>
                  <a:lnTo>
                    <a:pt x="103" y="413"/>
                  </a:lnTo>
                  <a:lnTo>
                    <a:pt x="103" y="427"/>
                  </a:lnTo>
                  <a:lnTo>
                    <a:pt x="103" y="443"/>
                  </a:lnTo>
                  <a:lnTo>
                    <a:pt x="103" y="457"/>
                  </a:lnTo>
                  <a:lnTo>
                    <a:pt x="103" y="473"/>
                  </a:lnTo>
                  <a:lnTo>
                    <a:pt x="103" y="488"/>
                  </a:lnTo>
                  <a:lnTo>
                    <a:pt x="103" y="428"/>
                  </a:lnTo>
                  <a:lnTo>
                    <a:pt x="103" y="379"/>
                  </a:lnTo>
                  <a:lnTo>
                    <a:pt x="103" y="339"/>
                  </a:lnTo>
                  <a:lnTo>
                    <a:pt x="104" y="305"/>
                  </a:lnTo>
                  <a:lnTo>
                    <a:pt x="104" y="277"/>
                  </a:lnTo>
                  <a:lnTo>
                    <a:pt x="104" y="254"/>
                  </a:lnTo>
                  <a:lnTo>
                    <a:pt x="104" y="234"/>
                  </a:lnTo>
                  <a:lnTo>
                    <a:pt x="104" y="217"/>
                  </a:lnTo>
                  <a:lnTo>
                    <a:pt x="104" y="204"/>
                  </a:lnTo>
                  <a:lnTo>
                    <a:pt x="104" y="193"/>
                  </a:lnTo>
                  <a:lnTo>
                    <a:pt x="104" y="184"/>
                  </a:lnTo>
                  <a:lnTo>
                    <a:pt x="104" y="177"/>
                  </a:lnTo>
                  <a:lnTo>
                    <a:pt x="105" y="172"/>
                  </a:lnTo>
                  <a:lnTo>
                    <a:pt x="105" y="168"/>
                  </a:lnTo>
                  <a:lnTo>
                    <a:pt x="105" y="166"/>
                  </a:lnTo>
                  <a:lnTo>
                    <a:pt x="105" y="165"/>
                  </a:lnTo>
                  <a:lnTo>
                    <a:pt x="105" y="166"/>
                  </a:lnTo>
                  <a:lnTo>
                    <a:pt x="105" y="167"/>
                  </a:lnTo>
                  <a:lnTo>
                    <a:pt x="105" y="170"/>
                  </a:lnTo>
                  <a:lnTo>
                    <a:pt x="105" y="173"/>
                  </a:lnTo>
                  <a:lnTo>
                    <a:pt x="105" y="177"/>
                  </a:lnTo>
                  <a:lnTo>
                    <a:pt x="105" y="183"/>
                  </a:lnTo>
                  <a:lnTo>
                    <a:pt x="106" y="188"/>
                  </a:lnTo>
                  <a:lnTo>
                    <a:pt x="106" y="195"/>
                  </a:lnTo>
                  <a:lnTo>
                    <a:pt x="106" y="202"/>
                  </a:lnTo>
                  <a:lnTo>
                    <a:pt x="106" y="210"/>
                  </a:lnTo>
                  <a:lnTo>
                    <a:pt x="106" y="217"/>
                  </a:lnTo>
                  <a:lnTo>
                    <a:pt x="106" y="226"/>
                  </a:lnTo>
                  <a:lnTo>
                    <a:pt x="106" y="236"/>
                  </a:lnTo>
                  <a:lnTo>
                    <a:pt x="106" y="245"/>
                  </a:lnTo>
                  <a:lnTo>
                    <a:pt x="106" y="256"/>
                  </a:lnTo>
                  <a:lnTo>
                    <a:pt x="107" y="266"/>
                  </a:lnTo>
                  <a:lnTo>
                    <a:pt x="107" y="277"/>
                  </a:lnTo>
                  <a:lnTo>
                    <a:pt x="107" y="288"/>
                  </a:lnTo>
                  <a:lnTo>
                    <a:pt x="107" y="301"/>
                  </a:lnTo>
                  <a:lnTo>
                    <a:pt x="107" y="313"/>
                  </a:lnTo>
                  <a:lnTo>
                    <a:pt x="107" y="325"/>
                  </a:lnTo>
                  <a:lnTo>
                    <a:pt x="107" y="338"/>
                  </a:lnTo>
                  <a:lnTo>
                    <a:pt x="107" y="351"/>
                  </a:lnTo>
                  <a:lnTo>
                    <a:pt x="107" y="364"/>
                  </a:lnTo>
                  <a:lnTo>
                    <a:pt x="109" y="378"/>
                  </a:lnTo>
                  <a:lnTo>
                    <a:pt x="109" y="392"/>
                  </a:lnTo>
                  <a:lnTo>
                    <a:pt x="109" y="342"/>
                  </a:lnTo>
                  <a:lnTo>
                    <a:pt x="109" y="299"/>
                  </a:lnTo>
                  <a:lnTo>
                    <a:pt x="109" y="265"/>
                  </a:lnTo>
                  <a:lnTo>
                    <a:pt x="109" y="235"/>
                  </a:lnTo>
                  <a:lnTo>
                    <a:pt x="109" y="212"/>
                  </a:lnTo>
                  <a:lnTo>
                    <a:pt x="109" y="191"/>
                  </a:lnTo>
                  <a:lnTo>
                    <a:pt x="109" y="174"/>
                  </a:lnTo>
                  <a:lnTo>
                    <a:pt x="109" y="160"/>
                  </a:lnTo>
                  <a:lnTo>
                    <a:pt x="110" y="149"/>
                  </a:lnTo>
                  <a:lnTo>
                    <a:pt x="110" y="140"/>
                  </a:lnTo>
                  <a:lnTo>
                    <a:pt x="110" y="132"/>
                  </a:lnTo>
                  <a:lnTo>
                    <a:pt x="110" y="126"/>
                  </a:lnTo>
                  <a:lnTo>
                    <a:pt x="110" y="123"/>
                  </a:lnTo>
                  <a:lnTo>
                    <a:pt x="110" y="121"/>
                  </a:lnTo>
                  <a:lnTo>
                    <a:pt x="110" y="120"/>
                  </a:lnTo>
                  <a:lnTo>
                    <a:pt x="110" y="120"/>
                  </a:lnTo>
                  <a:lnTo>
                    <a:pt x="110" y="121"/>
                  </a:lnTo>
                  <a:lnTo>
                    <a:pt x="111" y="123"/>
                  </a:lnTo>
                  <a:lnTo>
                    <a:pt x="111" y="126"/>
                  </a:lnTo>
                  <a:lnTo>
                    <a:pt x="111" y="131"/>
                  </a:lnTo>
                  <a:lnTo>
                    <a:pt x="111" y="135"/>
                  </a:lnTo>
                  <a:lnTo>
                    <a:pt x="111" y="142"/>
                  </a:lnTo>
                  <a:lnTo>
                    <a:pt x="111" y="147"/>
                  </a:lnTo>
                  <a:lnTo>
                    <a:pt x="111" y="155"/>
                  </a:lnTo>
                  <a:lnTo>
                    <a:pt x="111" y="162"/>
                  </a:lnTo>
                  <a:lnTo>
                    <a:pt x="111" y="171"/>
                  </a:lnTo>
                  <a:lnTo>
                    <a:pt x="112" y="180"/>
                  </a:lnTo>
                  <a:lnTo>
                    <a:pt x="112" y="188"/>
                  </a:lnTo>
                  <a:lnTo>
                    <a:pt x="112" y="198"/>
                  </a:lnTo>
                  <a:lnTo>
                    <a:pt x="112" y="208"/>
                  </a:lnTo>
                  <a:lnTo>
                    <a:pt x="112" y="218"/>
                  </a:lnTo>
                  <a:lnTo>
                    <a:pt x="112" y="230"/>
                  </a:lnTo>
                  <a:lnTo>
                    <a:pt x="112" y="241"/>
                  </a:lnTo>
                  <a:lnTo>
                    <a:pt x="112" y="253"/>
                  </a:lnTo>
                  <a:lnTo>
                    <a:pt x="112" y="265"/>
                  </a:lnTo>
                  <a:lnTo>
                    <a:pt x="112" y="277"/>
                  </a:lnTo>
                  <a:lnTo>
                    <a:pt x="113" y="289"/>
                  </a:lnTo>
                  <a:lnTo>
                    <a:pt x="113" y="303"/>
                  </a:lnTo>
                  <a:lnTo>
                    <a:pt x="113" y="316"/>
                  </a:lnTo>
                  <a:lnTo>
                    <a:pt x="113" y="329"/>
                  </a:lnTo>
                  <a:lnTo>
                    <a:pt x="113" y="344"/>
                  </a:lnTo>
                  <a:lnTo>
                    <a:pt x="113" y="357"/>
                  </a:lnTo>
                  <a:lnTo>
                    <a:pt x="113" y="372"/>
                  </a:lnTo>
                  <a:lnTo>
                    <a:pt x="113" y="386"/>
                  </a:lnTo>
                  <a:lnTo>
                    <a:pt x="113" y="402"/>
                  </a:lnTo>
                  <a:lnTo>
                    <a:pt x="114" y="416"/>
                  </a:lnTo>
                  <a:lnTo>
                    <a:pt x="114" y="432"/>
                  </a:lnTo>
                  <a:lnTo>
                    <a:pt x="114" y="447"/>
                  </a:lnTo>
                  <a:lnTo>
                    <a:pt x="114" y="463"/>
                  </a:lnTo>
                  <a:lnTo>
                    <a:pt x="114" y="478"/>
                  </a:lnTo>
                  <a:lnTo>
                    <a:pt x="114" y="495"/>
                  </a:lnTo>
                  <a:lnTo>
                    <a:pt x="114" y="510"/>
                  </a:lnTo>
                  <a:lnTo>
                    <a:pt x="114" y="527"/>
                  </a:lnTo>
                  <a:lnTo>
                    <a:pt x="114" y="544"/>
                  </a:lnTo>
                  <a:lnTo>
                    <a:pt x="115" y="560"/>
                  </a:lnTo>
                  <a:lnTo>
                    <a:pt x="115" y="577"/>
                  </a:lnTo>
                  <a:lnTo>
                    <a:pt x="115" y="594"/>
                  </a:lnTo>
                  <a:lnTo>
                    <a:pt x="115" y="610"/>
                  </a:lnTo>
                  <a:lnTo>
                    <a:pt x="115" y="628"/>
                  </a:lnTo>
                  <a:lnTo>
                    <a:pt x="115" y="645"/>
                  </a:lnTo>
                  <a:lnTo>
                    <a:pt x="115" y="663"/>
                  </a:lnTo>
                  <a:lnTo>
                    <a:pt x="115" y="680"/>
                  </a:lnTo>
                  <a:lnTo>
                    <a:pt x="115" y="698"/>
                  </a:lnTo>
                  <a:lnTo>
                    <a:pt x="115" y="716"/>
                  </a:lnTo>
                  <a:lnTo>
                    <a:pt x="116" y="734"/>
                  </a:lnTo>
                  <a:lnTo>
                    <a:pt x="116" y="752"/>
                  </a:lnTo>
                  <a:lnTo>
                    <a:pt x="116" y="770"/>
                  </a:lnTo>
                  <a:lnTo>
                    <a:pt x="116" y="788"/>
                  </a:lnTo>
                  <a:lnTo>
                    <a:pt x="116" y="807"/>
                  </a:lnTo>
                  <a:lnTo>
                    <a:pt x="116" y="826"/>
                  </a:lnTo>
                  <a:lnTo>
                    <a:pt x="116" y="843"/>
                  </a:lnTo>
                  <a:lnTo>
                    <a:pt x="116" y="862"/>
                  </a:lnTo>
                  <a:lnTo>
                    <a:pt x="116" y="881"/>
                  </a:lnTo>
                  <a:lnTo>
                    <a:pt x="117" y="900"/>
                  </a:lnTo>
                  <a:lnTo>
                    <a:pt x="117" y="919"/>
                  </a:lnTo>
                  <a:lnTo>
                    <a:pt x="117" y="938"/>
                  </a:lnTo>
                  <a:lnTo>
                    <a:pt x="117" y="958"/>
                  </a:lnTo>
                  <a:lnTo>
                    <a:pt x="117" y="977"/>
                  </a:lnTo>
                  <a:lnTo>
                    <a:pt x="117" y="996"/>
                  </a:lnTo>
                  <a:lnTo>
                    <a:pt x="117" y="1016"/>
                  </a:lnTo>
                  <a:lnTo>
                    <a:pt x="117" y="1034"/>
                  </a:lnTo>
                  <a:lnTo>
                    <a:pt x="117" y="1054"/>
                  </a:lnTo>
                  <a:lnTo>
                    <a:pt x="119" y="1073"/>
                  </a:lnTo>
                  <a:lnTo>
                    <a:pt x="119" y="1093"/>
                  </a:lnTo>
                  <a:lnTo>
                    <a:pt x="119" y="1113"/>
                  </a:lnTo>
                  <a:lnTo>
                    <a:pt x="119" y="1133"/>
                  </a:lnTo>
                  <a:lnTo>
                    <a:pt x="119" y="1153"/>
                  </a:lnTo>
                  <a:lnTo>
                    <a:pt x="119" y="1173"/>
                  </a:lnTo>
                  <a:lnTo>
                    <a:pt x="119" y="1193"/>
                  </a:lnTo>
                  <a:lnTo>
                    <a:pt x="119" y="1213"/>
                  </a:lnTo>
                  <a:lnTo>
                    <a:pt x="119" y="1233"/>
                  </a:lnTo>
                  <a:lnTo>
                    <a:pt x="119" y="1253"/>
                  </a:lnTo>
                  <a:lnTo>
                    <a:pt x="120" y="1273"/>
                  </a:lnTo>
                  <a:lnTo>
                    <a:pt x="120" y="1293"/>
                  </a:lnTo>
                  <a:lnTo>
                    <a:pt x="120" y="1314"/>
                  </a:lnTo>
                  <a:lnTo>
                    <a:pt x="120" y="1334"/>
                  </a:lnTo>
                  <a:lnTo>
                    <a:pt x="120" y="1354"/>
                  </a:lnTo>
                  <a:lnTo>
                    <a:pt x="120" y="1375"/>
                  </a:lnTo>
                  <a:lnTo>
                    <a:pt x="120" y="1395"/>
                  </a:lnTo>
                  <a:lnTo>
                    <a:pt x="120" y="1416"/>
                  </a:lnTo>
                  <a:lnTo>
                    <a:pt x="120" y="1138"/>
                  </a:lnTo>
                  <a:lnTo>
                    <a:pt x="121" y="963"/>
                  </a:lnTo>
                  <a:lnTo>
                    <a:pt x="121" y="841"/>
                  </a:lnTo>
                  <a:lnTo>
                    <a:pt x="121" y="748"/>
                  </a:lnTo>
                  <a:lnTo>
                    <a:pt x="121" y="675"/>
                  </a:lnTo>
                  <a:lnTo>
                    <a:pt x="121" y="616"/>
                  </a:lnTo>
                  <a:lnTo>
                    <a:pt x="121" y="568"/>
                  </a:lnTo>
                  <a:lnTo>
                    <a:pt x="121" y="528"/>
                  </a:lnTo>
                  <a:lnTo>
                    <a:pt x="121" y="495"/>
                  </a:lnTo>
                  <a:lnTo>
                    <a:pt x="121" y="467"/>
                  </a:lnTo>
                  <a:lnTo>
                    <a:pt x="122" y="444"/>
                  </a:lnTo>
                  <a:lnTo>
                    <a:pt x="122" y="425"/>
                  </a:lnTo>
                  <a:lnTo>
                    <a:pt x="122" y="408"/>
                  </a:lnTo>
                  <a:lnTo>
                    <a:pt x="122" y="396"/>
                  </a:lnTo>
                  <a:lnTo>
                    <a:pt x="122" y="385"/>
                  </a:lnTo>
                  <a:lnTo>
                    <a:pt x="122" y="376"/>
                  </a:lnTo>
                  <a:lnTo>
                    <a:pt x="122" y="369"/>
                  </a:lnTo>
                  <a:lnTo>
                    <a:pt x="122" y="365"/>
                  </a:lnTo>
                  <a:lnTo>
                    <a:pt x="122" y="362"/>
                  </a:lnTo>
                  <a:lnTo>
                    <a:pt x="122" y="359"/>
                  </a:lnTo>
                  <a:lnTo>
                    <a:pt x="123" y="358"/>
                  </a:lnTo>
                  <a:lnTo>
                    <a:pt x="123" y="359"/>
                  </a:lnTo>
                  <a:lnTo>
                    <a:pt x="123" y="361"/>
                  </a:lnTo>
                  <a:lnTo>
                    <a:pt x="123" y="363"/>
                  </a:lnTo>
                  <a:lnTo>
                    <a:pt x="123" y="366"/>
                  </a:lnTo>
                  <a:lnTo>
                    <a:pt x="123" y="371"/>
                  </a:lnTo>
                  <a:lnTo>
                    <a:pt x="123" y="376"/>
                  </a:lnTo>
                  <a:lnTo>
                    <a:pt x="123" y="382"/>
                  </a:lnTo>
                  <a:lnTo>
                    <a:pt x="123" y="388"/>
                  </a:lnTo>
                  <a:lnTo>
                    <a:pt x="124" y="396"/>
                  </a:lnTo>
                  <a:lnTo>
                    <a:pt x="124" y="404"/>
                  </a:lnTo>
                  <a:lnTo>
                    <a:pt x="124" y="412"/>
                  </a:lnTo>
                  <a:lnTo>
                    <a:pt x="124" y="420"/>
                  </a:lnTo>
                  <a:lnTo>
                    <a:pt x="124" y="429"/>
                  </a:lnTo>
                  <a:lnTo>
                    <a:pt x="124" y="439"/>
                  </a:lnTo>
                  <a:lnTo>
                    <a:pt x="124" y="449"/>
                  </a:lnTo>
                  <a:lnTo>
                    <a:pt x="124" y="460"/>
                  </a:lnTo>
                  <a:lnTo>
                    <a:pt x="124" y="472"/>
                  </a:lnTo>
                  <a:lnTo>
                    <a:pt x="125" y="483"/>
                  </a:lnTo>
                  <a:lnTo>
                    <a:pt x="125" y="495"/>
                  </a:lnTo>
                  <a:lnTo>
                    <a:pt x="125" y="507"/>
                  </a:lnTo>
                  <a:lnTo>
                    <a:pt x="125" y="519"/>
                  </a:lnTo>
                  <a:lnTo>
                    <a:pt x="125" y="533"/>
                  </a:lnTo>
                  <a:lnTo>
                    <a:pt x="125" y="465"/>
                  </a:lnTo>
                  <a:lnTo>
                    <a:pt x="125" y="409"/>
                  </a:lnTo>
                  <a:lnTo>
                    <a:pt x="125" y="365"/>
                  </a:lnTo>
                  <a:lnTo>
                    <a:pt x="125" y="327"/>
                  </a:lnTo>
                  <a:lnTo>
                    <a:pt x="125" y="296"/>
                  </a:lnTo>
                  <a:lnTo>
                    <a:pt x="126" y="270"/>
                  </a:lnTo>
                  <a:lnTo>
                    <a:pt x="126" y="248"/>
                  </a:lnTo>
                  <a:lnTo>
                    <a:pt x="126" y="230"/>
                  </a:lnTo>
                  <a:lnTo>
                    <a:pt x="126" y="215"/>
                  </a:lnTo>
                  <a:lnTo>
                    <a:pt x="126" y="203"/>
                  </a:lnTo>
                  <a:lnTo>
                    <a:pt x="126" y="192"/>
                  </a:lnTo>
                  <a:lnTo>
                    <a:pt x="126" y="184"/>
                  </a:lnTo>
                  <a:lnTo>
                    <a:pt x="126" y="178"/>
                  </a:lnTo>
                  <a:lnTo>
                    <a:pt x="126" y="174"/>
                  </a:lnTo>
                  <a:lnTo>
                    <a:pt x="127" y="171"/>
                  </a:lnTo>
                  <a:lnTo>
                    <a:pt x="127" y="170"/>
                  </a:lnTo>
                  <a:lnTo>
                    <a:pt x="127" y="170"/>
                  </a:lnTo>
                  <a:lnTo>
                    <a:pt x="127" y="170"/>
                  </a:lnTo>
                  <a:lnTo>
                    <a:pt x="127" y="172"/>
                  </a:lnTo>
                  <a:lnTo>
                    <a:pt x="127" y="175"/>
                  </a:lnTo>
                  <a:lnTo>
                    <a:pt x="127" y="178"/>
                  </a:lnTo>
                  <a:lnTo>
                    <a:pt x="127" y="183"/>
                  </a:lnTo>
                  <a:lnTo>
                    <a:pt x="127" y="188"/>
                  </a:lnTo>
                  <a:lnTo>
                    <a:pt x="129" y="195"/>
                  </a:lnTo>
                  <a:lnTo>
                    <a:pt x="129" y="202"/>
                  </a:lnTo>
                  <a:lnTo>
                    <a:pt x="129" y="208"/>
                  </a:lnTo>
                  <a:lnTo>
                    <a:pt x="129" y="216"/>
                  </a:lnTo>
                  <a:lnTo>
                    <a:pt x="129" y="225"/>
                  </a:lnTo>
                  <a:lnTo>
                    <a:pt x="129" y="234"/>
                  </a:lnTo>
                  <a:lnTo>
                    <a:pt x="129" y="244"/>
                  </a:lnTo>
                  <a:lnTo>
                    <a:pt x="129" y="254"/>
                  </a:lnTo>
                  <a:lnTo>
                    <a:pt x="129" y="264"/>
                  </a:lnTo>
                  <a:lnTo>
                    <a:pt x="129" y="275"/>
                  </a:lnTo>
                  <a:lnTo>
                    <a:pt x="130" y="286"/>
                  </a:lnTo>
                  <a:lnTo>
                    <a:pt x="130" y="297"/>
                  </a:lnTo>
                  <a:lnTo>
                    <a:pt x="130" y="309"/>
                  </a:lnTo>
                  <a:lnTo>
                    <a:pt x="130" y="322"/>
                  </a:lnTo>
                  <a:lnTo>
                    <a:pt x="130" y="334"/>
                  </a:lnTo>
                  <a:lnTo>
                    <a:pt x="130" y="347"/>
                  </a:lnTo>
                  <a:lnTo>
                    <a:pt x="130" y="361"/>
                  </a:lnTo>
                  <a:lnTo>
                    <a:pt x="130" y="374"/>
                  </a:lnTo>
                  <a:lnTo>
                    <a:pt x="130" y="387"/>
                  </a:lnTo>
                  <a:lnTo>
                    <a:pt x="131" y="402"/>
                  </a:lnTo>
                  <a:lnTo>
                    <a:pt x="131" y="416"/>
                  </a:lnTo>
                  <a:lnTo>
                    <a:pt x="131" y="430"/>
                  </a:lnTo>
                  <a:lnTo>
                    <a:pt x="131" y="445"/>
                  </a:lnTo>
                  <a:lnTo>
                    <a:pt x="131" y="460"/>
                  </a:lnTo>
                  <a:lnTo>
                    <a:pt x="131" y="475"/>
                  </a:lnTo>
                  <a:lnTo>
                    <a:pt x="131" y="490"/>
                  </a:lnTo>
                  <a:lnTo>
                    <a:pt x="131" y="506"/>
                  </a:lnTo>
                  <a:lnTo>
                    <a:pt x="131" y="522"/>
                  </a:lnTo>
                  <a:lnTo>
                    <a:pt x="131" y="537"/>
                  </a:lnTo>
                  <a:lnTo>
                    <a:pt x="132" y="554"/>
                  </a:lnTo>
                  <a:lnTo>
                    <a:pt x="132" y="570"/>
                  </a:lnTo>
                  <a:lnTo>
                    <a:pt x="132" y="500"/>
                  </a:lnTo>
                  <a:lnTo>
                    <a:pt x="132" y="444"/>
                  </a:lnTo>
                  <a:lnTo>
                    <a:pt x="132" y="397"/>
                  </a:lnTo>
                  <a:lnTo>
                    <a:pt x="132" y="359"/>
                  </a:lnTo>
                  <a:lnTo>
                    <a:pt x="132" y="327"/>
                  </a:lnTo>
                  <a:lnTo>
                    <a:pt x="132" y="301"/>
                  </a:lnTo>
                  <a:lnTo>
                    <a:pt x="132" y="278"/>
                  </a:lnTo>
                  <a:lnTo>
                    <a:pt x="133" y="260"/>
                  </a:lnTo>
                  <a:lnTo>
                    <a:pt x="133" y="244"/>
                  </a:lnTo>
                  <a:lnTo>
                    <a:pt x="133" y="232"/>
                  </a:lnTo>
                  <a:lnTo>
                    <a:pt x="133" y="221"/>
                  </a:lnTo>
                  <a:lnTo>
                    <a:pt x="133" y="213"/>
                  </a:lnTo>
                  <a:lnTo>
                    <a:pt x="133" y="206"/>
                  </a:lnTo>
                  <a:lnTo>
                    <a:pt x="133" y="202"/>
                  </a:lnTo>
                  <a:lnTo>
                    <a:pt x="133" y="198"/>
                  </a:lnTo>
                  <a:lnTo>
                    <a:pt x="133" y="197"/>
                  </a:lnTo>
                  <a:lnTo>
                    <a:pt x="134" y="196"/>
                  </a:lnTo>
                  <a:lnTo>
                    <a:pt x="134" y="197"/>
                  </a:lnTo>
                  <a:lnTo>
                    <a:pt x="134" y="200"/>
                  </a:lnTo>
                  <a:lnTo>
                    <a:pt x="134" y="202"/>
                  </a:lnTo>
                  <a:lnTo>
                    <a:pt x="134" y="205"/>
                  </a:lnTo>
                  <a:lnTo>
                    <a:pt x="134" y="210"/>
                  </a:lnTo>
                  <a:lnTo>
                    <a:pt x="134" y="215"/>
                  </a:lnTo>
                  <a:lnTo>
                    <a:pt x="134" y="221"/>
                  </a:lnTo>
                  <a:lnTo>
                    <a:pt x="134" y="227"/>
                  </a:lnTo>
                  <a:lnTo>
                    <a:pt x="134" y="235"/>
                  </a:lnTo>
                  <a:lnTo>
                    <a:pt x="135" y="243"/>
                  </a:lnTo>
                  <a:lnTo>
                    <a:pt x="135" y="252"/>
                  </a:lnTo>
                  <a:lnTo>
                    <a:pt x="135" y="261"/>
                  </a:lnTo>
                  <a:lnTo>
                    <a:pt x="135" y="270"/>
                  </a:lnTo>
                  <a:lnTo>
                    <a:pt x="135" y="280"/>
                  </a:lnTo>
                  <a:lnTo>
                    <a:pt x="135" y="289"/>
                  </a:lnTo>
                  <a:lnTo>
                    <a:pt x="135" y="301"/>
                  </a:lnTo>
                  <a:lnTo>
                    <a:pt x="135" y="312"/>
                  </a:lnTo>
                  <a:lnTo>
                    <a:pt x="135" y="324"/>
                  </a:lnTo>
                  <a:lnTo>
                    <a:pt x="136" y="335"/>
                  </a:lnTo>
                  <a:lnTo>
                    <a:pt x="136" y="347"/>
                  </a:lnTo>
                  <a:lnTo>
                    <a:pt x="136" y="361"/>
                  </a:lnTo>
                  <a:lnTo>
                    <a:pt x="136" y="373"/>
                  </a:lnTo>
                  <a:lnTo>
                    <a:pt x="136" y="386"/>
                  </a:lnTo>
                  <a:lnTo>
                    <a:pt x="136" y="399"/>
                  </a:lnTo>
                  <a:lnTo>
                    <a:pt x="136" y="413"/>
                  </a:lnTo>
                  <a:lnTo>
                    <a:pt x="136" y="427"/>
                  </a:lnTo>
                  <a:lnTo>
                    <a:pt x="136" y="442"/>
                  </a:lnTo>
                  <a:lnTo>
                    <a:pt x="137" y="456"/>
                  </a:lnTo>
                  <a:lnTo>
                    <a:pt x="137" y="470"/>
                  </a:lnTo>
                  <a:lnTo>
                    <a:pt x="137" y="485"/>
                  </a:lnTo>
                  <a:lnTo>
                    <a:pt x="137" y="500"/>
                  </a:lnTo>
                  <a:lnTo>
                    <a:pt x="137" y="516"/>
                  </a:lnTo>
                  <a:lnTo>
                    <a:pt x="137" y="532"/>
                  </a:lnTo>
                  <a:lnTo>
                    <a:pt x="137" y="547"/>
                  </a:lnTo>
                  <a:lnTo>
                    <a:pt x="137" y="563"/>
                  </a:lnTo>
                  <a:lnTo>
                    <a:pt x="137" y="494"/>
                  </a:lnTo>
                  <a:lnTo>
                    <a:pt x="137" y="438"/>
                  </a:lnTo>
                  <a:lnTo>
                    <a:pt x="139" y="392"/>
                  </a:lnTo>
                  <a:lnTo>
                    <a:pt x="139" y="354"/>
                  </a:lnTo>
                  <a:lnTo>
                    <a:pt x="139" y="323"/>
                  </a:lnTo>
                  <a:lnTo>
                    <a:pt x="139" y="296"/>
                  </a:lnTo>
                  <a:lnTo>
                    <a:pt x="139" y="274"/>
                  </a:lnTo>
                  <a:lnTo>
                    <a:pt x="139" y="255"/>
                  </a:lnTo>
                  <a:lnTo>
                    <a:pt x="139" y="240"/>
                  </a:lnTo>
                  <a:lnTo>
                    <a:pt x="139" y="227"/>
                  </a:lnTo>
                  <a:lnTo>
                    <a:pt x="139" y="216"/>
                  </a:lnTo>
                  <a:lnTo>
                    <a:pt x="140" y="208"/>
                  </a:lnTo>
                  <a:lnTo>
                    <a:pt x="140" y="202"/>
                  </a:lnTo>
                  <a:lnTo>
                    <a:pt x="140" y="197"/>
                  </a:lnTo>
                  <a:lnTo>
                    <a:pt x="140" y="195"/>
                  </a:lnTo>
                  <a:lnTo>
                    <a:pt x="140" y="193"/>
                  </a:lnTo>
                  <a:lnTo>
                    <a:pt x="140" y="193"/>
                  </a:lnTo>
                  <a:lnTo>
                    <a:pt x="140" y="194"/>
                  </a:lnTo>
                  <a:lnTo>
                    <a:pt x="140" y="195"/>
                  </a:lnTo>
                  <a:lnTo>
                    <a:pt x="140" y="198"/>
                  </a:lnTo>
                  <a:lnTo>
                    <a:pt x="141" y="202"/>
                  </a:lnTo>
                  <a:lnTo>
                    <a:pt x="141" y="206"/>
                  </a:lnTo>
                  <a:lnTo>
                    <a:pt x="141" y="212"/>
                  </a:lnTo>
                  <a:lnTo>
                    <a:pt x="141" y="217"/>
                  </a:lnTo>
                  <a:lnTo>
                    <a:pt x="141" y="224"/>
                  </a:lnTo>
                  <a:lnTo>
                    <a:pt x="141" y="232"/>
                  </a:lnTo>
                  <a:lnTo>
                    <a:pt x="141" y="240"/>
                  </a:lnTo>
                  <a:lnTo>
                    <a:pt x="141" y="248"/>
                  </a:lnTo>
                  <a:lnTo>
                    <a:pt x="141" y="257"/>
                  </a:lnTo>
                  <a:lnTo>
                    <a:pt x="141" y="266"/>
                  </a:lnTo>
                  <a:lnTo>
                    <a:pt x="142" y="276"/>
                  </a:lnTo>
                  <a:lnTo>
                    <a:pt x="142" y="286"/>
                  </a:lnTo>
                  <a:lnTo>
                    <a:pt x="142" y="297"/>
                  </a:lnTo>
                  <a:lnTo>
                    <a:pt x="142" y="308"/>
                  </a:lnTo>
                  <a:lnTo>
                    <a:pt x="142" y="319"/>
                  </a:lnTo>
                  <a:lnTo>
                    <a:pt x="142" y="332"/>
                  </a:lnTo>
                  <a:lnTo>
                    <a:pt x="142" y="344"/>
                  </a:lnTo>
                  <a:lnTo>
                    <a:pt x="142" y="357"/>
                  </a:lnTo>
                  <a:lnTo>
                    <a:pt x="142" y="369"/>
                  </a:lnTo>
                  <a:lnTo>
                    <a:pt x="143" y="383"/>
                  </a:lnTo>
                  <a:lnTo>
                    <a:pt x="143" y="396"/>
                  </a:lnTo>
                  <a:lnTo>
                    <a:pt x="143" y="409"/>
                  </a:lnTo>
                  <a:lnTo>
                    <a:pt x="143" y="424"/>
                  </a:lnTo>
                  <a:lnTo>
                    <a:pt x="143" y="438"/>
                  </a:lnTo>
                  <a:lnTo>
                    <a:pt x="143" y="453"/>
                  </a:lnTo>
                  <a:lnTo>
                    <a:pt x="143" y="467"/>
                  </a:lnTo>
                  <a:lnTo>
                    <a:pt x="143" y="482"/>
                  </a:lnTo>
                  <a:lnTo>
                    <a:pt x="143" y="497"/>
                  </a:lnTo>
                  <a:lnTo>
                    <a:pt x="144" y="513"/>
                  </a:lnTo>
                  <a:lnTo>
                    <a:pt x="144" y="528"/>
                  </a:lnTo>
                  <a:lnTo>
                    <a:pt x="144" y="544"/>
                  </a:lnTo>
                  <a:lnTo>
                    <a:pt x="144" y="559"/>
                  </a:lnTo>
                  <a:lnTo>
                    <a:pt x="144" y="576"/>
                  </a:lnTo>
                  <a:lnTo>
                    <a:pt x="144" y="591"/>
                  </a:lnTo>
                  <a:lnTo>
                    <a:pt x="144" y="608"/>
                  </a:lnTo>
                  <a:lnTo>
                    <a:pt x="144" y="625"/>
                  </a:lnTo>
                  <a:lnTo>
                    <a:pt x="144" y="641"/>
                  </a:lnTo>
                  <a:lnTo>
                    <a:pt x="144" y="658"/>
                  </a:lnTo>
                  <a:lnTo>
                    <a:pt x="145" y="676"/>
                  </a:lnTo>
                  <a:lnTo>
                    <a:pt x="145" y="692"/>
                  </a:lnTo>
                  <a:lnTo>
                    <a:pt x="145" y="710"/>
                  </a:lnTo>
                  <a:lnTo>
                    <a:pt x="145" y="727"/>
                  </a:lnTo>
                  <a:lnTo>
                    <a:pt x="145" y="745"/>
                  </a:lnTo>
                  <a:lnTo>
                    <a:pt x="145" y="762"/>
                  </a:lnTo>
                  <a:lnTo>
                    <a:pt x="145" y="780"/>
                  </a:lnTo>
                  <a:lnTo>
                    <a:pt x="145" y="798"/>
                  </a:lnTo>
                  <a:lnTo>
                    <a:pt x="145" y="816"/>
                  </a:lnTo>
                  <a:lnTo>
                    <a:pt x="146" y="835"/>
                  </a:lnTo>
                  <a:lnTo>
                    <a:pt x="146" y="852"/>
                  </a:lnTo>
                  <a:lnTo>
                    <a:pt x="146" y="871"/>
                  </a:lnTo>
                  <a:lnTo>
                    <a:pt x="146" y="889"/>
                  </a:lnTo>
                  <a:lnTo>
                    <a:pt x="146" y="908"/>
                  </a:lnTo>
                  <a:lnTo>
                    <a:pt x="146" y="927"/>
                  </a:lnTo>
                  <a:lnTo>
                    <a:pt x="146" y="946"/>
                  </a:lnTo>
                  <a:lnTo>
                    <a:pt x="146" y="964"/>
                  </a:lnTo>
                  <a:lnTo>
                    <a:pt x="146" y="983"/>
                  </a:lnTo>
                  <a:lnTo>
                    <a:pt x="147" y="1002"/>
                  </a:lnTo>
                  <a:lnTo>
                    <a:pt x="147" y="1021"/>
                  </a:lnTo>
                  <a:lnTo>
                    <a:pt x="147" y="1040"/>
                  </a:lnTo>
                  <a:lnTo>
                    <a:pt x="147" y="1060"/>
                  </a:lnTo>
                  <a:lnTo>
                    <a:pt x="147" y="1079"/>
                  </a:lnTo>
                  <a:lnTo>
                    <a:pt x="147" y="1098"/>
                  </a:lnTo>
                  <a:lnTo>
                    <a:pt x="147" y="1118"/>
                  </a:lnTo>
                  <a:lnTo>
                    <a:pt x="147" y="1138"/>
                  </a:lnTo>
                  <a:lnTo>
                    <a:pt x="147" y="1157"/>
                  </a:lnTo>
                  <a:lnTo>
                    <a:pt x="147" y="1177"/>
                  </a:lnTo>
                  <a:lnTo>
                    <a:pt x="149" y="1196"/>
                  </a:lnTo>
                  <a:lnTo>
                    <a:pt x="149" y="1216"/>
                  </a:lnTo>
                  <a:lnTo>
                    <a:pt x="149" y="1236"/>
                  </a:lnTo>
                  <a:lnTo>
                    <a:pt x="149" y="1256"/>
                  </a:lnTo>
                  <a:lnTo>
                    <a:pt x="149" y="1276"/>
                  </a:lnTo>
                  <a:lnTo>
                    <a:pt x="149" y="1296"/>
                  </a:lnTo>
                  <a:lnTo>
                    <a:pt x="149" y="1316"/>
                  </a:lnTo>
                  <a:lnTo>
                    <a:pt x="149" y="1336"/>
                  </a:lnTo>
                  <a:lnTo>
                    <a:pt x="149" y="1088"/>
                  </a:lnTo>
                  <a:lnTo>
                    <a:pt x="150" y="928"/>
                  </a:lnTo>
                  <a:lnTo>
                    <a:pt x="150" y="811"/>
                  </a:lnTo>
                  <a:lnTo>
                    <a:pt x="150" y="724"/>
                  </a:lnTo>
                  <a:lnTo>
                    <a:pt x="150" y="654"/>
                  </a:lnTo>
                  <a:lnTo>
                    <a:pt x="150" y="598"/>
                  </a:lnTo>
                  <a:lnTo>
                    <a:pt x="150" y="551"/>
                  </a:lnTo>
                  <a:lnTo>
                    <a:pt x="150" y="514"/>
                  </a:lnTo>
                  <a:lnTo>
                    <a:pt x="150" y="482"/>
                  </a:lnTo>
                  <a:lnTo>
                    <a:pt x="150" y="455"/>
                  </a:lnTo>
                  <a:lnTo>
                    <a:pt x="151" y="433"/>
                  </a:lnTo>
                  <a:lnTo>
                    <a:pt x="151" y="414"/>
                  </a:lnTo>
                  <a:lnTo>
                    <a:pt x="151" y="398"/>
                  </a:lnTo>
                  <a:lnTo>
                    <a:pt x="151" y="386"/>
                  </a:lnTo>
                  <a:lnTo>
                    <a:pt x="151" y="375"/>
                  </a:lnTo>
                  <a:lnTo>
                    <a:pt x="151" y="367"/>
                  </a:lnTo>
                  <a:lnTo>
                    <a:pt x="151" y="361"/>
                  </a:lnTo>
                  <a:lnTo>
                    <a:pt x="151" y="356"/>
                  </a:lnTo>
                  <a:lnTo>
                    <a:pt x="151" y="353"/>
                  </a:lnTo>
                  <a:lnTo>
                    <a:pt x="151" y="352"/>
                  </a:lnTo>
                  <a:lnTo>
                    <a:pt x="152" y="351"/>
                  </a:lnTo>
                  <a:lnTo>
                    <a:pt x="152" y="352"/>
                  </a:lnTo>
                  <a:lnTo>
                    <a:pt x="152" y="354"/>
                  </a:lnTo>
                  <a:lnTo>
                    <a:pt x="152" y="356"/>
                  </a:lnTo>
                  <a:lnTo>
                    <a:pt x="152" y="361"/>
                  </a:lnTo>
                  <a:lnTo>
                    <a:pt x="152" y="365"/>
                  </a:lnTo>
                  <a:lnTo>
                    <a:pt x="152" y="369"/>
                  </a:lnTo>
                  <a:lnTo>
                    <a:pt x="152" y="376"/>
                  </a:lnTo>
                  <a:lnTo>
                    <a:pt x="152" y="383"/>
                  </a:lnTo>
                  <a:lnTo>
                    <a:pt x="153" y="389"/>
                  </a:lnTo>
                  <a:lnTo>
                    <a:pt x="153" y="397"/>
                  </a:lnTo>
                  <a:lnTo>
                    <a:pt x="153" y="406"/>
                  </a:lnTo>
                  <a:lnTo>
                    <a:pt x="153" y="415"/>
                  </a:lnTo>
                  <a:lnTo>
                    <a:pt x="153" y="424"/>
                  </a:lnTo>
                  <a:lnTo>
                    <a:pt x="153" y="434"/>
                  </a:lnTo>
                  <a:lnTo>
                    <a:pt x="153" y="445"/>
                  </a:lnTo>
                  <a:lnTo>
                    <a:pt x="153" y="455"/>
                  </a:lnTo>
                  <a:lnTo>
                    <a:pt x="153" y="466"/>
                  </a:lnTo>
                  <a:lnTo>
                    <a:pt x="154" y="478"/>
                  </a:lnTo>
                  <a:lnTo>
                    <a:pt x="154" y="490"/>
                  </a:lnTo>
                  <a:lnTo>
                    <a:pt x="154" y="503"/>
                  </a:lnTo>
                  <a:lnTo>
                    <a:pt x="154" y="515"/>
                  </a:lnTo>
                  <a:lnTo>
                    <a:pt x="154" y="527"/>
                  </a:lnTo>
                  <a:lnTo>
                    <a:pt x="154" y="540"/>
                  </a:lnTo>
                  <a:lnTo>
                    <a:pt x="154" y="473"/>
                  </a:lnTo>
                  <a:lnTo>
                    <a:pt x="154" y="417"/>
                  </a:lnTo>
                  <a:lnTo>
                    <a:pt x="154" y="372"/>
                  </a:lnTo>
                  <a:lnTo>
                    <a:pt x="154" y="334"/>
                  </a:lnTo>
                  <a:lnTo>
                    <a:pt x="155" y="302"/>
                  </a:lnTo>
                  <a:lnTo>
                    <a:pt x="155" y="276"/>
                  </a:lnTo>
                  <a:lnTo>
                    <a:pt x="155" y="254"/>
                  </a:lnTo>
                  <a:lnTo>
                    <a:pt x="155" y="235"/>
                  </a:lnTo>
                  <a:lnTo>
                    <a:pt x="155" y="220"/>
                  </a:lnTo>
                  <a:lnTo>
                    <a:pt x="155" y="207"/>
                  </a:lnTo>
                  <a:lnTo>
                    <a:pt x="155" y="197"/>
                  </a:lnTo>
                  <a:lnTo>
                    <a:pt x="155" y="190"/>
                  </a:lnTo>
                  <a:lnTo>
                    <a:pt x="155" y="183"/>
                  </a:lnTo>
                  <a:lnTo>
                    <a:pt x="156" y="178"/>
                  </a:lnTo>
                  <a:lnTo>
                    <a:pt x="156" y="175"/>
                  </a:lnTo>
                  <a:lnTo>
                    <a:pt x="156" y="174"/>
                  </a:lnTo>
                  <a:lnTo>
                    <a:pt x="156" y="174"/>
                  </a:lnTo>
                  <a:lnTo>
                    <a:pt x="156" y="174"/>
                  </a:lnTo>
                  <a:lnTo>
                    <a:pt x="156" y="176"/>
                  </a:lnTo>
                  <a:lnTo>
                    <a:pt x="156" y="180"/>
                  </a:lnTo>
                  <a:lnTo>
                    <a:pt x="156" y="183"/>
                  </a:lnTo>
                  <a:lnTo>
                    <a:pt x="156" y="187"/>
                  </a:lnTo>
                  <a:lnTo>
                    <a:pt x="157" y="193"/>
                  </a:lnTo>
                  <a:lnTo>
                    <a:pt x="157" y="198"/>
                  </a:lnTo>
                  <a:lnTo>
                    <a:pt x="157" y="205"/>
                  </a:lnTo>
                  <a:lnTo>
                    <a:pt x="157" y="213"/>
                  </a:lnTo>
                  <a:lnTo>
                    <a:pt x="157" y="221"/>
                  </a:lnTo>
                  <a:lnTo>
                    <a:pt x="157" y="230"/>
                  </a:lnTo>
                  <a:lnTo>
                    <a:pt x="157" y="238"/>
                  </a:lnTo>
                  <a:lnTo>
                    <a:pt x="157" y="247"/>
                  </a:lnTo>
                  <a:lnTo>
                    <a:pt x="157" y="257"/>
                  </a:lnTo>
                  <a:lnTo>
                    <a:pt x="157" y="268"/>
                  </a:lnTo>
                  <a:lnTo>
                    <a:pt x="159" y="278"/>
                  </a:lnTo>
                  <a:lnTo>
                    <a:pt x="159" y="289"/>
                  </a:lnTo>
                  <a:lnTo>
                    <a:pt x="159" y="302"/>
                  </a:lnTo>
                  <a:lnTo>
                    <a:pt x="159" y="314"/>
                  </a:lnTo>
                  <a:lnTo>
                    <a:pt x="159" y="326"/>
                  </a:lnTo>
                  <a:lnTo>
                    <a:pt x="159" y="338"/>
                  </a:lnTo>
                  <a:lnTo>
                    <a:pt x="159" y="351"/>
                  </a:lnTo>
                  <a:lnTo>
                    <a:pt x="159" y="364"/>
                  </a:lnTo>
                  <a:lnTo>
                    <a:pt x="159" y="377"/>
                  </a:lnTo>
                  <a:lnTo>
                    <a:pt x="160" y="392"/>
                  </a:lnTo>
                  <a:lnTo>
                    <a:pt x="160" y="405"/>
                  </a:lnTo>
                  <a:lnTo>
                    <a:pt x="160" y="419"/>
                  </a:lnTo>
                  <a:lnTo>
                    <a:pt x="160" y="434"/>
                  </a:lnTo>
                  <a:lnTo>
                    <a:pt x="160" y="448"/>
                  </a:lnTo>
                  <a:lnTo>
                    <a:pt x="160" y="464"/>
                  </a:lnTo>
                  <a:lnTo>
                    <a:pt x="160" y="479"/>
                  </a:lnTo>
                  <a:lnTo>
                    <a:pt x="160" y="494"/>
                  </a:lnTo>
                  <a:lnTo>
                    <a:pt x="160" y="509"/>
                  </a:lnTo>
                  <a:lnTo>
                    <a:pt x="161" y="525"/>
                  </a:lnTo>
                  <a:lnTo>
                    <a:pt x="161" y="542"/>
                  </a:lnTo>
                  <a:lnTo>
                    <a:pt x="161" y="557"/>
                  </a:lnTo>
                  <a:lnTo>
                    <a:pt x="161" y="574"/>
                  </a:lnTo>
                  <a:lnTo>
                    <a:pt x="161" y="590"/>
                  </a:lnTo>
                  <a:lnTo>
                    <a:pt x="161" y="607"/>
                  </a:lnTo>
                  <a:lnTo>
                    <a:pt x="161" y="532"/>
                  </a:lnTo>
                  <a:lnTo>
                    <a:pt x="161" y="472"/>
                  </a:lnTo>
                  <a:lnTo>
                    <a:pt x="161" y="423"/>
                  </a:lnTo>
                  <a:lnTo>
                    <a:pt x="161" y="383"/>
                  </a:lnTo>
                  <a:lnTo>
                    <a:pt x="162" y="349"/>
                  </a:lnTo>
                  <a:lnTo>
                    <a:pt x="162" y="321"/>
                  </a:lnTo>
                  <a:lnTo>
                    <a:pt x="162" y="297"/>
                  </a:lnTo>
                  <a:lnTo>
                    <a:pt x="162" y="277"/>
                  </a:lnTo>
                  <a:lnTo>
                    <a:pt x="162" y="261"/>
                  </a:lnTo>
                  <a:lnTo>
                    <a:pt x="162" y="247"/>
                  </a:lnTo>
                  <a:lnTo>
                    <a:pt x="162" y="236"/>
                  </a:lnTo>
                  <a:lnTo>
                    <a:pt x="162" y="227"/>
                  </a:lnTo>
                  <a:lnTo>
                    <a:pt x="162" y="221"/>
                  </a:lnTo>
                  <a:lnTo>
                    <a:pt x="163" y="216"/>
                  </a:lnTo>
                  <a:lnTo>
                    <a:pt x="163" y="212"/>
                  </a:lnTo>
                  <a:lnTo>
                    <a:pt x="163" y="211"/>
                  </a:lnTo>
                  <a:lnTo>
                    <a:pt x="163" y="210"/>
                  </a:lnTo>
                  <a:lnTo>
                    <a:pt x="163" y="210"/>
                  </a:lnTo>
                  <a:lnTo>
                    <a:pt x="163" y="212"/>
                  </a:lnTo>
                  <a:lnTo>
                    <a:pt x="163" y="214"/>
                  </a:lnTo>
                  <a:lnTo>
                    <a:pt x="163" y="217"/>
                  </a:lnTo>
                  <a:lnTo>
                    <a:pt x="163" y="222"/>
                  </a:lnTo>
                  <a:lnTo>
                    <a:pt x="164" y="226"/>
                  </a:lnTo>
                  <a:lnTo>
                    <a:pt x="164" y="232"/>
                  </a:lnTo>
                  <a:lnTo>
                    <a:pt x="164" y="238"/>
                  </a:lnTo>
                  <a:lnTo>
                    <a:pt x="164" y="246"/>
                  </a:lnTo>
                  <a:lnTo>
                    <a:pt x="164" y="254"/>
                  </a:lnTo>
                  <a:lnTo>
                    <a:pt x="164" y="262"/>
                  </a:lnTo>
                  <a:lnTo>
                    <a:pt x="164" y="271"/>
                  </a:lnTo>
                  <a:lnTo>
                    <a:pt x="164" y="280"/>
                  </a:lnTo>
                  <a:lnTo>
                    <a:pt x="164" y="289"/>
                  </a:lnTo>
                  <a:lnTo>
                    <a:pt x="164" y="299"/>
                  </a:lnTo>
                  <a:lnTo>
                    <a:pt x="165" y="311"/>
                  </a:lnTo>
                  <a:lnTo>
                    <a:pt x="165" y="322"/>
                  </a:lnTo>
                  <a:lnTo>
                    <a:pt x="165" y="333"/>
                  </a:lnTo>
                  <a:lnTo>
                    <a:pt x="165" y="345"/>
                  </a:lnTo>
                  <a:lnTo>
                    <a:pt x="165" y="357"/>
                  </a:lnTo>
                  <a:lnTo>
                    <a:pt x="165" y="369"/>
                  </a:lnTo>
                  <a:lnTo>
                    <a:pt x="165" y="382"/>
                  </a:lnTo>
                  <a:lnTo>
                    <a:pt x="165" y="395"/>
                  </a:lnTo>
                  <a:lnTo>
                    <a:pt x="165" y="408"/>
                  </a:lnTo>
                  <a:lnTo>
                    <a:pt x="166" y="422"/>
                  </a:lnTo>
                  <a:lnTo>
                    <a:pt x="166" y="436"/>
                  </a:lnTo>
                  <a:lnTo>
                    <a:pt x="166" y="450"/>
                  </a:lnTo>
                  <a:lnTo>
                    <a:pt x="166" y="464"/>
                  </a:lnTo>
                  <a:lnTo>
                    <a:pt x="166" y="479"/>
                  </a:lnTo>
                  <a:lnTo>
                    <a:pt x="166" y="494"/>
                  </a:lnTo>
                  <a:lnTo>
                    <a:pt x="166" y="509"/>
                  </a:lnTo>
                  <a:lnTo>
                    <a:pt x="166" y="524"/>
                  </a:lnTo>
                  <a:lnTo>
                    <a:pt x="166" y="539"/>
                  </a:lnTo>
                  <a:lnTo>
                    <a:pt x="167" y="473"/>
                  </a:lnTo>
                  <a:lnTo>
                    <a:pt x="167" y="419"/>
                  </a:lnTo>
                  <a:lnTo>
                    <a:pt x="167" y="375"/>
                  </a:lnTo>
                  <a:lnTo>
                    <a:pt x="167" y="338"/>
                  </a:lnTo>
                  <a:lnTo>
                    <a:pt x="167" y="307"/>
                  </a:lnTo>
                  <a:lnTo>
                    <a:pt x="167" y="282"/>
                  </a:lnTo>
                  <a:lnTo>
                    <a:pt x="167" y="261"/>
                  </a:lnTo>
                  <a:lnTo>
                    <a:pt x="167" y="242"/>
                  </a:lnTo>
                  <a:lnTo>
                    <a:pt x="167" y="227"/>
                  </a:lnTo>
                  <a:lnTo>
                    <a:pt x="167" y="215"/>
                  </a:lnTo>
                  <a:lnTo>
                    <a:pt x="169" y="205"/>
                  </a:lnTo>
                  <a:lnTo>
                    <a:pt x="169" y="197"/>
                  </a:lnTo>
                  <a:lnTo>
                    <a:pt x="169" y="192"/>
                  </a:lnTo>
                  <a:lnTo>
                    <a:pt x="169" y="187"/>
                  </a:lnTo>
                  <a:lnTo>
                    <a:pt x="169" y="185"/>
                  </a:lnTo>
                  <a:lnTo>
                    <a:pt x="169" y="183"/>
                  </a:lnTo>
                  <a:lnTo>
                    <a:pt x="169" y="183"/>
                  </a:lnTo>
                  <a:lnTo>
                    <a:pt x="169" y="184"/>
                  </a:lnTo>
                  <a:lnTo>
                    <a:pt x="169" y="186"/>
                  </a:lnTo>
                  <a:lnTo>
                    <a:pt x="170" y="190"/>
                  </a:lnTo>
                  <a:lnTo>
                    <a:pt x="170" y="193"/>
                  </a:lnTo>
                  <a:lnTo>
                    <a:pt x="170" y="197"/>
                  </a:lnTo>
                  <a:lnTo>
                    <a:pt x="170" y="203"/>
                  </a:lnTo>
                  <a:lnTo>
                    <a:pt x="170" y="210"/>
                  </a:lnTo>
                  <a:lnTo>
                    <a:pt x="170" y="216"/>
                  </a:lnTo>
                  <a:lnTo>
                    <a:pt x="170" y="223"/>
                  </a:lnTo>
                  <a:lnTo>
                    <a:pt x="170" y="232"/>
                  </a:lnTo>
                  <a:lnTo>
                    <a:pt x="170" y="240"/>
                  </a:lnTo>
                  <a:lnTo>
                    <a:pt x="171" y="248"/>
                  </a:lnTo>
                  <a:lnTo>
                    <a:pt x="171" y="258"/>
                  </a:lnTo>
                  <a:lnTo>
                    <a:pt x="171" y="268"/>
                  </a:lnTo>
                  <a:lnTo>
                    <a:pt x="171" y="278"/>
                  </a:lnTo>
                  <a:lnTo>
                    <a:pt x="171" y="289"/>
                  </a:lnTo>
                  <a:lnTo>
                    <a:pt x="171" y="301"/>
                  </a:lnTo>
                  <a:lnTo>
                    <a:pt x="171" y="313"/>
                  </a:lnTo>
                  <a:lnTo>
                    <a:pt x="171" y="324"/>
                  </a:lnTo>
                  <a:lnTo>
                    <a:pt x="171" y="337"/>
                  </a:lnTo>
                  <a:lnTo>
                    <a:pt x="171" y="349"/>
                  </a:lnTo>
                  <a:lnTo>
                    <a:pt x="172" y="363"/>
                  </a:lnTo>
                  <a:lnTo>
                    <a:pt x="172" y="375"/>
                  </a:lnTo>
                  <a:lnTo>
                    <a:pt x="172" y="389"/>
                  </a:lnTo>
                  <a:lnTo>
                    <a:pt x="172" y="338"/>
                  </a:lnTo>
                  <a:lnTo>
                    <a:pt x="172" y="296"/>
                  </a:lnTo>
                  <a:lnTo>
                    <a:pt x="172" y="262"/>
                  </a:lnTo>
                  <a:lnTo>
                    <a:pt x="172" y="233"/>
                  </a:lnTo>
                  <a:lnTo>
                    <a:pt x="172" y="208"/>
                  </a:lnTo>
                  <a:lnTo>
                    <a:pt x="172" y="187"/>
                  </a:lnTo>
                  <a:lnTo>
                    <a:pt x="173" y="171"/>
                  </a:lnTo>
                  <a:lnTo>
                    <a:pt x="173" y="157"/>
                  </a:lnTo>
                  <a:lnTo>
                    <a:pt x="173" y="145"/>
                  </a:lnTo>
                  <a:lnTo>
                    <a:pt x="173" y="136"/>
                  </a:lnTo>
                  <a:lnTo>
                    <a:pt x="173" y="130"/>
                  </a:lnTo>
                  <a:lnTo>
                    <a:pt x="173" y="124"/>
                  </a:lnTo>
                  <a:lnTo>
                    <a:pt x="173" y="120"/>
                  </a:lnTo>
                  <a:lnTo>
                    <a:pt x="173" y="117"/>
                  </a:lnTo>
                  <a:lnTo>
                    <a:pt x="173" y="116"/>
                  </a:lnTo>
                  <a:lnTo>
                    <a:pt x="174" y="116"/>
                  </a:lnTo>
                  <a:lnTo>
                    <a:pt x="174" y="119"/>
                  </a:lnTo>
                  <a:lnTo>
                    <a:pt x="174" y="121"/>
                  </a:lnTo>
                  <a:lnTo>
                    <a:pt x="174" y="124"/>
                  </a:lnTo>
                  <a:lnTo>
                    <a:pt x="174" y="127"/>
                  </a:lnTo>
                  <a:lnTo>
                    <a:pt x="174" y="133"/>
                  </a:lnTo>
                  <a:lnTo>
                    <a:pt x="174" y="139"/>
                  </a:lnTo>
                  <a:lnTo>
                    <a:pt x="174" y="144"/>
                  </a:lnTo>
                  <a:lnTo>
                    <a:pt x="174" y="152"/>
                  </a:lnTo>
                  <a:lnTo>
                    <a:pt x="174" y="160"/>
                  </a:lnTo>
                  <a:lnTo>
                    <a:pt x="175" y="167"/>
                  </a:lnTo>
                  <a:lnTo>
                    <a:pt x="175" y="176"/>
                  </a:lnTo>
                  <a:lnTo>
                    <a:pt x="175" y="185"/>
                  </a:lnTo>
                  <a:lnTo>
                    <a:pt x="175" y="195"/>
                  </a:lnTo>
                  <a:lnTo>
                    <a:pt x="175" y="205"/>
                  </a:lnTo>
                  <a:lnTo>
                    <a:pt x="175" y="215"/>
                  </a:lnTo>
                  <a:lnTo>
                    <a:pt x="175" y="226"/>
                  </a:lnTo>
                  <a:lnTo>
                    <a:pt x="175" y="237"/>
                  </a:lnTo>
                  <a:lnTo>
                    <a:pt x="175" y="250"/>
                  </a:lnTo>
                  <a:lnTo>
                    <a:pt x="176" y="262"/>
                  </a:lnTo>
                  <a:lnTo>
                    <a:pt x="176" y="274"/>
                  </a:lnTo>
                  <a:lnTo>
                    <a:pt x="176" y="286"/>
                  </a:lnTo>
                  <a:lnTo>
                    <a:pt x="176" y="299"/>
                  </a:lnTo>
                  <a:lnTo>
                    <a:pt x="176" y="313"/>
                  </a:lnTo>
                  <a:lnTo>
                    <a:pt x="176" y="326"/>
                  </a:lnTo>
                  <a:lnTo>
                    <a:pt x="176" y="341"/>
                  </a:lnTo>
                  <a:lnTo>
                    <a:pt x="176" y="355"/>
                  </a:lnTo>
                  <a:lnTo>
                    <a:pt x="176" y="368"/>
                  </a:lnTo>
                  <a:lnTo>
                    <a:pt x="177" y="384"/>
                  </a:lnTo>
                  <a:lnTo>
                    <a:pt x="177" y="398"/>
                  </a:lnTo>
                  <a:lnTo>
                    <a:pt x="177" y="413"/>
                  </a:lnTo>
                  <a:lnTo>
                    <a:pt x="177" y="428"/>
                  </a:lnTo>
                  <a:lnTo>
                    <a:pt x="177" y="444"/>
                  </a:lnTo>
                  <a:lnTo>
                    <a:pt x="177" y="459"/>
                  </a:lnTo>
                  <a:lnTo>
                    <a:pt x="177" y="403"/>
                  </a:lnTo>
                  <a:lnTo>
                    <a:pt x="177" y="356"/>
                  </a:lnTo>
                  <a:lnTo>
                    <a:pt x="177" y="318"/>
                  </a:lnTo>
                  <a:lnTo>
                    <a:pt x="177" y="286"/>
                  </a:lnTo>
                  <a:lnTo>
                    <a:pt x="179" y="260"/>
                  </a:lnTo>
                  <a:lnTo>
                    <a:pt x="179" y="237"/>
                  </a:lnTo>
                  <a:lnTo>
                    <a:pt x="179" y="218"/>
                  </a:lnTo>
                  <a:lnTo>
                    <a:pt x="179" y="203"/>
                  </a:lnTo>
                  <a:lnTo>
                    <a:pt x="179" y="190"/>
                  </a:lnTo>
                  <a:lnTo>
                    <a:pt x="179" y="180"/>
                  </a:lnTo>
                  <a:lnTo>
                    <a:pt x="179" y="171"/>
                  </a:lnTo>
                  <a:lnTo>
                    <a:pt x="179" y="165"/>
                  </a:lnTo>
                  <a:lnTo>
                    <a:pt x="179" y="160"/>
                  </a:lnTo>
                  <a:lnTo>
                    <a:pt x="180" y="157"/>
                  </a:lnTo>
                  <a:lnTo>
                    <a:pt x="180" y="155"/>
                  </a:lnTo>
                  <a:lnTo>
                    <a:pt x="180" y="155"/>
                  </a:lnTo>
                  <a:lnTo>
                    <a:pt x="180" y="155"/>
                  </a:lnTo>
                  <a:lnTo>
                    <a:pt x="180" y="157"/>
                  </a:lnTo>
                  <a:lnTo>
                    <a:pt x="180" y="160"/>
                  </a:lnTo>
                  <a:lnTo>
                    <a:pt x="180" y="164"/>
                  </a:lnTo>
                  <a:lnTo>
                    <a:pt x="180" y="168"/>
                  </a:lnTo>
                  <a:lnTo>
                    <a:pt x="180" y="173"/>
                  </a:lnTo>
                  <a:lnTo>
                    <a:pt x="181" y="180"/>
                  </a:lnTo>
                  <a:lnTo>
                    <a:pt x="181" y="186"/>
                  </a:lnTo>
                  <a:lnTo>
                    <a:pt x="181" y="193"/>
                  </a:lnTo>
                  <a:lnTo>
                    <a:pt x="181" y="201"/>
                  </a:lnTo>
                  <a:lnTo>
                    <a:pt x="181" y="210"/>
                  </a:lnTo>
                  <a:lnTo>
                    <a:pt x="181" y="218"/>
                  </a:lnTo>
                  <a:lnTo>
                    <a:pt x="181" y="228"/>
                  </a:lnTo>
                  <a:lnTo>
                    <a:pt x="181" y="237"/>
                  </a:lnTo>
                  <a:lnTo>
                    <a:pt x="181" y="248"/>
                  </a:lnTo>
                  <a:lnTo>
                    <a:pt x="181" y="258"/>
                  </a:lnTo>
                  <a:lnTo>
                    <a:pt x="182" y="270"/>
                  </a:lnTo>
                  <a:lnTo>
                    <a:pt x="182" y="282"/>
                  </a:lnTo>
                  <a:lnTo>
                    <a:pt x="182" y="294"/>
                  </a:lnTo>
                  <a:lnTo>
                    <a:pt x="182" y="306"/>
                  </a:lnTo>
                  <a:lnTo>
                    <a:pt x="182" y="318"/>
                  </a:lnTo>
                  <a:lnTo>
                    <a:pt x="182" y="331"/>
                  </a:lnTo>
                  <a:lnTo>
                    <a:pt x="182" y="344"/>
                  </a:lnTo>
                  <a:lnTo>
                    <a:pt x="182" y="357"/>
                  </a:lnTo>
                  <a:lnTo>
                    <a:pt x="182" y="372"/>
                  </a:lnTo>
                  <a:lnTo>
                    <a:pt x="183" y="385"/>
                  </a:lnTo>
                  <a:lnTo>
                    <a:pt x="183" y="399"/>
                  </a:lnTo>
                  <a:lnTo>
                    <a:pt x="183" y="414"/>
                  </a:lnTo>
                  <a:lnTo>
                    <a:pt x="183" y="428"/>
                  </a:lnTo>
                  <a:lnTo>
                    <a:pt x="183" y="444"/>
                  </a:lnTo>
                  <a:lnTo>
                    <a:pt x="183" y="458"/>
                  </a:lnTo>
                  <a:lnTo>
                    <a:pt x="183" y="474"/>
                  </a:lnTo>
                  <a:lnTo>
                    <a:pt x="183" y="489"/>
                  </a:lnTo>
                  <a:lnTo>
                    <a:pt x="183" y="505"/>
                  </a:lnTo>
                  <a:lnTo>
                    <a:pt x="184" y="520"/>
                  </a:lnTo>
                  <a:lnTo>
                    <a:pt x="184" y="537"/>
                  </a:lnTo>
                  <a:lnTo>
                    <a:pt x="184" y="553"/>
                  </a:lnTo>
                  <a:lnTo>
                    <a:pt x="184" y="569"/>
                  </a:lnTo>
                  <a:lnTo>
                    <a:pt x="184" y="586"/>
                  </a:lnTo>
                  <a:lnTo>
                    <a:pt x="184" y="603"/>
                  </a:lnTo>
                  <a:lnTo>
                    <a:pt x="184" y="619"/>
                  </a:lnTo>
                  <a:lnTo>
                    <a:pt x="184" y="637"/>
                  </a:lnTo>
                  <a:lnTo>
                    <a:pt x="184" y="654"/>
                  </a:lnTo>
                  <a:lnTo>
                    <a:pt x="184" y="671"/>
                  </a:lnTo>
                  <a:lnTo>
                    <a:pt x="185" y="688"/>
                  </a:lnTo>
                  <a:lnTo>
                    <a:pt x="185" y="706"/>
                  </a:lnTo>
                  <a:lnTo>
                    <a:pt x="185" y="724"/>
                  </a:lnTo>
                  <a:lnTo>
                    <a:pt x="185" y="741"/>
                  </a:lnTo>
                  <a:lnTo>
                    <a:pt x="185" y="759"/>
                  </a:lnTo>
                  <a:lnTo>
                    <a:pt x="185" y="777"/>
                  </a:lnTo>
                  <a:lnTo>
                    <a:pt x="185" y="796"/>
                  </a:lnTo>
                  <a:lnTo>
                    <a:pt x="185" y="813"/>
                  </a:lnTo>
                  <a:lnTo>
                    <a:pt x="185" y="832"/>
                  </a:lnTo>
                  <a:lnTo>
                    <a:pt x="186" y="850"/>
                  </a:lnTo>
                  <a:lnTo>
                    <a:pt x="186" y="869"/>
                  </a:lnTo>
                  <a:lnTo>
                    <a:pt x="186" y="888"/>
                  </a:lnTo>
                  <a:lnTo>
                    <a:pt x="186" y="907"/>
                  </a:lnTo>
                  <a:lnTo>
                    <a:pt x="186" y="926"/>
                  </a:lnTo>
                  <a:lnTo>
                    <a:pt x="186" y="944"/>
                  </a:lnTo>
                  <a:lnTo>
                    <a:pt x="186" y="963"/>
                  </a:lnTo>
                  <a:lnTo>
                    <a:pt x="186" y="982"/>
                  </a:lnTo>
                  <a:lnTo>
                    <a:pt x="186" y="1001"/>
                  </a:lnTo>
                  <a:lnTo>
                    <a:pt x="187" y="1020"/>
                  </a:lnTo>
                  <a:lnTo>
                    <a:pt x="187" y="1040"/>
                  </a:lnTo>
                  <a:lnTo>
                    <a:pt x="187" y="1059"/>
                  </a:lnTo>
                  <a:lnTo>
                    <a:pt x="187" y="1079"/>
                  </a:lnTo>
                  <a:lnTo>
                    <a:pt x="187" y="1098"/>
                  </a:lnTo>
                  <a:lnTo>
                    <a:pt x="187" y="1118"/>
                  </a:lnTo>
                  <a:lnTo>
                    <a:pt x="187" y="1138"/>
                  </a:lnTo>
                  <a:lnTo>
                    <a:pt x="187" y="1158"/>
                  </a:lnTo>
                  <a:lnTo>
                    <a:pt x="187" y="1178"/>
                  </a:lnTo>
                  <a:lnTo>
                    <a:pt x="187" y="1196"/>
                  </a:lnTo>
                  <a:lnTo>
                    <a:pt x="189" y="1216"/>
                  </a:lnTo>
                  <a:lnTo>
                    <a:pt x="189" y="1236"/>
                  </a:lnTo>
                  <a:lnTo>
                    <a:pt x="189" y="1258"/>
                  </a:lnTo>
                  <a:lnTo>
                    <a:pt x="189" y="1278"/>
                  </a:lnTo>
                  <a:lnTo>
                    <a:pt x="189" y="1298"/>
                  </a:lnTo>
                  <a:lnTo>
                    <a:pt x="189" y="1318"/>
                  </a:lnTo>
                  <a:lnTo>
                    <a:pt x="189" y="1337"/>
                  </a:lnTo>
                  <a:lnTo>
                    <a:pt x="189" y="1359"/>
                  </a:lnTo>
                  <a:lnTo>
                    <a:pt x="189" y="1379"/>
                  </a:lnTo>
                  <a:lnTo>
                    <a:pt x="190" y="1400"/>
                  </a:lnTo>
                  <a:lnTo>
                    <a:pt x="190" y="1420"/>
                  </a:lnTo>
                  <a:lnTo>
                    <a:pt x="190" y="1441"/>
                  </a:lnTo>
                  <a:lnTo>
                    <a:pt x="190" y="1461"/>
                  </a:lnTo>
                  <a:lnTo>
                    <a:pt x="190" y="1482"/>
                  </a:lnTo>
                  <a:lnTo>
                    <a:pt x="190" y="1503"/>
                  </a:lnTo>
                  <a:lnTo>
                    <a:pt x="190" y="1523"/>
                  </a:lnTo>
                  <a:lnTo>
                    <a:pt x="190" y="1200"/>
                  </a:lnTo>
                  <a:lnTo>
                    <a:pt x="190" y="1008"/>
                  </a:lnTo>
                  <a:lnTo>
                    <a:pt x="191" y="876"/>
                  </a:lnTo>
                  <a:lnTo>
                    <a:pt x="191" y="776"/>
                  </a:lnTo>
                  <a:lnTo>
                    <a:pt x="191" y="699"/>
                  </a:lnTo>
                  <a:lnTo>
                    <a:pt x="191" y="637"/>
                  </a:lnTo>
                  <a:lnTo>
                    <a:pt x="191" y="587"/>
                  </a:lnTo>
                  <a:lnTo>
                    <a:pt x="191" y="545"/>
                  </a:lnTo>
                  <a:lnTo>
                    <a:pt x="191" y="510"/>
                  </a:lnTo>
                  <a:lnTo>
                    <a:pt x="191" y="482"/>
                  </a:lnTo>
                  <a:lnTo>
                    <a:pt x="191" y="457"/>
                  </a:lnTo>
                  <a:lnTo>
                    <a:pt x="191" y="437"/>
                  </a:lnTo>
                  <a:lnTo>
                    <a:pt x="192" y="420"/>
                  </a:lnTo>
                  <a:lnTo>
                    <a:pt x="192" y="406"/>
                  </a:lnTo>
                  <a:lnTo>
                    <a:pt x="192" y="395"/>
                  </a:lnTo>
                  <a:lnTo>
                    <a:pt x="192" y="386"/>
                  </a:lnTo>
                  <a:lnTo>
                    <a:pt x="192" y="379"/>
                  </a:lnTo>
                  <a:lnTo>
                    <a:pt x="192" y="374"/>
                  </a:lnTo>
                  <a:lnTo>
                    <a:pt x="192" y="369"/>
                  </a:lnTo>
                  <a:lnTo>
                    <a:pt x="192" y="367"/>
                  </a:lnTo>
                  <a:lnTo>
                    <a:pt x="192" y="366"/>
                  </a:lnTo>
                  <a:lnTo>
                    <a:pt x="193" y="367"/>
                  </a:lnTo>
                  <a:lnTo>
                    <a:pt x="193" y="368"/>
                  </a:lnTo>
                  <a:lnTo>
                    <a:pt x="193" y="371"/>
                  </a:lnTo>
                  <a:lnTo>
                    <a:pt x="193" y="374"/>
                  </a:lnTo>
                  <a:lnTo>
                    <a:pt x="193" y="378"/>
                  </a:lnTo>
                  <a:lnTo>
                    <a:pt x="193" y="383"/>
                  </a:lnTo>
                  <a:lnTo>
                    <a:pt x="193" y="388"/>
                  </a:lnTo>
                  <a:lnTo>
                    <a:pt x="193" y="395"/>
                  </a:lnTo>
                  <a:lnTo>
                    <a:pt x="193" y="402"/>
                  </a:lnTo>
                  <a:lnTo>
                    <a:pt x="193" y="409"/>
                  </a:lnTo>
                  <a:lnTo>
                    <a:pt x="194" y="417"/>
                  </a:lnTo>
                  <a:lnTo>
                    <a:pt x="194" y="426"/>
                  </a:lnTo>
                  <a:lnTo>
                    <a:pt x="194" y="435"/>
                  </a:lnTo>
                  <a:lnTo>
                    <a:pt x="194" y="445"/>
                  </a:lnTo>
                  <a:lnTo>
                    <a:pt x="194" y="455"/>
                  </a:lnTo>
                  <a:lnTo>
                    <a:pt x="194" y="466"/>
                  </a:lnTo>
                  <a:lnTo>
                    <a:pt x="194" y="477"/>
                  </a:lnTo>
                  <a:lnTo>
                    <a:pt x="194" y="488"/>
                  </a:lnTo>
                  <a:lnTo>
                    <a:pt x="194" y="500"/>
                  </a:lnTo>
                  <a:lnTo>
                    <a:pt x="195" y="435"/>
                  </a:lnTo>
                  <a:lnTo>
                    <a:pt x="195" y="383"/>
                  </a:lnTo>
                  <a:lnTo>
                    <a:pt x="195" y="339"/>
                  </a:lnTo>
                  <a:lnTo>
                    <a:pt x="195" y="304"/>
                  </a:lnTo>
                  <a:lnTo>
                    <a:pt x="195" y="274"/>
                  </a:lnTo>
                  <a:lnTo>
                    <a:pt x="195" y="248"/>
                  </a:lnTo>
                  <a:lnTo>
                    <a:pt x="195" y="227"/>
                  </a:lnTo>
                  <a:lnTo>
                    <a:pt x="195" y="210"/>
                  </a:lnTo>
                  <a:lnTo>
                    <a:pt x="195" y="195"/>
                  </a:lnTo>
                  <a:lnTo>
                    <a:pt x="196" y="184"/>
                  </a:lnTo>
                  <a:lnTo>
                    <a:pt x="196" y="174"/>
                  </a:lnTo>
                  <a:lnTo>
                    <a:pt x="196" y="166"/>
                  </a:lnTo>
                  <a:lnTo>
                    <a:pt x="196" y="161"/>
                  </a:lnTo>
                  <a:lnTo>
                    <a:pt x="196" y="156"/>
                  </a:lnTo>
                  <a:lnTo>
                    <a:pt x="196" y="154"/>
                  </a:lnTo>
                  <a:lnTo>
                    <a:pt x="196" y="153"/>
                  </a:lnTo>
                  <a:lnTo>
                    <a:pt x="196" y="153"/>
                  </a:lnTo>
                  <a:lnTo>
                    <a:pt x="196" y="154"/>
                  </a:lnTo>
                  <a:lnTo>
                    <a:pt x="196" y="156"/>
                  </a:lnTo>
                  <a:lnTo>
                    <a:pt x="197" y="160"/>
                  </a:lnTo>
                  <a:lnTo>
                    <a:pt x="197" y="163"/>
                  </a:lnTo>
                  <a:lnTo>
                    <a:pt x="197" y="168"/>
                  </a:lnTo>
                  <a:lnTo>
                    <a:pt x="197" y="174"/>
                  </a:lnTo>
                  <a:lnTo>
                    <a:pt x="197" y="180"/>
                  </a:lnTo>
                  <a:lnTo>
                    <a:pt x="197" y="186"/>
                  </a:lnTo>
                  <a:lnTo>
                    <a:pt x="197" y="194"/>
                  </a:lnTo>
                  <a:lnTo>
                    <a:pt x="197" y="202"/>
                  </a:lnTo>
                  <a:lnTo>
                    <a:pt x="197" y="211"/>
                  </a:lnTo>
                  <a:lnTo>
                    <a:pt x="199" y="220"/>
                  </a:lnTo>
                  <a:lnTo>
                    <a:pt x="199" y="230"/>
                  </a:lnTo>
                  <a:lnTo>
                    <a:pt x="199" y="240"/>
                  </a:lnTo>
                  <a:lnTo>
                    <a:pt x="199" y="250"/>
                  </a:lnTo>
                  <a:lnTo>
                    <a:pt x="199" y="261"/>
                  </a:lnTo>
                  <a:lnTo>
                    <a:pt x="199" y="272"/>
                  </a:lnTo>
                  <a:lnTo>
                    <a:pt x="199" y="284"/>
                  </a:lnTo>
                  <a:lnTo>
                    <a:pt x="199" y="296"/>
                  </a:lnTo>
                  <a:lnTo>
                    <a:pt x="199" y="308"/>
                  </a:lnTo>
                  <a:lnTo>
                    <a:pt x="200" y="321"/>
                  </a:lnTo>
                  <a:lnTo>
                    <a:pt x="200" y="334"/>
                  </a:lnTo>
                  <a:lnTo>
                    <a:pt x="200" y="347"/>
                  </a:lnTo>
                  <a:lnTo>
                    <a:pt x="200" y="361"/>
                  </a:lnTo>
                  <a:lnTo>
                    <a:pt x="200" y="374"/>
                  </a:lnTo>
                  <a:lnTo>
                    <a:pt x="200" y="388"/>
                  </a:lnTo>
                  <a:lnTo>
                    <a:pt x="200" y="403"/>
                  </a:lnTo>
                  <a:lnTo>
                    <a:pt x="200" y="417"/>
                  </a:lnTo>
                  <a:lnTo>
                    <a:pt x="200" y="432"/>
                  </a:lnTo>
                  <a:lnTo>
                    <a:pt x="200" y="447"/>
                  </a:lnTo>
                  <a:lnTo>
                    <a:pt x="201" y="462"/>
                  </a:lnTo>
                  <a:lnTo>
                    <a:pt x="201" y="477"/>
                  </a:lnTo>
                  <a:lnTo>
                    <a:pt x="201" y="493"/>
                  </a:lnTo>
                  <a:lnTo>
                    <a:pt x="201" y="508"/>
                  </a:lnTo>
                  <a:lnTo>
                    <a:pt x="201" y="525"/>
                  </a:lnTo>
                  <a:lnTo>
                    <a:pt x="201" y="540"/>
                  </a:lnTo>
                  <a:lnTo>
                    <a:pt x="201" y="557"/>
                  </a:lnTo>
                  <a:lnTo>
                    <a:pt x="201" y="574"/>
                  </a:lnTo>
                  <a:lnTo>
                    <a:pt x="201" y="590"/>
                  </a:lnTo>
                  <a:lnTo>
                    <a:pt x="202" y="607"/>
                  </a:lnTo>
                  <a:lnTo>
                    <a:pt x="202" y="624"/>
                  </a:lnTo>
                  <a:lnTo>
                    <a:pt x="202" y="640"/>
                  </a:lnTo>
                  <a:lnTo>
                    <a:pt x="202" y="658"/>
                  </a:lnTo>
                  <a:lnTo>
                    <a:pt x="202" y="676"/>
                  </a:lnTo>
                  <a:lnTo>
                    <a:pt x="202" y="692"/>
                  </a:lnTo>
                  <a:lnTo>
                    <a:pt x="202" y="710"/>
                  </a:lnTo>
                  <a:lnTo>
                    <a:pt x="202" y="728"/>
                  </a:lnTo>
                  <a:lnTo>
                    <a:pt x="202" y="746"/>
                  </a:lnTo>
                  <a:lnTo>
                    <a:pt x="203" y="764"/>
                  </a:lnTo>
                  <a:lnTo>
                    <a:pt x="203" y="782"/>
                  </a:lnTo>
                  <a:lnTo>
                    <a:pt x="203" y="800"/>
                  </a:lnTo>
                  <a:lnTo>
                    <a:pt x="203" y="818"/>
                  </a:lnTo>
                  <a:lnTo>
                    <a:pt x="203" y="837"/>
                  </a:lnTo>
                  <a:lnTo>
                    <a:pt x="203" y="856"/>
                  </a:lnTo>
                  <a:lnTo>
                    <a:pt x="203" y="873"/>
                  </a:lnTo>
                  <a:lnTo>
                    <a:pt x="203" y="892"/>
                  </a:lnTo>
                  <a:lnTo>
                    <a:pt x="203" y="911"/>
                  </a:lnTo>
                  <a:lnTo>
                    <a:pt x="203" y="930"/>
                  </a:lnTo>
                  <a:lnTo>
                    <a:pt x="204" y="949"/>
                  </a:lnTo>
                  <a:lnTo>
                    <a:pt x="204" y="968"/>
                  </a:lnTo>
                  <a:lnTo>
                    <a:pt x="204" y="987"/>
                  </a:lnTo>
                  <a:lnTo>
                    <a:pt x="204" y="1007"/>
                  </a:lnTo>
                  <a:lnTo>
                    <a:pt x="204" y="1026"/>
                  </a:lnTo>
                  <a:lnTo>
                    <a:pt x="204" y="1044"/>
                  </a:lnTo>
                  <a:lnTo>
                    <a:pt x="204" y="1064"/>
                  </a:lnTo>
                  <a:lnTo>
                    <a:pt x="204" y="901"/>
                  </a:lnTo>
                  <a:lnTo>
                    <a:pt x="204" y="784"/>
                  </a:lnTo>
                  <a:lnTo>
                    <a:pt x="205" y="695"/>
                  </a:lnTo>
                  <a:lnTo>
                    <a:pt x="205" y="624"/>
                  </a:lnTo>
                  <a:lnTo>
                    <a:pt x="205" y="567"/>
                  </a:lnTo>
                  <a:lnTo>
                    <a:pt x="205" y="520"/>
                  </a:lnTo>
                  <a:lnTo>
                    <a:pt x="205" y="482"/>
                  </a:lnTo>
                  <a:lnTo>
                    <a:pt x="205" y="449"/>
                  </a:lnTo>
                  <a:lnTo>
                    <a:pt x="205" y="423"/>
                  </a:lnTo>
                  <a:lnTo>
                    <a:pt x="205" y="401"/>
                  </a:lnTo>
                  <a:lnTo>
                    <a:pt x="205" y="382"/>
                  </a:lnTo>
                  <a:lnTo>
                    <a:pt x="206" y="366"/>
                  </a:lnTo>
                  <a:lnTo>
                    <a:pt x="206" y="353"/>
                  </a:lnTo>
                  <a:lnTo>
                    <a:pt x="206" y="343"/>
                  </a:lnTo>
                  <a:lnTo>
                    <a:pt x="206" y="334"/>
                  </a:lnTo>
                  <a:lnTo>
                    <a:pt x="206" y="328"/>
                  </a:lnTo>
                  <a:lnTo>
                    <a:pt x="206" y="323"/>
                  </a:lnTo>
                  <a:lnTo>
                    <a:pt x="206" y="321"/>
                  </a:lnTo>
                  <a:lnTo>
                    <a:pt x="206" y="318"/>
                  </a:lnTo>
                  <a:lnTo>
                    <a:pt x="206" y="318"/>
                  </a:lnTo>
                  <a:lnTo>
                    <a:pt x="206" y="318"/>
                  </a:lnTo>
                  <a:lnTo>
                    <a:pt x="207" y="321"/>
                  </a:lnTo>
                  <a:lnTo>
                    <a:pt x="207" y="323"/>
                  </a:lnTo>
                  <a:lnTo>
                    <a:pt x="207" y="327"/>
                  </a:lnTo>
                  <a:lnTo>
                    <a:pt x="207" y="332"/>
                  </a:lnTo>
                  <a:lnTo>
                    <a:pt x="207" y="336"/>
                  </a:lnTo>
                  <a:lnTo>
                    <a:pt x="207" y="343"/>
                  </a:lnTo>
                  <a:lnTo>
                    <a:pt x="207" y="349"/>
                  </a:lnTo>
                  <a:lnTo>
                    <a:pt x="207" y="356"/>
                  </a:lnTo>
                  <a:lnTo>
                    <a:pt x="207" y="364"/>
                  </a:lnTo>
                  <a:lnTo>
                    <a:pt x="208" y="373"/>
                  </a:lnTo>
                  <a:lnTo>
                    <a:pt x="208" y="382"/>
                  </a:lnTo>
                  <a:lnTo>
                    <a:pt x="208" y="391"/>
                  </a:lnTo>
                  <a:lnTo>
                    <a:pt x="208" y="401"/>
                  </a:lnTo>
                  <a:lnTo>
                    <a:pt x="208" y="411"/>
                  </a:lnTo>
                  <a:lnTo>
                    <a:pt x="208" y="422"/>
                  </a:lnTo>
                  <a:lnTo>
                    <a:pt x="208" y="433"/>
                  </a:lnTo>
                  <a:lnTo>
                    <a:pt x="208" y="444"/>
                  </a:lnTo>
                  <a:lnTo>
                    <a:pt x="208" y="456"/>
                  </a:lnTo>
                  <a:lnTo>
                    <a:pt x="210" y="468"/>
                  </a:lnTo>
                  <a:lnTo>
                    <a:pt x="210" y="480"/>
                  </a:lnTo>
                  <a:lnTo>
                    <a:pt x="210" y="494"/>
                  </a:lnTo>
                  <a:lnTo>
                    <a:pt x="210" y="507"/>
                  </a:lnTo>
                  <a:lnTo>
                    <a:pt x="210" y="520"/>
                  </a:lnTo>
                  <a:lnTo>
                    <a:pt x="210" y="534"/>
                  </a:lnTo>
                  <a:lnTo>
                    <a:pt x="210" y="548"/>
                  </a:lnTo>
                  <a:lnTo>
                    <a:pt x="210" y="563"/>
                  </a:lnTo>
                  <a:lnTo>
                    <a:pt x="210" y="577"/>
                  </a:lnTo>
                  <a:lnTo>
                    <a:pt x="210" y="591"/>
                  </a:lnTo>
                  <a:lnTo>
                    <a:pt x="211" y="606"/>
                  </a:lnTo>
                  <a:lnTo>
                    <a:pt x="211" y="621"/>
                  </a:lnTo>
                  <a:lnTo>
                    <a:pt x="211" y="637"/>
                  </a:lnTo>
                  <a:lnTo>
                    <a:pt x="211" y="653"/>
                  </a:lnTo>
                  <a:lnTo>
                    <a:pt x="211" y="668"/>
                  </a:lnTo>
                  <a:lnTo>
                    <a:pt x="211" y="684"/>
                  </a:lnTo>
                  <a:lnTo>
                    <a:pt x="211" y="699"/>
                  </a:lnTo>
                  <a:lnTo>
                    <a:pt x="211" y="716"/>
                  </a:lnTo>
                  <a:lnTo>
                    <a:pt x="211" y="732"/>
                  </a:lnTo>
                  <a:lnTo>
                    <a:pt x="212" y="749"/>
                  </a:lnTo>
                  <a:lnTo>
                    <a:pt x="212" y="766"/>
                  </a:lnTo>
                  <a:lnTo>
                    <a:pt x="212" y="782"/>
                  </a:lnTo>
                  <a:lnTo>
                    <a:pt x="212" y="799"/>
                  </a:lnTo>
                  <a:lnTo>
                    <a:pt x="212" y="817"/>
                  </a:lnTo>
                  <a:lnTo>
                    <a:pt x="212" y="707"/>
                  </a:lnTo>
                  <a:lnTo>
                    <a:pt x="212" y="624"/>
                  </a:lnTo>
                  <a:lnTo>
                    <a:pt x="212" y="557"/>
                  </a:lnTo>
                  <a:lnTo>
                    <a:pt x="212" y="503"/>
                  </a:lnTo>
                  <a:lnTo>
                    <a:pt x="213" y="459"/>
                  </a:lnTo>
                  <a:lnTo>
                    <a:pt x="213" y="422"/>
                  </a:lnTo>
                  <a:lnTo>
                    <a:pt x="213" y="392"/>
                  </a:lnTo>
                  <a:lnTo>
                    <a:pt x="213" y="365"/>
                  </a:lnTo>
                  <a:lnTo>
                    <a:pt x="213" y="344"/>
                  </a:lnTo>
                  <a:lnTo>
                    <a:pt x="213" y="326"/>
                  </a:lnTo>
                  <a:lnTo>
                    <a:pt x="213" y="312"/>
                  </a:lnTo>
                  <a:lnTo>
                    <a:pt x="213" y="299"/>
                  </a:lnTo>
                  <a:lnTo>
                    <a:pt x="213" y="289"/>
                  </a:lnTo>
                  <a:lnTo>
                    <a:pt x="213" y="282"/>
                  </a:lnTo>
                  <a:lnTo>
                    <a:pt x="214" y="275"/>
                  </a:lnTo>
                  <a:lnTo>
                    <a:pt x="214" y="271"/>
                  </a:lnTo>
                  <a:lnTo>
                    <a:pt x="214" y="268"/>
                  </a:lnTo>
                  <a:lnTo>
                    <a:pt x="214" y="267"/>
                  </a:lnTo>
                  <a:lnTo>
                    <a:pt x="214" y="267"/>
                  </a:lnTo>
                  <a:lnTo>
                    <a:pt x="214" y="267"/>
                  </a:lnTo>
                  <a:lnTo>
                    <a:pt x="214" y="270"/>
                  </a:lnTo>
                  <a:lnTo>
                    <a:pt x="214" y="273"/>
                  </a:lnTo>
                  <a:lnTo>
                    <a:pt x="214" y="276"/>
                  </a:lnTo>
                  <a:lnTo>
                    <a:pt x="215" y="281"/>
                  </a:lnTo>
                  <a:lnTo>
                    <a:pt x="215" y="286"/>
                  </a:lnTo>
                  <a:lnTo>
                    <a:pt x="215" y="293"/>
                  </a:lnTo>
                  <a:lnTo>
                    <a:pt x="215" y="299"/>
                  </a:lnTo>
                  <a:lnTo>
                    <a:pt x="215" y="307"/>
                  </a:lnTo>
                  <a:lnTo>
                    <a:pt x="215" y="315"/>
                  </a:lnTo>
                  <a:lnTo>
                    <a:pt x="215" y="323"/>
                  </a:lnTo>
                  <a:lnTo>
                    <a:pt x="215" y="333"/>
                  </a:lnTo>
                  <a:lnTo>
                    <a:pt x="215" y="342"/>
                  </a:lnTo>
                  <a:lnTo>
                    <a:pt x="216" y="352"/>
                  </a:lnTo>
                  <a:lnTo>
                    <a:pt x="216" y="363"/>
                  </a:lnTo>
                  <a:lnTo>
                    <a:pt x="216" y="373"/>
                  </a:lnTo>
                  <a:lnTo>
                    <a:pt x="216" y="384"/>
                  </a:lnTo>
                  <a:lnTo>
                    <a:pt x="216" y="396"/>
                  </a:lnTo>
                  <a:lnTo>
                    <a:pt x="216" y="408"/>
                  </a:lnTo>
                  <a:lnTo>
                    <a:pt x="216" y="420"/>
                  </a:lnTo>
                  <a:lnTo>
                    <a:pt x="216" y="433"/>
                  </a:lnTo>
                  <a:lnTo>
                    <a:pt x="216" y="446"/>
                  </a:lnTo>
                  <a:lnTo>
                    <a:pt x="216" y="459"/>
                  </a:lnTo>
                  <a:lnTo>
                    <a:pt x="217" y="473"/>
                  </a:lnTo>
                  <a:lnTo>
                    <a:pt x="217" y="486"/>
                  </a:lnTo>
                  <a:lnTo>
                    <a:pt x="217" y="500"/>
                  </a:lnTo>
                  <a:lnTo>
                    <a:pt x="217" y="515"/>
                  </a:lnTo>
                  <a:lnTo>
                    <a:pt x="217" y="529"/>
                  </a:lnTo>
                  <a:lnTo>
                    <a:pt x="217" y="544"/>
                  </a:lnTo>
                  <a:lnTo>
                    <a:pt x="217" y="558"/>
                  </a:lnTo>
                  <a:lnTo>
                    <a:pt x="217" y="574"/>
                  </a:lnTo>
                  <a:lnTo>
                    <a:pt x="217" y="589"/>
                  </a:lnTo>
                  <a:lnTo>
                    <a:pt x="218" y="605"/>
                  </a:lnTo>
                  <a:lnTo>
                    <a:pt x="218" y="620"/>
                  </a:lnTo>
                  <a:lnTo>
                    <a:pt x="218" y="636"/>
                  </a:lnTo>
                  <a:lnTo>
                    <a:pt x="218" y="653"/>
                  </a:lnTo>
                  <a:lnTo>
                    <a:pt x="218" y="669"/>
                  </a:lnTo>
                  <a:lnTo>
                    <a:pt x="218" y="685"/>
                  </a:lnTo>
                  <a:lnTo>
                    <a:pt x="218" y="701"/>
                  </a:lnTo>
                  <a:lnTo>
                    <a:pt x="218" y="718"/>
                  </a:lnTo>
                  <a:lnTo>
                    <a:pt x="218" y="736"/>
                  </a:lnTo>
                  <a:lnTo>
                    <a:pt x="220" y="752"/>
                  </a:lnTo>
                  <a:lnTo>
                    <a:pt x="220" y="769"/>
                  </a:lnTo>
                  <a:lnTo>
                    <a:pt x="220" y="669"/>
                  </a:lnTo>
                  <a:lnTo>
                    <a:pt x="220" y="591"/>
                  </a:lnTo>
                  <a:lnTo>
                    <a:pt x="220" y="529"/>
                  </a:lnTo>
                  <a:lnTo>
                    <a:pt x="220" y="478"/>
                  </a:lnTo>
                  <a:lnTo>
                    <a:pt x="220" y="436"/>
                  </a:lnTo>
                  <a:lnTo>
                    <a:pt x="220" y="402"/>
                  </a:lnTo>
                  <a:lnTo>
                    <a:pt x="220" y="373"/>
                  </a:lnTo>
                  <a:lnTo>
                    <a:pt x="220" y="348"/>
                  </a:lnTo>
                  <a:lnTo>
                    <a:pt x="221" y="327"/>
                  </a:lnTo>
                  <a:lnTo>
                    <a:pt x="221" y="311"/>
                  </a:lnTo>
                  <a:lnTo>
                    <a:pt x="221" y="296"/>
                  </a:lnTo>
                  <a:lnTo>
                    <a:pt x="221" y="285"/>
                  </a:lnTo>
                  <a:lnTo>
                    <a:pt x="221" y="276"/>
                  </a:lnTo>
                  <a:lnTo>
                    <a:pt x="221" y="268"/>
                  </a:lnTo>
                  <a:lnTo>
                    <a:pt x="221" y="263"/>
                  </a:lnTo>
                  <a:lnTo>
                    <a:pt x="221" y="260"/>
                  </a:lnTo>
                  <a:lnTo>
                    <a:pt x="221" y="257"/>
                  </a:lnTo>
                  <a:lnTo>
                    <a:pt x="222" y="256"/>
                  </a:lnTo>
                  <a:lnTo>
                    <a:pt x="222" y="256"/>
                  </a:lnTo>
                  <a:lnTo>
                    <a:pt x="222" y="257"/>
                  </a:lnTo>
                  <a:lnTo>
                    <a:pt x="222" y="260"/>
                  </a:lnTo>
                  <a:lnTo>
                    <a:pt x="222" y="263"/>
                  </a:lnTo>
                  <a:lnTo>
                    <a:pt x="222" y="267"/>
                  </a:lnTo>
                  <a:lnTo>
                    <a:pt x="222" y="272"/>
                  </a:lnTo>
                  <a:lnTo>
                    <a:pt x="222" y="277"/>
                  </a:lnTo>
                  <a:lnTo>
                    <a:pt x="222" y="284"/>
                  </a:lnTo>
                  <a:lnTo>
                    <a:pt x="223" y="291"/>
                  </a:lnTo>
                  <a:lnTo>
                    <a:pt x="223" y="298"/>
                  </a:lnTo>
                  <a:lnTo>
                    <a:pt x="223" y="306"/>
                  </a:lnTo>
                  <a:lnTo>
                    <a:pt x="223" y="315"/>
                  </a:lnTo>
                  <a:lnTo>
                    <a:pt x="223" y="325"/>
                  </a:lnTo>
                  <a:lnTo>
                    <a:pt x="223" y="334"/>
                  </a:lnTo>
                  <a:lnTo>
                    <a:pt x="223" y="344"/>
                  </a:lnTo>
                  <a:lnTo>
                    <a:pt x="223" y="355"/>
                  </a:lnTo>
                  <a:lnTo>
                    <a:pt x="223" y="366"/>
                  </a:lnTo>
                  <a:lnTo>
                    <a:pt x="223" y="377"/>
                  </a:lnTo>
                  <a:lnTo>
                    <a:pt x="224" y="388"/>
                  </a:lnTo>
                  <a:lnTo>
                    <a:pt x="224" y="401"/>
                  </a:lnTo>
                  <a:lnTo>
                    <a:pt x="224" y="413"/>
                  </a:lnTo>
                  <a:lnTo>
                    <a:pt x="224" y="426"/>
                  </a:lnTo>
                  <a:lnTo>
                    <a:pt x="224" y="439"/>
                  </a:lnTo>
                  <a:lnTo>
                    <a:pt x="224" y="453"/>
                  </a:lnTo>
                  <a:lnTo>
                    <a:pt x="224" y="466"/>
                  </a:lnTo>
                  <a:lnTo>
                    <a:pt x="224" y="479"/>
                  </a:lnTo>
                  <a:lnTo>
                    <a:pt x="224" y="494"/>
                  </a:lnTo>
                  <a:lnTo>
                    <a:pt x="225" y="508"/>
                  </a:lnTo>
                  <a:lnTo>
                    <a:pt x="225" y="523"/>
                  </a:lnTo>
                  <a:lnTo>
                    <a:pt x="225" y="537"/>
                  </a:lnTo>
                  <a:lnTo>
                    <a:pt x="225" y="553"/>
                  </a:lnTo>
                  <a:lnTo>
                    <a:pt x="225" y="568"/>
                  </a:lnTo>
                  <a:lnTo>
                    <a:pt x="225" y="583"/>
                  </a:lnTo>
                  <a:lnTo>
                    <a:pt x="225" y="598"/>
                  </a:lnTo>
                  <a:lnTo>
                    <a:pt x="225" y="615"/>
                  </a:lnTo>
                  <a:lnTo>
                    <a:pt x="225" y="630"/>
                  </a:lnTo>
                  <a:lnTo>
                    <a:pt x="226" y="647"/>
                  </a:lnTo>
                  <a:lnTo>
                    <a:pt x="226" y="663"/>
                  </a:lnTo>
                  <a:lnTo>
                    <a:pt x="226" y="679"/>
                  </a:lnTo>
                  <a:lnTo>
                    <a:pt x="226" y="696"/>
                  </a:lnTo>
                  <a:lnTo>
                    <a:pt x="226" y="712"/>
                  </a:lnTo>
                  <a:lnTo>
                    <a:pt x="226" y="730"/>
                  </a:lnTo>
                  <a:lnTo>
                    <a:pt x="226" y="747"/>
                  </a:lnTo>
                  <a:lnTo>
                    <a:pt x="226" y="764"/>
                  </a:lnTo>
                  <a:lnTo>
                    <a:pt x="226" y="665"/>
                  </a:lnTo>
                  <a:lnTo>
                    <a:pt x="226" y="587"/>
                  </a:lnTo>
                  <a:lnTo>
                    <a:pt x="227" y="526"/>
                  </a:lnTo>
                  <a:lnTo>
                    <a:pt x="227" y="475"/>
                  </a:lnTo>
                  <a:lnTo>
                    <a:pt x="227" y="434"/>
                  </a:lnTo>
                  <a:lnTo>
                    <a:pt x="227" y="399"/>
                  </a:lnTo>
                  <a:lnTo>
                    <a:pt x="227" y="371"/>
                  </a:lnTo>
                  <a:lnTo>
                    <a:pt x="227" y="346"/>
                  </a:lnTo>
                  <a:lnTo>
                    <a:pt x="227" y="326"/>
                  </a:lnTo>
                  <a:lnTo>
                    <a:pt x="227" y="308"/>
                  </a:lnTo>
                  <a:lnTo>
                    <a:pt x="227" y="295"/>
                  </a:lnTo>
                  <a:lnTo>
                    <a:pt x="228" y="284"/>
                  </a:lnTo>
                  <a:lnTo>
                    <a:pt x="228" y="274"/>
                  </a:lnTo>
                  <a:lnTo>
                    <a:pt x="228" y="267"/>
                  </a:lnTo>
                  <a:lnTo>
                    <a:pt x="228" y="262"/>
                  </a:lnTo>
                  <a:lnTo>
                    <a:pt x="228" y="258"/>
                  </a:lnTo>
                  <a:lnTo>
                    <a:pt x="228" y="256"/>
                  </a:lnTo>
                  <a:lnTo>
                    <a:pt x="228" y="255"/>
                  </a:lnTo>
                  <a:lnTo>
                    <a:pt x="228" y="255"/>
                  </a:lnTo>
                  <a:lnTo>
                    <a:pt x="228" y="256"/>
                  </a:lnTo>
                  <a:lnTo>
                    <a:pt x="230" y="258"/>
                  </a:lnTo>
                  <a:lnTo>
                    <a:pt x="230" y="262"/>
                  </a:lnTo>
                  <a:lnTo>
                    <a:pt x="230" y="266"/>
                  </a:lnTo>
                  <a:lnTo>
                    <a:pt x="230" y="271"/>
                  </a:lnTo>
                  <a:lnTo>
                    <a:pt x="230" y="276"/>
                  </a:lnTo>
                  <a:lnTo>
                    <a:pt x="230" y="283"/>
                  </a:lnTo>
                  <a:lnTo>
                    <a:pt x="230" y="289"/>
                  </a:lnTo>
                  <a:lnTo>
                    <a:pt x="230" y="297"/>
                  </a:lnTo>
                  <a:lnTo>
                    <a:pt x="230" y="306"/>
                  </a:lnTo>
                  <a:lnTo>
                    <a:pt x="230" y="314"/>
                  </a:lnTo>
                  <a:lnTo>
                    <a:pt x="231" y="324"/>
                  </a:lnTo>
                  <a:lnTo>
                    <a:pt x="231" y="334"/>
                  </a:lnTo>
                  <a:lnTo>
                    <a:pt x="231" y="344"/>
                  </a:lnTo>
                  <a:lnTo>
                    <a:pt x="231" y="354"/>
                  </a:lnTo>
                  <a:lnTo>
                    <a:pt x="231" y="365"/>
                  </a:lnTo>
                  <a:lnTo>
                    <a:pt x="231" y="376"/>
                  </a:lnTo>
                  <a:lnTo>
                    <a:pt x="231" y="388"/>
                  </a:lnTo>
                  <a:lnTo>
                    <a:pt x="231" y="401"/>
                  </a:lnTo>
                  <a:lnTo>
                    <a:pt x="231" y="413"/>
                  </a:lnTo>
                  <a:lnTo>
                    <a:pt x="232" y="425"/>
                  </a:lnTo>
                  <a:lnTo>
                    <a:pt x="232" y="438"/>
                  </a:lnTo>
                  <a:lnTo>
                    <a:pt x="232" y="452"/>
                  </a:lnTo>
                  <a:lnTo>
                    <a:pt x="232" y="465"/>
                  </a:lnTo>
                  <a:lnTo>
                    <a:pt x="232" y="479"/>
                  </a:lnTo>
                  <a:lnTo>
                    <a:pt x="232" y="493"/>
                  </a:lnTo>
                  <a:lnTo>
                    <a:pt x="232" y="507"/>
                  </a:lnTo>
                  <a:lnTo>
                    <a:pt x="232" y="522"/>
                  </a:lnTo>
                  <a:lnTo>
                    <a:pt x="232" y="537"/>
                  </a:lnTo>
                  <a:lnTo>
                    <a:pt x="233" y="551"/>
                  </a:lnTo>
                  <a:lnTo>
                    <a:pt x="233" y="567"/>
                  </a:lnTo>
                  <a:lnTo>
                    <a:pt x="233" y="583"/>
                  </a:lnTo>
                  <a:lnTo>
                    <a:pt x="233" y="598"/>
                  </a:lnTo>
                  <a:lnTo>
                    <a:pt x="233" y="614"/>
                  </a:lnTo>
                  <a:lnTo>
                    <a:pt x="233" y="630"/>
                  </a:lnTo>
                  <a:lnTo>
                    <a:pt x="233" y="551"/>
                  </a:lnTo>
                  <a:lnTo>
                    <a:pt x="233" y="488"/>
                  </a:lnTo>
                  <a:lnTo>
                    <a:pt x="233" y="437"/>
                  </a:lnTo>
                  <a:lnTo>
                    <a:pt x="233" y="396"/>
                  </a:lnTo>
                  <a:lnTo>
                    <a:pt x="234" y="361"/>
                  </a:lnTo>
                  <a:lnTo>
                    <a:pt x="234" y="332"/>
                  </a:lnTo>
                  <a:lnTo>
                    <a:pt x="234" y="307"/>
                  </a:lnTo>
                  <a:lnTo>
                    <a:pt x="234" y="286"/>
                  </a:lnTo>
                  <a:lnTo>
                    <a:pt x="234" y="270"/>
                  </a:lnTo>
                  <a:lnTo>
                    <a:pt x="234" y="255"/>
                  </a:lnTo>
                  <a:lnTo>
                    <a:pt x="234" y="244"/>
                  </a:lnTo>
                  <a:lnTo>
                    <a:pt x="234" y="234"/>
                  </a:lnTo>
                  <a:lnTo>
                    <a:pt x="234" y="227"/>
                  </a:lnTo>
                  <a:lnTo>
                    <a:pt x="235" y="222"/>
                  </a:lnTo>
                  <a:lnTo>
                    <a:pt x="235" y="217"/>
                  </a:lnTo>
                  <a:lnTo>
                    <a:pt x="235" y="215"/>
                  </a:lnTo>
                  <a:lnTo>
                    <a:pt x="235" y="214"/>
                  </a:lnTo>
                  <a:lnTo>
                    <a:pt x="235" y="214"/>
                  </a:lnTo>
                  <a:lnTo>
                    <a:pt x="235" y="215"/>
                  </a:lnTo>
                  <a:lnTo>
                    <a:pt x="235" y="217"/>
                  </a:lnTo>
                  <a:lnTo>
                    <a:pt x="235" y="221"/>
                  </a:lnTo>
                  <a:lnTo>
                    <a:pt x="235" y="225"/>
                  </a:lnTo>
                  <a:lnTo>
                    <a:pt x="236" y="230"/>
                  </a:lnTo>
                  <a:lnTo>
                    <a:pt x="236" y="235"/>
                  </a:lnTo>
                  <a:lnTo>
                    <a:pt x="236" y="242"/>
                  </a:lnTo>
                  <a:lnTo>
                    <a:pt x="236" y="248"/>
                  </a:lnTo>
                  <a:lnTo>
                    <a:pt x="236" y="256"/>
                  </a:lnTo>
                  <a:lnTo>
                    <a:pt x="236" y="265"/>
                  </a:lnTo>
                  <a:lnTo>
                    <a:pt x="236" y="273"/>
                  </a:lnTo>
                  <a:lnTo>
                    <a:pt x="236" y="283"/>
                  </a:lnTo>
                  <a:lnTo>
                    <a:pt x="236" y="292"/>
                  </a:lnTo>
                  <a:lnTo>
                    <a:pt x="236" y="302"/>
                  </a:lnTo>
                  <a:lnTo>
                    <a:pt x="237" y="313"/>
                  </a:lnTo>
                  <a:lnTo>
                    <a:pt x="237" y="324"/>
                  </a:lnTo>
                  <a:lnTo>
                    <a:pt x="237" y="335"/>
                  </a:lnTo>
                  <a:lnTo>
                    <a:pt x="237" y="347"/>
                  </a:lnTo>
                  <a:lnTo>
                    <a:pt x="237" y="358"/>
                  </a:lnTo>
                  <a:lnTo>
                    <a:pt x="237" y="372"/>
                  </a:lnTo>
                  <a:lnTo>
                    <a:pt x="237" y="384"/>
                  </a:lnTo>
                  <a:lnTo>
                    <a:pt x="237" y="397"/>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6" name="Freeform 46"/>
            <p:cNvSpPr>
              <a:spLocks/>
            </p:cNvSpPr>
            <p:nvPr/>
          </p:nvSpPr>
          <p:spPr bwMode="auto">
            <a:xfrm>
              <a:off x="1667" y="701"/>
              <a:ext cx="238" cy="1276"/>
            </a:xfrm>
            <a:custGeom>
              <a:avLst/>
              <a:gdLst>
                <a:gd name="T0" fmla="*/ 5 w 238"/>
                <a:gd name="T1" fmla="*/ 1023 h 1276"/>
                <a:gd name="T2" fmla="*/ 8 w 238"/>
                <a:gd name="T3" fmla="*/ 464 h 1276"/>
                <a:gd name="T4" fmla="*/ 13 w 238"/>
                <a:gd name="T5" fmla="*/ 894 h 1276"/>
                <a:gd name="T6" fmla="*/ 16 w 238"/>
                <a:gd name="T7" fmla="*/ 457 h 1276"/>
                <a:gd name="T8" fmla="*/ 19 w 238"/>
                <a:gd name="T9" fmla="*/ 344 h 1276"/>
                <a:gd name="T10" fmla="*/ 24 w 238"/>
                <a:gd name="T11" fmla="*/ 567 h 1276"/>
                <a:gd name="T12" fmla="*/ 27 w 238"/>
                <a:gd name="T13" fmla="*/ 340 h 1276"/>
                <a:gd name="T14" fmla="*/ 31 w 238"/>
                <a:gd name="T15" fmla="*/ 722 h 1276"/>
                <a:gd name="T16" fmla="*/ 35 w 238"/>
                <a:gd name="T17" fmla="*/ 399 h 1276"/>
                <a:gd name="T18" fmla="*/ 38 w 238"/>
                <a:gd name="T19" fmla="*/ 260 h 1276"/>
                <a:gd name="T20" fmla="*/ 43 w 238"/>
                <a:gd name="T21" fmla="*/ 168 h 1276"/>
                <a:gd name="T22" fmla="*/ 46 w 238"/>
                <a:gd name="T23" fmla="*/ 527 h 1276"/>
                <a:gd name="T24" fmla="*/ 50 w 238"/>
                <a:gd name="T25" fmla="*/ 339 h 1276"/>
                <a:gd name="T26" fmla="*/ 54 w 238"/>
                <a:gd name="T27" fmla="*/ 285 h 1276"/>
                <a:gd name="T28" fmla="*/ 58 w 238"/>
                <a:gd name="T29" fmla="*/ 494 h 1276"/>
                <a:gd name="T30" fmla="*/ 61 w 238"/>
                <a:gd name="T31" fmla="*/ 370 h 1276"/>
                <a:gd name="T32" fmla="*/ 65 w 238"/>
                <a:gd name="T33" fmla="*/ 603 h 1276"/>
                <a:gd name="T34" fmla="*/ 69 w 238"/>
                <a:gd name="T35" fmla="*/ 350 h 1276"/>
                <a:gd name="T36" fmla="*/ 73 w 238"/>
                <a:gd name="T37" fmla="*/ 146 h 1276"/>
                <a:gd name="T38" fmla="*/ 77 w 238"/>
                <a:gd name="T39" fmla="*/ 214 h 1276"/>
                <a:gd name="T40" fmla="*/ 80 w 238"/>
                <a:gd name="T41" fmla="*/ 2 h 1276"/>
                <a:gd name="T42" fmla="*/ 85 w 238"/>
                <a:gd name="T43" fmla="*/ 54 h 1276"/>
                <a:gd name="T44" fmla="*/ 88 w 238"/>
                <a:gd name="T45" fmla="*/ 335 h 1276"/>
                <a:gd name="T46" fmla="*/ 91 w 238"/>
                <a:gd name="T47" fmla="*/ 274 h 1276"/>
                <a:gd name="T48" fmla="*/ 96 w 238"/>
                <a:gd name="T49" fmla="*/ 212 h 1276"/>
                <a:gd name="T50" fmla="*/ 99 w 238"/>
                <a:gd name="T51" fmla="*/ 577 h 1276"/>
                <a:gd name="T52" fmla="*/ 104 w 238"/>
                <a:gd name="T53" fmla="*/ 364 h 1276"/>
                <a:gd name="T54" fmla="*/ 107 w 238"/>
                <a:gd name="T55" fmla="*/ 256 h 1276"/>
                <a:gd name="T56" fmla="*/ 111 w 238"/>
                <a:gd name="T57" fmla="*/ 242 h 1276"/>
                <a:gd name="T58" fmla="*/ 115 w 238"/>
                <a:gd name="T59" fmla="*/ 449 h 1276"/>
                <a:gd name="T60" fmla="*/ 118 w 238"/>
                <a:gd name="T61" fmla="*/ 306 h 1276"/>
                <a:gd name="T62" fmla="*/ 122 w 238"/>
                <a:gd name="T63" fmla="*/ 481 h 1276"/>
                <a:gd name="T64" fmla="*/ 126 w 238"/>
                <a:gd name="T65" fmla="*/ 430 h 1276"/>
                <a:gd name="T66" fmla="*/ 130 w 238"/>
                <a:gd name="T67" fmla="*/ 285 h 1276"/>
                <a:gd name="T68" fmla="*/ 134 w 238"/>
                <a:gd name="T69" fmla="*/ 478 h 1276"/>
                <a:gd name="T70" fmla="*/ 138 w 238"/>
                <a:gd name="T71" fmla="*/ 430 h 1276"/>
                <a:gd name="T72" fmla="*/ 141 w 238"/>
                <a:gd name="T73" fmla="*/ 299 h 1276"/>
                <a:gd name="T74" fmla="*/ 145 w 238"/>
                <a:gd name="T75" fmla="*/ 625 h 1276"/>
                <a:gd name="T76" fmla="*/ 149 w 238"/>
                <a:gd name="T77" fmla="*/ 377 h 1276"/>
                <a:gd name="T78" fmla="*/ 152 w 238"/>
                <a:gd name="T79" fmla="*/ 250 h 1276"/>
                <a:gd name="T80" fmla="*/ 157 w 238"/>
                <a:gd name="T81" fmla="*/ 642 h 1276"/>
                <a:gd name="T82" fmla="*/ 160 w 238"/>
                <a:gd name="T83" fmla="*/ 390 h 1276"/>
                <a:gd name="T84" fmla="*/ 165 w 238"/>
                <a:gd name="T85" fmla="*/ 277 h 1276"/>
                <a:gd name="T86" fmla="*/ 168 w 238"/>
                <a:gd name="T87" fmla="*/ 593 h 1276"/>
                <a:gd name="T88" fmla="*/ 171 w 238"/>
                <a:gd name="T89" fmla="*/ 1160 h 1276"/>
                <a:gd name="T90" fmla="*/ 176 w 238"/>
                <a:gd name="T91" fmla="*/ 470 h 1276"/>
                <a:gd name="T92" fmla="*/ 179 w 238"/>
                <a:gd name="T93" fmla="*/ 862 h 1276"/>
                <a:gd name="T94" fmla="*/ 184 w 238"/>
                <a:gd name="T95" fmla="*/ 442 h 1276"/>
                <a:gd name="T96" fmla="*/ 187 w 238"/>
                <a:gd name="T97" fmla="*/ 275 h 1276"/>
                <a:gd name="T98" fmla="*/ 191 w 238"/>
                <a:gd name="T99" fmla="*/ 265 h 1276"/>
                <a:gd name="T100" fmla="*/ 195 w 238"/>
                <a:gd name="T101" fmla="*/ 109 h 1276"/>
                <a:gd name="T102" fmla="*/ 198 w 238"/>
                <a:gd name="T103" fmla="*/ 89 h 1276"/>
                <a:gd name="T104" fmla="*/ 202 w 238"/>
                <a:gd name="T105" fmla="*/ 482 h 1276"/>
                <a:gd name="T106" fmla="*/ 206 w 238"/>
                <a:gd name="T107" fmla="*/ 353 h 1276"/>
                <a:gd name="T108" fmla="*/ 210 w 238"/>
                <a:gd name="T109" fmla="*/ 252 h 1276"/>
                <a:gd name="T110" fmla="*/ 213 w 238"/>
                <a:gd name="T111" fmla="*/ 371 h 1276"/>
                <a:gd name="T112" fmla="*/ 218 w 238"/>
                <a:gd name="T113" fmla="*/ 436 h 1276"/>
                <a:gd name="T114" fmla="*/ 221 w 238"/>
                <a:gd name="T115" fmla="*/ 46 h 1276"/>
                <a:gd name="T116" fmla="*/ 225 w 238"/>
                <a:gd name="T117" fmla="*/ 257 h 1276"/>
                <a:gd name="T118" fmla="*/ 229 w 238"/>
                <a:gd name="T119" fmla="*/ 798 h 1276"/>
                <a:gd name="T120" fmla="*/ 232 w 238"/>
                <a:gd name="T121" fmla="*/ 460 h 1276"/>
                <a:gd name="T122" fmla="*/ 237 w 238"/>
                <a:gd name="T123" fmla="*/ 670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1276">
                  <a:moveTo>
                    <a:pt x="0" y="520"/>
                  </a:moveTo>
                  <a:lnTo>
                    <a:pt x="0" y="534"/>
                  </a:lnTo>
                  <a:lnTo>
                    <a:pt x="1" y="547"/>
                  </a:lnTo>
                  <a:lnTo>
                    <a:pt x="1" y="560"/>
                  </a:lnTo>
                  <a:lnTo>
                    <a:pt x="1" y="575"/>
                  </a:lnTo>
                  <a:lnTo>
                    <a:pt x="1" y="589"/>
                  </a:lnTo>
                  <a:lnTo>
                    <a:pt x="1" y="603"/>
                  </a:lnTo>
                  <a:lnTo>
                    <a:pt x="1" y="618"/>
                  </a:lnTo>
                  <a:lnTo>
                    <a:pt x="1" y="633"/>
                  </a:lnTo>
                  <a:lnTo>
                    <a:pt x="1" y="649"/>
                  </a:lnTo>
                  <a:lnTo>
                    <a:pt x="1" y="663"/>
                  </a:lnTo>
                  <a:lnTo>
                    <a:pt x="3" y="679"/>
                  </a:lnTo>
                  <a:lnTo>
                    <a:pt x="3" y="696"/>
                  </a:lnTo>
                  <a:lnTo>
                    <a:pt x="3" y="711"/>
                  </a:lnTo>
                  <a:lnTo>
                    <a:pt x="3" y="728"/>
                  </a:lnTo>
                  <a:lnTo>
                    <a:pt x="3" y="743"/>
                  </a:lnTo>
                  <a:lnTo>
                    <a:pt x="3" y="760"/>
                  </a:lnTo>
                  <a:lnTo>
                    <a:pt x="3" y="777"/>
                  </a:lnTo>
                  <a:lnTo>
                    <a:pt x="3" y="793"/>
                  </a:lnTo>
                  <a:lnTo>
                    <a:pt x="3" y="810"/>
                  </a:lnTo>
                  <a:lnTo>
                    <a:pt x="3" y="828"/>
                  </a:lnTo>
                  <a:lnTo>
                    <a:pt x="4" y="844"/>
                  </a:lnTo>
                  <a:lnTo>
                    <a:pt x="4" y="862"/>
                  </a:lnTo>
                  <a:lnTo>
                    <a:pt x="4" y="880"/>
                  </a:lnTo>
                  <a:lnTo>
                    <a:pt x="4" y="898"/>
                  </a:lnTo>
                  <a:lnTo>
                    <a:pt x="4" y="914"/>
                  </a:lnTo>
                  <a:lnTo>
                    <a:pt x="4" y="933"/>
                  </a:lnTo>
                  <a:lnTo>
                    <a:pt x="4" y="951"/>
                  </a:lnTo>
                  <a:lnTo>
                    <a:pt x="4" y="969"/>
                  </a:lnTo>
                  <a:lnTo>
                    <a:pt x="4" y="986"/>
                  </a:lnTo>
                  <a:lnTo>
                    <a:pt x="5" y="1005"/>
                  </a:lnTo>
                  <a:lnTo>
                    <a:pt x="5" y="1023"/>
                  </a:lnTo>
                  <a:lnTo>
                    <a:pt x="5" y="1042"/>
                  </a:lnTo>
                  <a:lnTo>
                    <a:pt x="5" y="1061"/>
                  </a:lnTo>
                  <a:lnTo>
                    <a:pt x="5" y="1080"/>
                  </a:lnTo>
                  <a:lnTo>
                    <a:pt x="5" y="942"/>
                  </a:lnTo>
                  <a:lnTo>
                    <a:pt x="5" y="840"/>
                  </a:lnTo>
                  <a:lnTo>
                    <a:pt x="5" y="761"/>
                  </a:lnTo>
                  <a:lnTo>
                    <a:pt x="5" y="698"/>
                  </a:lnTo>
                  <a:lnTo>
                    <a:pt x="6" y="647"/>
                  </a:lnTo>
                  <a:lnTo>
                    <a:pt x="6" y="605"/>
                  </a:lnTo>
                  <a:lnTo>
                    <a:pt x="6" y="569"/>
                  </a:lnTo>
                  <a:lnTo>
                    <a:pt x="6" y="540"/>
                  </a:lnTo>
                  <a:lnTo>
                    <a:pt x="6" y="515"/>
                  </a:lnTo>
                  <a:lnTo>
                    <a:pt x="6" y="495"/>
                  </a:lnTo>
                  <a:lnTo>
                    <a:pt x="6" y="477"/>
                  </a:lnTo>
                  <a:lnTo>
                    <a:pt x="6" y="464"/>
                  </a:lnTo>
                  <a:lnTo>
                    <a:pt x="6" y="451"/>
                  </a:lnTo>
                  <a:lnTo>
                    <a:pt x="6" y="442"/>
                  </a:lnTo>
                  <a:lnTo>
                    <a:pt x="7" y="435"/>
                  </a:lnTo>
                  <a:lnTo>
                    <a:pt x="7" y="429"/>
                  </a:lnTo>
                  <a:lnTo>
                    <a:pt x="7" y="426"/>
                  </a:lnTo>
                  <a:lnTo>
                    <a:pt x="7" y="424"/>
                  </a:lnTo>
                  <a:lnTo>
                    <a:pt x="7" y="422"/>
                  </a:lnTo>
                  <a:lnTo>
                    <a:pt x="7" y="422"/>
                  </a:lnTo>
                  <a:lnTo>
                    <a:pt x="7" y="424"/>
                  </a:lnTo>
                  <a:lnTo>
                    <a:pt x="7" y="426"/>
                  </a:lnTo>
                  <a:lnTo>
                    <a:pt x="7" y="429"/>
                  </a:lnTo>
                  <a:lnTo>
                    <a:pt x="8" y="432"/>
                  </a:lnTo>
                  <a:lnTo>
                    <a:pt x="8" y="438"/>
                  </a:lnTo>
                  <a:lnTo>
                    <a:pt x="8" y="444"/>
                  </a:lnTo>
                  <a:lnTo>
                    <a:pt x="8" y="449"/>
                  </a:lnTo>
                  <a:lnTo>
                    <a:pt x="8" y="457"/>
                  </a:lnTo>
                  <a:lnTo>
                    <a:pt x="8" y="464"/>
                  </a:lnTo>
                  <a:lnTo>
                    <a:pt x="8" y="472"/>
                  </a:lnTo>
                  <a:lnTo>
                    <a:pt x="8" y="480"/>
                  </a:lnTo>
                  <a:lnTo>
                    <a:pt x="8" y="490"/>
                  </a:lnTo>
                  <a:lnTo>
                    <a:pt x="9" y="499"/>
                  </a:lnTo>
                  <a:lnTo>
                    <a:pt x="9" y="509"/>
                  </a:lnTo>
                  <a:lnTo>
                    <a:pt x="9" y="520"/>
                  </a:lnTo>
                  <a:lnTo>
                    <a:pt x="9" y="531"/>
                  </a:lnTo>
                  <a:lnTo>
                    <a:pt x="9" y="542"/>
                  </a:lnTo>
                  <a:lnTo>
                    <a:pt x="9" y="555"/>
                  </a:lnTo>
                  <a:lnTo>
                    <a:pt x="9" y="566"/>
                  </a:lnTo>
                  <a:lnTo>
                    <a:pt x="9" y="579"/>
                  </a:lnTo>
                  <a:lnTo>
                    <a:pt x="9" y="591"/>
                  </a:lnTo>
                  <a:lnTo>
                    <a:pt x="9" y="605"/>
                  </a:lnTo>
                  <a:lnTo>
                    <a:pt x="10" y="618"/>
                  </a:lnTo>
                  <a:lnTo>
                    <a:pt x="10" y="631"/>
                  </a:lnTo>
                  <a:lnTo>
                    <a:pt x="10" y="645"/>
                  </a:lnTo>
                  <a:lnTo>
                    <a:pt x="10" y="659"/>
                  </a:lnTo>
                  <a:lnTo>
                    <a:pt x="10" y="673"/>
                  </a:lnTo>
                  <a:lnTo>
                    <a:pt x="10" y="688"/>
                  </a:lnTo>
                  <a:lnTo>
                    <a:pt x="10" y="702"/>
                  </a:lnTo>
                  <a:lnTo>
                    <a:pt x="10" y="718"/>
                  </a:lnTo>
                  <a:lnTo>
                    <a:pt x="10" y="732"/>
                  </a:lnTo>
                  <a:lnTo>
                    <a:pt x="11" y="748"/>
                  </a:lnTo>
                  <a:lnTo>
                    <a:pt x="11" y="763"/>
                  </a:lnTo>
                  <a:lnTo>
                    <a:pt x="11" y="780"/>
                  </a:lnTo>
                  <a:lnTo>
                    <a:pt x="11" y="795"/>
                  </a:lnTo>
                  <a:lnTo>
                    <a:pt x="11" y="811"/>
                  </a:lnTo>
                  <a:lnTo>
                    <a:pt x="11" y="828"/>
                  </a:lnTo>
                  <a:lnTo>
                    <a:pt x="11" y="844"/>
                  </a:lnTo>
                  <a:lnTo>
                    <a:pt x="11" y="861"/>
                  </a:lnTo>
                  <a:lnTo>
                    <a:pt x="11" y="878"/>
                  </a:lnTo>
                  <a:lnTo>
                    <a:pt x="13" y="894"/>
                  </a:lnTo>
                  <a:lnTo>
                    <a:pt x="13" y="793"/>
                  </a:lnTo>
                  <a:lnTo>
                    <a:pt x="13" y="716"/>
                  </a:lnTo>
                  <a:lnTo>
                    <a:pt x="13" y="653"/>
                  </a:lnTo>
                  <a:lnTo>
                    <a:pt x="13" y="602"/>
                  </a:lnTo>
                  <a:lnTo>
                    <a:pt x="13" y="560"/>
                  </a:lnTo>
                  <a:lnTo>
                    <a:pt x="13" y="525"/>
                  </a:lnTo>
                  <a:lnTo>
                    <a:pt x="13" y="496"/>
                  </a:lnTo>
                  <a:lnTo>
                    <a:pt x="13" y="471"/>
                  </a:lnTo>
                  <a:lnTo>
                    <a:pt x="13" y="450"/>
                  </a:lnTo>
                  <a:lnTo>
                    <a:pt x="14" y="434"/>
                  </a:lnTo>
                  <a:lnTo>
                    <a:pt x="14" y="419"/>
                  </a:lnTo>
                  <a:lnTo>
                    <a:pt x="14" y="408"/>
                  </a:lnTo>
                  <a:lnTo>
                    <a:pt x="14" y="399"/>
                  </a:lnTo>
                  <a:lnTo>
                    <a:pt x="14" y="391"/>
                  </a:lnTo>
                  <a:lnTo>
                    <a:pt x="14" y="386"/>
                  </a:lnTo>
                  <a:lnTo>
                    <a:pt x="14" y="383"/>
                  </a:lnTo>
                  <a:lnTo>
                    <a:pt x="14" y="380"/>
                  </a:lnTo>
                  <a:lnTo>
                    <a:pt x="14" y="379"/>
                  </a:lnTo>
                  <a:lnTo>
                    <a:pt x="15" y="379"/>
                  </a:lnTo>
                  <a:lnTo>
                    <a:pt x="15" y="380"/>
                  </a:lnTo>
                  <a:lnTo>
                    <a:pt x="15" y="383"/>
                  </a:lnTo>
                  <a:lnTo>
                    <a:pt x="15" y="386"/>
                  </a:lnTo>
                  <a:lnTo>
                    <a:pt x="15" y="389"/>
                  </a:lnTo>
                  <a:lnTo>
                    <a:pt x="15" y="395"/>
                  </a:lnTo>
                  <a:lnTo>
                    <a:pt x="15" y="400"/>
                  </a:lnTo>
                  <a:lnTo>
                    <a:pt x="15" y="407"/>
                  </a:lnTo>
                  <a:lnTo>
                    <a:pt x="15" y="414"/>
                  </a:lnTo>
                  <a:lnTo>
                    <a:pt x="16" y="421"/>
                  </a:lnTo>
                  <a:lnTo>
                    <a:pt x="16" y="429"/>
                  </a:lnTo>
                  <a:lnTo>
                    <a:pt x="16" y="438"/>
                  </a:lnTo>
                  <a:lnTo>
                    <a:pt x="16" y="447"/>
                  </a:lnTo>
                  <a:lnTo>
                    <a:pt x="16" y="457"/>
                  </a:lnTo>
                  <a:lnTo>
                    <a:pt x="16" y="467"/>
                  </a:lnTo>
                  <a:lnTo>
                    <a:pt x="16" y="477"/>
                  </a:lnTo>
                  <a:lnTo>
                    <a:pt x="16" y="488"/>
                  </a:lnTo>
                  <a:lnTo>
                    <a:pt x="16" y="499"/>
                  </a:lnTo>
                  <a:lnTo>
                    <a:pt x="16" y="511"/>
                  </a:lnTo>
                  <a:lnTo>
                    <a:pt x="17" y="524"/>
                  </a:lnTo>
                  <a:lnTo>
                    <a:pt x="17" y="536"/>
                  </a:lnTo>
                  <a:lnTo>
                    <a:pt x="17" y="548"/>
                  </a:lnTo>
                  <a:lnTo>
                    <a:pt x="17" y="561"/>
                  </a:lnTo>
                  <a:lnTo>
                    <a:pt x="17" y="575"/>
                  </a:lnTo>
                  <a:lnTo>
                    <a:pt x="17" y="588"/>
                  </a:lnTo>
                  <a:lnTo>
                    <a:pt x="17" y="602"/>
                  </a:lnTo>
                  <a:lnTo>
                    <a:pt x="17" y="616"/>
                  </a:lnTo>
                  <a:lnTo>
                    <a:pt x="17" y="630"/>
                  </a:lnTo>
                  <a:lnTo>
                    <a:pt x="18" y="645"/>
                  </a:lnTo>
                  <a:lnTo>
                    <a:pt x="18" y="660"/>
                  </a:lnTo>
                  <a:lnTo>
                    <a:pt x="18" y="674"/>
                  </a:lnTo>
                  <a:lnTo>
                    <a:pt x="18" y="690"/>
                  </a:lnTo>
                  <a:lnTo>
                    <a:pt x="18" y="706"/>
                  </a:lnTo>
                  <a:lnTo>
                    <a:pt x="18" y="721"/>
                  </a:lnTo>
                  <a:lnTo>
                    <a:pt x="18" y="647"/>
                  </a:lnTo>
                  <a:lnTo>
                    <a:pt x="18" y="587"/>
                  </a:lnTo>
                  <a:lnTo>
                    <a:pt x="18" y="539"/>
                  </a:lnTo>
                  <a:lnTo>
                    <a:pt x="19" y="498"/>
                  </a:lnTo>
                  <a:lnTo>
                    <a:pt x="19" y="465"/>
                  </a:lnTo>
                  <a:lnTo>
                    <a:pt x="19" y="437"/>
                  </a:lnTo>
                  <a:lnTo>
                    <a:pt x="19" y="414"/>
                  </a:lnTo>
                  <a:lnTo>
                    <a:pt x="19" y="394"/>
                  </a:lnTo>
                  <a:lnTo>
                    <a:pt x="19" y="377"/>
                  </a:lnTo>
                  <a:lnTo>
                    <a:pt x="19" y="364"/>
                  </a:lnTo>
                  <a:lnTo>
                    <a:pt x="19" y="353"/>
                  </a:lnTo>
                  <a:lnTo>
                    <a:pt x="19" y="344"/>
                  </a:lnTo>
                  <a:lnTo>
                    <a:pt x="19" y="337"/>
                  </a:lnTo>
                  <a:lnTo>
                    <a:pt x="20" y="333"/>
                  </a:lnTo>
                  <a:lnTo>
                    <a:pt x="20" y="329"/>
                  </a:lnTo>
                  <a:lnTo>
                    <a:pt x="20" y="327"/>
                  </a:lnTo>
                  <a:lnTo>
                    <a:pt x="20" y="326"/>
                  </a:lnTo>
                  <a:lnTo>
                    <a:pt x="20" y="326"/>
                  </a:lnTo>
                  <a:lnTo>
                    <a:pt x="20" y="328"/>
                  </a:lnTo>
                  <a:lnTo>
                    <a:pt x="20" y="330"/>
                  </a:lnTo>
                  <a:lnTo>
                    <a:pt x="20" y="334"/>
                  </a:lnTo>
                  <a:lnTo>
                    <a:pt x="20" y="338"/>
                  </a:lnTo>
                  <a:lnTo>
                    <a:pt x="21" y="343"/>
                  </a:lnTo>
                  <a:lnTo>
                    <a:pt x="21" y="349"/>
                  </a:lnTo>
                  <a:lnTo>
                    <a:pt x="21" y="355"/>
                  </a:lnTo>
                  <a:lnTo>
                    <a:pt x="21" y="363"/>
                  </a:lnTo>
                  <a:lnTo>
                    <a:pt x="21" y="370"/>
                  </a:lnTo>
                  <a:lnTo>
                    <a:pt x="21" y="378"/>
                  </a:lnTo>
                  <a:lnTo>
                    <a:pt x="21" y="387"/>
                  </a:lnTo>
                  <a:lnTo>
                    <a:pt x="21" y="397"/>
                  </a:lnTo>
                  <a:lnTo>
                    <a:pt x="21" y="406"/>
                  </a:lnTo>
                  <a:lnTo>
                    <a:pt x="21" y="417"/>
                  </a:lnTo>
                  <a:lnTo>
                    <a:pt x="23" y="427"/>
                  </a:lnTo>
                  <a:lnTo>
                    <a:pt x="23" y="438"/>
                  </a:lnTo>
                  <a:lnTo>
                    <a:pt x="23" y="449"/>
                  </a:lnTo>
                  <a:lnTo>
                    <a:pt x="23" y="461"/>
                  </a:lnTo>
                  <a:lnTo>
                    <a:pt x="23" y="474"/>
                  </a:lnTo>
                  <a:lnTo>
                    <a:pt x="23" y="486"/>
                  </a:lnTo>
                  <a:lnTo>
                    <a:pt x="23" y="499"/>
                  </a:lnTo>
                  <a:lnTo>
                    <a:pt x="23" y="511"/>
                  </a:lnTo>
                  <a:lnTo>
                    <a:pt x="23" y="525"/>
                  </a:lnTo>
                  <a:lnTo>
                    <a:pt x="24" y="539"/>
                  </a:lnTo>
                  <a:lnTo>
                    <a:pt x="24" y="552"/>
                  </a:lnTo>
                  <a:lnTo>
                    <a:pt x="24" y="567"/>
                  </a:lnTo>
                  <a:lnTo>
                    <a:pt x="24" y="581"/>
                  </a:lnTo>
                  <a:lnTo>
                    <a:pt x="24" y="596"/>
                  </a:lnTo>
                  <a:lnTo>
                    <a:pt x="24" y="610"/>
                  </a:lnTo>
                  <a:lnTo>
                    <a:pt x="24" y="626"/>
                  </a:lnTo>
                  <a:lnTo>
                    <a:pt x="24" y="641"/>
                  </a:lnTo>
                  <a:lnTo>
                    <a:pt x="24" y="657"/>
                  </a:lnTo>
                  <a:lnTo>
                    <a:pt x="25" y="672"/>
                  </a:lnTo>
                  <a:lnTo>
                    <a:pt x="25" y="688"/>
                  </a:lnTo>
                  <a:lnTo>
                    <a:pt x="25" y="703"/>
                  </a:lnTo>
                  <a:lnTo>
                    <a:pt x="25" y="720"/>
                  </a:lnTo>
                  <a:lnTo>
                    <a:pt x="25" y="647"/>
                  </a:lnTo>
                  <a:lnTo>
                    <a:pt x="25" y="587"/>
                  </a:lnTo>
                  <a:lnTo>
                    <a:pt x="25" y="539"/>
                  </a:lnTo>
                  <a:lnTo>
                    <a:pt x="25" y="499"/>
                  </a:lnTo>
                  <a:lnTo>
                    <a:pt x="25" y="466"/>
                  </a:lnTo>
                  <a:lnTo>
                    <a:pt x="25" y="438"/>
                  </a:lnTo>
                  <a:lnTo>
                    <a:pt x="26" y="415"/>
                  </a:lnTo>
                  <a:lnTo>
                    <a:pt x="26" y="395"/>
                  </a:lnTo>
                  <a:lnTo>
                    <a:pt x="26" y="379"/>
                  </a:lnTo>
                  <a:lnTo>
                    <a:pt x="26" y="366"/>
                  </a:lnTo>
                  <a:lnTo>
                    <a:pt x="26" y="355"/>
                  </a:lnTo>
                  <a:lnTo>
                    <a:pt x="26" y="346"/>
                  </a:lnTo>
                  <a:lnTo>
                    <a:pt x="26" y="339"/>
                  </a:lnTo>
                  <a:lnTo>
                    <a:pt x="26" y="334"/>
                  </a:lnTo>
                  <a:lnTo>
                    <a:pt x="26" y="330"/>
                  </a:lnTo>
                  <a:lnTo>
                    <a:pt x="27" y="328"/>
                  </a:lnTo>
                  <a:lnTo>
                    <a:pt x="27" y="328"/>
                  </a:lnTo>
                  <a:lnTo>
                    <a:pt x="27" y="328"/>
                  </a:lnTo>
                  <a:lnTo>
                    <a:pt x="27" y="330"/>
                  </a:lnTo>
                  <a:lnTo>
                    <a:pt x="27" y="333"/>
                  </a:lnTo>
                  <a:lnTo>
                    <a:pt x="27" y="336"/>
                  </a:lnTo>
                  <a:lnTo>
                    <a:pt x="27" y="340"/>
                  </a:lnTo>
                  <a:lnTo>
                    <a:pt x="27" y="345"/>
                  </a:lnTo>
                  <a:lnTo>
                    <a:pt x="27" y="351"/>
                  </a:lnTo>
                  <a:lnTo>
                    <a:pt x="28" y="358"/>
                  </a:lnTo>
                  <a:lnTo>
                    <a:pt x="28" y="365"/>
                  </a:lnTo>
                  <a:lnTo>
                    <a:pt x="28" y="373"/>
                  </a:lnTo>
                  <a:lnTo>
                    <a:pt x="28" y="380"/>
                  </a:lnTo>
                  <a:lnTo>
                    <a:pt x="28" y="389"/>
                  </a:lnTo>
                  <a:lnTo>
                    <a:pt x="28" y="399"/>
                  </a:lnTo>
                  <a:lnTo>
                    <a:pt x="28" y="409"/>
                  </a:lnTo>
                  <a:lnTo>
                    <a:pt x="28" y="419"/>
                  </a:lnTo>
                  <a:lnTo>
                    <a:pt x="28" y="429"/>
                  </a:lnTo>
                  <a:lnTo>
                    <a:pt x="28" y="440"/>
                  </a:lnTo>
                  <a:lnTo>
                    <a:pt x="29" y="452"/>
                  </a:lnTo>
                  <a:lnTo>
                    <a:pt x="29" y="464"/>
                  </a:lnTo>
                  <a:lnTo>
                    <a:pt x="29" y="476"/>
                  </a:lnTo>
                  <a:lnTo>
                    <a:pt x="29" y="488"/>
                  </a:lnTo>
                  <a:lnTo>
                    <a:pt x="29" y="501"/>
                  </a:lnTo>
                  <a:lnTo>
                    <a:pt x="29" y="515"/>
                  </a:lnTo>
                  <a:lnTo>
                    <a:pt x="29" y="528"/>
                  </a:lnTo>
                  <a:lnTo>
                    <a:pt x="29" y="541"/>
                  </a:lnTo>
                  <a:lnTo>
                    <a:pt x="29" y="555"/>
                  </a:lnTo>
                  <a:lnTo>
                    <a:pt x="30" y="569"/>
                  </a:lnTo>
                  <a:lnTo>
                    <a:pt x="30" y="583"/>
                  </a:lnTo>
                  <a:lnTo>
                    <a:pt x="30" y="598"/>
                  </a:lnTo>
                  <a:lnTo>
                    <a:pt x="30" y="613"/>
                  </a:lnTo>
                  <a:lnTo>
                    <a:pt x="30" y="628"/>
                  </a:lnTo>
                  <a:lnTo>
                    <a:pt x="30" y="643"/>
                  </a:lnTo>
                  <a:lnTo>
                    <a:pt x="30" y="659"/>
                  </a:lnTo>
                  <a:lnTo>
                    <a:pt x="30" y="674"/>
                  </a:lnTo>
                  <a:lnTo>
                    <a:pt x="30" y="690"/>
                  </a:lnTo>
                  <a:lnTo>
                    <a:pt x="31" y="707"/>
                  </a:lnTo>
                  <a:lnTo>
                    <a:pt x="31" y="722"/>
                  </a:lnTo>
                  <a:lnTo>
                    <a:pt x="31" y="739"/>
                  </a:lnTo>
                  <a:lnTo>
                    <a:pt x="31" y="756"/>
                  </a:lnTo>
                  <a:lnTo>
                    <a:pt x="31" y="772"/>
                  </a:lnTo>
                  <a:lnTo>
                    <a:pt x="31" y="789"/>
                  </a:lnTo>
                  <a:lnTo>
                    <a:pt x="31" y="706"/>
                  </a:lnTo>
                  <a:lnTo>
                    <a:pt x="31" y="640"/>
                  </a:lnTo>
                  <a:lnTo>
                    <a:pt x="31" y="586"/>
                  </a:lnTo>
                  <a:lnTo>
                    <a:pt x="31" y="542"/>
                  </a:lnTo>
                  <a:lnTo>
                    <a:pt x="33" y="506"/>
                  </a:lnTo>
                  <a:lnTo>
                    <a:pt x="33" y="475"/>
                  </a:lnTo>
                  <a:lnTo>
                    <a:pt x="33" y="449"/>
                  </a:lnTo>
                  <a:lnTo>
                    <a:pt x="33" y="428"/>
                  </a:lnTo>
                  <a:lnTo>
                    <a:pt x="33" y="410"/>
                  </a:lnTo>
                  <a:lnTo>
                    <a:pt x="33" y="395"/>
                  </a:lnTo>
                  <a:lnTo>
                    <a:pt x="33" y="383"/>
                  </a:lnTo>
                  <a:lnTo>
                    <a:pt x="33" y="373"/>
                  </a:lnTo>
                  <a:lnTo>
                    <a:pt x="33" y="365"/>
                  </a:lnTo>
                  <a:lnTo>
                    <a:pt x="34" y="359"/>
                  </a:lnTo>
                  <a:lnTo>
                    <a:pt x="34" y="355"/>
                  </a:lnTo>
                  <a:lnTo>
                    <a:pt x="34" y="353"/>
                  </a:lnTo>
                  <a:lnTo>
                    <a:pt x="34" y="351"/>
                  </a:lnTo>
                  <a:lnTo>
                    <a:pt x="34" y="351"/>
                  </a:lnTo>
                  <a:lnTo>
                    <a:pt x="34" y="351"/>
                  </a:lnTo>
                  <a:lnTo>
                    <a:pt x="34" y="354"/>
                  </a:lnTo>
                  <a:lnTo>
                    <a:pt x="34" y="357"/>
                  </a:lnTo>
                  <a:lnTo>
                    <a:pt x="34" y="360"/>
                  </a:lnTo>
                  <a:lnTo>
                    <a:pt x="35" y="366"/>
                  </a:lnTo>
                  <a:lnTo>
                    <a:pt x="35" y="371"/>
                  </a:lnTo>
                  <a:lnTo>
                    <a:pt x="35" y="377"/>
                  </a:lnTo>
                  <a:lnTo>
                    <a:pt x="35" y="384"/>
                  </a:lnTo>
                  <a:lnTo>
                    <a:pt x="35" y="391"/>
                  </a:lnTo>
                  <a:lnTo>
                    <a:pt x="35" y="399"/>
                  </a:lnTo>
                  <a:lnTo>
                    <a:pt x="35" y="408"/>
                  </a:lnTo>
                  <a:lnTo>
                    <a:pt x="35" y="417"/>
                  </a:lnTo>
                  <a:lnTo>
                    <a:pt x="35" y="427"/>
                  </a:lnTo>
                  <a:lnTo>
                    <a:pt x="35" y="437"/>
                  </a:lnTo>
                  <a:lnTo>
                    <a:pt x="36" y="447"/>
                  </a:lnTo>
                  <a:lnTo>
                    <a:pt x="36" y="458"/>
                  </a:lnTo>
                  <a:lnTo>
                    <a:pt x="36" y="469"/>
                  </a:lnTo>
                  <a:lnTo>
                    <a:pt x="36" y="480"/>
                  </a:lnTo>
                  <a:lnTo>
                    <a:pt x="36" y="492"/>
                  </a:lnTo>
                  <a:lnTo>
                    <a:pt x="36" y="505"/>
                  </a:lnTo>
                  <a:lnTo>
                    <a:pt x="36" y="517"/>
                  </a:lnTo>
                  <a:lnTo>
                    <a:pt x="36" y="530"/>
                  </a:lnTo>
                  <a:lnTo>
                    <a:pt x="36" y="543"/>
                  </a:lnTo>
                  <a:lnTo>
                    <a:pt x="37" y="557"/>
                  </a:lnTo>
                  <a:lnTo>
                    <a:pt x="37" y="501"/>
                  </a:lnTo>
                  <a:lnTo>
                    <a:pt x="37" y="456"/>
                  </a:lnTo>
                  <a:lnTo>
                    <a:pt x="37" y="418"/>
                  </a:lnTo>
                  <a:lnTo>
                    <a:pt x="37" y="387"/>
                  </a:lnTo>
                  <a:lnTo>
                    <a:pt x="37" y="360"/>
                  </a:lnTo>
                  <a:lnTo>
                    <a:pt x="37" y="338"/>
                  </a:lnTo>
                  <a:lnTo>
                    <a:pt x="37" y="320"/>
                  </a:lnTo>
                  <a:lnTo>
                    <a:pt x="37" y="305"/>
                  </a:lnTo>
                  <a:lnTo>
                    <a:pt x="38" y="291"/>
                  </a:lnTo>
                  <a:lnTo>
                    <a:pt x="38" y="281"/>
                  </a:lnTo>
                  <a:lnTo>
                    <a:pt x="38" y="274"/>
                  </a:lnTo>
                  <a:lnTo>
                    <a:pt x="38" y="267"/>
                  </a:lnTo>
                  <a:lnTo>
                    <a:pt x="38" y="263"/>
                  </a:lnTo>
                  <a:lnTo>
                    <a:pt x="38" y="260"/>
                  </a:lnTo>
                  <a:lnTo>
                    <a:pt x="38" y="258"/>
                  </a:lnTo>
                  <a:lnTo>
                    <a:pt x="38" y="258"/>
                  </a:lnTo>
                  <a:lnTo>
                    <a:pt x="38" y="259"/>
                  </a:lnTo>
                  <a:lnTo>
                    <a:pt x="38" y="260"/>
                  </a:lnTo>
                  <a:lnTo>
                    <a:pt x="39" y="264"/>
                  </a:lnTo>
                  <a:lnTo>
                    <a:pt x="39" y="267"/>
                  </a:lnTo>
                  <a:lnTo>
                    <a:pt x="39" y="272"/>
                  </a:lnTo>
                  <a:lnTo>
                    <a:pt x="39" y="277"/>
                  </a:lnTo>
                  <a:lnTo>
                    <a:pt x="39" y="284"/>
                  </a:lnTo>
                  <a:lnTo>
                    <a:pt x="39" y="290"/>
                  </a:lnTo>
                  <a:lnTo>
                    <a:pt x="39" y="297"/>
                  </a:lnTo>
                  <a:lnTo>
                    <a:pt x="39" y="305"/>
                  </a:lnTo>
                  <a:lnTo>
                    <a:pt x="39" y="314"/>
                  </a:lnTo>
                  <a:lnTo>
                    <a:pt x="40" y="323"/>
                  </a:lnTo>
                  <a:lnTo>
                    <a:pt x="40" y="333"/>
                  </a:lnTo>
                  <a:lnTo>
                    <a:pt x="40" y="343"/>
                  </a:lnTo>
                  <a:lnTo>
                    <a:pt x="40" y="353"/>
                  </a:lnTo>
                  <a:lnTo>
                    <a:pt x="40" y="364"/>
                  </a:lnTo>
                  <a:lnTo>
                    <a:pt x="40" y="375"/>
                  </a:lnTo>
                  <a:lnTo>
                    <a:pt x="40" y="335"/>
                  </a:lnTo>
                  <a:lnTo>
                    <a:pt x="40" y="301"/>
                  </a:lnTo>
                  <a:lnTo>
                    <a:pt x="40" y="274"/>
                  </a:lnTo>
                  <a:lnTo>
                    <a:pt x="41" y="250"/>
                  </a:lnTo>
                  <a:lnTo>
                    <a:pt x="41" y="230"/>
                  </a:lnTo>
                  <a:lnTo>
                    <a:pt x="41" y="215"/>
                  </a:lnTo>
                  <a:lnTo>
                    <a:pt x="41" y="202"/>
                  </a:lnTo>
                  <a:lnTo>
                    <a:pt x="41" y="190"/>
                  </a:lnTo>
                  <a:lnTo>
                    <a:pt x="41" y="182"/>
                  </a:lnTo>
                  <a:lnTo>
                    <a:pt x="41" y="175"/>
                  </a:lnTo>
                  <a:lnTo>
                    <a:pt x="41" y="169"/>
                  </a:lnTo>
                  <a:lnTo>
                    <a:pt x="41" y="166"/>
                  </a:lnTo>
                  <a:lnTo>
                    <a:pt x="41" y="165"/>
                  </a:lnTo>
                  <a:lnTo>
                    <a:pt x="43" y="164"/>
                  </a:lnTo>
                  <a:lnTo>
                    <a:pt x="43" y="164"/>
                  </a:lnTo>
                  <a:lnTo>
                    <a:pt x="43" y="166"/>
                  </a:lnTo>
                  <a:lnTo>
                    <a:pt x="43" y="168"/>
                  </a:lnTo>
                  <a:lnTo>
                    <a:pt x="43" y="172"/>
                  </a:lnTo>
                  <a:lnTo>
                    <a:pt x="43" y="176"/>
                  </a:lnTo>
                  <a:lnTo>
                    <a:pt x="43" y="182"/>
                  </a:lnTo>
                  <a:lnTo>
                    <a:pt x="43" y="187"/>
                  </a:lnTo>
                  <a:lnTo>
                    <a:pt x="43" y="194"/>
                  </a:lnTo>
                  <a:lnTo>
                    <a:pt x="44" y="200"/>
                  </a:lnTo>
                  <a:lnTo>
                    <a:pt x="44" y="208"/>
                  </a:lnTo>
                  <a:lnTo>
                    <a:pt x="44" y="217"/>
                  </a:lnTo>
                  <a:lnTo>
                    <a:pt x="44" y="225"/>
                  </a:lnTo>
                  <a:lnTo>
                    <a:pt x="44" y="235"/>
                  </a:lnTo>
                  <a:lnTo>
                    <a:pt x="44" y="245"/>
                  </a:lnTo>
                  <a:lnTo>
                    <a:pt x="44" y="255"/>
                  </a:lnTo>
                  <a:lnTo>
                    <a:pt x="44" y="266"/>
                  </a:lnTo>
                  <a:lnTo>
                    <a:pt x="44" y="276"/>
                  </a:lnTo>
                  <a:lnTo>
                    <a:pt x="45" y="288"/>
                  </a:lnTo>
                  <a:lnTo>
                    <a:pt x="45" y="299"/>
                  </a:lnTo>
                  <a:lnTo>
                    <a:pt x="45" y="311"/>
                  </a:lnTo>
                  <a:lnTo>
                    <a:pt x="45" y="325"/>
                  </a:lnTo>
                  <a:lnTo>
                    <a:pt x="45" y="337"/>
                  </a:lnTo>
                  <a:lnTo>
                    <a:pt x="45" y="350"/>
                  </a:lnTo>
                  <a:lnTo>
                    <a:pt x="45" y="364"/>
                  </a:lnTo>
                  <a:lnTo>
                    <a:pt x="45" y="377"/>
                  </a:lnTo>
                  <a:lnTo>
                    <a:pt x="45" y="391"/>
                  </a:lnTo>
                  <a:lnTo>
                    <a:pt x="45" y="405"/>
                  </a:lnTo>
                  <a:lnTo>
                    <a:pt x="46" y="419"/>
                  </a:lnTo>
                  <a:lnTo>
                    <a:pt x="46" y="435"/>
                  </a:lnTo>
                  <a:lnTo>
                    <a:pt x="46" y="449"/>
                  </a:lnTo>
                  <a:lnTo>
                    <a:pt x="46" y="465"/>
                  </a:lnTo>
                  <a:lnTo>
                    <a:pt x="46" y="479"/>
                  </a:lnTo>
                  <a:lnTo>
                    <a:pt x="46" y="495"/>
                  </a:lnTo>
                  <a:lnTo>
                    <a:pt x="46" y="510"/>
                  </a:lnTo>
                  <a:lnTo>
                    <a:pt x="46" y="527"/>
                  </a:lnTo>
                  <a:lnTo>
                    <a:pt x="46" y="542"/>
                  </a:lnTo>
                  <a:lnTo>
                    <a:pt x="47" y="559"/>
                  </a:lnTo>
                  <a:lnTo>
                    <a:pt x="47" y="575"/>
                  </a:lnTo>
                  <a:lnTo>
                    <a:pt x="47" y="591"/>
                  </a:lnTo>
                  <a:lnTo>
                    <a:pt x="47" y="608"/>
                  </a:lnTo>
                  <a:lnTo>
                    <a:pt x="47" y="625"/>
                  </a:lnTo>
                  <a:lnTo>
                    <a:pt x="47" y="642"/>
                  </a:lnTo>
                  <a:lnTo>
                    <a:pt x="47" y="659"/>
                  </a:lnTo>
                  <a:lnTo>
                    <a:pt x="47" y="677"/>
                  </a:lnTo>
                  <a:lnTo>
                    <a:pt x="47" y="693"/>
                  </a:lnTo>
                  <a:lnTo>
                    <a:pt x="48" y="711"/>
                  </a:lnTo>
                  <a:lnTo>
                    <a:pt x="48" y="640"/>
                  </a:lnTo>
                  <a:lnTo>
                    <a:pt x="48" y="582"/>
                  </a:lnTo>
                  <a:lnTo>
                    <a:pt x="48" y="536"/>
                  </a:lnTo>
                  <a:lnTo>
                    <a:pt x="48" y="497"/>
                  </a:lnTo>
                  <a:lnTo>
                    <a:pt x="48" y="464"/>
                  </a:lnTo>
                  <a:lnTo>
                    <a:pt x="48" y="437"/>
                  </a:lnTo>
                  <a:lnTo>
                    <a:pt x="48" y="414"/>
                  </a:lnTo>
                  <a:lnTo>
                    <a:pt x="48" y="395"/>
                  </a:lnTo>
                  <a:lnTo>
                    <a:pt x="48" y="379"/>
                  </a:lnTo>
                  <a:lnTo>
                    <a:pt x="49" y="366"/>
                  </a:lnTo>
                  <a:lnTo>
                    <a:pt x="49" y="356"/>
                  </a:lnTo>
                  <a:lnTo>
                    <a:pt x="49" y="347"/>
                  </a:lnTo>
                  <a:lnTo>
                    <a:pt x="49" y="341"/>
                  </a:lnTo>
                  <a:lnTo>
                    <a:pt x="49" y="336"/>
                  </a:lnTo>
                  <a:lnTo>
                    <a:pt x="49" y="333"/>
                  </a:lnTo>
                  <a:lnTo>
                    <a:pt x="49" y="331"/>
                  </a:lnTo>
                  <a:lnTo>
                    <a:pt x="49" y="330"/>
                  </a:lnTo>
                  <a:lnTo>
                    <a:pt x="49" y="331"/>
                  </a:lnTo>
                  <a:lnTo>
                    <a:pt x="50" y="333"/>
                  </a:lnTo>
                  <a:lnTo>
                    <a:pt x="50" y="336"/>
                  </a:lnTo>
                  <a:lnTo>
                    <a:pt x="50" y="339"/>
                  </a:lnTo>
                  <a:lnTo>
                    <a:pt x="50" y="344"/>
                  </a:lnTo>
                  <a:lnTo>
                    <a:pt x="50" y="349"/>
                  </a:lnTo>
                  <a:lnTo>
                    <a:pt x="50" y="355"/>
                  </a:lnTo>
                  <a:lnTo>
                    <a:pt x="50" y="361"/>
                  </a:lnTo>
                  <a:lnTo>
                    <a:pt x="50" y="368"/>
                  </a:lnTo>
                  <a:lnTo>
                    <a:pt x="50" y="376"/>
                  </a:lnTo>
                  <a:lnTo>
                    <a:pt x="51" y="385"/>
                  </a:lnTo>
                  <a:lnTo>
                    <a:pt x="51" y="394"/>
                  </a:lnTo>
                  <a:lnTo>
                    <a:pt x="51" y="403"/>
                  </a:lnTo>
                  <a:lnTo>
                    <a:pt x="51" y="412"/>
                  </a:lnTo>
                  <a:lnTo>
                    <a:pt x="51" y="422"/>
                  </a:lnTo>
                  <a:lnTo>
                    <a:pt x="51" y="434"/>
                  </a:lnTo>
                  <a:lnTo>
                    <a:pt x="51" y="445"/>
                  </a:lnTo>
                  <a:lnTo>
                    <a:pt x="51" y="456"/>
                  </a:lnTo>
                  <a:lnTo>
                    <a:pt x="51" y="468"/>
                  </a:lnTo>
                  <a:lnTo>
                    <a:pt x="51" y="480"/>
                  </a:lnTo>
                  <a:lnTo>
                    <a:pt x="53" y="492"/>
                  </a:lnTo>
                  <a:lnTo>
                    <a:pt x="53" y="506"/>
                  </a:lnTo>
                  <a:lnTo>
                    <a:pt x="53" y="519"/>
                  </a:lnTo>
                  <a:lnTo>
                    <a:pt x="53" y="532"/>
                  </a:lnTo>
                  <a:lnTo>
                    <a:pt x="53" y="546"/>
                  </a:lnTo>
                  <a:lnTo>
                    <a:pt x="53" y="560"/>
                  </a:lnTo>
                  <a:lnTo>
                    <a:pt x="53" y="505"/>
                  </a:lnTo>
                  <a:lnTo>
                    <a:pt x="53" y="459"/>
                  </a:lnTo>
                  <a:lnTo>
                    <a:pt x="53" y="421"/>
                  </a:lnTo>
                  <a:lnTo>
                    <a:pt x="54" y="389"/>
                  </a:lnTo>
                  <a:lnTo>
                    <a:pt x="54" y="364"/>
                  </a:lnTo>
                  <a:lnTo>
                    <a:pt x="54" y="341"/>
                  </a:lnTo>
                  <a:lnTo>
                    <a:pt x="54" y="323"/>
                  </a:lnTo>
                  <a:lnTo>
                    <a:pt x="54" y="308"/>
                  </a:lnTo>
                  <a:lnTo>
                    <a:pt x="54" y="295"/>
                  </a:lnTo>
                  <a:lnTo>
                    <a:pt x="54" y="285"/>
                  </a:lnTo>
                  <a:lnTo>
                    <a:pt x="54" y="277"/>
                  </a:lnTo>
                  <a:lnTo>
                    <a:pt x="54" y="270"/>
                  </a:lnTo>
                  <a:lnTo>
                    <a:pt x="55" y="266"/>
                  </a:lnTo>
                  <a:lnTo>
                    <a:pt x="55" y="264"/>
                  </a:lnTo>
                  <a:lnTo>
                    <a:pt x="55" y="262"/>
                  </a:lnTo>
                  <a:lnTo>
                    <a:pt x="55" y="262"/>
                  </a:lnTo>
                  <a:lnTo>
                    <a:pt x="55" y="263"/>
                  </a:lnTo>
                  <a:lnTo>
                    <a:pt x="55" y="264"/>
                  </a:lnTo>
                  <a:lnTo>
                    <a:pt x="55" y="267"/>
                  </a:lnTo>
                  <a:lnTo>
                    <a:pt x="55" y="270"/>
                  </a:lnTo>
                  <a:lnTo>
                    <a:pt x="55" y="275"/>
                  </a:lnTo>
                  <a:lnTo>
                    <a:pt x="55" y="280"/>
                  </a:lnTo>
                  <a:lnTo>
                    <a:pt x="56" y="286"/>
                  </a:lnTo>
                  <a:lnTo>
                    <a:pt x="56" y="294"/>
                  </a:lnTo>
                  <a:lnTo>
                    <a:pt x="56" y="300"/>
                  </a:lnTo>
                  <a:lnTo>
                    <a:pt x="56" y="308"/>
                  </a:lnTo>
                  <a:lnTo>
                    <a:pt x="56" y="317"/>
                  </a:lnTo>
                  <a:lnTo>
                    <a:pt x="56" y="326"/>
                  </a:lnTo>
                  <a:lnTo>
                    <a:pt x="56" y="335"/>
                  </a:lnTo>
                  <a:lnTo>
                    <a:pt x="56" y="345"/>
                  </a:lnTo>
                  <a:lnTo>
                    <a:pt x="56" y="356"/>
                  </a:lnTo>
                  <a:lnTo>
                    <a:pt x="57" y="366"/>
                  </a:lnTo>
                  <a:lnTo>
                    <a:pt x="57" y="378"/>
                  </a:lnTo>
                  <a:lnTo>
                    <a:pt x="57" y="389"/>
                  </a:lnTo>
                  <a:lnTo>
                    <a:pt x="57" y="401"/>
                  </a:lnTo>
                  <a:lnTo>
                    <a:pt x="57" y="414"/>
                  </a:lnTo>
                  <a:lnTo>
                    <a:pt x="57" y="426"/>
                  </a:lnTo>
                  <a:lnTo>
                    <a:pt x="57" y="439"/>
                  </a:lnTo>
                  <a:lnTo>
                    <a:pt x="57" y="451"/>
                  </a:lnTo>
                  <a:lnTo>
                    <a:pt x="57" y="466"/>
                  </a:lnTo>
                  <a:lnTo>
                    <a:pt x="58" y="479"/>
                  </a:lnTo>
                  <a:lnTo>
                    <a:pt x="58" y="494"/>
                  </a:lnTo>
                  <a:lnTo>
                    <a:pt x="58" y="507"/>
                  </a:lnTo>
                  <a:lnTo>
                    <a:pt x="58" y="521"/>
                  </a:lnTo>
                  <a:lnTo>
                    <a:pt x="58" y="537"/>
                  </a:lnTo>
                  <a:lnTo>
                    <a:pt x="58" y="551"/>
                  </a:lnTo>
                  <a:lnTo>
                    <a:pt x="58" y="567"/>
                  </a:lnTo>
                  <a:lnTo>
                    <a:pt x="58" y="581"/>
                  </a:lnTo>
                  <a:lnTo>
                    <a:pt x="58" y="597"/>
                  </a:lnTo>
                  <a:lnTo>
                    <a:pt x="58" y="613"/>
                  </a:lnTo>
                  <a:lnTo>
                    <a:pt x="59" y="629"/>
                  </a:lnTo>
                  <a:lnTo>
                    <a:pt x="59" y="645"/>
                  </a:lnTo>
                  <a:lnTo>
                    <a:pt x="59" y="661"/>
                  </a:lnTo>
                  <a:lnTo>
                    <a:pt x="59" y="678"/>
                  </a:lnTo>
                  <a:lnTo>
                    <a:pt x="59" y="694"/>
                  </a:lnTo>
                  <a:lnTo>
                    <a:pt x="59" y="711"/>
                  </a:lnTo>
                  <a:lnTo>
                    <a:pt x="59" y="728"/>
                  </a:lnTo>
                  <a:lnTo>
                    <a:pt x="59" y="744"/>
                  </a:lnTo>
                  <a:lnTo>
                    <a:pt x="59" y="762"/>
                  </a:lnTo>
                  <a:lnTo>
                    <a:pt x="60" y="779"/>
                  </a:lnTo>
                  <a:lnTo>
                    <a:pt x="60" y="797"/>
                  </a:lnTo>
                  <a:lnTo>
                    <a:pt x="60" y="712"/>
                  </a:lnTo>
                  <a:lnTo>
                    <a:pt x="60" y="646"/>
                  </a:lnTo>
                  <a:lnTo>
                    <a:pt x="60" y="592"/>
                  </a:lnTo>
                  <a:lnTo>
                    <a:pt x="60" y="548"/>
                  </a:lnTo>
                  <a:lnTo>
                    <a:pt x="60" y="511"/>
                  </a:lnTo>
                  <a:lnTo>
                    <a:pt x="60" y="480"/>
                  </a:lnTo>
                  <a:lnTo>
                    <a:pt x="60" y="455"/>
                  </a:lnTo>
                  <a:lnTo>
                    <a:pt x="61" y="432"/>
                  </a:lnTo>
                  <a:lnTo>
                    <a:pt x="61" y="415"/>
                  </a:lnTo>
                  <a:lnTo>
                    <a:pt x="61" y="400"/>
                  </a:lnTo>
                  <a:lnTo>
                    <a:pt x="61" y="388"/>
                  </a:lnTo>
                  <a:lnTo>
                    <a:pt x="61" y="378"/>
                  </a:lnTo>
                  <a:lnTo>
                    <a:pt x="61" y="370"/>
                  </a:lnTo>
                  <a:lnTo>
                    <a:pt x="61" y="364"/>
                  </a:lnTo>
                  <a:lnTo>
                    <a:pt x="61" y="359"/>
                  </a:lnTo>
                  <a:lnTo>
                    <a:pt x="61" y="357"/>
                  </a:lnTo>
                  <a:lnTo>
                    <a:pt x="61" y="356"/>
                  </a:lnTo>
                  <a:lnTo>
                    <a:pt x="63" y="355"/>
                  </a:lnTo>
                  <a:lnTo>
                    <a:pt x="63" y="356"/>
                  </a:lnTo>
                  <a:lnTo>
                    <a:pt x="63" y="358"/>
                  </a:lnTo>
                  <a:lnTo>
                    <a:pt x="63" y="361"/>
                  </a:lnTo>
                  <a:lnTo>
                    <a:pt x="63" y="365"/>
                  </a:lnTo>
                  <a:lnTo>
                    <a:pt x="63" y="369"/>
                  </a:lnTo>
                  <a:lnTo>
                    <a:pt x="63" y="375"/>
                  </a:lnTo>
                  <a:lnTo>
                    <a:pt x="63" y="381"/>
                  </a:lnTo>
                  <a:lnTo>
                    <a:pt x="63" y="388"/>
                  </a:lnTo>
                  <a:lnTo>
                    <a:pt x="64" y="396"/>
                  </a:lnTo>
                  <a:lnTo>
                    <a:pt x="64" y="404"/>
                  </a:lnTo>
                  <a:lnTo>
                    <a:pt x="64" y="411"/>
                  </a:lnTo>
                  <a:lnTo>
                    <a:pt x="64" y="421"/>
                  </a:lnTo>
                  <a:lnTo>
                    <a:pt x="64" y="430"/>
                  </a:lnTo>
                  <a:lnTo>
                    <a:pt x="64" y="440"/>
                  </a:lnTo>
                  <a:lnTo>
                    <a:pt x="64" y="451"/>
                  </a:lnTo>
                  <a:lnTo>
                    <a:pt x="64" y="461"/>
                  </a:lnTo>
                  <a:lnTo>
                    <a:pt x="64" y="472"/>
                  </a:lnTo>
                  <a:lnTo>
                    <a:pt x="65" y="485"/>
                  </a:lnTo>
                  <a:lnTo>
                    <a:pt x="65" y="497"/>
                  </a:lnTo>
                  <a:lnTo>
                    <a:pt x="65" y="509"/>
                  </a:lnTo>
                  <a:lnTo>
                    <a:pt x="65" y="521"/>
                  </a:lnTo>
                  <a:lnTo>
                    <a:pt x="65" y="535"/>
                  </a:lnTo>
                  <a:lnTo>
                    <a:pt x="65" y="548"/>
                  </a:lnTo>
                  <a:lnTo>
                    <a:pt x="65" y="561"/>
                  </a:lnTo>
                  <a:lnTo>
                    <a:pt x="65" y="575"/>
                  </a:lnTo>
                  <a:lnTo>
                    <a:pt x="65" y="589"/>
                  </a:lnTo>
                  <a:lnTo>
                    <a:pt x="65" y="603"/>
                  </a:lnTo>
                  <a:lnTo>
                    <a:pt x="66" y="618"/>
                  </a:lnTo>
                  <a:lnTo>
                    <a:pt x="66" y="632"/>
                  </a:lnTo>
                  <a:lnTo>
                    <a:pt x="66" y="647"/>
                  </a:lnTo>
                  <a:lnTo>
                    <a:pt x="66" y="662"/>
                  </a:lnTo>
                  <a:lnTo>
                    <a:pt x="66" y="678"/>
                  </a:lnTo>
                  <a:lnTo>
                    <a:pt x="66" y="693"/>
                  </a:lnTo>
                  <a:lnTo>
                    <a:pt x="66" y="709"/>
                  </a:lnTo>
                  <a:lnTo>
                    <a:pt x="66" y="724"/>
                  </a:lnTo>
                  <a:lnTo>
                    <a:pt x="66" y="741"/>
                  </a:lnTo>
                  <a:lnTo>
                    <a:pt x="67" y="665"/>
                  </a:lnTo>
                  <a:lnTo>
                    <a:pt x="67" y="603"/>
                  </a:lnTo>
                  <a:lnTo>
                    <a:pt x="67" y="552"/>
                  </a:lnTo>
                  <a:lnTo>
                    <a:pt x="67" y="511"/>
                  </a:lnTo>
                  <a:lnTo>
                    <a:pt x="67" y="477"/>
                  </a:lnTo>
                  <a:lnTo>
                    <a:pt x="67" y="448"/>
                  </a:lnTo>
                  <a:lnTo>
                    <a:pt x="67" y="425"/>
                  </a:lnTo>
                  <a:lnTo>
                    <a:pt x="67" y="405"/>
                  </a:lnTo>
                  <a:lnTo>
                    <a:pt x="67" y="387"/>
                  </a:lnTo>
                  <a:lnTo>
                    <a:pt x="68" y="374"/>
                  </a:lnTo>
                  <a:lnTo>
                    <a:pt x="68" y="363"/>
                  </a:lnTo>
                  <a:lnTo>
                    <a:pt x="68" y="354"/>
                  </a:lnTo>
                  <a:lnTo>
                    <a:pt x="68" y="346"/>
                  </a:lnTo>
                  <a:lnTo>
                    <a:pt x="68" y="341"/>
                  </a:lnTo>
                  <a:lnTo>
                    <a:pt x="68" y="337"/>
                  </a:lnTo>
                  <a:lnTo>
                    <a:pt x="68" y="335"/>
                  </a:lnTo>
                  <a:lnTo>
                    <a:pt x="68" y="334"/>
                  </a:lnTo>
                  <a:lnTo>
                    <a:pt x="68" y="335"/>
                  </a:lnTo>
                  <a:lnTo>
                    <a:pt x="68" y="336"/>
                  </a:lnTo>
                  <a:lnTo>
                    <a:pt x="69" y="338"/>
                  </a:lnTo>
                  <a:lnTo>
                    <a:pt x="69" y="341"/>
                  </a:lnTo>
                  <a:lnTo>
                    <a:pt x="69" y="346"/>
                  </a:lnTo>
                  <a:lnTo>
                    <a:pt x="69" y="350"/>
                  </a:lnTo>
                  <a:lnTo>
                    <a:pt x="69" y="356"/>
                  </a:lnTo>
                  <a:lnTo>
                    <a:pt x="69" y="363"/>
                  </a:lnTo>
                  <a:lnTo>
                    <a:pt x="69" y="369"/>
                  </a:lnTo>
                  <a:lnTo>
                    <a:pt x="69" y="377"/>
                  </a:lnTo>
                  <a:lnTo>
                    <a:pt x="69" y="385"/>
                  </a:lnTo>
                  <a:lnTo>
                    <a:pt x="70" y="394"/>
                  </a:lnTo>
                  <a:lnTo>
                    <a:pt x="70" y="350"/>
                  </a:lnTo>
                  <a:lnTo>
                    <a:pt x="70" y="314"/>
                  </a:lnTo>
                  <a:lnTo>
                    <a:pt x="70" y="284"/>
                  </a:lnTo>
                  <a:lnTo>
                    <a:pt x="70" y="258"/>
                  </a:lnTo>
                  <a:lnTo>
                    <a:pt x="70" y="237"/>
                  </a:lnTo>
                  <a:lnTo>
                    <a:pt x="70" y="219"/>
                  </a:lnTo>
                  <a:lnTo>
                    <a:pt x="70" y="205"/>
                  </a:lnTo>
                  <a:lnTo>
                    <a:pt x="70" y="193"/>
                  </a:lnTo>
                  <a:lnTo>
                    <a:pt x="71" y="183"/>
                  </a:lnTo>
                  <a:lnTo>
                    <a:pt x="71" y="175"/>
                  </a:lnTo>
                  <a:lnTo>
                    <a:pt x="71" y="169"/>
                  </a:lnTo>
                  <a:lnTo>
                    <a:pt x="71" y="165"/>
                  </a:lnTo>
                  <a:lnTo>
                    <a:pt x="71" y="163"/>
                  </a:lnTo>
                  <a:lnTo>
                    <a:pt x="71" y="162"/>
                  </a:lnTo>
                  <a:lnTo>
                    <a:pt x="71" y="162"/>
                  </a:lnTo>
                  <a:lnTo>
                    <a:pt x="71" y="163"/>
                  </a:lnTo>
                  <a:lnTo>
                    <a:pt x="71" y="165"/>
                  </a:lnTo>
                  <a:lnTo>
                    <a:pt x="71" y="167"/>
                  </a:lnTo>
                  <a:lnTo>
                    <a:pt x="73" y="172"/>
                  </a:lnTo>
                  <a:lnTo>
                    <a:pt x="73" y="176"/>
                  </a:lnTo>
                  <a:lnTo>
                    <a:pt x="73" y="182"/>
                  </a:lnTo>
                  <a:lnTo>
                    <a:pt x="73" y="188"/>
                  </a:lnTo>
                  <a:lnTo>
                    <a:pt x="73" y="195"/>
                  </a:lnTo>
                  <a:lnTo>
                    <a:pt x="73" y="202"/>
                  </a:lnTo>
                  <a:lnTo>
                    <a:pt x="73" y="172"/>
                  </a:lnTo>
                  <a:lnTo>
                    <a:pt x="73" y="146"/>
                  </a:lnTo>
                  <a:lnTo>
                    <a:pt x="73" y="124"/>
                  </a:lnTo>
                  <a:lnTo>
                    <a:pt x="74" y="106"/>
                  </a:lnTo>
                  <a:lnTo>
                    <a:pt x="74" y="92"/>
                  </a:lnTo>
                  <a:lnTo>
                    <a:pt x="74" y="79"/>
                  </a:lnTo>
                  <a:lnTo>
                    <a:pt x="74" y="69"/>
                  </a:lnTo>
                  <a:lnTo>
                    <a:pt x="74" y="62"/>
                  </a:lnTo>
                  <a:lnTo>
                    <a:pt x="74" y="56"/>
                  </a:lnTo>
                  <a:lnTo>
                    <a:pt x="74" y="52"/>
                  </a:lnTo>
                  <a:lnTo>
                    <a:pt x="74" y="48"/>
                  </a:lnTo>
                  <a:lnTo>
                    <a:pt x="74" y="47"/>
                  </a:lnTo>
                  <a:lnTo>
                    <a:pt x="75" y="47"/>
                  </a:lnTo>
                  <a:lnTo>
                    <a:pt x="75" y="48"/>
                  </a:lnTo>
                  <a:lnTo>
                    <a:pt x="75" y="51"/>
                  </a:lnTo>
                  <a:lnTo>
                    <a:pt x="75" y="53"/>
                  </a:lnTo>
                  <a:lnTo>
                    <a:pt x="75" y="57"/>
                  </a:lnTo>
                  <a:lnTo>
                    <a:pt x="75" y="62"/>
                  </a:lnTo>
                  <a:lnTo>
                    <a:pt x="75" y="67"/>
                  </a:lnTo>
                  <a:lnTo>
                    <a:pt x="75" y="73"/>
                  </a:lnTo>
                  <a:lnTo>
                    <a:pt x="75" y="81"/>
                  </a:lnTo>
                  <a:lnTo>
                    <a:pt x="75" y="87"/>
                  </a:lnTo>
                  <a:lnTo>
                    <a:pt x="76" y="95"/>
                  </a:lnTo>
                  <a:lnTo>
                    <a:pt x="76" y="104"/>
                  </a:lnTo>
                  <a:lnTo>
                    <a:pt x="76" y="113"/>
                  </a:lnTo>
                  <a:lnTo>
                    <a:pt x="76" y="123"/>
                  </a:lnTo>
                  <a:lnTo>
                    <a:pt x="76" y="133"/>
                  </a:lnTo>
                  <a:lnTo>
                    <a:pt x="76" y="143"/>
                  </a:lnTo>
                  <a:lnTo>
                    <a:pt x="76" y="154"/>
                  </a:lnTo>
                  <a:lnTo>
                    <a:pt x="76" y="165"/>
                  </a:lnTo>
                  <a:lnTo>
                    <a:pt x="76" y="177"/>
                  </a:lnTo>
                  <a:lnTo>
                    <a:pt x="77" y="188"/>
                  </a:lnTo>
                  <a:lnTo>
                    <a:pt x="77" y="200"/>
                  </a:lnTo>
                  <a:lnTo>
                    <a:pt x="77" y="214"/>
                  </a:lnTo>
                  <a:lnTo>
                    <a:pt x="77" y="226"/>
                  </a:lnTo>
                  <a:lnTo>
                    <a:pt x="77" y="199"/>
                  </a:lnTo>
                  <a:lnTo>
                    <a:pt x="77" y="176"/>
                  </a:lnTo>
                  <a:lnTo>
                    <a:pt x="77" y="157"/>
                  </a:lnTo>
                  <a:lnTo>
                    <a:pt x="77" y="142"/>
                  </a:lnTo>
                  <a:lnTo>
                    <a:pt x="77" y="128"/>
                  </a:lnTo>
                  <a:lnTo>
                    <a:pt x="78" y="117"/>
                  </a:lnTo>
                  <a:lnTo>
                    <a:pt x="78" y="108"/>
                  </a:lnTo>
                  <a:lnTo>
                    <a:pt x="78" y="103"/>
                  </a:lnTo>
                  <a:lnTo>
                    <a:pt x="78" y="97"/>
                  </a:lnTo>
                  <a:lnTo>
                    <a:pt x="78" y="94"/>
                  </a:lnTo>
                  <a:lnTo>
                    <a:pt x="78" y="93"/>
                  </a:lnTo>
                  <a:lnTo>
                    <a:pt x="78" y="92"/>
                  </a:lnTo>
                  <a:lnTo>
                    <a:pt x="78" y="93"/>
                  </a:lnTo>
                  <a:lnTo>
                    <a:pt x="78" y="94"/>
                  </a:lnTo>
                  <a:lnTo>
                    <a:pt x="78" y="96"/>
                  </a:lnTo>
                  <a:lnTo>
                    <a:pt x="79" y="101"/>
                  </a:lnTo>
                  <a:lnTo>
                    <a:pt x="79" y="104"/>
                  </a:lnTo>
                  <a:lnTo>
                    <a:pt x="79" y="109"/>
                  </a:lnTo>
                  <a:lnTo>
                    <a:pt x="79" y="115"/>
                  </a:lnTo>
                  <a:lnTo>
                    <a:pt x="79" y="122"/>
                  </a:lnTo>
                  <a:lnTo>
                    <a:pt x="79" y="129"/>
                  </a:lnTo>
                  <a:lnTo>
                    <a:pt x="79" y="103"/>
                  </a:lnTo>
                  <a:lnTo>
                    <a:pt x="79" y="81"/>
                  </a:lnTo>
                  <a:lnTo>
                    <a:pt x="79" y="62"/>
                  </a:lnTo>
                  <a:lnTo>
                    <a:pt x="80" y="46"/>
                  </a:lnTo>
                  <a:lnTo>
                    <a:pt x="80" y="34"/>
                  </a:lnTo>
                  <a:lnTo>
                    <a:pt x="80" y="24"/>
                  </a:lnTo>
                  <a:lnTo>
                    <a:pt x="80" y="15"/>
                  </a:lnTo>
                  <a:lnTo>
                    <a:pt x="80" y="10"/>
                  </a:lnTo>
                  <a:lnTo>
                    <a:pt x="80" y="5"/>
                  </a:lnTo>
                  <a:lnTo>
                    <a:pt x="80" y="2"/>
                  </a:lnTo>
                  <a:lnTo>
                    <a:pt x="80" y="0"/>
                  </a:lnTo>
                  <a:lnTo>
                    <a:pt x="80" y="0"/>
                  </a:lnTo>
                  <a:lnTo>
                    <a:pt x="81" y="1"/>
                  </a:lnTo>
                  <a:lnTo>
                    <a:pt x="81" y="2"/>
                  </a:lnTo>
                  <a:lnTo>
                    <a:pt x="81" y="5"/>
                  </a:lnTo>
                  <a:lnTo>
                    <a:pt x="81" y="8"/>
                  </a:lnTo>
                  <a:lnTo>
                    <a:pt x="81" y="13"/>
                  </a:lnTo>
                  <a:lnTo>
                    <a:pt x="81" y="18"/>
                  </a:lnTo>
                  <a:lnTo>
                    <a:pt x="81" y="24"/>
                  </a:lnTo>
                  <a:lnTo>
                    <a:pt x="81" y="31"/>
                  </a:lnTo>
                  <a:lnTo>
                    <a:pt x="81" y="38"/>
                  </a:lnTo>
                  <a:lnTo>
                    <a:pt x="81" y="46"/>
                  </a:lnTo>
                  <a:lnTo>
                    <a:pt x="83" y="55"/>
                  </a:lnTo>
                  <a:lnTo>
                    <a:pt x="83" y="64"/>
                  </a:lnTo>
                  <a:lnTo>
                    <a:pt x="83" y="73"/>
                  </a:lnTo>
                  <a:lnTo>
                    <a:pt x="83" y="83"/>
                  </a:lnTo>
                  <a:lnTo>
                    <a:pt x="83" y="94"/>
                  </a:lnTo>
                  <a:lnTo>
                    <a:pt x="83" y="104"/>
                  </a:lnTo>
                  <a:lnTo>
                    <a:pt x="83" y="115"/>
                  </a:lnTo>
                  <a:lnTo>
                    <a:pt x="83" y="127"/>
                  </a:lnTo>
                  <a:lnTo>
                    <a:pt x="83" y="138"/>
                  </a:lnTo>
                  <a:lnTo>
                    <a:pt x="84" y="150"/>
                  </a:lnTo>
                  <a:lnTo>
                    <a:pt x="84" y="164"/>
                  </a:lnTo>
                  <a:lnTo>
                    <a:pt x="84" y="139"/>
                  </a:lnTo>
                  <a:lnTo>
                    <a:pt x="84" y="119"/>
                  </a:lnTo>
                  <a:lnTo>
                    <a:pt x="84" y="104"/>
                  </a:lnTo>
                  <a:lnTo>
                    <a:pt x="84" y="89"/>
                  </a:lnTo>
                  <a:lnTo>
                    <a:pt x="84" y="78"/>
                  </a:lnTo>
                  <a:lnTo>
                    <a:pt x="84" y="69"/>
                  </a:lnTo>
                  <a:lnTo>
                    <a:pt x="84" y="63"/>
                  </a:lnTo>
                  <a:lnTo>
                    <a:pt x="84" y="57"/>
                  </a:lnTo>
                  <a:lnTo>
                    <a:pt x="85" y="54"/>
                  </a:lnTo>
                  <a:lnTo>
                    <a:pt x="85" y="52"/>
                  </a:lnTo>
                  <a:lnTo>
                    <a:pt x="85" y="51"/>
                  </a:lnTo>
                  <a:lnTo>
                    <a:pt x="85" y="52"/>
                  </a:lnTo>
                  <a:lnTo>
                    <a:pt x="85" y="53"/>
                  </a:lnTo>
                  <a:lnTo>
                    <a:pt x="85" y="55"/>
                  </a:lnTo>
                  <a:lnTo>
                    <a:pt x="85" y="58"/>
                  </a:lnTo>
                  <a:lnTo>
                    <a:pt x="85" y="63"/>
                  </a:lnTo>
                  <a:lnTo>
                    <a:pt x="85" y="68"/>
                  </a:lnTo>
                  <a:lnTo>
                    <a:pt x="86" y="74"/>
                  </a:lnTo>
                  <a:lnTo>
                    <a:pt x="86" y="79"/>
                  </a:lnTo>
                  <a:lnTo>
                    <a:pt x="86" y="87"/>
                  </a:lnTo>
                  <a:lnTo>
                    <a:pt x="86" y="95"/>
                  </a:lnTo>
                  <a:lnTo>
                    <a:pt x="86" y="103"/>
                  </a:lnTo>
                  <a:lnTo>
                    <a:pt x="86" y="112"/>
                  </a:lnTo>
                  <a:lnTo>
                    <a:pt x="86" y="121"/>
                  </a:lnTo>
                  <a:lnTo>
                    <a:pt x="86" y="131"/>
                  </a:lnTo>
                  <a:lnTo>
                    <a:pt x="86" y="141"/>
                  </a:lnTo>
                  <a:lnTo>
                    <a:pt x="87" y="152"/>
                  </a:lnTo>
                  <a:lnTo>
                    <a:pt x="87" y="163"/>
                  </a:lnTo>
                  <a:lnTo>
                    <a:pt x="87" y="174"/>
                  </a:lnTo>
                  <a:lnTo>
                    <a:pt x="87" y="186"/>
                  </a:lnTo>
                  <a:lnTo>
                    <a:pt x="87" y="198"/>
                  </a:lnTo>
                  <a:lnTo>
                    <a:pt x="87" y="210"/>
                  </a:lnTo>
                  <a:lnTo>
                    <a:pt x="87" y="223"/>
                  </a:lnTo>
                  <a:lnTo>
                    <a:pt x="87" y="236"/>
                  </a:lnTo>
                  <a:lnTo>
                    <a:pt x="87" y="249"/>
                  </a:lnTo>
                  <a:lnTo>
                    <a:pt x="87" y="263"/>
                  </a:lnTo>
                  <a:lnTo>
                    <a:pt x="88" y="277"/>
                  </a:lnTo>
                  <a:lnTo>
                    <a:pt x="88" y="291"/>
                  </a:lnTo>
                  <a:lnTo>
                    <a:pt x="88" y="305"/>
                  </a:lnTo>
                  <a:lnTo>
                    <a:pt x="88" y="320"/>
                  </a:lnTo>
                  <a:lnTo>
                    <a:pt x="88" y="335"/>
                  </a:lnTo>
                  <a:lnTo>
                    <a:pt x="88" y="349"/>
                  </a:lnTo>
                  <a:lnTo>
                    <a:pt x="88" y="365"/>
                  </a:lnTo>
                  <a:lnTo>
                    <a:pt x="88" y="380"/>
                  </a:lnTo>
                  <a:lnTo>
                    <a:pt x="88" y="396"/>
                  </a:lnTo>
                  <a:lnTo>
                    <a:pt x="89" y="411"/>
                  </a:lnTo>
                  <a:lnTo>
                    <a:pt x="89" y="428"/>
                  </a:lnTo>
                  <a:lnTo>
                    <a:pt x="89" y="444"/>
                  </a:lnTo>
                  <a:lnTo>
                    <a:pt x="89" y="403"/>
                  </a:lnTo>
                  <a:lnTo>
                    <a:pt x="89" y="368"/>
                  </a:lnTo>
                  <a:lnTo>
                    <a:pt x="89" y="339"/>
                  </a:lnTo>
                  <a:lnTo>
                    <a:pt x="89" y="315"/>
                  </a:lnTo>
                  <a:lnTo>
                    <a:pt x="89" y="294"/>
                  </a:lnTo>
                  <a:lnTo>
                    <a:pt x="89" y="277"/>
                  </a:lnTo>
                  <a:lnTo>
                    <a:pt x="90" y="264"/>
                  </a:lnTo>
                  <a:lnTo>
                    <a:pt x="90" y="252"/>
                  </a:lnTo>
                  <a:lnTo>
                    <a:pt x="90" y="243"/>
                  </a:lnTo>
                  <a:lnTo>
                    <a:pt x="90" y="236"/>
                  </a:lnTo>
                  <a:lnTo>
                    <a:pt x="90" y="230"/>
                  </a:lnTo>
                  <a:lnTo>
                    <a:pt x="90" y="226"/>
                  </a:lnTo>
                  <a:lnTo>
                    <a:pt x="90" y="224"/>
                  </a:lnTo>
                  <a:lnTo>
                    <a:pt x="90" y="223"/>
                  </a:lnTo>
                  <a:lnTo>
                    <a:pt x="90" y="224"/>
                  </a:lnTo>
                  <a:lnTo>
                    <a:pt x="90" y="225"/>
                  </a:lnTo>
                  <a:lnTo>
                    <a:pt x="91" y="227"/>
                  </a:lnTo>
                  <a:lnTo>
                    <a:pt x="91" y="230"/>
                  </a:lnTo>
                  <a:lnTo>
                    <a:pt x="91" y="234"/>
                  </a:lnTo>
                  <a:lnTo>
                    <a:pt x="91" y="239"/>
                  </a:lnTo>
                  <a:lnTo>
                    <a:pt x="91" y="245"/>
                  </a:lnTo>
                  <a:lnTo>
                    <a:pt x="91" y="252"/>
                  </a:lnTo>
                  <a:lnTo>
                    <a:pt x="91" y="258"/>
                  </a:lnTo>
                  <a:lnTo>
                    <a:pt x="91" y="266"/>
                  </a:lnTo>
                  <a:lnTo>
                    <a:pt x="91" y="274"/>
                  </a:lnTo>
                  <a:lnTo>
                    <a:pt x="92" y="283"/>
                  </a:lnTo>
                  <a:lnTo>
                    <a:pt x="92" y="291"/>
                  </a:lnTo>
                  <a:lnTo>
                    <a:pt x="92" y="301"/>
                  </a:lnTo>
                  <a:lnTo>
                    <a:pt x="92" y="311"/>
                  </a:lnTo>
                  <a:lnTo>
                    <a:pt x="92" y="323"/>
                  </a:lnTo>
                  <a:lnTo>
                    <a:pt x="92" y="334"/>
                  </a:lnTo>
                  <a:lnTo>
                    <a:pt x="92" y="345"/>
                  </a:lnTo>
                  <a:lnTo>
                    <a:pt x="92" y="356"/>
                  </a:lnTo>
                  <a:lnTo>
                    <a:pt x="92" y="368"/>
                  </a:lnTo>
                  <a:lnTo>
                    <a:pt x="94" y="380"/>
                  </a:lnTo>
                  <a:lnTo>
                    <a:pt x="94" y="394"/>
                  </a:lnTo>
                  <a:lnTo>
                    <a:pt x="94" y="407"/>
                  </a:lnTo>
                  <a:lnTo>
                    <a:pt x="94" y="420"/>
                  </a:lnTo>
                  <a:lnTo>
                    <a:pt x="94" y="434"/>
                  </a:lnTo>
                  <a:lnTo>
                    <a:pt x="94" y="390"/>
                  </a:lnTo>
                  <a:lnTo>
                    <a:pt x="94" y="355"/>
                  </a:lnTo>
                  <a:lnTo>
                    <a:pt x="94" y="325"/>
                  </a:lnTo>
                  <a:lnTo>
                    <a:pt x="94" y="299"/>
                  </a:lnTo>
                  <a:lnTo>
                    <a:pt x="94" y="279"/>
                  </a:lnTo>
                  <a:lnTo>
                    <a:pt x="95" y="262"/>
                  </a:lnTo>
                  <a:lnTo>
                    <a:pt x="95" y="247"/>
                  </a:lnTo>
                  <a:lnTo>
                    <a:pt x="95" y="235"/>
                  </a:lnTo>
                  <a:lnTo>
                    <a:pt x="95" y="226"/>
                  </a:lnTo>
                  <a:lnTo>
                    <a:pt x="95" y="218"/>
                  </a:lnTo>
                  <a:lnTo>
                    <a:pt x="95" y="213"/>
                  </a:lnTo>
                  <a:lnTo>
                    <a:pt x="95" y="208"/>
                  </a:lnTo>
                  <a:lnTo>
                    <a:pt x="95" y="206"/>
                  </a:lnTo>
                  <a:lnTo>
                    <a:pt x="95" y="205"/>
                  </a:lnTo>
                  <a:lnTo>
                    <a:pt x="96" y="205"/>
                  </a:lnTo>
                  <a:lnTo>
                    <a:pt x="96" y="206"/>
                  </a:lnTo>
                  <a:lnTo>
                    <a:pt x="96" y="208"/>
                  </a:lnTo>
                  <a:lnTo>
                    <a:pt x="96" y="212"/>
                  </a:lnTo>
                  <a:lnTo>
                    <a:pt x="96" y="215"/>
                  </a:lnTo>
                  <a:lnTo>
                    <a:pt x="96" y="220"/>
                  </a:lnTo>
                  <a:lnTo>
                    <a:pt x="96" y="226"/>
                  </a:lnTo>
                  <a:lnTo>
                    <a:pt x="96" y="232"/>
                  </a:lnTo>
                  <a:lnTo>
                    <a:pt x="96" y="239"/>
                  </a:lnTo>
                  <a:lnTo>
                    <a:pt x="97" y="246"/>
                  </a:lnTo>
                  <a:lnTo>
                    <a:pt x="97" y="255"/>
                  </a:lnTo>
                  <a:lnTo>
                    <a:pt x="97" y="263"/>
                  </a:lnTo>
                  <a:lnTo>
                    <a:pt x="97" y="273"/>
                  </a:lnTo>
                  <a:lnTo>
                    <a:pt x="97" y="281"/>
                  </a:lnTo>
                  <a:lnTo>
                    <a:pt x="97" y="291"/>
                  </a:lnTo>
                  <a:lnTo>
                    <a:pt x="97" y="303"/>
                  </a:lnTo>
                  <a:lnTo>
                    <a:pt x="97" y="314"/>
                  </a:lnTo>
                  <a:lnTo>
                    <a:pt x="97" y="325"/>
                  </a:lnTo>
                  <a:lnTo>
                    <a:pt x="97" y="336"/>
                  </a:lnTo>
                  <a:lnTo>
                    <a:pt x="98" y="348"/>
                  </a:lnTo>
                  <a:lnTo>
                    <a:pt x="98" y="360"/>
                  </a:lnTo>
                  <a:lnTo>
                    <a:pt x="98" y="374"/>
                  </a:lnTo>
                  <a:lnTo>
                    <a:pt x="98" y="386"/>
                  </a:lnTo>
                  <a:lnTo>
                    <a:pt x="98" y="399"/>
                  </a:lnTo>
                  <a:lnTo>
                    <a:pt x="98" y="412"/>
                  </a:lnTo>
                  <a:lnTo>
                    <a:pt x="98" y="427"/>
                  </a:lnTo>
                  <a:lnTo>
                    <a:pt x="98" y="440"/>
                  </a:lnTo>
                  <a:lnTo>
                    <a:pt x="98" y="455"/>
                  </a:lnTo>
                  <a:lnTo>
                    <a:pt x="99" y="469"/>
                  </a:lnTo>
                  <a:lnTo>
                    <a:pt x="99" y="485"/>
                  </a:lnTo>
                  <a:lnTo>
                    <a:pt x="99" y="499"/>
                  </a:lnTo>
                  <a:lnTo>
                    <a:pt x="99" y="515"/>
                  </a:lnTo>
                  <a:lnTo>
                    <a:pt x="99" y="530"/>
                  </a:lnTo>
                  <a:lnTo>
                    <a:pt x="99" y="546"/>
                  </a:lnTo>
                  <a:lnTo>
                    <a:pt x="99" y="561"/>
                  </a:lnTo>
                  <a:lnTo>
                    <a:pt x="99" y="577"/>
                  </a:lnTo>
                  <a:lnTo>
                    <a:pt x="99" y="593"/>
                  </a:lnTo>
                  <a:lnTo>
                    <a:pt x="100" y="610"/>
                  </a:lnTo>
                  <a:lnTo>
                    <a:pt x="100" y="626"/>
                  </a:lnTo>
                  <a:lnTo>
                    <a:pt x="100" y="642"/>
                  </a:lnTo>
                  <a:lnTo>
                    <a:pt x="100" y="580"/>
                  </a:lnTo>
                  <a:lnTo>
                    <a:pt x="100" y="529"/>
                  </a:lnTo>
                  <a:lnTo>
                    <a:pt x="100" y="486"/>
                  </a:lnTo>
                  <a:lnTo>
                    <a:pt x="100" y="451"/>
                  </a:lnTo>
                  <a:lnTo>
                    <a:pt x="100" y="421"/>
                  </a:lnTo>
                  <a:lnTo>
                    <a:pt x="100" y="397"/>
                  </a:lnTo>
                  <a:lnTo>
                    <a:pt x="100" y="377"/>
                  </a:lnTo>
                  <a:lnTo>
                    <a:pt x="101" y="359"/>
                  </a:lnTo>
                  <a:lnTo>
                    <a:pt x="101" y="346"/>
                  </a:lnTo>
                  <a:lnTo>
                    <a:pt x="101" y="334"/>
                  </a:lnTo>
                  <a:lnTo>
                    <a:pt x="101" y="325"/>
                  </a:lnTo>
                  <a:lnTo>
                    <a:pt x="101" y="317"/>
                  </a:lnTo>
                  <a:lnTo>
                    <a:pt x="101" y="311"/>
                  </a:lnTo>
                  <a:lnTo>
                    <a:pt x="101" y="308"/>
                  </a:lnTo>
                  <a:lnTo>
                    <a:pt x="101" y="306"/>
                  </a:lnTo>
                  <a:lnTo>
                    <a:pt x="101" y="305"/>
                  </a:lnTo>
                  <a:lnTo>
                    <a:pt x="102" y="305"/>
                  </a:lnTo>
                  <a:lnTo>
                    <a:pt x="102" y="306"/>
                  </a:lnTo>
                  <a:lnTo>
                    <a:pt x="102" y="308"/>
                  </a:lnTo>
                  <a:lnTo>
                    <a:pt x="102" y="311"/>
                  </a:lnTo>
                  <a:lnTo>
                    <a:pt x="102" y="315"/>
                  </a:lnTo>
                  <a:lnTo>
                    <a:pt x="102" y="320"/>
                  </a:lnTo>
                  <a:lnTo>
                    <a:pt x="102" y="326"/>
                  </a:lnTo>
                  <a:lnTo>
                    <a:pt x="102" y="331"/>
                  </a:lnTo>
                  <a:lnTo>
                    <a:pt x="102" y="339"/>
                  </a:lnTo>
                  <a:lnTo>
                    <a:pt x="104" y="347"/>
                  </a:lnTo>
                  <a:lnTo>
                    <a:pt x="104" y="355"/>
                  </a:lnTo>
                  <a:lnTo>
                    <a:pt x="104" y="364"/>
                  </a:lnTo>
                  <a:lnTo>
                    <a:pt x="104" y="373"/>
                  </a:lnTo>
                  <a:lnTo>
                    <a:pt x="104" y="383"/>
                  </a:lnTo>
                  <a:lnTo>
                    <a:pt x="104" y="393"/>
                  </a:lnTo>
                  <a:lnTo>
                    <a:pt x="104" y="403"/>
                  </a:lnTo>
                  <a:lnTo>
                    <a:pt x="104" y="414"/>
                  </a:lnTo>
                  <a:lnTo>
                    <a:pt x="104" y="425"/>
                  </a:lnTo>
                  <a:lnTo>
                    <a:pt x="104" y="437"/>
                  </a:lnTo>
                  <a:lnTo>
                    <a:pt x="105" y="449"/>
                  </a:lnTo>
                  <a:lnTo>
                    <a:pt x="105" y="461"/>
                  </a:lnTo>
                  <a:lnTo>
                    <a:pt x="105" y="474"/>
                  </a:lnTo>
                  <a:lnTo>
                    <a:pt x="105" y="487"/>
                  </a:lnTo>
                  <a:lnTo>
                    <a:pt x="105" y="500"/>
                  </a:lnTo>
                  <a:lnTo>
                    <a:pt x="105" y="514"/>
                  </a:lnTo>
                  <a:lnTo>
                    <a:pt x="105" y="528"/>
                  </a:lnTo>
                  <a:lnTo>
                    <a:pt x="105" y="541"/>
                  </a:lnTo>
                  <a:lnTo>
                    <a:pt x="105" y="488"/>
                  </a:lnTo>
                  <a:lnTo>
                    <a:pt x="106" y="445"/>
                  </a:lnTo>
                  <a:lnTo>
                    <a:pt x="106" y="408"/>
                  </a:lnTo>
                  <a:lnTo>
                    <a:pt x="106" y="377"/>
                  </a:lnTo>
                  <a:lnTo>
                    <a:pt x="106" y="353"/>
                  </a:lnTo>
                  <a:lnTo>
                    <a:pt x="106" y="330"/>
                  </a:lnTo>
                  <a:lnTo>
                    <a:pt x="106" y="313"/>
                  </a:lnTo>
                  <a:lnTo>
                    <a:pt x="106" y="298"/>
                  </a:lnTo>
                  <a:lnTo>
                    <a:pt x="106" y="286"/>
                  </a:lnTo>
                  <a:lnTo>
                    <a:pt x="106" y="276"/>
                  </a:lnTo>
                  <a:lnTo>
                    <a:pt x="107" y="269"/>
                  </a:lnTo>
                  <a:lnTo>
                    <a:pt x="107" y="263"/>
                  </a:lnTo>
                  <a:lnTo>
                    <a:pt x="107" y="259"/>
                  </a:lnTo>
                  <a:lnTo>
                    <a:pt x="107" y="256"/>
                  </a:lnTo>
                  <a:lnTo>
                    <a:pt x="107" y="255"/>
                  </a:lnTo>
                  <a:lnTo>
                    <a:pt x="107" y="255"/>
                  </a:lnTo>
                  <a:lnTo>
                    <a:pt x="107" y="256"/>
                  </a:lnTo>
                  <a:lnTo>
                    <a:pt x="107" y="258"/>
                  </a:lnTo>
                  <a:lnTo>
                    <a:pt x="107" y="260"/>
                  </a:lnTo>
                  <a:lnTo>
                    <a:pt x="107" y="265"/>
                  </a:lnTo>
                  <a:lnTo>
                    <a:pt x="108" y="269"/>
                  </a:lnTo>
                  <a:lnTo>
                    <a:pt x="108" y="275"/>
                  </a:lnTo>
                  <a:lnTo>
                    <a:pt x="108" y="281"/>
                  </a:lnTo>
                  <a:lnTo>
                    <a:pt x="108" y="288"/>
                  </a:lnTo>
                  <a:lnTo>
                    <a:pt x="108" y="295"/>
                  </a:lnTo>
                  <a:lnTo>
                    <a:pt x="108" y="304"/>
                  </a:lnTo>
                  <a:lnTo>
                    <a:pt x="108" y="311"/>
                  </a:lnTo>
                  <a:lnTo>
                    <a:pt x="108" y="321"/>
                  </a:lnTo>
                  <a:lnTo>
                    <a:pt x="108" y="330"/>
                  </a:lnTo>
                  <a:lnTo>
                    <a:pt x="109" y="340"/>
                  </a:lnTo>
                  <a:lnTo>
                    <a:pt x="109" y="351"/>
                  </a:lnTo>
                  <a:lnTo>
                    <a:pt x="109" y="361"/>
                  </a:lnTo>
                  <a:lnTo>
                    <a:pt x="109" y="373"/>
                  </a:lnTo>
                  <a:lnTo>
                    <a:pt x="109" y="385"/>
                  </a:lnTo>
                  <a:lnTo>
                    <a:pt x="109" y="397"/>
                  </a:lnTo>
                  <a:lnTo>
                    <a:pt x="109" y="409"/>
                  </a:lnTo>
                  <a:lnTo>
                    <a:pt x="109" y="421"/>
                  </a:lnTo>
                  <a:lnTo>
                    <a:pt x="109" y="435"/>
                  </a:lnTo>
                  <a:lnTo>
                    <a:pt x="110" y="448"/>
                  </a:lnTo>
                  <a:lnTo>
                    <a:pt x="110" y="461"/>
                  </a:lnTo>
                  <a:lnTo>
                    <a:pt x="110" y="416"/>
                  </a:lnTo>
                  <a:lnTo>
                    <a:pt x="110" y="378"/>
                  </a:lnTo>
                  <a:lnTo>
                    <a:pt x="110" y="346"/>
                  </a:lnTo>
                  <a:lnTo>
                    <a:pt x="110" y="319"/>
                  </a:lnTo>
                  <a:lnTo>
                    <a:pt x="110" y="298"/>
                  </a:lnTo>
                  <a:lnTo>
                    <a:pt x="110" y="279"/>
                  </a:lnTo>
                  <a:lnTo>
                    <a:pt x="110" y="264"/>
                  </a:lnTo>
                  <a:lnTo>
                    <a:pt x="110" y="252"/>
                  </a:lnTo>
                  <a:lnTo>
                    <a:pt x="111" y="242"/>
                  </a:lnTo>
                  <a:lnTo>
                    <a:pt x="111" y="233"/>
                  </a:lnTo>
                  <a:lnTo>
                    <a:pt x="111" y="227"/>
                  </a:lnTo>
                  <a:lnTo>
                    <a:pt x="111" y="223"/>
                  </a:lnTo>
                  <a:lnTo>
                    <a:pt x="111" y="219"/>
                  </a:lnTo>
                  <a:lnTo>
                    <a:pt x="111" y="218"/>
                  </a:lnTo>
                  <a:lnTo>
                    <a:pt x="111" y="217"/>
                  </a:lnTo>
                  <a:lnTo>
                    <a:pt x="111" y="218"/>
                  </a:lnTo>
                  <a:lnTo>
                    <a:pt x="111" y="220"/>
                  </a:lnTo>
                  <a:lnTo>
                    <a:pt x="112" y="223"/>
                  </a:lnTo>
                  <a:lnTo>
                    <a:pt x="112" y="226"/>
                  </a:lnTo>
                  <a:lnTo>
                    <a:pt x="112" y="232"/>
                  </a:lnTo>
                  <a:lnTo>
                    <a:pt x="112" y="236"/>
                  </a:lnTo>
                  <a:lnTo>
                    <a:pt x="112" y="243"/>
                  </a:lnTo>
                  <a:lnTo>
                    <a:pt x="112" y="249"/>
                  </a:lnTo>
                  <a:lnTo>
                    <a:pt x="112" y="256"/>
                  </a:lnTo>
                  <a:lnTo>
                    <a:pt x="112" y="264"/>
                  </a:lnTo>
                  <a:lnTo>
                    <a:pt x="112" y="273"/>
                  </a:lnTo>
                  <a:lnTo>
                    <a:pt x="114" y="281"/>
                  </a:lnTo>
                  <a:lnTo>
                    <a:pt x="114" y="291"/>
                  </a:lnTo>
                  <a:lnTo>
                    <a:pt x="114" y="301"/>
                  </a:lnTo>
                  <a:lnTo>
                    <a:pt x="114" y="311"/>
                  </a:lnTo>
                  <a:lnTo>
                    <a:pt x="114" y="323"/>
                  </a:lnTo>
                  <a:lnTo>
                    <a:pt x="114" y="334"/>
                  </a:lnTo>
                  <a:lnTo>
                    <a:pt x="114" y="345"/>
                  </a:lnTo>
                  <a:lnTo>
                    <a:pt x="114" y="357"/>
                  </a:lnTo>
                  <a:lnTo>
                    <a:pt x="114" y="369"/>
                  </a:lnTo>
                  <a:lnTo>
                    <a:pt x="114" y="381"/>
                  </a:lnTo>
                  <a:lnTo>
                    <a:pt x="115" y="395"/>
                  </a:lnTo>
                  <a:lnTo>
                    <a:pt x="115" y="408"/>
                  </a:lnTo>
                  <a:lnTo>
                    <a:pt x="115" y="421"/>
                  </a:lnTo>
                  <a:lnTo>
                    <a:pt x="115" y="435"/>
                  </a:lnTo>
                  <a:lnTo>
                    <a:pt x="115" y="449"/>
                  </a:lnTo>
                  <a:lnTo>
                    <a:pt x="115" y="462"/>
                  </a:lnTo>
                  <a:lnTo>
                    <a:pt x="115" y="477"/>
                  </a:lnTo>
                  <a:lnTo>
                    <a:pt x="115" y="492"/>
                  </a:lnTo>
                  <a:lnTo>
                    <a:pt x="115" y="507"/>
                  </a:lnTo>
                  <a:lnTo>
                    <a:pt x="116" y="522"/>
                  </a:lnTo>
                  <a:lnTo>
                    <a:pt x="116" y="538"/>
                  </a:lnTo>
                  <a:lnTo>
                    <a:pt x="116" y="553"/>
                  </a:lnTo>
                  <a:lnTo>
                    <a:pt x="116" y="569"/>
                  </a:lnTo>
                  <a:lnTo>
                    <a:pt x="116" y="585"/>
                  </a:lnTo>
                  <a:lnTo>
                    <a:pt x="116" y="600"/>
                  </a:lnTo>
                  <a:lnTo>
                    <a:pt x="116" y="617"/>
                  </a:lnTo>
                  <a:lnTo>
                    <a:pt x="116" y="557"/>
                  </a:lnTo>
                  <a:lnTo>
                    <a:pt x="116" y="508"/>
                  </a:lnTo>
                  <a:lnTo>
                    <a:pt x="117" y="467"/>
                  </a:lnTo>
                  <a:lnTo>
                    <a:pt x="117" y="434"/>
                  </a:lnTo>
                  <a:lnTo>
                    <a:pt x="117" y="405"/>
                  </a:lnTo>
                  <a:lnTo>
                    <a:pt x="117" y="381"/>
                  </a:lnTo>
                  <a:lnTo>
                    <a:pt x="117" y="361"/>
                  </a:lnTo>
                  <a:lnTo>
                    <a:pt x="117" y="346"/>
                  </a:lnTo>
                  <a:lnTo>
                    <a:pt x="117" y="331"/>
                  </a:lnTo>
                  <a:lnTo>
                    <a:pt x="117" y="320"/>
                  </a:lnTo>
                  <a:lnTo>
                    <a:pt x="117" y="311"/>
                  </a:lnTo>
                  <a:lnTo>
                    <a:pt x="117" y="305"/>
                  </a:lnTo>
                  <a:lnTo>
                    <a:pt x="118" y="300"/>
                  </a:lnTo>
                  <a:lnTo>
                    <a:pt x="118" y="296"/>
                  </a:lnTo>
                  <a:lnTo>
                    <a:pt x="118" y="295"/>
                  </a:lnTo>
                  <a:lnTo>
                    <a:pt x="118" y="294"/>
                  </a:lnTo>
                  <a:lnTo>
                    <a:pt x="118" y="294"/>
                  </a:lnTo>
                  <a:lnTo>
                    <a:pt x="118" y="296"/>
                  </a:lnTo>
                  <a:lnTo>
                    <a:pt x="118" y="298"/>
                  </a:lnTo>
                  <a:lnTo>
                    <a:pt x="118" y="301"/>
                  </a:lnTo>
                  <a:lnTo>
                    <a:pt x="118" y="306"/>
                  </a:lnTo>
                  <a:lnTo>
                    <a:pt x="119" y="310"/>
                  </a:lnTo>
                  <a:lnTo>
                    <a:pt x="119" y="316"/>
                  </a:lnTo>
                  <a:lnTo>
                    <a:pt x="119" y="323"/>
                  </a:lnTo>
                  <a:lnTo>
                    <a:pt x="119" y="329"/>
                  </a:lnTo>
                  <a:lnTo>
                    <a:pt x="119" y="337"/>
                  </a:lnTo>
                  <a:lnTo>
                    <a:pt x="119" y="346"/>
                  </a:lnTo>
                  <a:lnTo>
                    <a:pt x="119" y="355"/>
                  </a:lnTo>
                  <a:lnTo>
                    <a:pt x="119" y="364"/>
                  </a:lnTo>
                  <a:lnTo>
                    <a:pt x="119" y="374"/>
                  </a:lnTo>
                  <a:lnTo>
                    <a:pt x="120" y="384"/>
                  </a:lnTo>
                  <a:lnTo>
                    <a:pt x="120" y="395"/>
                  </a:lnTo>
                  <a:lnTo>
                    <a:pt x="120" y="406"/>
                  </a:lnTo>
                  <a:lnTo>
                    <a:pt x="120" y="417"/>
                  </a:lnTo>
                  <a:lnTo>
                    <a:pt x="120" y="428"/>
                  </a:lnTo>
                  <a:lnTo>
                    <a:pt x="120" y="440"/>
                  </a:lnTo>
                  <a:lnTo>
                    <a:pt x="120" y="454"/>
                  </a:lnTo>
                  <a:lnTo>
                    <a:pt x="120" y="466"/>
                  </a:lnTo>
                  <a:lnTo>
                    <a:pt x="120" y="479"/>
                  </a:lnTo>
                  <a:lnTo>
                    <a:pt x="120" y="492"/>
                  </a:lnTo>
                  <a:lnTo>
                    <a:pt x="121" y="506"/>
                  </a:lnTo>
                  <a:lnTo>
                    <a:pt x="121" y="520"/>
                  </a:lnTo>
                  <a:lnTo>
                    <a:pt x="121" y="534"/>
                  </a:lnTo>
                  <a:lnTo>
                    <a:pt x="121" y="548"/>
                  </a:lnTo>
                  <a:lnTo>
                    <a:pt x="121" y="562"/>
                  </a:lnTo>
                  <a:lnTo>
                    <a:pt x="121" y="578"/>
                  </a:lnTo>
                  <a:lnTo>
                    <a:pt x="121" y="592"/>
                  </a:lnTo>
                  <a:lnTo>
                    <a:pt x="121" y="608"/>
                  </a:lnTo>
                  <a:lnTo>
                    <a:pt x="121" y="623"/>
                  </a:lnTo>
                  <a:lnTo>
                    <a:pt x="122" y="639"/>
                  </a:lnTo>
                  <a:lnTo>
                    <a:pt x="122" y="576"/>
                  </a:lnTo>
                  <a:lnTo>
                    <a:pt x="122" y="525"/>
                  </a:lnTo>
                  <a:lnTo>
                    <a:pt x="122" y="481"/>
                  </a:lnTo>
                  <a:lnTo>
                    <a:pt x="122" y="447"/>
                  </a:lnTo>
                  <a:lnTo>
                    <a:pt x="122" y="417"/>
                  </a:lnTo>
                  <a:lnTo>
                    <a:pt x="122" y="393"/>
                  </a:lnTo>
                  <a:lnTo>
                    <a:pt x="122" y="371"/>
                  </a:lnTo>
                  <a:lnTo>
                    <a:pt x="122" y="355"/>
                  </a:lnTo>
                  <a:lnTo>
                    <a:pt x="124" y="340"/>
                  </a:lnTo>
                  <a:lnTo>
                    <a:pt x="124" y="328"/>
                  </a:lnTo>
                  <a:lnTo>
                    <a:pt x="124" y="319"/>
                  </a:lnTo>
                  <a:lnTo>
                    <a:pt x="124" y="311"/>
                  </a:lnTo>
                  <a:lnTo>
                    <a:pt x="124" y="306"/>
                  </a:lnTo>
                  <a:lnTo>
                    <a:pt x="124" y="303"/>
                  </a:lnTo>
                  <a:lnTo>
                    <a:pt x="124" y="300"/>
                  </a:lnTo>
                  <a:lnTo>
                    <a:pt x="124" y="299"/>
                  </a:lnTo>
                  <a:lnTo>
                    <a:pt x="124" y="299"/>
                  </a:lnTo>
                  <a:lnTo>
                    <a:pt x="124" y="300"/>
                  </a:lnTo>
                  <a:lnTo>
                    <a:pt x="125" y="303"/>
                  </a:lnTo>
                  <a:lnTo>
                    <a:pt x="125" y="306"/>
                  </a:lnTo>
                  <a:lnTo>
                    <a:pt x="125" y="309"/>
                  </a:lnTo>
                  <a:lnTo>
                    <a:pt x="125" y="315"/>
                  </a:lnTo>
                  <a:lnTo>
                    <a:pt x="125" y="320"/>
                  </a:lnTo>
                  <a:lnTo>
                    <a:pt x="125" y="326"/>
                  </a:lnTo>
                  <a:lnTo>
                    <a:pt x="125" y="334"/>
                  </a:lnTo>
                  <a:lnTo>
                    <a:pt x="125" y="340"/>
                  </a:lnTo>
                  <a:lnTo>
                    <a:pt x="125" y="349"/>
                  </a:lnTo>
                  <a:lnTo>
                    <a:pt x="126" y="357"/>
                  </a:lnTo>
                  <a:lnTo>
                    <a:pt x="126" y="367"/>
                  </a:lnTo>
                  <a:lnTo>
                    <a:pt x="126" y="376"/>
                  </a:lnTo>
                  <a:lnTo>
                    <a:pt x="126" y="386"/>
                  </a:lnTo>
                  <a:lnTo>
                    <a:pt x="126" y="397"/>
                  </a:lnTo>
                  <a:lnTo>
                    <a:pt x="126" y="408"/>
                  </a:lnTo>
                  <a:lnTo>
                    <a:pt x="126" y="419"/>
                  </a:lnTo>
                  <a:lnTo>
                    <a:pt x="126" y="430"/>
                  </a:lnTo>
                  <a:lnTo>
                    <a:pt x="126" y="442"/>
                  </a:lnTo>
                  <a:lnTo>
                    <a:pt x="127" y="455"/>
                  </a:lnTo>
                  <a:lnTo>
                    <a:pt x="127" y="468"/>
                  </a:lnTo>
                  <a:lnTo>
                    <a:pt x="127" y="481"/>
                  </a:lnTo>
                  <a:lnTo>
                    <a:pt x="127" y="495"/>
                  </a:lnTo>
                  <a:lnTo>
                    <a:pt x="127" y="508"/>
                  </a:lnTo>
                  <a:lnTo>
                    <a:pt x="127" y="521"/>
                  </a:lnTo>
                  <a:lnTo>
                    <a:pt x="127" y="536"/>
                  </a:lnTo>
                  <a:lnTo>
                    <a:pt x="127" y="550"/>
                  </a:lnTo>
                  <a:lnTo>
                    <a:pt x="127" y="565"/>
                  </a:lnTo>
                  <a:lnTo>
                    <a:pt x="127" y="509"/>
                  </a:lnTo>
                  <a:lnTo>
                    <a:pt x="128" y="464"/>
                  </a:lnTo>
                  <a:lnTo>
                    <a:pt x="128" y="426"/>
                  </a:lnTo>
                  <a:lnTo>
                    <a:pt x="128" y="395"/>
                  </a:lnTo>
                  <a:lnTo>
                    <a:pt x="128" y="368"/>
                  </a:lnTo>
                  <a:lnTo>
                    <a:pt x="128" y="346"/>
                  </a:lnTo>
                  <a:lnTo>
                    <a:pt x="128" y="327"/>
                  </a:lnTo>
                  <a:lnTo>
                    <a:pt x="128" y="313"/>
                  </a:lnTo>
                  <a:lnTo>
                    <a:pt x="128" y="299"/>
                  </a:lnTo>
                  <a:lnTo>
                    <a:pt x="128" y="289"/>
                  </a:lnTo>
                  <a:lnTo>
                    <a:pt x="129" y="281"/>
                  </a:lnTo>
                  <a:lnTo>
                    <a:pt x="129" y="276"/>
                  </a:lnTo>
                  <a:lnTo>
                    <a:pt x="129" y="270"/>
                  </a:lnTo>
                  <a:lnTo>
                    <a:pt x="129" y="268"/>
                  </a:lnTo>
                  <a:lnTo>
                    <a:pt x="129" y="266"/>
                  </a:lnTo>
                  <a:lnTo>
                    <a:pt x="129" y="266"/>
                  </a:lnTo>
                  <a:lnTo>
                    <a:pt x="129" y="267"/>
                  </a:lnTo>
                  <a:lnTo>
                    <a:pt x="129" y="268"/>
                  </a:lnTo>
                  <a:lnTo>
                    <a:pt x="129" y="272"/>
                  </a:lnTo>
                  <a:lnTo>
                    <a:pt x="130" y="275"/>
                  </a:lnTo>
                  <a:lnTo>
                    <a:pt x="130" y="279"/>
                  </a:lnTo>
                  <a:lnTo>
                    <a:pt x="130" y="285"/>
                  </a:lnTo>
                  <a:lnTo>
                    <a:pt x="130" y="291"/>
                  </a:lnTo>
                  <a:lnTo>
                    <a:pt x="130" y="298"/>
                  </a:lnTo>
                  <a:lnTo>
                    <a:pt x="130" y="305"/>
                  </a:lnTo>
                  <a:lnTo>
                    <a:pt x="130" y="313"/>
                  </a:lnTo>
                  <a:lnTo>
                    <a:pt x="130" y="321"/>
                  </a:lnTo>
                  <a:lnTo>
                    <a:pt x="130" y="330"/>
                  </a:lnTo>
                  <a:lnTo>
                    <a:pt x="130" y="340"/>
                  </a:lnTo>
                  <a:lnTo>
                    <a:pt x="131" y="350"/>
                  </a:lnTo>
                  <a:lnTo>
                    <a:pt x="131" y="360"/>
                  </a:lnTo>
                  <a:lnTo>
                    <a:pt x="131" y="371"/>
                  </a:lnTo>
                  <a:lnTo>
                    <a:pt x="131" y="383"/>
                  </a:lnTo>
                  <a:lnTo>
                    <a:pt x="131" y="394"/>
                  </a:lnTo>
                  <a:lnTo>
                    <a:pt x="131" y="406"/>
                  </a:lnTo>
                  <a:lnTo>
                    <a:pt x="131" y="418"/>
                  </a:lnTo>
                  <a:lnTo>
                    <a:pt x="131" y="430"/>
                  </a:lnTo>
                  <a:lnTo>
                    <a:pt x="131" y="444"/>
                  </a:lnTo>
                  <a:lnTo>
                    <a:pt x="132" y="457"/>
                  </a:lnTo>
                  <a:lnTo>
                    <a:pt x="132" y="470"/>
                  </a:lnTo>
                  <a:lnTo>
                    <a:pt x="132" y="484"/>
                  </a:lnTo>
                  <a:lnTo>
                    <a:pt x="132" y="498"/>
                  </a:lnTo>
                  <a:lnTo>
                    <a:pt x="132" y="512"/>
                  </a:lnTo>
                  <a:lnTo>
                    <a:pt x="132" y="527"/>
                  </a:lnTo>
                  <a:lnTo>
                    <a:pt x="132" y="541"/>
                  </a:lnTo>
                  <a:lnTo>
                    <a:pt x="132" y="556"/>
                  </a:lnTo>
                  <a:lnTo>
                    <a:pt x="132" y="571"/>
                  </a:lnTo>
                  <a:lnTo>
                    <a:pt x="134" y="587"/>
                  </a:lnTo>
                  <a:lnTo>
                    <a:pt x="134" y="602"/>
                  </a:lnTo>
                  <a:lnTo>
                    <a:pt x="134" y="618"/>
                  </a:lnTo>
                  <a:lnTo>
                    <a:pt x="134" y="633"/>
                  </a:lnTo>
                  <a:lnTo>
                    <a:pt x="134" y="571"/>
                  </a:lnTo>
                  <a:lnTo>
                    <a:pt x="134" y="520"/>
                  </a:lnTo>
                  <a:lnTo>
                    <a:pt x="134" y="478"/>
                  </a:lnTo>
                  <a:lnTo>
                    <a:pt x="134" y="444"/>
                  </a:lnTo>
                  <a:lnTo>
                    <a:pt x="134" y="415"/>
                  </a:lnTo>
                  <a:lnTo>
                    <a:pt x="134" y="390"/>
                  </a:lnTo>
                  <a:lnTo>
                    <a:pt x="135" y="369"/>
                  </a:lnTo>
                  <a:lnTo>
                    <a:pt x="135" y="353"/>
                  </a:lnTo>
                  <a:lnTo>
                    <a:pt x="135" y="338"/>
                  </a:lnTo>
                  <a:lnTo>
                    <a:pt x="135" y="327"/>
                  </a:lnTo>
                  <a:lnTo>
                    <a:pt x="135" y="318"/>
                  </a:lnTo>
                  <a:lnTo>
                    <a:pt x="135" y="310"/>
                  </a:lnTo>
                  <a:lnTo>
                    <a:pt x="135" y="305"/>
                  </a:lnTo>
                  <a:lnTo>
                    <a:pt x="135" y="301"/>
                  </a:lnTo>
                  <a:lnTo>
                    <a:pt x="135" y="299"/>
                  </a:lnTo>
                  <a:lnTo>
                    <a:pt x="136" y="298"/>
                  </a:lnTo>
                  <a:lnTo>
                    <a:pt x="136" y="298"/>
                  </a:lnTo>
                  <a:lnTo>
                    <a:pt x="136" y="299"/>
                  </a:lnTo>
                  <a:lnTo>
                    <a:pt x="136" y="301"/>
                  </a:lnTo>
                  <a:lnTo>
                    <a:pt x="136" y="305"/>
                  </a:lnTo>
                  <a:lnTo>
                    <a:pt x="136" y="309"/>
                  </a:lnTo>
                  <a:lnTo>
                    <a:pt x="136" y="314"/>
                  </a:lnTo>
                  <a:lnTo>
                    <a:pt x="136" y="319"/>
                  </a:lnTo>
                  <a:lnTo>
                    <a:pt x="136" y="326"/>
                  </a:lnTo>
                  <a:lnTo>
                    <a:pt x="137" y="333"/>
                  </a:lnTo>
                  <a:lnTo>
                    <a:pt x="137" y="340"/>
                  </a:lnTo>
                  <a:lnTo>
                    <a:pt x="137" y="348"/>
                  </a:lnTo>
                  <a:lnTo>
                    <a:pt x="137" y="357"/>
                  </a:lnTo>
                  <a:lnTo>
                    <a:pt x="137" y="367"/>
                  </a:lnTo>
                  <a:lnTo>
                    <a:pt x="137" y="376"/>
                  </a:lnTo>
                  <a:lnTo>
                    <a:pt x="137" y="386"/>
                  </a:lnTo>
                  <a:lnTo>
                    <a:pt x="137" y="397"/>
                  </a:lnTo>
                  <a:lnTo>
                    <a:pt x="137" y="408"/>
                  </a:lnTo>
                  <a:lnTo>
                    <a:pt x="137" y="419"/>
                  </a:lnTo>
                  <a:lnTo>
                    <a:pt x="138" y="430"/>
                  </a:lnTo>
                  <a:lnTo>
                    <a:pt x="138" y="442"/>
                  </a:lnTo>
                  <a:lnTo>
                    <a:pt x="138" y="455"/>
                  </a:lnTo>
                  <a:lnTo>
                    <a:pt x="138" y="468"/>
                  </a:lnTo>
                  <a:lnTo>
                    <a:pt x="138" y="481"/>
                  </a:lnTo>
                  <a:lnTo>
                    <a:pt x="138" y="495"/>
                  </a:lnTo>
                  <a:lnTo>
                    <a:pt x="138" y="508"/>
                  </a:lnTo>
                  <a:lnTo>
                    <a:pt x="138" y="521"/>
                  </a:lnTo>
                  <a:lnTo>
                    <a:pt x="138" y="536"/>
                  </a:lnTo>
                  <a:lnTo>
                    <a:pt x="139" y="550"/>
                  </a:lnTo>
                  <a:lnTo>
                    <a:pt x="139" y="565"/>
                  </a:lnTo>
                  <a:lnTo>
                    <a:pt x="139" y="579"/>
                  </a:lnTo>
                  <a:lnTo>
                    <a:pt x="139" y="595"/>
                  </a:lnTo>
                  <a:lnTo>
                    <a:pt x="139" y="610"/>
                  </a:lnTo>
                  <a:lnTo>
                    <a:pt x="139" y="625"/>
                  </a:lnTo>
                  <a:lnTo>
                    <a:pt x="139" y="640"/>
                  </a:lnTo>
                  <a:lnTo>
                    <a:pt x="139" y="577"/>
                  </a:lnTo>
                  <a:lnTo>
                    <a:pt x="139" y="526"/>
                  </a:lnTo>
                  <a:lnTo>
                    <a:pt x="140" y="482"/>
                  </a:lnTo>
                  <a:lnTo>
                    <a:pt x="140" y="447"/>
                  </a:lnTo>
                  <a:lnTo>
                    <a:pt x="140" y="418"/>
                  </a:lnTo>
                  <a:lnTo>
                    <a:pt x="140" y="394"/>
                  </a:lnTo>
                  <a:lnTo>
                    <a:pt x="140" y="373"/>
                  </a:lnTo>
                  <a:lnTo>
                    <a:pt x="140" y="355"/>
                  </a:lnTo>
                  <a:lnTo>
                    <a:pt x="140" y="340"/>
                  </a:lnTo>
                  <a:lnTo>
                    <a:pt x="140" y="329"/>
                  </a:lnTo>
                  <a:lnTo>
                    <a:pt x="140" y="319"/>
                  </a:lnTo>
                  <a:lnTo>
                    <a:pt x="140" y="313"/>
                  </a:lnTo>
                  <a:lnTo>
                    <a:pt x="141" y="307"/>
                  </a:lnTo>
                  <a:lnTo>
                    <a:pt x="141" y="303"/>
                  </a:lnTo>
                  <a:lnTo>
                    <a:pt x="141" y="300"/>
                  </a:lnTo>
                  <a:lnTo>
                    <a:pt x="141" y="299"/>
                  </a:lnTo>
                  <a:lnTo>
                    <a:pt x="141" y="299"/>
                  </a:lnTo>
                  <a:lnTo>
                    <a:pt x="141" y="300"/>
                  </a:lnTo>
                  <a:lnTo>
                    <a:pt x="141" y="303"/>
                  </a:lnTo>
                  <a:lnTo>
                    <a:pt x="141" y="306"/>
                  </a:lnTo>
                  <a:lnTo>
                    <a:pt x="141" y="310"/>
                  </a:lnTo>
                  <a:lnTo>
                    <a:pt x="142" y="315"/>
                  </a:lnTo>
                  <a:lnTo>
                    <a:pt x="142" y="320"/>
                  </a:lnTo>
                  <a:lnTo>
                    <a:pt x="142" y="327"/>
                  </a:lnTo>
                  <a:lnTo>
                    <a:pt x="142" y="334"/>
                  </a:lnTo>
                  <a:lnTo>
                    <a:pt x="142" y="341"/>
                  </a:lnTo>
                  <a:lnTo>
                    <a:pt x="142" y="349"/>
                  </a:lnTo>
                  <a:lnTo>
                    <a:pt x="142" y="358"/>
                  </a:lnTo>
                  <a:lnTo>
                    <a:pt x="142" y="367"/>
                  </a:lnTo>
                  <a:lnTo>
                    <a:pt x="142" y="377"/>
                  </a:lnTo>
                  <a:lnTo>
                    <a:pt x="144" y="387"/>
                  </a:lnTo>
                  <a:lnTo>
                    <a:pt x="144" y="397"/>
                  </a:lnTo>
                  <a:lnTo>
                    <a:pt x="144" y="408"/>
                  </a:lnTo>
                  <a:lnTo>
                    <a:pt x="144" y="419"/>
                  </a:lnTo>
                  <a:lnTo>
                    <a:pt x="144" y="431"/>
                  </a:lnTo>
                  <a:lnTo>
                    <a:pt x="144" y="444"/>
                  </a:lnTo>
                  <a:lnTo>
                    <a:pt x="144" y="456"/>
                  </a:lnTo>
                  <a:lnTo>
                    <a:pt x="144" y="468"/>
                  </a:lnTo>
                  <a:lnTo>
                    <a:pt x="144" y="481"/>
                  </a:lnTo>
                  <a:lnTo>
                    <a:pt x="144" y="495"/>
                  </a:lnTo>
                  <a:lnTo>
                    <a:pt x="145" y="508"/>
                  </a:lnTo>
                  <a:lnTo>
                    <a:pt x="145" y="521"/>
                  </a:lnTo>
                  <a:lnTo>
                    <a:pt x="145" y="536"/>
                  </a:lnTo>
                  <a:lnTo>
                    <a:pt x="145" y="550"/>
                  </a:lnTo>
                  <a:lnTo>
                    <a:pt x="145" y="565"/>
                  </a:lnTo>
                  <a:lnTo>
                    <a:pt x="145" y="579"/>
                  </a:lnTo>
                  <a:lnTo>
                    <a:pt x="145" y="595"/>
                  </a:lnTo>
                  <a:lnTo>
                    <a:pt x="145" y="609"/>
                  </a:lnTo>
                  <a:lnTo>
                    <a:pt x="145" y="625"/>
                  </a:lnTo>
                  <a:lnTo>
                    <a:pt x="146" y="640"/>
                  </a:lnTo>
                  <a:lnTo>
                    <a:pt x="146" y="657"/>
                  </a:lnTo>
                  <a:lnTo>
                    <a:pt x="146" y="672"/>
                  </a:lnTo>
                  <a:lnTo>
                    <a:pt x="146" y="605"/>
                  </a:lnTo>
                  <a:lnTo>
                    <a:pt x="146" y="550"/>
                  </a:lnTo>
                  <a:lnTo>
                    <a:pt x="146" y="506"/>
                  </a:lnTo>
                  <a:lnTo>
                    <a:pt x="146" y="469"/>
                  </a:lnTo>
                  <a:lnTo>
                    <a:pt x="146" y="438"/>
                  </a:lnTo>
                  <a:lnTo>
                    <a:pt x="146" y="411"/>
                  </a:lnTo>
                  <a:lnTo>
                    <a:pt x="147" y="390"/>
                  </a:lnTo>
                  <a:lnTo>
                    <a:pt x="147" y="371"/>
                  </a:lnTo>
                  <a:lnTo>
                    <a:pt x="147" y="357"/>
                  </a:lnTo>
                  <a:lnTo>
                    <a:pt x="147" y="345"/>
                  </a:lnTo>
                  <a:lnTo>
                    <a:pt x="147" y="335"/>
                  </a:lnTo>
                  <a:lnTo>
                    <a:pt x="147" y="327"/>
                  </a:lnTo>
                  <a:lnTo>
                    <a:pt x="147" y="320"/>
                  </a:lnTo>
                  <a:lnTo>
                    <a:pt x="147" y="316"/>
                  </a:lnTo>
                  <a:lnTo>
                    <a:pt x="147" y="314"/>
                  </a:lnTo>
                  <a:lnTo>
                    <a:pt x="147" y="311"/>
                  </a:lnTo>
                  <a:lnTo>
                    <a:pt x="148" y="311"/>
                  </a:lnTo>
                  <a:lnTo>
                    <a:pt x="148" y="313"/>
                  </a:lnTo>
                  <a:lnTo>
                    <a:pt x="148" y="315"/>
                  </a:lnTo>
                  <a:lnTo>
                    <a:pt x="148" y="317"/>
                  </a:lnTo>
                  <a:lnTo>
                    <a:pt x="148" y="321"/>
                  </a:lnTo>
                  <a:lnTo>
                    <a:pt x="148" y="326"/>
                  </a:lnTo>
                  <a:lnTo>
                    <a:pt x="148" y="331"/>
                  </a:lnTo>
                  <a:lnTo>
                    <a:pt x="148" y="337"/>
                  </a:lnTo>
                  <a:lnTo>
                    <a:pt x="148" y="344"/>
                  </a:lnTo>
                  <a:lnTo>
                    <a:pt x="149" y="351"/>
                  </a:lnTo>
                  <a:lnTo>
                    <a:pt x="149" y="359"/>
                  </a:lnTo>
                  <a:lnTo>
                    <a:pt x="149" y="368"/>
                  </a:lnTo>
                  <a:lnTo>
                    <a:pt x="149" y="377"/>
                  </a:lnTo>
                  <a:lnTo>
                    <a:pt x="149" y="386"/>
                  </a:lnTo>
                  <a:lnTo>
                    <a:pt x="149" y="396"/>
                  </a:lnTo>
                  <a:lnTo>
                    <a:pt x="149" y="407"/>
                  </a:lnTo>
                  <a:lnTo>
                    <a:pt x="149" y="417"/>
                  </a:lnTo>
                  <a:lnTo>
                    <a:pt x="149" y="429"/>
                  </a:lnTo>
                  <a:lnTo>
                    <a:pt x="149" y="440"/>
                  </a:lnTo>
                  <a:lnTo>
                    <a:pt x="150" y="452"/>
                  </a:lnTo>
                  <a:lnTo>
                    <a:pt x="150" y="465"/>
                  </a:lnTo>
                  <a:lnTo>
                    <a:pt x="150" y="477"/>
                  </a:lnTo>
                  <a:lnTo>
                    <a:pt x="150" y="490"/>
                  </a:lnTo>
                  <a:lnTo>
                    <a:pt x="150" y="504"/>
                  </a:lnTo>
                  <a:lnTo>
                    <a:pt x="150" y="454"/>
                  </a:lnTo>
                  <a:lnTo>
                    <a:pt x="150" y="411"/>
                  </a:lnTo>
                  <a:lnTo>
                    <a:pt x="150" y="377"/>
                  </a:lnTo>
                  <a:lnTo>
                    <a:pt x="150" y="349"/>
                  </a:lnTo>
                  <a:lnTo>
                    <a:pt x="151" y="325"/>
                  </a:lnTo>
                  <a:lnTo>
                    <a:pt x="151" y="305"/>
                  </a:lnTo>
                  <a:lnTo>
                    <a:pt x="151" y="288"/>
                  </a:lnTo>
                  <a:lnTo>
                    <a:pt x="151" y="274"/>
                  </a:lnTo>
                  <a:lnTo>
                    <a:pt x="151" y="263"/>
                  </a:lnTo>
                  <a:lnTo>
                    <a:pt x="151" y="254"/>
                  </a:lnTo>
                  <a:lnTo>
                    <a:pt x="151" y="246"/>
                  </a:lnTo>
                  <a:lnTo>
                    <a:pt x="151" y="242"/>
                  </a:lnTo>
                  <a:lnTo>
                    <a:pt x="151" y="237"/>
                  </a:lnTo>
                  <a:lnTo>
                    <a:pt x="152" y="235"/>
                  </a:lnTo>
                  <a:lnTo>
                    <a:pt x="152" y="235"/>
                  </a:lnTo>
                  <a:lnTo>
                    <a:pt x="152" y="235"/>
                  </a:lnTo>
                  <a:lnTo>
                    <a:pt x="152" y="236"/>
                  </a:lnTo>
                  <a:lnTo>
                    <a:pt x="152" y="238"/>
                  </a:lnTo>
                  <a:lnTo>
                    <a:pt x="152" y="242"/>
                  </a:lnTo>
                  <a:lnTo>
                    <a:pt x="152" y="246"/>
                  </a:lnTo>
                  <a:lnTo>
                    <a:pt x="152" y="250"/>
                  </a:lnTo>
                  <a:lnTo>
                    <a:pt x="152" y="256"/>
                  </a:lnTo>
                  <a:lnTo>
                    <a:pt x="152" y="263"/>
                  </a:lnTo>
                  <a:lnTo>
                    <a:pt x="154" y="269"/>
                  </a:lnTo>
                  <a:lnTo>
                    <a:pt x="154" y="277"/>
                  </a:lnTo>
                  <a:lnTo>
                    <a:pt x="154" y="286"/>
                  </a:lnTo>
                  <a:lnTo>
                    <a:pt x="154" y="295"/>
                  </a:lnTo>
                  <a:lnTo>
                    <a:pt x="154" y="304"/>
                  </a:lnTo>
                  <a:lnTo>
                    <a:pt x="154" y="314"/>
                  </a:lnTo>
                  <a:lnTo>
                    <a:pt x="154" y="324"/>
                  </a:lnTo>
                  <a:lnTo>
                    <a:pt x="154" y="334"/>
                  </a:lnTo>
                  <a:lnTo>
                    <a:pt x="154" y="345"/>
                  </a:lnTo>
                  <a:lnTo>
                    <a:pt x="155" y="356"/>
                  </a:lnTo>
                  <a:lnTo>
                    <a:pt x="155" y="368"/>
                  </a:lnTo>
                  <a:lnTo>
                    <a:pt x="155" y="380"/>
                  </a:lnTo>
                  <a:lnTo>
                    <a:pt x="155" y="393"/>
                  </a:lnTo>
                  <a:lnTo>
                    <a:pt x="155" y="406"/>
                  </a:lnTo>
                  <a:lnTo>
                    <a:pt x="155" y="418"/>
                  </a:lnTo>
                  <a:lnTo>
                    <a:pt x="155" y="431"/>
                  </a:lnTo>
                  <a:lnTo>
                    <a:pt x="155" y="446"/>
                  </a:lnTo>
                  <a:lnTo>
                    <a:pt x="155" y="459"/>
                  </a:lnTo>
                  <a:lnTo>
                    <a:pt x="156" y="474"/>
                  </a:lnTo>
                  <a:lnTo>
                    <a:pt x="156" y="488"/>
                  </a:lnTo>
                  <a:lnTo>
                    <a:pt x="156" y="502"/>
                  </a:lnTo>
                  <a:lnTo>
                    <a:pt x="156" y="517"/>
                  </a:lnTo>
                  <a:lnTo>
                    <a:pt x="156" y="532"/>
                  </a:lnTo>
                  <a:lnTo>
                    <a:pt x="156" y="547"/>
                  </a:lnTo>
                  <a:lnTo>
                    <a:pt x="156" y="562"/>
                  </a:lnTo>
                  <a:lnTo>
                    <a:pt x="156" y="578"/>
                  </a:lnTo>
                  <a:lnTo>
                    <a:pt x="156" y="595"/>
                  </a:lnTo>
                  <a:lnTo>
                    <a:pt x="156" y="610"/>
                  </a:lnTo>
                  <a:lnTo>
                    <a:pt x="157" y="626"/>
                  </a:lnTo>
                  <a:lnTo>
                    <a:pt x="157" y="642"/>
                  </a:lnTo>
                  <a:lnTo>
                    <a:pt x="157" y="659"/>
                  </a:lnTo>
                  <a:lnTo>
                    <a:pt x="157" y="676"/>
                  </a:lnTo>
                  <a:lnTo>
                    <a:pt x="157" y="609"/>
                  </a:lnTo>
                  <a:lnTo>
                    <a:pt x="157" y="555"/>
                  </a:lnTo>
                  <a:lnTo>
                    <a:pt x="157" y="509"/>
                  </a:lnTo>
                  <a:lnTo>
                    <a:pt x="157" y="472"/>
                  </a:lnTo>
                  <a:lnTo>
                    <a:pt x="157" y="441"/>
                  </a:lnTo>
                  <a:lnTo>
                    <a:pt x="158" y="416"/>
                  </a:lnTo>
                  <a:lnTo>
                    <a:pt x="158" y="394"/>
                  </a:lnTo>
                  <a:lnTo>
                    <a:pt x="158" y="376"/>
                  </a:lnTo>
                  <a:lnTo>
                    <a:pt x="158" y="360"/>
                  </a:lnTo>
                  <a:lnTo>
                    <a:pt x="158" y="348"/>
                  </a:lnTo>
                  <a:lnTo>
                    <a:pt x="158" y="338"/>
                  </a:lnTo>
                  <a:lnTo>
                    <a:pt x="158" y="330"/>
                  </a:lnTo>
                  <a:lnTo>
                    <a:pt x="158" y="325"/>
                  </a:lnTo>
                  <a:lnTo>
                    <a:pt x="158" y="320"/>
                  </a:lnTo>
                  <a:lnTo>
                    <a:pt x="159" y="317"/>
                  </a:lnTo>
                  <a:lnTo>
                    <a:pt x="159" y="316"/>
                  </a:lnTo>
                  <a:lnTo>
                    <a:pt x="159" y="316"/>
                  </a:lnTo>
                  <a:lnTo>
                    <a:pt x="159" y="317"/>
                  </a:lnTo>
                  <a:lnTo>
                    <a:pt x="159" y="318"/>
                  </a:lnTo>
                  <a:lnTo>
                    <a:pt x="159" y="321"/>
                  </a:lnTo>
                  <a:lnTo>
                    <a:pt x="159" y="325"/>
                  </a:lnTo>
                  <a:lnTo>
                    <a:pt x="159" y="330"/>
                  </a:lnTo>
                  <a:lnTo>
                    <a:pt x="159" y="335"/>
                  </a:lnTo>
                  <a:lnTo>
                    <a:pt x="159" y="341"/>
                  </a:lnTo>
                  <a:lnTo>
                    <a:pt x="160" y="348"/>
                  </a:lnTo>
                  <a:lnTo>
                    <a:pt x="160" y="356"/>
                  </a:lnTo>
                  <a:lnTo>
                    <a:pt x="160" y="364"/>
                  </a:lnTo>
                  <a:lnTo>
                    <a:pt x="160" y="371"/>
                  </a:lnTo>
                  <a:lnTo>
                    <a:pt x="160" y="381"/>
                  </a:lnTo>
                  <a:lnTo>
                    <a:pt x="160" y="390"/>
                  </a:lnTo>
                  <a:lnTo>
                    <a:pt x="160" y="400"/>
                  </a:lnTo>
                  <a:lnTo>
                    <a:pt x="160" y="410"/>
                  </a:lnTo>
                  <a:lnTo>
                    <a:pt x="160" y="421"/>
                  </a:lnTo>
                  <a:lnTo>
                    <a:pt x="161" y="432"/>
                  </a:lnTo>
                  <a:lnTo>
                    <a:pt x="161" y="445"/>
                  </a:lnTo>
                  <a:lnTo>
                    <a:pt x="161" y="457"/>
                  </a:lnTo>
                  <a:lnTo>
                    <a:pt x="161" y="469"/>
                  </a:lnTo>
                  <a:lnTo>
                    <a:pt x="161" y="481"/>
                  </a:lnTo>
                  <a:lnTo>
                    <a:pt x="161" y="495"/>
                  </a:lnTo>
                  <a:lnTo>
                    <a:pt x="161" y="507"/>
                  </a:lnTo>
                  <a:lnTo>
                    <a:pt x="161" y="521"/>
                  </a:lnTo>
                  <a:lnTo>
                    <a:pt x="161" y="535"/>
                  </a:lnTo>
                  <a:lnTo>
                    <a:pt x="162" y="549"/>
                  </a:lnTo>
                  <a:lnTo>
                    <a:pt x="162" y="562"/>
                  </a:lnTo>
                  <a:lnTo>
                    <a:pt x="162" y="577"/>
                  </a:lnTo>
                  <a:lnTo>
                    <a:pt x="162" y="592"/>
                  </a:lnTo>
                  <a:lnTo>
                    <a:pt x="162" y="534"/>
                  </a:lnTo>
                  <a:lnTo>
                    <a:pt x="162" y="486"/>
                  </a:lnTo>
                  <a:lnTo>
                    <a:pt x="162" y="446"/>
                  </a:lnTo>
                  <a:lnTo>
                    <a:pt x="162" y="414"/>
                  </a:lnTo>
                  <a:lnTo>
                    <a:pt x="162" y="386"/>
                  </a:lnTo>
                  <a:lnTo>
                    <a:pt x="162" y="363"/>
                  </a:lnTo>
                  <a:lnTo>
                    <a:pt x="164" y="344"/>
                  </a:lnTo>
                  <a:lnTo>
                    <a:pt x="164" y="327"/>
                  </a:lnTo>
                  <a:lnTo>
                    <a:pt x="164" y="314"/>
                  </a:lnTo>
                  <a:lnTo>
                    <a:pt x="164" y="304"/>
                  </a:lnTo>
                  <a:lnTo>
                    <a:pt x="164" y="295"/>
                  </a:lnTo>
                  <a:lnTo>
                    <a:pt x="164" y="288"/>
                  </a:lnTo>
                  <a:lnTo>
                    <a:pt x="164" y="284"/>
                  </a:lnTo>
                  <a:lnTo>
                    <a:pt x="164" y="280"/>
                  </a:lnTo>
                  <a:lnTo>
                    <a:pt x="164" y="278"/>
                  </a:lnTo>
                  <a:lnTo>
                    <a:pt x="165" y="277"/>
                  </a:lnTo>
                  <a:lnTo>
                    <a:pt x="165" y="278"/>
                  </a:lnTo>
                  <a:lnTo>
                    <a:pt x="165" y="279"/>
                  </a:lnTo>
                  <a:lnTo>
                    <a:pt x="165" y="283"/>
                  </a:lnTo>
                  <a:lnTo>
                    <a:pt x="165" y="286"/>
                  </a:lnTo>
                  <a:lnTo>
                    <a:pt x="165" y="290"/>
                  </a:lnTo>
                  <a:lnTo>
                    <a:pt x="165" y="295"/>
                  </a:lnTo>
                  <a:lnTo>
                    <a:pt x="165" y="301"/>
                  </a:lnTo>
                  <a:lnTo>
                    <a:pt x="165" y="307"/>
                  </a:lnTo>
                  <a:lnTo>
                    <a:pt x="166" y="315"/>
                  </a:lnTo>
                  <a:lnTo>
                    <a:pt x="166" y="323"/>
                  </a:lnTo>
                  <a:lnTo>
                    <a:pt x="166" y="330"/>
                  </a:lnTo>
                  <a:lnTo>
                    <a:pt x="166" y="339"/>
                  </a:lnTo>
                  <a:lnTo>
                    <a:pt x="166" y="349"/>
                  </a:lnTo>
                  <a:lnTo>
                    <a:pt x="166" y="359"/>
                  </a:lnTo>
                  <a:lnTo>
                    <a:pt x="166" y="369"/>
                  </a:lnTo>
                  <a:lnTo>
                    <a:pt x="166" y="379"/>
                  </a:lnTo>
                  <a:lnTo>
                    <a:pt x="166" y="390"/>
                  </a:lnTo>
                  <a:lnTo>
                    <a:pt x="166" y="403"/>
                  </a:lnTo>
                  <a:lnTo>
                    <a:pt x="167" y="414"/>
                  </a:lnTo>
                  <a:lnTo>
                    <a:pt x="167" y="426"/>
                  </a:lnTo>
                  <a:lnTo>
                    <a:pt x="167" y="439"/>
                  </a:lnTo>
                  <a:lnTo>
                    <a:pt x="167" y="451"/>
                  </a:lnTo>
                  <a:lnTo>
                    <a:pt x="167" y="465"/>
                  </a:lnTo>
                  <a:lnTo>
                    <a:pt x="167" y="478"/>
                  </a:lnTo>
                  <a:lnTo>
                    <a:pt x="167" y="491"/>
                  </a:lnTo>
                  <a:lnTo>
                    <a:pt x="167" y="506"/>
                  </a:lnTo>
                  <a:lnTo>
                    <a:pt x="167" y="520"/>
                  </a:lnTo>
                  <a:lnTo>
                    <a:pt x="168" y="535"/>
                  </a:lnTo>
                  <a:lnTo>
                    <a:pt x="168" y="549"/>
                  </a:lnTo>
                  <a:lnTo>
                    <a:pt x="168" y="563"/>
                  </a:lnTo>
                  <a:lnTo>
                    <a:pt x="168" y="579"/>
                  </a:lnTo>
                  <a:lnTo>
                    <a:pt x="168" y="593"/>
                  </a:lnTo>
                  <a:lnTo>
                    <a:pt x="168" y="609"/>
                  </a:lnTo>
                  <a:lnTo>
                    <a:pt x="168" y="625"/>
                  </a:lnTo>
                  <a:lnTo>
                    <a:pt x="168" y="641"/>
                  </a:lnTo>
                  <a:lnTo>
                    <a:pt x="168" y="657"/>
                  </a:lnTo>
                  <a:lnTo>
                    <a:pt x="169" y="673"/>
                  </a:lnTo>
                  <a:lnTo>
                    <a:pt x="169" y="689"/>
                  </a:lnTo>
                  <a:lnTo>
                    <a:pt x="169" y="706"/>
                  </a:lnTo>
                  <a:lnTo>
                    <a:pt x="169" y="722"/>
                  </a:lnTo>
                  <a:lnTo>
                    <a:pt x="169" y="740"/>
                  </a:lnTo>
                  <a:lnTo>
                    <a:pt x="169" y="757"/>
                  </a:lnTo>
                  <a:lnTo>
                    <a:pt x="169" y="773"/>
                  </a:lnTo>
                  <a:lnTo>
                    <a:pt x="169" y="791"/>
                  </a:lnTo>
                  <a:lnTo>
                    <a:pt x="169" y="808"/>
                  </a:lnTo>
                  <a:lnTo>
                    <a:pt x="169" y="825"/>
                  </a:lnTo>
                  <a:lnTo>
                    <a:pt x="170" y="843"/>
                  </a:lnTo>
                  <a:lnTo>
                    <a:pt x="170" y="861"/>
                  </a:lnTo>
                  <a:lnTo>
                    <a:pt x="170" y="879"/>
                  </a:lnTo>
                  <a:lnTo>
                    <a:pt x="170" y="897"/>
                  </a:lnTo>
                  <a:lnTo>
                    <a:pt x="170" y="915"/>
                  </a:lnTo>
                  <a:lnTo>
                    <a:pt x="170" y="933"/>
                  </a:lnTo>
                  <a:lnTo>
                    <a:pt x="170" y="952"/>
                  </a:lnTo>
                  <a:lnTo>
                    <a:pt x="170" y="970"/>
                  </a:lnTo>
                  <a:lnTo>
                    <a:pt x="170" y="989"/>
                  </a:lnTo>
                  <a:lnTo>
                    <a:pt x="171" y="1008"/>
                  </a:lnTo>
                  <a:lnTo>
                    <a:pt x="171" y="1026"/>
                  </a:lnTo>
                  <a:lnTo>
                    <a:pt x="171" y="1044"/>
                  </a:lnTo>
                  <a:lnTo>
                    <a:pt x="171" y="1063"/>
                  </a:lnTo>
                  <a:lnTo>
                    <a:pt x="171" y="1083"/>
                  </a:lnTo>
                  <a:lnTo>
                    <a:pt x="171" y="1102"/>
                  </a:lnTo>
                  <a:lnTo>
                    <a:pt x="171" y="1121"/>
                  </a:lnTo>
                  <a:lnTo>
                    <a:pt x="171" y="1140"/>
                  </a:lnTo>
                  <a:lnTo>
                    <a:pt x="171" y="1160"/>
                  </a:lnTo>
                  <a:lnTo>
                    <a:pt x="172" y="1179"/>
                  </a:lnTo>
                  <a:lnTo>
                    <a:pt x="172" y="1198"/>
                  </a:lnTo>
                  <a:lnTo>
                    <a:pt x="172" y="1217"/>
                  </a:lnTo>
                  <a:lnTo>
                    <a:pt x="172" y="1237"/>
                  </a:lnTo>
                  <a:lnTo>
                    <a:pt x="172" y="1257"/>
                  </a:lnTo>
                  <a:lnTo>
                    <a:pt x="172" y="1276"/>
                  </a:lnTo>
                  <a:lnTo>
                    <a:pt x="172" y="1089"/>
                  </a:lnTo>
                  <a:lnTo>
                    <a:pt x="172" y="958"/>
                  </a:lnTo>
                  <a:lnTo>
                    <a:pt x="172" y="859"/>
                  </a:lnTo>
                  <a:lnTo>
                    <a:pt x="172" y="783"/>
                  </a:lnTo>
                  <a:lnTo>
                    <a:pt x="174" y="722"/>
                  </a:lnTo>
                  <a:lnTo>
                    <a:pt x="174" y="672"/>
                  </a:lnTo>
                  <a:lnTo>
                    <a:pt x="174" y="631"/>
                  </a:lnTo>
                  <a:lnTo>
                    <a:pt x="174" y="597"/>
                  </a:lnTo>
                  <a:lnTo>
                    <a:pt x="174" y="568"/>
                  </a:lnTo>
                  <a:lnTo>
                    <a:pt x="174" y="543"/>
                  </a:lnTo>
                  <a:lnTo>
                    <a:pt x="174" y="524"/>
                  </a:lnTo>
                  <a:lnTo>
                    <a:pt x="174" y="507"/>
                  </a:lnTo>
                  <a:lnTo>
                    <a:pt x="174" y="494"/>
                  </a:lnTo>
                  <a:lnTo>
                    <a:pt x="175" y="481"/>
                  </a:lnTo>
                  <a:lnTo>
                    <a:pt x="175" y="472"/>
                  </a:lnTo>
                  <a:lnTo>
                    <a:pt x="175" y="466"/>
                  </a:lnTo>
                  <a:lnTo>
                    <a:pt x="175" y="460"/>
                  </a:lnTo>
                  <a:lnTo>
                    <a:pt x="175" y="457"/>
                  </a:lnTo>
                  <a:lnTo>
                    <a:pt x="175" y="455"/>
                  </a:lnTo>
                  <a:lnTo>
                    <a:pt x="175" y="454"/>
                  </a:lnTo>
                  <a:lnTo>
                    <a:pt x="175" y="454"/>
                  </a:lnTo>
                  <a:lnTo>
                    <a:pt x="175" y="456"/>
                  </a:lnTo>
                  <a:lnTo>
                    <a:pt x="176" y="458"/>
                  </a:lnTo>
                  <a:lnTo>
                    <a:pt x="176" y="461"/>
                  </a:lnTo>
                  <a:lnTo>
                    <a:pt x="176" y="465"/>
                  </a:lnTo>
                  <a:lnTo>
                    <a:pt x="176" y="470"/>
                  </a:lnTo>
                  <a:lnTo>
                    <a:pt x="176" y="476"/>
                  </a:lnTo>
                  <a:lnTo>
                    <a:pt x="176" y="482"/>
                  </a:lnTo>
                  <a:lnTo>
                    <a:pt x="176" y="489"/>
                  </a:lnTo>
                  <a:lnTo>
                    <a:pt x="176" y="497"/>
                  </a:lnTo>
                  <a:lnTo>
                    <a:pt x="176" y="505"/>
                  </a:lnTo>
                  <a:lnTo>
                    <a:pt x="176" y="514"/>
                  </a:lnTo>
                  <a:lnTo>
                    <a:pt x="177" y="524"/>
                  </a:lnTo>
                  <a:lnTo>
                    <a:pt x="177" y="532"/>
                  </a:lnTo>
                  <a:lnTo>
                    <a:pt x="177" y="542"/>
                  </a:lnTo>
                  <a:lnTo>
                    <a:pt x="177" y="553"/>
                  </a:lnTo>
                  <a:lnTo>
                    <a:pt x="177" y="565"/>
                  </a:lnTo>
                  <a:lnTo>
                    <a:pt x="177" y="576"/>
                  </a:lnTo>
                  <a:lnTo>
                    <a:pt x="177" y="588"/>
                  </a:lnTo>
                  <a:lnTo>
                    <a:pt x="177" y="600"/>
                  </a:lnTo>
                  <a:lnTo>
                    <a:pt x="177" y="612"/>
                  </a:lnTo>
                  <a:lnTo>
                    <a:pt x="178" y="625"/>
                  </a:lnTo>
                  <a:lnTo>
                    <a:pt x="178" y="638"/>
                  </a:lnTo>
                  <a:lnTo>
                    <a:pt x="178" y="651"/>
                  </a:lnTo>
                  <a:lnTo>
                    <a:pt x="178" y="665"/>
                  </a:lnTo>
                  <a:lnTo>
                    <a:pt x="178" y="679"/>
                  </a:lnTo>
                  <a:lnTo>
                    <a:pt x="178" y="692"/>
                  </a:lnTo>
                  <a:lnTo>
                    <a:pt x="178" y="707"/>
                  </a:lnTo>
                  <a:lnTo>
                    <a:pt x="178" y="721"/>
                  </a:lnTo>
                  <a:lnTo>
                    <a:pt x="178" y="737"/>
                  </a:lnTo>
                  <a:lnTo>
                    <a:pt x="179" y="751"/>
                  </a:lnTo>
                  <a:lnTo>
                    <a:pt x="179" y="767"/>
                  </a:lnTo>
                  <a:lnTo>
                    <a:pt x="179" y="782"/>
                  </a:lnTo>
                  <a:lnTo>
                    <a:pt x="179" y="798"/>
                  </a:lnTo>
                  <a:lnTo>
                    <a:pt x="179" y="813"/>
                  </a:lnTo>
                  <a:lnTo>
                    <a:pt x="179" y="830"/>
                  </a:lnTo>
                  <a:lnTo>
                    <a:pt x="179" y="845"/>
                  </a:lnTo>
                  <a:lnTo>
                    <a:pt x="179" y="862"/>
                  </a:lnTo>
                  <a:lnTo>
                    <a:pt x="179" y="879"/>
                  </a:lnTo>
                  <a:lnTo>
                    <a:pt x="179" y="780"/>
                  </a:lnTo>
                  <a:lnTo>
                    <a:pt x="180" y="703"/>
                  </a:lnTo>
                  <a:lnTo>
                    <a:pt x="180" y="642"/>
                  </a:lnTo>
                  <a:lnTo>
                    <a:pt x="180" y="592"/>
                  </a:lnTo>
                  <a:lnTo>
                    <a:pt x="180" y="551"/>
                  </a:lnTo>
                  <a:lnTo>
                    <a:pt x="180" y="517"/>
                  </a:lnTo>
                  <a:lnTo>
                    <a:pt x="180" y="488"/>
                  </a:lnTo>
                  <a:lnTo>
                    <a:pt x="180" y="464"/>
                  </a:lnTo>
                  <a:lnTo>
                    <a:pt x="180" y="444"/>
                  </a:lnTo>
                  <a:lnTo>
                    <a:pt x="180" y="427"/>
                  </a:lnTo>
                  <a:lnTo>
                    <a:pt x="181" y="412"/>
                  </a:lnTo>
                  <a:lnTo>
                    <a:pt x="181" y="401"/>
                  </a:lnTo>
                  <a:lnTo>
                    <a:pt x="181" y="393"/>
                  </a:lnTo>
                  <a:lnTo>
                    <a:pt x="181" y="386"/>
                  </a:lnTo>
                  <a:lnTo>
                    <a:pt x="181" y="380"/>
                  </a:lnTo>
                  <a:lnTo>
                    <a:pt x="181" y="377"/>
                  </a:lnTo>
                  <a:lnTo>
                    <a:pt x="181" y="375"/>
                  </a:lnTo>
                  <a:lnTo>
                    <a:pt x="181" y="374"/>
                  </a:lnTo>
                  <a:lnTo>
                    <a:pt x="181" y="374"/>
                  </a:lnTo>
                  <a:lnTo>
                    <a:pt x="182" y="375"/>
                  </a:lnTo>
                  <a:lnTo>
                    <a:pt x="182" y="377"/>
                  </a:lnTo>
                  <a:lnTo>
                    <a:pt x="182" y="380"/>
                  </a:lnTo>
                  <a:lnTo>
                    <a:pt x="182" y="385"/>
                  </a:lnTo>
                  <a:lnTo>
                    <a:pt x="182" y="389"/>
                  </a:lnTo>
                  <a:lnTo>
                    <a:pt x="182" y="396"/>
                  </a:lnTo>
                  <a:lnTo>
                    <a:pt x="182" y="401"/>
                  </a:lnTo>
                  <a:lnTo>
                    <a:pt x="182" y="409"/>
                  </a:lnTo>
                  <a:lnTo>
                    <a:pt x="182" y="416"/>
                  </a:lnTo>
                  <a:lnTo>
                    <a:pt x="182" y="425"/>
                  </a:lnTo>
                  <a:lnTo>
                    <a:pt x="184" y="434"/>
                  </a:lnTo>
                  <a:lnTo>
                    <a:pt x="184" y="442"/>
                  </a:lnTo>
                  <a:lnTo>
                    <a:pt x="184" y="452"/>
                  </a:lnTo>
                  <a:lnTo>
                    <a:pt x="184" y="462"/>
                  </a:lnTo>
                  <a:lnTo>
                    <a:pt x="184" y="472"/>
                  </a:lnTo>
                  <a:lnTo>
                    <a:pt x="184" y="484"/>
                  </a:lnTo>
                  <a:lnTo>
                    <a:pt x="184" y="496"/>
                  </a:lnTo>
                  <a:lnTo>
                    <a:pt x="184" y="507"/>
                  </a:lnTo>
                  <a:lnTo>
                    <a:pt x="184" y="519"/>
                  </a:lnTo>
                  <a:lnTo>
                    <a:pt x="185" y="531"/>
                  </a:lnTo>
                  <a:lnTo>
                    <a:pt x="185" y="545"/>
                  </a:lnTo>
                  <a:lnTo>
                    <a:pt x="185" y="557"/>
                  </a:lnTo>
                  <a:lnTo>
                    <a:pt x="185" y="501"/>
                  </a:lnTo>
                  <a:lnTo>
                    <a:pt x="185" y="456"/>
                  </a:lnTo>
                  <a:lnTo>
                    <a:pt x="185" y="417"/>
                  </a:lnTo>
                  <a:lnTo>
                    <a:pt x="185" y="386"/>
                  </a:lnTo>
                  <a:lnTo>
                    <a:pt x="185" y="359"/>
                  </a:lnTo>
                  <a:lnTo>
                    <a:pt x="185" y="337"/>
                  </a:lnTo>
                  <a:lnTo>
                    <a:pt x="186" y="318"/>
                  </a:lnTo>
                  <a:lnTo>
                    <a:pt x="186" y="303"/>
                  </a:lnTo>
                  <a:lnTo>
                    <a:pt x="186" y="290"/>
                  </a:lnTo>
                  <a:lnTo>
                    <a:pt x="186" y="280"/>
                  </a:lnTo>
                  <a:lnTo>
                    <a:pt x="186" y="272"/>
                  </a:lnTo>
                  <a:lnTo>
                    <a:pt x="186" y="266"/>
                  </a:lnTo>
                  <a:lnTo>
                    <a:pt x="186" y="262"/>
                  </a:lnTo>
                  <a:lnTo>
                    <a:pt x="186" y="258"/>
                  </a:lnTo>
                  <a:lnTo>
                    <a:pt x="186" y="256"/>
                  </a:lnTo>
                  <a:lnTo>
                    <a:pt x="186" y="256"/>
                  </a:lnTo>
                  <a:lnTo>
                    <a:pt x="187" y="257"/>
                  </a:lnTo>
                  <a:lnTo>
                    <a:pt x="187" y="258"/>
                  </a:lnTo>
                  <a:lnTo>
                    <a:pt x="187" y="262"/>
                  </a:lnTo>
                  <a:lnTo>
                    <a:pt x="187" y="265"/>
                  </a:lnTo>
                  <a:lnTo>
                    <a:pt x="187" y="269"/>
                  </a:lnTo>
                  <a:lnTo>
                    <a:pt x="187" y="275"/>
                  </a:lnTo>
                  <a:lnTo>
                    <a:pt x="187" y="281"/>
                  </a:lnTo>
                  <a:lnTo>
                    <a:pt x="187" y="288"/>
                  </a:lnTo>
                  <a:lnTo>
                    <a:pt x="187" y="295"/>
                  </a:lnTo>
                  <a:lnTo>
                    <a:pt x="188" y="303"/>
                  </a:lnTo>
                  <a:lnTo>
                    <a:pt x="188" y="311"/>
                  </a:lnTo>
                  <a:lnTo>
                    <a:pt x="188" y="320"/>
                  </a:lnTo>
                  <a:lnTo>
                    <a:pt x="188" y="329"/>
                  </a:lnTo>
                  <a:lnTo>
                    <a:pt x="188" y="339"/>
                  </a:lnTo>
                  <a:lnTo>
                    <a:pt x="188" y="350"/>
                  </a:lnTo>
                  <a:lnTo>
                    <a:pt x="188" y="360"/>
                  </a:lnTo>
                  <a:lnTo>
                    <a:pt x="188" y="371"/>
                  </a:lnTo>
                  <a:lnTo>
                    <a:pt x="188" y="384"/>
                  </a:lnTo>
                  <a:lnTo>
                    <a:pt x="189" y="395"/>
                  </a:lnTo>
                  <a:lnTo>
                    <a:pt x="189" y="407"/>
                  </a:lnTo>
                  <a:lnTo>
                    <a:pt x="189" y="420"/>
                  </a:lnTo>
                  <a:lnTo>
                    <a:pt x="189" y="432"/>
                  </a:lnTo>
                  <a:lnTo>
                    <a:pt x="189" y="446"/>
                  </a:lnTo>
                  <a:lnTo>
                    <a:pt x="189" y="459"/>
                  </a:lnTo>
                  <a:lnTo>
                    <a:pt x="189" y="474"/>
                  </a:lnTo>
                  <a:lnTo>
                    <a:pt x="189" y="487"/>
                  </a:lnTo>
                  <a:lnTo>
                    <a:pt x="189" y="501"/>
                  </a:lnTo>
                  <a:lnTo>
                    <a:pt x="189" y="516"/>
                  </a:lnTo>
                  <a:lnTo>
                    <a:pt x="190" y="466"/>
                  </a:lnTo>
                  <a:lnTo>
                    <a:pt x="190" y="424"/>
                  </a:lnTo>
                  <a:lnTo>
                    <a:pt x="190" y="389"/>
                  </a:lnTo>
                  <a:lnTo>
                    <a:pt x="190" y="360"/>
                  </a:lnTo>
                  <a:lnTo>
                    <a:pt x="190" y="337"/>
                  </a:lnTo>
                  <a:lnTo>
                    <a:pt x="190" y="316"/>
                  </a:lnTo>
                  <a:lnTo>
                    <a:pt x="190" y="299"/>
                  </a:lnTo>
                  <a:lnTo>
                    <a:pt x="190" y="286"/>
                  </a:lnTo>
                  <a:lnTo>
                    <a:pt x="190" y="275"/>
                  </a:lnTo>
                  <a:lnTo>
                    <a:pt x="191" y="265"/>
                  </a:lnTo>
                  <a:lnTo>
                    <a:pt x="191" y="258"/>
                  </a:lnTo>
                  <a:lnTo>
                    <a:pt x="191" y="253"/>
                  </a:lnTo>
                  <a:lnTo>
                    <a:pt x="191" y="249"/>
                  </a:lnTo>
                  <a:lnTo>
                    <a:pt x="191" y="247"/>
                  </a:lnTo>
                  <a:lnTo>
                    <a:pt x="191" y="246"/>
                  </a:lnTo>
                  <a:lnTo>
                    <a:pt x="191" y="246"/>
                  </a:lnTo>
                  <a:lnTo>
                    <a:pt x="191" y="247"/>
                  </a:lnTo>
                  <a:lnTo>
                    <a:pt x="191" y="249"/>
                  </a:lnTo>
                  <a:lnTo>
                    <a:pt x="192" y="253"/>
                  </a:lnTo>
                  <a:lnTo>
                    <a:pt x="192" y="257"/>
                  </a:lnTo>
                  <a:lnTo>
                    <a:pt x="192" y="263"/>
                  </a:lnTo>
                  <a:lnTo>
                    <a:pt x="192" y="268"/>
                  </a:lnTo>
                  <a:lnTo>
                    <a:pt x="192" y="274"/>
                  </a:lnTo>
                  <a:lnTo>
                    <a:pt x="192" y="281"/>
                  </a:lnTo>
                  <a:lnTo>
                    <a:pt x="192" y="289"/>
                  </a:lnTo>
                  <a:lnTo>
                    <a:pt x="192" y="297"/>
                  </a:lnTo>
                  <a:lnTo>
                    <a:pt x="192" y="260"/>
                  </a:lnTo>
                  <a:lnTo>
                    <a:pt x="192" y="230"/>
                  </a:lnTo>
                  <a:lnTo>
                    <a:pt x="194" y="205"/>
                  </a:lnTo>
                  <a:lnTo>
                    <a:pt x="194" y="183"/>
                  </a:lnTo>
                  <a:lnTo>
                    <a:pt x="194" y="165"/>
                  </a:lnTo>
                  <a:lnTo>
                    <a:pt x="194" y="150"/>
                  </a:lnTo>
                  <a:lnTo>
                    <a:pt x="194" y="138"/>
                  </a:lnTo>
                  <a:lnTo>
                    <a:pt x="194" y="128"/>
                  </a:lnTo>
                  <a:lnTo>
                    <a:pt x="194" y="121"/>
                  </a:lnTo>
                  <a:lnTo>
                    <a:pt x="194" y="115"/>
                  </a:lnTo>
                  <a:lnTo>
                    <a:pt x="194" y="111"/>
                  </a:lnTo>
                  <a:lnTo>
                    <a:pt x="195" y="108"/>
                  </a:lnTo>
                  <a:lnTo>
                    <a:pt x="195" y="107"/>
                  </a:lnTo>
                  <a:lnTo>
                    <a:pt x="195" y="107"/>
                  </a:lnTo>
                  <a:lnTo>
                    <a:pt x="195" y="108"/>
                  </a:lnTo>
                  <a:lnTo>
                    <a:pt x="195" y="109"/>
                  </a:lnTo>
                  <a:lnTo>
                    <a:pt x="195" y="113"/>
                  </a:lnTo>
                  <a:lnTo>
                    <a:pt x="195" y="117"/>
                  </a:lnTo>
                  <a:lnTo>
                    <a:pt x="195" y="122"/>
                  </a:lnTo>
                  <a:lnTo>
                    <a:pt x="195" y="127"/>
                  </a:lnTo>
                  <a:lnTo>
                    <a:pt x="196" y="133"/>
                  </a:lnTo>
                  <a:lnTo>
                    <a:pt x="196" y="139"/>
                  </a:lnTo>
                  <a:lnTo>
                    <a:pt x="196" y="147"/>
                  </a:lnTo>
                  <a:lnTo>
                    <a:pt x="196" y="155"/>
                  </a:lnTo>
                  <a:lnTo>
                    <a:pt x="196" y="164"/>
                  </a:lnTo>
                  <a:lnTo>
                    <a:pt x="196" y="173"/>
                  </a:lnTo>
                  <a:lnTo>
                    <a:pt x="196" y="183"/>
                  </a:lnTo>
                  <a:lnTo>
                    <a:pt x="196" y="193"/>
                  </a:lnTo>
                  <a:lnTo>
                    <a:pt x="196" y="203"/>
                  </a:lnTo>
                  <a:lnTo>
                    <a:pt x="196" y="214"/>
                  </a:lnTo>
                  <a:lnTo>
                    <a:pt x="197" y="185"/>
                  </a:lnTo>
                  <a:lnTo>
                    <a:pt x="197" y="162"/>
                  </a:lnTo>
                  <a:lnTo>
                    <a:pt x="197" y="142"/>
                  </a:lnTo>
                  <a:lnTo>
                    <a:pt x="197" y="125"/>
                  </a:lnTo>
                  <a:lnTo>
                    <a:pt x="197" y="112"/>
                  </a:lnTo>
                  <a:lnTo>
                    <a:pt x="197" y="101"/>
                  </a:lnTo>
                  <a:lnTo>
                    <a:pt x="197" y="92"/>
                  </a:lnTo>
                  <a:lnTo>
                    <a:pt x="197" y="85"/>
                  </a:lnTo>
                  <a:lnTo>
                    <a:pt x="197" y="79"/>
                  </a:lnTo>
                  <a:lnTo>
                    <a:pt x="198" y="76"/>
                  </a:lnTo>
                  <a:lnTo>
                    <a:pt x="198" y="74"/>
                  </a:lnTo>
                  <a:lnTo>
                    <a:pt x="198" y="73"/>
                  </a:lnTo>
                  <a:lnTo>
                    <a:pt x="198" y="73"/>
                  </a:lnTo>
                  <a:lnTo>
                    <a:pt x="198" y="75"/>
                  </a:lnTo>
                  <a:lnTo>
                    <a:pt x="198" y="77"/>
                  </a:lnTo>
                  <a:lnTo>
                    <a:pt x="198" y="81"/>
                  </a:lnTo>
                  <a:lnTo>
                    <a:pt x="198" y="85"/>
                  </a:lnTo>
                  <a:lnTo>
                    <a:pt x="198" y="89"/>
                  </a:lnTo>
                  <a:lnTo>
                    <a:pt x="199" y="95"/>
                  </a:lnTo>
                  <a:lnTo>
                    <a:pt x="199" y="102"/>
                  </a:lnTo>
                  <a:lnTo>
                    <a:pt x="199" y="108"/>
                  </a:lnTo>
                  <a:lnTo>
                    <a:pt x="199" y="116"/>
                  </a:lnTo>
                  <a:lnTo>
                    <a:pt x="199" y="125"/>
                  </a:lnTo>
                  <a:lnTo>
                    <a:pt x="199" y="134"/>
                  </a:lnTo>
                  <a:lnTo>
                    <a:pt x="199" y="143"/>
                  </a:lnTo>
                  <a:lnTo>
                    <a:pt x="199" y="153"/>
                  </a:lnTo>
                  <a:lnTo>
                    <a:pt x="199" y="163"/>
                  </a:lnTo>
                  <a:lnTo>
                    <a:pt x="199" y="174"/>
                  </a:lnTo>
                  <a:lnTo>
                    <a:pt x="200" y="184"/>
                  </a:lnTo>
                  <a:lnTo>
                    <a:pt x="200" y="196"/>
                  </a:lnTo>
                  <a:lnTo>
                    <a:pt x="200" y="207"/>
                  </a:lnTo>
                  <a:lnTo>
                    <a:pt x="200" y="219"/>
                  </a:lnTo>
                  <a:lnTo>
                    <a:pt x="200" y="232"/>
                  </a:lnTo>
                  <a:lnTo>
                    <a:pt x="200" y="245"/>
                  </a:lnTo>
                  <a:lnTo>
                    <a:pt x="200" y="258"/>
                  </a:lnTo>
                  <a:lnTo>
                    <a:pt x="200" y="272"/>
                  </a:lnTo>
                  <a:lnTo>
                    <a:pt x="200" y="285"/>
                  </a:lnTo>
                  <a:lnTo>
                    <a:pt x="201" y="298"/>
                  </a:lnTo>
                  <a:lnTo>
                    <a:pt x="201" y="313"/>
                  </a:lnTo>
                  <a:lnTo>
                    <a:pt x="201" y="327"/>
                  </a:lnTo>
                  <a:lnTo>
                    <a:pt x="201" y="341"/>
                  </a:lnTo>
                  <a:lnTo>
                    <a:pt x="201" y="357"/>
                  </a:lnTo>
                  <a:lnTo>
                    <a:pt x="201" y="371"/>
                  </a:lnTo>
                  <a:lnTo>
                    <a:pt x="201" y="387"/>
                  </a:lnTo>
                  <a:lnTo>
                    <a:pt x="201" y="403"/>
                  </a:lnTo>
                  <a:lnTo>
                    <a:pt x="201" y="418"/>
                  </a:lnTo>
                  <a:lnTo>
                    <a:pt x="202" y="434"/>
                  </a:lnTo>
                  <a:lnTo>
                    <a:pt x="202" y="449"/>
                  </a:lnTo>
                  <a:lnTo>
                    <a:pt x="202" y="466"/>
                  </a:lnTo>
                  <a:lnTo>
                    <a:pt x="202" y="482"/>
                  </a:lnTo>
                  <a:lnTo>
                    <a:pt x="202" y="499"/>
                  </a:lnTo>
                  <a:lnTo>
                    <a:pt x="202" y="452"/>
                  </a:lnTo>
                  <a:lnTo>
                    <a:pt x="202" y="414"/>
                  </a:lnTo>
                  <a:lnTo>
                    <a:pt x="202" y="381"/>
                  </a:lnTo>
                  <a:lnTo>
                    <a:pt x="202" y="354"/>
                  </a:lnTo>
                  <a:lnTo>
                    <a:pt x="202" y="331"/>
                  </a:lnTo>
                  <a:lnTo>
                    <a:pt x="204" y="313"/>
                  </a:lnTo>
                  <a:lnTo>
                    <a:pt x="204" y="297"/>
                  </a:lnTo>
                  <a:lnTo>
                    <a:pt x="204" y="284"/>
                  </a:lnTo>
                  <a:lnTo>
                    <a:pt x="204" y="274"/>
                  </a:lnTo>
                  <a:lnTo>
                    <a:pt x="204" y="265"/>
                  </a:lnTo>
                  <a:lnTo>
                    <a:pt x="204" y="258"/>
                  </a:lnTo>
                  <a:lnTo>
                    <a:pt x="204" y="254"/>
                  </a:lnTo>
                  <a:lnTo>
                    <a:pt x="204" y="250"/>
                  </a:lnTo>
                  <a:lnTo>
                    <a:pt x="204" y="249"/>
                  </a:lnTo>
                  <a:lnTo>
                    <a:pt x="205" y="248"/>
                  </a:lnTo>
                  <a:lnTo>
                    <a:pt x="205" y="249"/>
                  </a:lnTo>
                  <a:lnTo>
                    <a:pt x="205" y="250"/>
                  </a:lnTo>
                  <a:lnTo>
                    <a:pt x="205" y="254"/>
                  </a:lnTo>
                  <a:lnTo>
                    <a:pt x="205" y="257"/>
                  </a:lnTo>
                  <a:lnTo>
                    <a:pt x="205" y="262"/>
                  </a:lnTo>
                  <a:lnTo>
                    <a:pt x="205" y="267"/>
                  </a:lnTo>
                  <a:lnTo>
                    <a:pt x="205" y="273"/>
                  </a:lnTo>
                  <a:lnTo>
                    <a:pt x="205" y="279"/>
                  </a:lnTo>
                  <a:lnTo>
                    <a:pt x="206" y="287"/>
                  </a:lnTo>
                  <a:lnTo>
                    <a:pt x="206" y="295"/>
                  </a:lnTo>
                  <a:lnTo>
                    <a:pt x="206" y="303"/>
                  </a:lnTo>
                  <a:lnTo>
                    <a:pt x="206" y="311"/>
                  </a:lnTo>
                  <a:lnTo>
                    <a:pt x="206" y="321"/>
                  </a:lnTo>
                  <a:lnTo>
                    <a:pt x="206" y="331"/>
                  </a:lnTo>
                  <a:lnTo>
                    <a:pt x="206" y="341"/>
                  </a:lnTo>
                  <a:lnTo>
                    <a:pt x="206" y="353"/>
                  </a:lnTo>
                  <a:lnTo>
                    <a:pt x="206" y="364"/>
                  </a:lnTo>
                  <a:lnTo>
                    <a:pt x="206" y="375"/>
                  </a:lnTo>
                  <a:lnTo>
                    <a:pt x="207" y="387"/>
                  </a:lnTo>
                  <a:lnTo>
                    <a:pt x="207" y="399"/>
                  </a:lnTo>
                  <a:lnTo>
                    <a:pt x="207" y="411"/>
                  </a:lnTo>
                  <a:lnTo>
                    <a:pt x="207" y="424"/>
                  </a:lnTo>
                  <a:lnTo>
                    <a:pt x="207" y="437"/>
                  </a:lnTo>
                  <a:lnTo>
                    <a:pt x="207" y="450"/>
                  </a:lnTo>
                  <a:lnTo>
                    <a:pt x="207" y="465"/>
                  </a:lnTo>
                  <a:lnTo>
                    <a:pt x="207" y="478"/>
                  </a:lnTo>
                  <a:lnTo>
                    <a:pt x="207" y="492"/>
                  </a:lnTo>
                  <a:lnTo>
                    <a:pt x="208" y="445"/>
                  </a:lnTo>
                  <a:lnTo>
                    <a:pt x="208" y="405"/>
                  </a:lnTo>
                  <a:lnTo>
                    <a:pt x="208" y="371"/>
                  </a:lnTo>
                  <a:lnTo>
                    <a:pt x="208" y="344"/>
                  </a:lnTo>
                  <a:lnTo>
                    <a:pt x="208" y="320"/>
                  </a:lnTo>
                  <a:lnTo>
                    <a:pt x="208" y="301"/>
                  </a:lnTo>
                  <a:lnTo>
                    <a:pt x="208" y="285"/>
                  </a:lnTo>
                  <a:lnTo>
                    <a:pt x="208" y="272"/>
                  </a:lnTo>
                  <a:lnTo>
                    <a:pt x="208" y="260"/>
                  </a:lnTo>
                  <a:lnTo>
                    <a:pt x="209" y="253"/>
                  </a:lnTo>
                  <a:lnTo>
                    <a:pt x="209" y="246"/>
                  </a:lnTo>
                  <a:lnTo>
                    <a:pt x="209" y="240"/>
                  </a:lnTo>
                  <a:lnTo>
                    <a:pt x="209" y="237"/>
                  </a:lnTo>
                  <a:lnTo>
                    <a:pt x="209" y="235"/>
                  </a:lnTo>
                  <a:lnTo>
                    <a:pt x="209" y="235"/>
                  </a:lnTo>
                  <a:lnTo>
                    <a:pt x="209" y="235"/>
                  </a:lnTo>
                  <a:lnTo>
                    <a:pt x="209" y="237"/>
                  </a:lnTo>
                  <a:lnTo>
                    <a:pt x="209" y="239"/>
                  </a:lnTo>
                  <a:lnTo>
                    <a:pt x="209" y="243"/>
                  </a:lnTo>
                  <a:lnTo>
                    <a:pt x="210" y="247"/>
                  </a:lnTo>
                  <a:lnTo>
                    <a:pt x="210" y="252"/>
                  </a:lnTo>
                  <a:lnTo>
                    <a:pt x="210" y="258"/>
                  </a:lnTo>
                  <a:lnTo>
                    <a:pt x="210" y="265"/>
                  </a:lnTo>
                  <a:lnTo>
                    <a:pt x="210" y="272"/>
                  </a:lnTo>
                  <a:lnTo>
                    <a:pt x="210" y="279"/>
                  </a:lnTo>
                  <a:lnTo>
                    <a:pt x="210" y="288"/>
                  </a:lnTo>
                  <a:lnTo>
                    <a:pt x="210" y="296"/>
                  </a:lnTo>
                  <a:lnTo>
                    <a:pt x="210" y="306"/>
                  </a:lnTo>
                  <a:lnTo>
                    <a:pt x="211" y="316"/>
                  </a:lnTo>
                  <a:lnTo>
                    <a:pt x="211" y="326"/>
                  </a:lnTo>
                  <a:lnTo>
                    <a:pt x="211" y="337"/>
                  </a:lnTo>
                  <a:lnTo>
                    <a:pt x="211" y="347"/>
                  </a:lnTo>
                  <a:lnTo>
                    <a:pt x="211" y="359"/>
                  </a:lnTo>
                  <a:lnTo>
                    <a:pt x="211" y="370"/>
                  </a:lnTo>
                  <a:lnTo>
                    <a:pt x="211" y="383"/>
                  </a:lnTo>
                  <a:lnTo>
                    <a:pt x="211" y="396"/>
                  </a:lnTo>
                  <a:lnTo>
                    <a:pt x="211" y="408"/>
                  </a:lnTo>
                  <a:lnTo>
                    <a:pt x="211" y="421"/>
                  </a:lnTo>
                  <a:lnTo>
                    <a:pt x="212" y="435"/>
                  </a:lnTo>
                  <a:lnTo>
                    <a:pt x="212" y="448"/>
                  </a:lnTo>
                  <a:lnTo>
                    <a:pt x="212" y="462"/>
                  </a:lnTo>
                  <a:lnTo>
                    <a:pt x="212" y="477"/>
                  </a:lnTo>
                  <a:lnTo>
                    <a:pt x="212" y="490"/>
                  </a:lnTo>
                  <a:lnTo>
                    <a:pt x="212" y="506"/>
                  </a:lnTo>
                  <a:lnTo>
                    <a:pt x="212" y="520"/>
                  </a:lnTo>
                  <a:lnTo>
                    <a:pt x="212" y="536"/>
                  </a:lnTo>
                  <a:lnTo>
                    <a:pt x="212" y="550"/>
                  </a:lnTo>
                  <a:lnTo>
                    <a:pt x="213" y="566"/>
                  </a:lnTo>
                  <a:lnTo>
                    <a:pt x="213" y="511"/>
                  </a:lnTo>
                  <a:lnTo>
                    <a:pt x="213" y="466"/>
                  </a:lnTo>
                  <a:lnTo>
                    <a:pt x="213" y="429"/>
                  </a:lnTo>
                  <a:lnTo>
                    <a:pt x="213" y="398"/>
                  </a:lnTo>
                  <a:lnTo>
                    <a:pt x="213" y="371"/>
                  </a:lnTo>
                  <a:lnTo>
                    <a:pt x="213" y="350"/>
                  </a:lnTo>
                  <a:lnTo>
                    <a:pt x="213" y="331"/>
                  </a:lnTo>
                  <a:lnTo>
                    <a:pt x="213" y="316"/>
                  </a:lnTo>
                  <a:lnTo>
                    <a:pt x="215" y="304"/>
                  </a:lnTo>
                  <a:lnTo>
                    <a:pt x="215" y="294"/>
                  </a:lnTo>
                  <a:lnTo>
                    <a:pt x="215" y="286"/>
                  </a:lnTo>
                  <a:lnTo>
                    <a:pt x="215" y="280"/>
                  </a:lnTo>
                  <a:lnTo>
                    <a:pt x="215" y="276"/>
                  </a:lnTo>
                  <a:lnTo>
                    <a:pt x="215" y="273"/>
                  </a:lnTo>
                  <a:lnTo>
                    <a:pt x="215" y="272"/>
                  </a:lnTo>
                  <a:lnTo>
                    <a:pt x="215" y="272"/>
                  </a:lnTo>
                  <a:lnTo>
                    <a:pt x="215" y="272"/>
                  </a:lnTo>
                  <a:lnTo>
                    <a:pt x="215" y="274"/>
                  </a:lnTo>
                  <a:lnTo>
                    <a:pt x="216" y="277"/>
                  </a:lnTo>
                  <a:lnTo>
                    <a:pt x="216" y="280"/>
                  </a:lnTo>
                  <a:lnTo>
                    <a:pt x="216" y="285"/>
                  </a:lnTo>
                  <a:lnTo>
                    <a:pt x="216" y="290"/>
                  </a:lnTo>
                  <a:lnTo>
                    <a:pt x="216" y="296"/>
                  </a:lnTo>
                  <a:lnTo>
                    <a:pt x="216" y="303"/>
                  </a:lnTo>
                  <a:lnTo>
                    <a:pt x="216" y="310"/>
                  </a:lnTo>
                  <a:lnTo>
                    <a:pt x="216" y="318"/>
                  </a:lnTo>
                  <a:lnTo>
                    <a:pt x="216" y="327"/>
                  </a:lnTo>
                  <a:lnTo>
                    <a:pt x="217" y="336"/>
                  </a:lnTo>
                  <a:lnTo>
                    <a:pt x="217" y="346"/>
                  </a:lnTo>
                  <a:lnTo>
                    <a:pt x="217" y="356"/>
                  </a:lnTo>
                  <a:lnTo>
                    <a:pt x="217" y="366"/>
                  </a:lnTo>
                  <a:lnTo>
                    <a:pt x="217" y="377"/>
                  </a:lnTo>
                  <a:lnTo>
                    <a:pt x="217" y="388"/>
                  </a:lnTo>
                  <a:lnTo>
                    <a:pt x="217" y="399"/>
                  </a:lnTo>
                  <a:lnTo>
                    <a:pt x="217" y="411"/>
                  </a:lnTo>
                  <a:lnTo>
                    <a:pt x="217" y="424"/>
                  </a:lnTo>
                  <a:lnTo>
                    <a:pt x="218" y="436"/>
                  </a:lnTo>
                  <a:lnTo>
                    <a:pt x="218" y="449"/>
                  </a:lnTo>
                  <a:lnTo>
                    <a:pt x="218" y="462"/>
                  </a:lnTo>
                  <a:lnTo>
                    <a:pt x="218" y="476"/>
                  </a:lnTo>
                  <a:lnTo>
                    <a:pt x="218" y="489"/>
                  </a:lnTo>
                  <a:lnTo>
                    <a:pt x="218" y="504"/>
                  </a:lnTo>
                  <a:lnTo>
                    <a:pt x="218" y="518"/>
                  </a:lnTo>
                  <a:lnTo>
                    <a:pt x="218" y="532"/>
                  </a:lnTo>
                  <a:lnTo>
                    <a:pt x="218" y="547"/>
                  </a:lnTo>
                  <a:lnTo>
                    <a:pt x="218" y="561"/>
                  </a:lnTo>
                  <a:lnTo>
                    <a:pt x="219" y="577"/>
                  </a:lnTo>
                  <a:lnTo>
                    <a:pt x="219" y="592"/>
                  </a:lnTo>
                  <a:lnTo>
                    <a:pt x="219" y="608"/>
                  </a:lnTo>
                  <a:lnTo>
                    <a:pt x="219" y="548"/>
                  </a:lnTo>
                  <a:lnTo>
                    <a:pt x="219" y="499"/>
                  </a:lnTo>
                  <a:lnTo>
                    <a:pt x="219" y="459"/>
                  </a:lnTo>
                  <a:lnTo>
                    <a:pt x="219" y="426"/>
                  </a:lnTo>
                  <a:lnTo>
                    <a:pt x="219" y="398"/>
                  </a:lnTo>
                  <a:lnTo>
                    <a:pt x="219" y="375"/>
                  </a:lnTo>
                  <a:lnTo>
                    <a:pt x="220" y="355"/>
                  </a:lnTo>
                  <a:lnTo>
                    <a:pt x="220" y="338"/>
                  </a:lnTo>
                  <a:lnTo>
                    <a:pt x="220" y="325"/>
                  </a:lnTo>
                  <a:lnTo>
                    <a:pt x="220" y="314"/>
                  </a:lnTo>
                  <a:lnTo>
                    <a:pt x="220" y="260"/>
                  </a:lnTo>
                  <a:lnTo>
                    <a:pt x="220" y="216"/>
                  </a:lnTo>
                  <a:lnTo>
                    <a:pt x="220" y="179"/>
                  </a:lnTo>
                  <a:lnTo>
                    <a:pt x="220" y="148"/>
                  </a:lnTo>
                  <a:lnTo>
                    <a:pt x="220" y="123"/>
                  </a:lnTo>
                  <a:lnTo>
                    <a:pt x="221" y="101"/>
                  </a:lnTo>
                  <a:lnTo>
                    <a:pt x="221" y="83"/>
                  </a:lnTo>
                  <a:lnTo>
                    <a:pt x="221" y="68"/>
                  </a:lnTo>
                  <a:lnTo>
                    <a:pt x="221" y="56"/>
                  </a:lnTo>
                  <a:lnTo>
                    <a:pt x="221" y="46"/>
                  </a:lnTo>
                  <a:lnTo>
                    <a:pt x="221" y="38"/>
                  </a:lnTo>
                  <a:lnTo>
                    <a:pt x="221" y="32"/>
                  </a:lnTo>
                  <a:lnTo>
                    <a:pt x="221" y="28"/>
                  </a:lnTo>
                  <a:lnTo>
                    <a:pt x="221" y="25"/>
                  </a:lnTo>
                  <a:lnTo>
                    <a:pt x="221" y="24"/>
                  </a:lnTo>
                  <a:lnTo>
                    <a:pt x="222" y="24"/>
                  </a:lnTo>
                  <a:lnTo>
                    <a:pt x="222" y="25"/>
                  </a:lnTo>
                  <a:lnTo>
                    <a:pt x="222" y="26"/>
                  </a:lnTo>
                  <a:lnTo>
                    <a:pt x="222" y="29"/>
                  </a:lnTo>
                  <a:lnTo>
                    <a:pt x="222" y="33"/>
                  </a:lnTo>
                  <a:lnTo>
                    <a:pt x="222" y="38"/>
                  </a:lnTo>
                  <a:lnTo>
                    <a:pt x="222" y="44"/>
                  </a:lnTo>
                  <a:lnTo>
                    <a:pt x="222" y="49"/>
                  </a:lnTo>
                  <a:lnTo>
                    <a:pt x="222" y="56"/>
                  </a:lnTo>
                  <a:lnTo>
                    <a:pt x="223" y="64"/>
                  </a:lnTo>
                  <a:lnTo>
                    <a:pt x="223" y="72"/>
                  </a:lnTo>
                  <a:lnTo>
                    <a:pt x="223" y="81"/>
                  </a:lnTo>
                  <a:lnTo>
                    <a:pt x="223" y="89"/>
                  </a:lnTo>
                  <a:lnTo>
                    <a:pt x="223" y="98"/>
                  </a:lnTo>
                  <a:lnTo>
                    <a:pt x="223" y="108"/>
                  </a:lnTo>
                  <a:lnTo>
                    <a:pt x="223" y="119"/>
                  </a:lnTo>
                  <a:lnTo>
                    <a:pt x="223" y="131"/>
                  </a:lnTo>
                  <a:lnTo>
                    <a:pt x="223" y="142"/>
                  </a:lnTo>
                  <a:lnTo>
                    <a:pt x="225" y="153"/>
                  </a:lnTo>
                  <a:lnTo>
                    <a:pt x="225" y="165"/>
                  </a:lnTo>
                  <a:lnTo>
                    <a:pt x="225" y="177"/>
                  </a:lnTo>
                  <a:lnTo>
                    <a:pt x="225" y="189"/>
                  </a:lnTo>
                  <a:lnTo>
                    <a:pt x="225" y="203"/>
                  </a:lnTo>
                  <a:lnTo>
                    <a:pt x="225" y="216"/>
                  </a:lnTo>
                  <a:lnTo>
                    <a:pt x="225" y="229"/>
                  </a:lnTo>
                  <a:lnTo>
                    <a:pt x="225" y="243"/>
                  </a:lnTo>
                  <a:lnTo>
                    <a:pt x="225" y="257"/>
                  </a:lnTo>
                  <a:lnTo>
                    <a:pt x="225" y="272"/>
                  </a:lnTo>
                  <a:lnTo>
                    <a:pt x="226" y="286"/>
                  </a:lnTo>
                  <a:lnTo>
                    <a:pt x="226" y="300"/>
                  </a:lnTo>
                  <a:lnTo>
                    <a:pt x="226" y="316"/>
                  </a:lnTo>
                  <a:lnTo>
                    <a:pt x="226" y="330"/>
                  </a:lnTo>
                  <a:lnTo>
                    <a:pt x="226" y="346"/>
                  </a:lnTo>
                  <a:lnTo>
                    <a:pt x="226" y="361"/>
                  </a:lnTo>
                  <a:lnTo>
                    <a:pt x="226" y="377"/>
                  </a:lnTo>
                  <a:lnTo>
                    <a:pt x="226" y="394"/>
                  </a:lnTo>
                  <a:lnTo>
                    <a:pt x="226" y="409"/>
                  </a:lnTo>
                  <a:lnTo>
                    <a:pt x="227" y="426"/>
                  </a:lnTo>
                  <a:lnTo>
                    <a:pt x="227" y="442"/>
                  </a:lnTo>
                  <a:lnTo>
                    <a:pt x="227" y="458"/>
                  </a:lnTo>
                  <a:lnTo>
                    <a:pt x="227" y="476"/>
                  </a:lnTo>
                  <a:lnTo>
                    <a:pt x="227" y="492"/>
                  </a:lnTo>
                  <a:lnTo>
                    <a:pt x="227" y="509"/>
                  </a:lnTo>
                  <a:lnTo>
                    <a:pt x="227" y="527"/>
                  </a:lnTo>
                  <a:lnTo>
                    <a:pt x="227" y="543"/>
                  </a:lnTo>
                  <a:lnTo>
                    <a:pt x="227" y="561"/>
                  </a:lnTo>
                  <a:lnTo>
                    <a:pt x="228" y="579"/>
                  </a:lnTo>
                  <a:lnTo>
                    <a:pt x="228" y="597"/>
                  </a:lnTo>
                  <a:lnTo>
                    <a:pt x="228" y="615"/>
                  </a:lnTo>
                  <a:lnTo>
                    <a:pt x="228" y="632"/>
                  </a:lnTo>
                  <a:lnTo>
                    <a:pt x="228" y="650"/>
                  </a:lnTo>
                  <a:lnTo>
                    <a:pt x="228" y="668"/>
                  </a:lnTo>
                  <a:lnTo>
                    <a:pt x="228" y="687"/>
                  </a:lnTo>
                  <a:lnTo>
                    <a:pt x="228" y="704"/>
                  </a:lnTo>
                  <a:lnTo>
                    <a:pt x="228" y="723"/>
                  </a:lnTo>
                  <a:lnTo>
                    <a:pt x="228" y="742"/>
                  </a:lnTo>
                  <a:lnTo>
                    <a:pt x="229" y="760"/>
                  </a:lnTo>
                  <a:lnTo>
                    <a:pt x="229" y="779"/>
                  </a:lnTo>
                  <a:lnTo>
                    <a:pt x="229" y="798"/>
                  </a:lnTo>
                  <a:lnTo>
                    <a:pt x="229" y="817"/>
                  </a:lnTo>
                  <a:lnTo>
                    <a:pt x="229" y="837"/>
                  </a:lnTo>
                  <a:lnTo>
                    <a:pt x="229" y="855"/>
                  </a:lnTo>
                  <a:lnTo>
                    <a:pt x="229" y="874"/>
                  </a:lnTo>
                  <a:lnTo>
                    <a:pt x="229" y="893"/>
                  </a:lnTo>
                  <a:lnTo>
                    <a:pt x="229" y="913"/>
                  </a:lnTo>
                  <a:lnTo>
                    <a:pt x="230" y="932"/>
                  </a:lnTo>
                  <a:lnTo>
                    <a:pt x="230" y="952"/>
                  </a:lnTo>
                  <a:lnTo>
                    <a:pt x="230" y="971"/>
                  </a:lnTo>
                  <a:lnTo>
                    <a:pt x="230" y="991"/>
                  </a:lnTo>
                  <a:lnTo>
                    <a:pt x="230" y="1011"/>
                  </a:lnTo>
                  <a:lnTo>
                    <a:pt x="230" y="1031"/>
                  </a:lnTo>
                  <a:lnTo>
                    <a:pt x="230" y="1051"/>
                  </a:lnTo>
                  <a:lnTo>
                    <a:pt x="230" y="1070"/>
                  </a:lnTo>
                  <a:lnTo>
                    <a:pt x="230" y="1090"/>
                  </a:lnTo>
                  <a:lnTo>
                    <a:pt x="231" y="1110"/>
                  </a:lnTo>
                  <a:lnTo>
                    <a:pt x="231" y="1131"/>
                  </a:lnTo>
                  <a:lnTo>
                    <a:pt x="231" y="1151"/>
                  </a:lnTo>
                  <a:lnTo>
                    <a:pt x="231" y="996"/>
                  </a:lnTo>
                  <a:lnTo>
                    <a:pt x="231" y="885"/>
                  </a:lnTo>
                  <a:lnTo>
                    <a:pt x="231" y="800"/>
                  </a:lnTo>
                  <a:lnTo>
                    <a:pt x="231" y="732"/>
                  </a:lnTo>
                  <a:lnTo>
                    <a:pt x="231" y="678"/>
                  </a:lnTo>
                  <a:lnTo>
                    <a:pt x="231" y="632"/>
                  </a:lnTo>
                  <a:lnTo>
                    <a:pt x="231" y="596"/>
                  </a:lnTo>
                  <a:lnTo>
                    <a:pt x="232" y="565"/>
                  </a:lnTo>
                  <a:lnTo>
                    <a:pt x="232" y="538"/>
                  </a:lnTo>
                  <a:lnTo>
                    <a:pt x="232" y="516"/>
                  </a:lnTo>
                  <a:lnTo>
                    <a:pt x="232" y="498"/>
                  </a:lnTo>
                  <a:lnTo>
                    <a:pt x="232" y="482"/>
                  </a:lnTo>
                  <a:lnTo>
                    <a:pt x="232" y="470"/>
                  </a:lnTo>
                  <a:lnTo>
                    <a:pt x="232" y="460"/>
                  </a:lnTo>
                  <a:lnTo>
                    <a:pt x="232" y="452"/>
                  </a:lnTo>
                  <a:lnTo>
                    <a:pt x="232" y="446"/>
                  </a:lnTo>
                  <a:lnTo>
                    <a:pt x="233" y="442"/>
                  </a:lnTo>
                  <a:lnTo>
                    <a:pt x="233" y="439"/>
                  </a:lnTo>
                  <a:lnTo>
                    <a:pt x="233" y="438"/>
                  </a:lnTo>
                  <a:lnTo>
                    <a:pt x="233" y="437"/>
                  </a:lnTo>
                  <a:lnTo>
                    <a:pt x="233" y="438"/>
                  </a:lnTo>
                  <a:lnTo>
                    <a:pt x="233" y="440"/>
                  </a:lnTo>
                  <a:lnTo>
                    <a:pt x="233" y="442"/>
                  </a:lnTo>
                  <a:lnTo>
                    <a:pt x="233" y="447"/>
                  </a:lnTo>
                  <a:lnTo>
                    <a:pt x="233" y="451"/>
                  </a:lnTo>
                  <a:lnTo>
                    <a:pt x="235" y="457"/>
                  </a:lnTo>
                  <a:lnTo>
                    <a:pt x="235" y="462"/>
                  </a:lnTo>
                  <a:lnTo>
                    <a:pt x="235" y="469"/>
                  </a:lnTo>
                  <a:lnTo>
                    <a:pt x="235" y="477"/>
                  </a:lnTo>
                  <a:lnTo>
                    <a:pt x="235" y="485"/>
                  </a:lnTo>
                  <a:lnTo>
                    <a:pt x="235" y="494"/>
                  </a:lnTo>
                  <a:lnTo>
                    <a:pt x="235" y="502"/>
                  </a:lnTo>
                  <a:lnTo>
                    <a:pt x="235" y="511"/>
                  </a:lnTo>
                  <a:lnTo>
                    <a:pt x="235" y="521"/>
                  </a:lnTo>
                  <a:lnTo>
                    <a:pt x="235" y="532"/>
                  </a:lnTo>
                  <a:lnTo>
                    <a:pt x="236" y="542"/>
                  </a:lnTo>
                  <a:lnTo>
                    <a:pt x="236" y="555"/>
                  </a:lnTo>
                  <a:lnTo>
                    <a:pt x="236" y="566"/>
                  </a:lnTo>
                  <a:lnTo>
                    <a:pt x="236" y="578"/>
                  </a:lnTo>
                  <a:lnTo>
                    <a:pt x="236" y="590"/>
                  </a:lnTo>
                  <a:lnTo>
                    <a:pt x="236" y="602"/>
                  </a:lnTo>
                  <a:lnTo>
                    <a:pt x="236" y="616"/>
                  </a:lnTo>
                  <a:lnTo>
                    <a:pt x="236" y="629"/>
                  </a:lnTo>
                  <a:lnTo>
                    <a:pt x="236" y="642"/>
                  </a:lnTo>
                  <a:lnTo>
                    <a:pt x="237" y="656"/>
                  </a:lnTo>
                  <a:lnTo>
                    <a:pt x="237" y="670"/>
                  </a:lnTo>
                  <a:lnTo>
                    <a:pt x="237" y="683"/>
                  </a:lnTo>
                  <a:lnTo>
                    <a:pt x="237" y="699"/>
                  </a:lnTo>
                  <a:lnTo>
                    <a:pt x="237" y="713"/>
                  </a:lnTo>
                  <a:lnTo>
                    <a:pt x="237" y="728"/>
                  </a:lnTo>
                  <a:lnTo>
                    <a:pt x="237" y="743"/>
                  </a:lnTo>
                  <a:lnTo>
                    <a:pt x="237" y="759"/>
                  </a:lnTo>
                  <a:lnTo>
                    <a:pt x="237" y="774"/>
                  </a:lnTo>
                  <a:lnTo>
                    <a:pt x="238" y="790"/>
                  </a:lnTo>
                  <a:lnTo>
                    <a:pt x="238" y="706"/>
                  </a:lnTo>
                  <a:lnTo>
                    <a:pt x="238" y="639"/>
                  </a:lnTo>
                  <a:lnTo>
                    <a:pt x="238" y="585"/>
                  </a:lnTo>
                  <a:lnTo>
                    <a:pt x="238" y="540"/>
                  </a:lnTo>
                  <a:lnTo>
                    <a:pt x="238" y="504"/>
                  </a:lnTo>
                  <a:lnTo>
                    <a:pt x="238" y="472"/>
                  </a:lnTo>
                  <a:lnTo>
                    <a:pt x="238" y="446"/>
                  </a:lnTo>
                  <a:lnTo>
                    <a:pt x="238" y="425"/>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 name="Freeform 47"/>
            <p:cNvSpPr>
              <a:spLocks/>
            </p:cNvSpPr>
            <p:nvPr/>
          </p:nvSpPr>
          <p:spPr bwMode="auto">
            <a:xfrm>
              <a:off x="1905" y="698"/>
              <a:ext cx="237" cy="1850"/>
            </a:xfrm>
            <a:custGeom>
              <a:avLst/>
              <a:gdLst>
                <a:gd name="T0" fmla="*/ 4 w 237"/>
                <a:gd name="T1" fmla="*/ 515 h 1850"/>
                <a:gd name="T2" fmla="*/ 8 w 237"/>
                <a:gd name="T3" fmla="*/ 330 h 1850"/>
                <a:gd name="T4" fmla="*/ 12 w 237"/>
                <a:gd name="T5" fmla="*/ 233 h 1850"/>
                <a:gd name="T6" fmla="*/ 15 w 237"/>
                <a:gd name="T7" fmla="*/ 664 h 1850"/>
                <a:gd name="T8" fmla="*/ 19 w 237"/>
                <a:gd name="T9" fmla="*/ 412 h 1850"/>
                <a:gd name="T10" fmla="*/ 23 w 237"/>
                <a:gd name="T11" fmla="*/ 276 h 1850"/>
                <a:gd name="T12" fmla="*/ 27 w 237"/>
                <a:gd name="T13" fmla="*/ 709 h 1850"/>
                <a:gd name="T14" fmla="*/ 31 w 237"/>
                <a:gd name="T15" fmla="*/ 602 h 1850"/>
                <a:gd name="T16" fmla="*/ 34 w 237"/>
                <a:gd name="T17" fmla="*/ 581 h 1850"/>
                <a:gd name="T18" fmla="*/ 39 w 237"/>
                <a:gd name="T19" fmla="*/ 1083 h 1850"/>
                <a:gd name="T20" fmla="*/ 42 w 237"/>
                <a:gd name="T21" fmla="*/ 479 h 1850"/>
                <a:gd name="T22" fmla="*/ 45 w 237"/>
                <a:gd name="T23" fmla="*/ 320 h 1850"/>
                <a:gd name="T24" fmla="*/ 50 w 237"/>
                <a:gd name="T25" fmla="*/ 258 h 1850"/>
                <a:gd name="T26" fmla="*/ 53 w 237"/>
                <a:gd name="T27" fmla="*/ 78 h 1850"/>
                <a:gd name="T28" fmla="*/ 58 w 237"/>
                <a:gd name="T29" fmla="*/ 172 h 1850"/>
                <a:gd name="T30" fmla="*/ 61 w 237"/>
                <a:gd name="T31" fmla="*/ 472 h 1850"/>
                <a:gd name="T32" fmla="*/ 65 w 237"/>
                <a:gd name="T33" fmla="*/ 336 h 1850"/>
                <a:gd name="T34" fmla="*/ 69 w 237"/>
                <a:gd name="T35" fmla="*/ 201 h 1850"/>
                <a:gd name="T36" fmla="*/ 72 w 237"/>
                <a:gd name="T37" fmla="*/ 520 h 1850"/>
                <a:gd name="T38" fmla="*/ 77 w 237"/>
                <a:gd name="T39" fmla="*/ 360 h 1850"/>
                <a:gd name="T40" fmla="*/ 80 w 237"/>
                <a:gd name="T41" fmla="*/ 838 h 1850"/>
                <a:gd name="T42" fmla="*/ 84 w 237"/>
                <a:gd name="T43" fmla="*/ 1455 h 1850"/>
                <a:gd name="T44" fmla="*/ 88 w 237"/>
                <a:gd name="T45" fmla="*/ 564 h 1850"/>
                <a:gd name="T46" fmla="*/ 92 w 237"/>
                <a:gd name="T47" fmla="*/ 696 h 1850"/>
                <a:gd name="T48" fmla="*/ 95 w 237"/>
                <a:gd name="T49" fmla="*/ 1223 h 1850"/>
                <a:gd name="T50" fmla="*/ 99 w 237"/>
                <a:gd name="T51" fmla="*/ 511 h 1850"/>
                <a:gd name="T52" fmla="*/ 103 w 237"/>
                <a:gd name="T53" fmla="*/ 221 h 1850"/>
                <a:gd name="T54" fmla="*/ 106 w 237"/>
                <a:gd name="T55" fmla="*/ 540 h 1850"/>
                <a:gd name="T56" fmla="*/ 111 w 237"/>
                <a:gd name="T57" fmla="*/ 342 h 1850"/>
                <a:gd name="T58" fmla="*/ 114 w 237"/>
                <a:gd name="T59" fmla="*/ 752 h 1850"/>
                <a:gd name="T60" fmla="*/ 118 w 237"/>
                <a:gd name="T61" fmla="*/ 424 h 1850"/>
                <a:gd name="T62" fmla="*/ 122 w 237"/>
                <a:gd name="T63" fmla="*/ 272 h 1850"/>
                <a:gd name="T64" fmla="*/ 125 w 237"/>
                <a:gd name="T65" fmla="*/ 672 h 1850"/>
                <a:gd name="T66" fmla="*/ 130 w 237"/>
                <a:gd name="T67" fmla="*/ 411 h 1850"/>
                <a:gd name="T68" fmla="*/ 133 w 237"/>
                <a:gd name="T69" fmla="*/ 775 h 1850"/>
                <a:gd name="T70" fmla="*/ 138 w 237"/>
                <a:gd name="T71" fmla="*/ 89 h 1850"/>
                <a:gd name="T72" fmla="*/ 141 w 237"/>
                <a:gd name="T73" fmla="*/ 461 h 1850"/>
                <a:gd name="T74" fmla="*/ 144 w 237"/>
                <a:gd name="T75" fmla="*/ 346 h 1850"/>
                <a:gd name="T76" fmla="*/ 149 w 237"/>
                <a:gd name="T77" fmla="*/ 830 h 1850"/>
                <a:gd name="T78" fmla="*/ 152 w 237"/>
                <a:gd name="T79" fmla="*/ 515 h 1850"/>
                <a:gd name="T80" fmla="*/ 156 w 237"/>
                <a:gd name="T81" fmla="*/ 636 h 1850"/>
                <a:gd name="T82" fmla="*/ 160 w 237"/>
                <a:gd name="T83" fmla="*/ 443 h 1850"/>
                <a:gd name="T84" fmla="*/ 164 w 237"/>
                <a:gd name="T85" fmla="*/ 602 h 1850"/>
                <a:gd name="T86" fmla="*/ 168 w 237"/>
                <a:gd name="T87" fmla="*/ 39 h 1850"/>
                <a:gd name="T88" fmla="*/ 171 w 237"/>
                <a:gd name="T89" fmla="*/ 178 h 1850"/>
                <a:gd name="T90" fmla="*/ 175 w 237"/>
                <a:gd name="T91" fmla="*/ 186 h 1850"/>
                <a:gd name="T92" fmla="*/ 179 w 237"/>
                <a:gd name="T93" fmla="*/ 132 h 1850"/>
                <a:gd name="T94" fmla="*/ 183 w 237"/>
                <a:gd name="T95" fmla="*/ 340 h 1850"/>
                <a:gd name="T96" fmla="*/ 186 w 237"/>
                <a:gd name="T97" fmla="*/ 556 h 1850"/>
                <a:gd name="T98" fmla="*/ 191 w 237"/>
                <a:gd name="T99" fmla="*/ 493 h 1850"/>
                <a:gd name="T100" fmla="*/ 194 w 237"/>
                <a:gd name="T101" fmla="*/ 336 h 1850"/>
                <a:gd name="T102" fmla="*/ 198 w 237"/>
                <a:gd name="T103" fmla="*/ 616 h 1850"/>
                <a:gd name="T104" fmla="*/ 202 w 237"/>
                <a:gd name="T105" fmla="*/ 389 h 1850"/>
                <a:gd name="T106" fmla="*/ 205 w 237"/>
                <a:gd name="T107" fmla="*/ 302 h 1850"/>
                <a:gd name="T108" fmla="*/ 210 w 237"/>
                <a:gd name="T109" fmla="*/ 580 h 1850"/>
                <a:gd name="T110" fmla="*/ 213 w 237"/>
                <a:gd name="T111" fmla="*/ 353 h 1850"/>
                <a:gd name="T112" fmla="*/ 217 w 237"/>
                <a:gd name="T113" fmla="*/ 303 h 1850"/>
                <a:gd name="T114" fmla="*/ 221 w 237"/>
                <a:gd name="T115" fmla="*/ 527 h 1850"/>
                <a:gd name="T116" fmla="*/ 224 w 237"/>
                <a:gd name="T117" fmla="*/ 333 h 1850"/>
                <a:gd name="T118" fmla="*/ 229 w 237"/>
                <a:gd name="T119" fmla="*/ 755 h 1850"/>
                <a:gd name="T120" fmla="*/ 232 w 237"/>
                <a:gd name="T121" fmla="*/ 445 h 1850"/>
                <a:gd name="T122" fmla="*/ 236 w 237"/>
                <a:gd name="T123" fmla="*/ 662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 h="1850">
                  <a:moveTo>
                    <a:pt x="0" y="428"/>
                  </a:moveTo>
                  <a:lnTo>
                    <a:pt x="0" y="410"/>
                  </a:lnTo>
                  <a:lnTo>
                    <a:pt x="1" y="394"/>
                  </a:lnTo>
                  <a:lnTo>
                    <a:pt x="1" y="382"/>
                  </a:lnTo>
                  <a:lnTo>
                    <a:pt x="1" y="372"/>
                  </a:lnTo>
                  <a:lnTo>
                    <a:pt x="1" y="364"/>
                  </a:lnTo>
                  <a:lnTo>
                    <a:pt x="1" y="359"/>
                  </a:lnTo>
                  <a:lnTo>
                    <a:pt x="1" y="354"/>
                  </a:lnTo>
                  <a:lnTo>
                    <a:pt x="1" y="351"/>
                  </a:lnTo>
                  <a:lnTo>
                    <a:pt x="1" y="350"/>
                  </a:lnTo>
                  <a:lnTo>
                    <a:pt x="1" y="350"/>
                  </a:lnTo>
                  <a:lnTo>
                    <a:pt x="2" y="351"/>
                  </a:lnTo>
                  <a:lnTo>
                    <a:pt x="2" y="353"/>
                  </a:lnTo>
                  <a:lnTo>
                    <a:pt x="2" y="356"/>
                  </a:lnTo>
                  <a:lnTo>
                    <a:pt x="2" y="360"/>
                  </a:lnTo>
                  <a:lnTo>
                    <a:pt x="2" y="364"/>
                  </a:lnTo>
                  <a:lnTo>
                    <a:pt x="2" y="370"/>
                  </a:lnTo>
                  <a:lnTo>
                    <a:pt x="2" y="376"/>
                  </a:lnTo>
                  <a:lnTo>
                    <a:pt x="2" y="382"/>
                  </a:lnTo>
                  <a:lnTo>
                    <a:pt x="2" y="390"/>
                  </a:lnTo>
                  <a:lnTo>
                    <a:pt x="3" y="398"/>
                  </a:lnTo>
                  <a:lnTo>
                    <a:pt x="3" y="407"/>
                  </a:lnTo>
                  <a:lnTo>
                    <a:pt x="3" y="415"/>
                  </a:lnTo>
                  <a:lnTo>
                    <a:pt x="3" y="425"/>
                  </a:lnTo>
                  <a:lnTo>
                    <a:pt x="3" y="435"/>
                  </a:lnTo>
                  <a:lnTo>
                    <a:pt x="3" y="445"/>
                  </a:lnTo>
                  <a:lnTo>
                    <a:pt x="3" y="457"/>
                  </a:lnTo>
                  <a:lnTo>
                    <a:pt x="3" y="468"/>
                  </a:lnTo>
                  <a:lnTo>
                    <a:pt x="3" y="479"/>
                  </a:lnTo>
                  <a:lnTo>
                    <a:pt x="3" y="491"/>
                  </a:lnTo>
                  <a:lnTo>
                    <a:pt x="4" y="503"/>
                  </a:lnTo>
                  <a:lnTo>
                    <a:pt x="4" y="515"/>
                  </a:lnTo>
                  <a:lnTo>
                    <a:pt x="4" y="529"/>
                  </a:lnTo>
                  <a:lnTo>
                    <a:pt x="4" y="542"/>
                  </a:lnTo>
                  <a:lnTo>
                    <a:pt x="4" y="555"/>
                  </a:lnTo>
                  <a:lnTo>
                    <a:pt x="4" y="569"/>
                  </a:lnTo>
                  <a:lnTo>
                    <a:pt x="4" y="513"/>
                  </a:lnTo>
                  <a:lnTo>
                    <a:pt x="4" y="467"/>
                  </a:lnTo>
                  <a:lnTo>
                    <a:pt x="4" y="429"/>
                  </a:lnTo>
                  <a:lnTo>
                    <a:pt x="5" y="397"/>
                  </a:lnTo>
                  <a:lnTo>
                    <a:pt x="5" y="370"/>
                  </a:lnTo>
                  <a:lnTo>
                    <a:pt x="5" y="348"/>
                  </a:lnTo>
                  <a:lnTo>
                    <a:pt x="5" y="329"/>
                  </a:lnTo>
                  <a:lnTo>
                    <a:pt x="5" y="313"/>
                  </a:lnTo>
                  <a:lnTo>
                    <a:pt x="5" y="301"/>
                  </a:lnTo>
                  <a:lnTo>
                    <a:pt x="5" y="290"/>
                  </a:lnTo>
                  <a:lnTo>
                    <a:pt x="5" y="282"/>
                  </a:lnTo>
                  <a:lnTo>
                    <a:pt x="5" y="276"/>
                  </a:lnTo>
                  <a:lnTo>
                    <a:pt x="7" y="271"/>
                  </a:lnTo>
                  <a:lnTo>
                    <a:pt x="7" y="268"/>
                  </a:lnTo>
                  <a:lnTo>
                    <a:pt x="7" y="267"/>
                  </a:lnTo>
                  <a:lnTo>
                    <a:pt x="7" y="266"/>
                  </a:lnTo>
                  <a:lnTo>
                    <a:pt x="7" y="267"/>
                  </a:lnTo>
                  <a:lnTo>
                    <a:pt x="7" y="269"/>
                  </a:lnTo>
                  <a:lnTo>
                    <a:pt x="7" y="271"/>
                  </a:lnTo>
                  <a:lnTo>
                    <a:pt x="7" y="275"/>
                  </a:lnTo>
                  <a:lnTo>
                    <a:pt x="7" y="279"/>
                  </a:lnTo>
                  <a:lnTo>
                    <a:pt x="7" y="284"/>
                  </a:lnTo>
                  <a:lnTo>
                    <a:pt x="8" y="291"/>
                  </a:lnTo>
                  <a:lnTo>
                    <a:pt x="8" y="298"/>
                  </a:lnTo>
                  <a:lnTo>
                    <a:pt x="8" y="304"/>
                  </a:lnTo>
                  <a:lnTo>
                    <a:pt x="8" y="312"/>
                  </a:lnTo>
                  <a:lnTo>
                    <a:pt x="8" y="321"/>
                  </a:lnTo>
                  <a:lnTo>
                    <a:pt x="8" y="330"/>
                  </a:lnTo>
                  <a:lnTo>
                    <a:pt x="8" y="339"/>
                  </a:lnTo>
                  <a:lnTo>
                    <a:pt x="8" y="349"/>
                  </a:lnTo>
                  <a:lnTo>
                    <a:pt x="8" y="360"/>
                  </a:lnTo>
                  <a:lnTo>
                    <a:pt x="9" y="370"/>
                  </a:lnTo>
                  <a:lnTo>
                    <a:pt x="9" y="381"/>
                  </a:lnTo>
                  <a:lnTo>
                    <a:pt x="9" y="393"/>
                  </a:lnTo>
                  <a:lnTo>
                    <a:pt x="9" y="404"/>
                  </a:lnTo>
                  <a:lnTo>
                    <a:pt x="9" y="417"/>
                  </a:lnTo>
                  <a:lnTo>
                    <a:pt x="9" y="374"/>
                  </a:lnTo>
                  <a:lnTo>
                    <a:pt x="9" y="339"/>
                  </a:lnTo>
                  <a:lnTo>
                    <a:pt x="9" y="310"/>
                  </a:lnTo>
                  <a:lnTo>
                    <a:pt x="9" y="286"/>
                  </a:lnTo>
                  <a:lnTo>
                    <a:pt x="10" y="265"/>
                  </a:lnTo>
                  <a:lnTo>
                    <a:pt x="10" y="248"/>
                  </a:lnTo>
                  <a:lnTo>
                    <a:pt x="10" y="233"/>
                  </a:lnTo>
                  <a:lnTo>
                    <a:pt x="10" y="221"/>
                  </a:lnTo>
                  <a:lnTo>
                    <a:pt x="10" y="212"/>
                  </a:lnTo>
                  <a:lnTo>
                    <a:pt x="10" y="205"/>
                  </a:lnTo>
                  <a:lnTo>
                    <a:pt x="10" y="199"/>
                  </a:lnTo>
                  <a:lnTo>
                    <a:pt x="10" y="196"/>
                  </a:lnTo>
                  <a:lnTo>
                    <a:pt x="10" y="193"/>
                  </a:lnTo>
                  <a:lnTo>
                    <a:pt x="10" y="192"/>
                  </a:lnTo>
                  <a:lnTo>
                    <a:pt x="11" y="192"/>
                  </a:lnTo>
                  <a:lnTo>
                    <a:pt x="11" y="193"/>
                  </a:lnTo>
                  <a:lnTo>
                    <a:pt x="11" y="196"/>
                  </a:lnTo>
                  <a:lnTo>
                    <a:pt x="11" y="199"/>
                  </a:lnTo>
                  <a:lnTo>
                    <a:pt x="11" y="202"/>
                  </a:lnTo>
                  <a:lnTo>
                    <a:pt x="11" y="208"/>
                  </a:lnTo>
                  <a:lnTo>
                    <a:pt x="11" y="213"/>
                  </a:lnTo>
                  <a:lnTo>
                    <a:pt x="11" y="219"/>
                  </a:lnTo>
                  <a:lnTo>
                    <a:pt x="11" y="226"/>
                  </a:lnTo>
                  <a:lnTo>
                    <a:pt x="12" y="233"/>
                  </a:lnTo>
                  <a:lnTo>
                    <a:pt x="12" y="242"/>
                  </a:lnTo>
                  <a:lnTo>
                    <a:pt x="12" y="250"/>
                  </a:lnTo>
                  <a:lnTo>
                    <a:pt x="12" y="260"/>
                  </a:lnTo>
                  <a:lnTo>
                    <a:pt x="12" y="269"/>
                  </a:lnTo>
                  <a:lnTo>
                    <a:pt x="12" y="279"/>
                  </a:lnTo>
                  <a:lnTo>
                    <a:pt x="12" y="290"/>
                  </a:lnTo>
                  <a:lnTo>
                    <a:pt x="12" y="301"/>
                  </a:lnTo>
                  <a:lnTo>
                    <a:pt x="12" y="312"/>
                  </a:lnTo>
                  <a:lnTo>
                    <a:pt x="13" y="323"/>
                  </a:lnTo>
                  <a:lnTo>
                    <a:pt x="13" y="336"/>
                  </a:lnTo>
                  <a:lnTo>
                    <a:pt x="13" y="348"/>
                  </a:lnTo>
                  <a:lnTo>
                    <a:pt x="13" y="361"/>
                  </a:lnTo>
                  <a:lnTo>
                    <a:pt x="13" y="374"/>
                  </a:lnTo>
                  <a:lnTo>
                    <a:pt x="13" y="388"/>
                  </a:lnTo>
                  <a:lnTo>
                    <a:pt x="13" y="401"/>
                  </a:lnTo>
                  <a:lnTo>
                    <a:pt x="13" y="414"/>
                  </a:lnTo>
                  <a:lnTo>
                    <a:pt x="13" y="429"/>
                  </a:lnTo>
                  <a:lnTo>
                    <a:pt x="13" y="443"/>
                  </a:lnTo>
                  <a:lnTo>
                    <a:pt x="14" y="458"/>
                  </a:lnTo>
                  <a:lnTo>
                    <a:pt x="14" y="472"/>
                  </a:lnTo>
                  <a:lnTo>
                    <a:pt x="14" y="488"/>
                  </a:lnTo>
                  <a:lnTo>
                    <a:pt x="14" y="502"/>
                  </a:lnTo>
                  <a:lnTo>
                    <a:pt x="14" y="518"/>
                  </a:lnTo>
                  <a:lnTo>
                    <a:pt x="14" y="533"/>
                  </a:lnTo>
                  <a:lnTo>
                    <a:pt x="14" y="549"/>
                  </a:lnTo>
                  <a:lnTo>
                    <a:pt x="14" y="565"/>
                  </a:lnTo>
                  <a:lnTo>
                    <a:pt x="14" y="581"/>
                  </a:lnTo>
                  <a:lnTo>
                    <a:pt x="15" y="598"/>
                  </a:lnTo>
                  <a:lnTo>
                    <a:pt x="15" y="614"/>
                  </a:lnTo>
                  <a:lnTo>
                    <a:pt x="15" y="631"/>
                  </a:lnTo>
                  <a:lnTo>
                    <a:pt x="15" y="648"/>
                  </a:lnTo>
                  <a:lnTo>
                    <a:pt x="15" y="664"/>
                  </a:lnTo>
                  <a:lnTo>
                    <a:pt x="15" y="600"/>
                  </a:lnTo>
                  <a:lnTo>
                    <a:pt x="15" y="546"/>
                  </a:lnTo>
                  <a:lnTo>
                    <a:pt x="15" y="503"/>
                  </a:lnTo>
                  <a:lnTo>
                    <a:pt x="15" y="467"/>
                  </a:lnTo>
                  <a:lnTo>
                    <a:pt x="17" y="437"/>
                  </a:lnTo>
                  <a:lnTo>
                    <a:pt x="17" y="411"/>
                  </a:lnTo>
                  <a:lnTo>
                    <a:pt x="17" y="390"/>
                  </a:lnTo>
                  <a:lnTo>
                    <a:pt x="17" y="372"/>
                  </a:lnTo>
                  <a:lnTo>
                    <a:pt x="17" y="358"/>
                  </a:lnTo>
                  <a:lnTo>
                    <a:pt x="17" y="347"/>
                  </a:lnTo>
                  <a:lnTo>
                    <a:pt x="17" y="337"/>
                  </a:lnTo>
                  <a:lnTo>
                    <a:pt x="17" y="329"/>
                  </a:lnTo>
                  <a:lnTo>
                    <a:pt x="17" y="323"/>
                  </a:lnTo>
                  <a:lnTo>
                    <a:pt x="17" y="319"/>
                  </a:lnTo>
                  <a:lnTo>
                    <a:pt x="18" y="317"/>
                  </a:lnTo>
                  <a:lnTo>
                    <a:pt x="18" y="316"/>
                  </a:lnTo>
                  <a:lnTo>
                    <a:pt x="18" y="316"/>
                  </a:lnTo>
                  <a:lnTo>
                    <a:pt x="18" y="317"/>
                  </a:lnTo>
                  <a:lnTo>
                    <a:pt x="18" y="318"/>
                  </a:lnTo>
                  <a:lnTo>
                    <a:pt x="18" y="321"/>
                  </a:lnTo>
                  <a:lnTo>
                    <a:pt x="18" y="326"/>
                  </a:lnTo>
                  <a:lnTo>
                    <a:pt x="18" y="330"/>
                  </a:lnTo>
                  <a:lnTo>
                    <a:pt x="18" y="336"/>
                  </a:lnTo>
                  <a:lnTo>
                    <a:pt x="19" y="342"/>
                  </a:lnTo>
                  <a:lnTo>
                    <a:pt x="19" y="349"/>
                  </a:lnTo>
                  <a:lnTo>
                    <a:pt x="19" y="356"/>
                  </a:lnTo>
                  <a:lnTo>
                    <a:pt x="19" y="364"/>
                  </a:lnTo>
                  <a:lnTo>
                    <a:pt x="19" y="372"/>
                  </a:lnTo>
                  <a:lnTo>
                    <a:pt x="19" y="382"/>
                  </a:lnTo>
                  <a:lnTo>
                    <a:pt x="19" y="391"/>
                  </a:lnTo>
                  <a:lnTo>
                    <a:pt x="19" y="401"/>
                  </a:lnTo>
                  <a:lnTo>
                    <a:pt x="19" y="412"/>
                  </a:lnTo>
                  <a:lnTo>
                    <a:pt x="20" y="422"/>
                  </a:lnTo>
                  <a:lnTo>
                    <a:pt x="20" y="434"/>
                  </a:lnTo>
                  <a:lnTo>
                    <a:pt x="20" y="445"/>
                  </a:lnTo>
                  <a:lnTo>
                    <a:pt x="20" y="458"/>
                  </a:lnTo>
                  <a:lnTo>
                    <a:pt x="20" y="470"/>
                  </a:lnTo>
                  <a:lnTo>
                    <a:pt x="20" y="482"/>
                  </a:lnTo>
                  <a:lnTo>
                    <a:pt x="20" y="495"/>
                  </a:lnTo>
                  <a:lnTo>
                    <a:pt x="20" y="447"/>
                  </a:lnTo>
                  <a:lnTo>
                    <a:pt x="20" y="406"/>
                  </a:lnTo>
                  <a:lnTo>
                    <a:pt x="20" y="372"/>
                  </a:lnTo>
                  <a:lnTo>
                    <a:pt x="21" y="343"/>
                  </a:lnTo>
                  <a:lnTo>
                    <a:pt x="21" y="320"/>
                  </a:lnTo>
                  <a:lnTo>
                    <a:pt x="21" y="300"/>
                  </a:lnTo>
                  <a:lnTo>
                    <a:pt x="21" y="283"/>
                  </a:lnTo>
                  <a:lnTo>
                    <a:pt x="21" y="270"/>
                  </a:lnTo>
                  <a:lnTo>
                    <a:pt x="21" y="259"/>
                  </a:lnTo>
                  <a:lnTo>
                    <a:pt x="21" y="250"/>
                  </a:lnTo>
                  <a:lnTo>
                    <a:pt x="21" y="243"/>
                  </a:lnTo>
                  <a:lnTo>
                    <a:pt x="21" y="238"/>
                  </a:lnTo>
                  <a:lnTo>
                    <a:pt x="22" y="235"/>
                  </a:lnTo>
                  <a:lnTo>
                    <a:pt x="22" y="232"/>
                  </a:lnTo>
                  <a:lnTo>
                    <a:pt x="22" y="231"/>
                  </a:lnTo>
                  <a:lnTo>
                    <a:pt x="22" y="232"/>
                  </a:lnTo>
                  <a:lnTo>
                    <a:pt x="22" y="233"/>
                  </a:lnTo>
                  <a:lnTo>
                    <a:pt x="22" y="236"/>
                  </a:lnTo>
                  <a:lnTo>
                    <a:pt x="22" y="239"/>
                  </a:lnTo>
                  <a:lnTo>
                    <a:pt x="22" y="243"/>
                  </a:lnTo>
                  <a:lnTo>
                    <a:pt x="22" y="248"/>
                  </a:lnTo>
                  <a:lnTo>
                    <a:pt x="23" y="255"/>
                  </a:lnTo>
                  <a:lnTo>
                    <a:pt x="23" y="260"/>
                  </a:lnTo>
                  <a:lnTo>
                    <a:pt x="23" y="268"/>
                  </a:lnTo>
                  <a:lnTo>
                    <a:pt x="23" y="276"/>
                  </a:lnTo>
                  <a:lnTo>
                    <a:pt x="23" y="283"/>
                  </a:lnTo>
                  <a:lnTo>
                    <a:pt x="23" y="292"/>
                  </a:lnTo>
                  <a:lnTo>
                    <a:pt x="23" y="301"/>
                  </a:lnTo>
                  <a:lnTo>
                    <a:pt x="23" y="311"/>
                  </a:lnTo>
                  <a:lnTo>
                    <a:pt x="23" y="321"/>
                  </a:lnTo>
                  <a:lnTo>
                    <a:pt x="23" y="332"/>
                  </a:lnTo>
                  <a:lnTo>
                    <a:pt x="24" y="343"/>
                  </a:lnTo>
                  <a:lnTo>
                    <a:pt x="24" y="354"/>
                  </a:lnTo>
                  <a:lnTo>
                    <a:pt x="24" y="367"/>
                  </a:lnTo>
                  <a:lnTo>
                    <a:pt x="24" y="379"/>
                  </a:lnTo>
                  <a:lnTo>
                    <a:pt x="24" y="391"/>
                  </a:lnTo>
                  <a:lnTo>
                    <a:pt x="24" y="403"/>
                  </a:lnTo>
                  <a:lnTo>
                    <a:pt x="24" y="417"/>
                  </a:lnTo>
                  <a:lnTo>
                    <a:pt x="24" y="430"/>
                  </a:lnTo>
                  <a:lnTo>
                    <a:pt x="24" y="443"/>
                  </a:lnTo>
                  <a:lnTo>
                    <a:pt x="25" y="458"/>
                  </a:lnTo>
                  <a:lnTo>
                    <a:pt x="25" y="472"/>
                  </a:lnTo>
                  <a:lnTo>
                    <a:pt x="25" y="487"/>
                  </a:lnTo>
                  <a:lnTo>
                    <a:pt x="25" y="501"/>
                  </a:lnTo>
                  <a:lnTo>
                    <a:pt x="25" y="515"/>
                  </a:lnTo>
                  <a:lnTo>
                    <a:pt x="25" y="531"/>
                  </a:lnTo>
                  <a:lnTo>
                    <a:pt x="25" y="545"/>
                  </a:lnTo>
                  <a:lnTo>
                    <a:pt x="25" y="561"/>
                  </a:lnTo>
                  <a:lnTo>
                    <a:pt x="25" y="576"/>
                  </a:lnTo>
                  <a:lnTo>
                    <a:pt x="27" y="593"/>
                  </a:lnTo>
                  <a:lnTo>
                    <a:pt x="27" y="609"/>
                  </a:lnTo>
                  <a:lnTo>
                    <a:pt x="27" y="625"/>
                  </a:lnTo>
                  <a:lnTo>
                    <a:pt x="27" y="641"/>
                  </a:lnTo>
                  <a:lnTo>
                    <a:pt x="27" y="658"/>
                  </a:lnTo>
                  <a:lnTo>
                    <a:pt x="27" y="674"/>
                  </a:lnTo>
                  <a:lnTo>
                    <a:pt x="27" y="691"/>
                  </a:lnTo>
                  <a:lnTo>
                    <a:pt x="27" y="709"/>
                  </a:lnTo>
                  <a:lnTo>
                    <a:pt x="27" y="725"/>
                  </a:lnTo>
                  <a:lnTo>
                    <a:pt x="27" y="742"/>
                  </a:lnTo>
                  <a:lnTo>
                    <a:pt x="28" y="760"/>
                  </a:lnTo>
                  <a:lnTo>
                    <a:pt x="28" y="777"/>
                  </a:lnTo>
                  <a:lnTo>
                    <a:pt x="28" y="795"/>
                  </a:lnTo>
                  <a:lnTo>
                    <a:pt x="28" y="813"/>
                  </a:lnTo>
                  <a:lnTo>
                    <a:pt x="28" y="831"/>
                  </a:lnTo>
                  <a:lnTo>
                    <a:pt x="28" y="848"/>
                  </a:lnTo>
                  <a:lnTo>
                    <a:pt x="28" y="866"/>
                  </a:lnTo>
                  <a:lnTo>
                    <a:pt x="28" y="885"/>
                  </a:lnTo>
                  <a:lnTo>
                    <a:pt x="28" y="903"/>
                  </a:lnTo>
                  <a:lnTo>
                    <a:pt x="29" y="922"/>
                  </a:lnTo>
                  <a:lnTo>
                    <a:pt x="29" y="939"/>
                  </a:lnTo>
                  <a:lnTo>
                    <a:pt x="29" y="958"/>
                  </a:lnTo>
                  <a:lnTo>
                    <a:pt x="29" y="977"/>
                  </a:lnTo>
                  <a:lnTo>
                    <a:pt x="29" y="996"/>
                  </a:lnTo>
                  <a:lnTo>
                    <a:pt x="29" y="1015"/>
                  </a:lnTo>
                  <a:lnTo>
                    <a:pt x="29" y="1034"/>
                  </a:lnTo>
                  <a:lnTo>
                    <a:pt x="29" y="1053"/>
                  </a:lnTo>
                  <a:lnTo>
                    <a:pt x="29" y="1072"/>
                  </a:lnTo>
                  <a:lnTo>
                    <a:pt x="30" y="1092"/>
                  </a:lnTo>
                  <a:lnTo>
                    <a:pt x="30" y="1110"/>
                  </a:lnTo>
                  <a:lnTo>
                    <a:pt x="30" y="1130"/>
                  </a:lnTo>
                  <a:lnTo>
                    <a:pt x="30" y="1149"/>
                  </a:lnTo>
                  <a:lnTo>
                    <a:pt x="30" y="1169"/>
                  </a:lnTo>
                  <a:lnTo>
                    <a:pt x="30" y="1011"/>
                  </a:lnTo>
                  <a:lnTo>
                    <a:pt x="30" y="897"/>
                  </a:lnTo>
                  <a:lnTo>
                    <a:pt x="30" y="810"/>
                  </a:lnTo>
                  <a:lnTo>
                    <a:pt x="30" y="741"/>
                  </a:lnTo>
                  <a:lnTo>
                    <a:pt x="30" y="685"/>
                  </a:lnTo>
                  <a:lnTo>
                    <a:pt x="31" y="640"/>
                  </a:lnTo>
                  <a:lnTo>
                    <a:pt x="31" y="602"/>
                  </a:lnTo>
                  <a:lnTo>
                    <a:pt x="31" y="570"/>
                  </a:lnTo>
                  <a:lnTo>
                    <a:pt x="31" y="543"/>
                  </a:lnTo>
                  <a:lnTo>
                    <a:pt x="31" y="521"/>
                  </a:lnTo>
                  <a:lnTo>
                    <a:pt x="31" y="503"/>
                  </a:lnTo>
                  <a:lnTo>
                    <a:pt x="31" y="488"/>
                  </a:lnTo>
                  <a:lnTo>
                    <a:pt x="31" y="475"/>
                  </a:lnTo>
                  <a:lnTo>
                    <a:pt x="31" y="464"/>
                  </a:lnTo>
                  <a:lnTo>
                    <a:pt x="32" y="457"/>
                  </a:lnTo>
                  <a:lnTo>
                    <a:pt x="32" y="451"/>
                  </a:lnTo>
                  <a:lnTo>
                    <a:pt x="32" y="445"/>
                  </a:lnTo>
                  <a:lnTo>
                    <a:pt x="32" y="443"/>
                  </a:lnTo>
                  <a:lnTo>
                    <a:pt x="32" y="441"/>
                  </a:lnTo>
                  <a:lnTo>
                    <a:pt x="32" y="441"/>
                  </a:lnTo>
                  <a:lnTo>
                    <a:pt x="32" y="442"/>
                  </a:lnTo>
                  <a:lnTo>
                    <a:pt x="32" y="443"/>
                  </a:lnTo>
                  <a:lnTo>
                    <a:pt x="32" y="447"/>
                  </a:lnTo>
                  <a:lnTo>
                    <a:pt x="33" y="450"/>
                  </a:lnTo>
                  <a:lnTo>
                    <a:pt x="33" y="454"/>
                  </a:lnTo>
                  <a:lnTo>
                    <a:pt x="33" y="460"/>
                  </a:lnTo>
                  <a:lnTo>
                    <a:pt x="33" y="465"/>
                  </a:lnTo>
                  <a:lnTo>
                    <a:pt x="33" y="473"/>
                  </a:lnTo>
                  <a:lnTo>
                    <a:pt x="33" y="480"/>
                  </a:lnTo>
                  <a:lnTo>
                    <a:pt x="33" y="488"/>
                  </a:lnTo>
                  <a:lnTo>
                    <a:pt x="33" y="497"/>
                  </a:lnTo>
                  <a:lnTo>
                    <a:pt x="33" y="505"/>
                  </a:lnTo>
                  <a:lnTo>
                    <a:pt x="33" y="514"/>
                  </a:lnTo>
                  <a:lnTo>
                    <a:pt x="34" y="524"/>
                  </a:lnTo>
                  <a:lnTo>
                    <a:pt x="34" y="535"/>
                  </a:lnTo>
                  <a:lnTo>
                    <a:pt x="34" y="545"/>
                  </a:lnTo>
                  <a:lnTo>
                    <a:pt x="34" y="556"/>
                  </a:lnTo>
                  <a:lnTo>
                    <a:pt x="34" y="569"/>
                  </a:lnTo>
                  <a:lnTo>
                    <a:pt x="34" y="581"/>
                  </a:lnTo>
                  <a:lnTo>
                    <a:pt x="34" y="593"/>
                  </a:lnTo>
                  <a:lnTo>
                    <a:pt x="34" y="605"/>
                  </a:lnTo>
                  <a:lnTo>
                    <a:pt x="34" y="618"/>
                  </a:lnTo>
                  <a:lnTo>
                    <a:pt x="35" y="631"/>
                  </a:lnTo>
                  <a:lnTo>
                    <a:pt x="35" y="644"/>
                  </a:lnTo>
                  <a:lnTo>
                    <a:pt x="35" y="659"/>
                  </a:lnTo>
                  <a:lnTo>
                    <a:pt x="35" y="672"/>
                  </a:lnTo>
                  <a:lnTo>
                    <a:pt x="35" y="686"/>
                  </a:lnTo>
                  <a:lnTo>
                    <a:pt x="35" y="701"/>
                  </a:lnTo>
                  <a:lnTo>
                    <a:pt x="35" y="715"/>
                  </a:lnTo>
                  <a:lnTo>
                    <a:pt x="35" y="731"/>
                  </a:lnTo>
                  <a:lnTo>
                    <a:pt x="35" y="745"/>
                  </a:lnTo>
                  <a:lnTo>
                    <a:pt x="37" y="761"/>
                  </a:lnTo>
                  <a:lnTo>
                    <a:pt x="37" y="776"/>
                  </a:lnTo>
                  <a:lnTo>
                    <a:pt x="37" y="792"/>
                  </a:lnTo>
                  <a:lnTo>
                    <a:pt x="37" y="808"/>
                  </a:lnTo>
                  <a:lnTo>
                    <a:pt x="37" y="824"/>
                  </a:lnTo>
                  <a:lnTo>
                    <a:pt x="37" y="841"/>
                  </a:lnTo>
                  <a:lnTo>
                    <a:pt x="37" y="857"/>
                  </a:lnTo>
                  <a:lnTo>
                    <a:pt x="37" y="873"/>
                  </a:lnTo>
                  <a:lnTo>
                    <a:pt x="37" y="891"/>
                  </a:lnTo>
                  <a:lnTo>
                    <a:pt x="37" y="907"/>
                  </a:lnTo>
                  <a:lnTo>
                    <a:pt x="38" y="924"/>
                  </a:lnTo>
                  <a:lnTo>
                    <a:pt x="38" y="942"/>
                  </a:lnTo>
                  <a:lnTo>
                    <a:pt x="38" y="958"/>
                  </a:lnTo>
                  <a:lnTo>
                    <a:pt x="38" y="976"/>
                  </a:lnTo>
                  <a:lnTo>
                    <a:pt x="38" y="994"/>
                  </a:lnTo>
                  <a:lnTo>
                    <a:pt x="38" y="1011"/>
                  </a:lnTo>
                  <a:lnTo>
                    <a:pt x="38" y="1028"/>
                  </a:lnTo>
                  <a:lnTo>
                    <a:pt x="38" y="1047"/>
                  </a:lnTo>
                  <a:lnTo>
                    <a:pt x="38" y="1065"/>
                  </a:lnTo>
                  <a:lnTo>
                    <a:pt x="39" y="1083"/>
                  </a:lnTo>
                  <a:lnTo>
                    <a:pt x="39" y="1102"/>
                  </a:lnTo>
                  <a:lnTo>
                    <a:pt x="39" y="1119"/>
                  </a:lnTo>
                  <a:lnTo>
                    <a:pt x="39" y="973"/>
                  </a:lnTo>
                  <a:lnTo>
                    <a:pt x="39" y="866"/>
                  </a:lnTo>
                  <a:lnTo>
                    <a:pt x="39" y="783"/>
                  </a:lnTo>
                  <a:lnTo>
                    <a:pt x="39" y="717"/>
                  </a:lnTo>
                  <a:lnTo>
                    <a:pt x="39" y="664"/>
                  </a:lnTo>
                  <a:lnTo>
                    <a:pt x="39" y="620"/>
                  </a:lnTo>
                  <a:lnTo>
                    <a:pt x="39" y="584"/>
                  </a:lnTo>
                  <a:lnTo>
                    <a:pt x="40" y="553"/>
                  </a:lnTo>
                  <a:lnTo>
                    <a:pt x="40" y="528"/>
                  </a:lnTo>
                  <a:lnTo>
                    <a:pt x="40" y="507"/>
                  </a:lnTo>
                  <a:lnTo>
                    <a:pt x="40" y="489"/>
                  </a:lnTo>
                  <a:lnTo>
                    <a:pt x="40" y="474"/>
                  </a:lnTo>
                  <a:lnTo>
                    <a:pt x="40" y="462"/>
                  </a:lnTo>
                  <a:lnTo>
                    <a:pt x="40" y="452"/>
                  </a:lnTo>
                  <a:lnTo>
                    <a:pt x="40" y="444"/>
                  </a:lnTo>
                  <a:lnTo>
                    <a:pt x="40" y="439"/>
                  </a:lnTo>
                  <a:lnTo>
                    <a:pt x="41" y="434"/>
                  </a:lnTo>
                  <a:lnTo>
                    <a:pt x="41" y="432"/>
                  </a:lnTo>
                  <a:lnTo>
                    <a:pt x="41" y="431"/>
                  </a:lnTo>
                  <a:lnTo>
                    <a:pt x="41" y="430"/>
                  </a:lnTo>
                  <a:lnTo>
                    <a:pt x="41" y="431"/>
                  </a:lnTo>
                  <a:lnTo>
                    <a:pt x="41" y="433"/>
                  </a:lnTo>
                  <a:lnTo>
                    <a:pt x="41" y="437"/>
                  </a:lnTo>
                  <a:lnTo>
                    <a:pt x="41" y="440"/>
                  </a:lnTo>
                  <a:lnTo>
                    <a:pt x="41" y="445"/>
                  </a:lnTo>
                  <a:lnTo>
                    <a:pt x="42" y="451"/>
                  </a:lnTo>
                  <a:lnTo>
                    <a:pt x="42" y="457"/>
                  </a:lnTo>
                  <a:lnTo>
                    <a:pt x="42" y="463"/>
                  </a:lnTo>
                  <a:lnTo>
                    <a:pt x="42" y="471"/>
                  </a:lnTo>
                  <a:lnTo>
                    <a:pt x="42" y="479"/>
                  </a:lnTo>
                  <a:lnTo>
                    <a:pt x="42" y="488"/>
                  </a:lnTo>
                  <a:lnTo>
                    <a:pt x="42" y="497"/>
                  </a:lnTo>
                  <a:lnTo>
                    <a:pt x="42" y="507"/>
                  </a:lnTo>
                  <a:lnTo>
                    <a:pt x="42" y="517"/>
                  </a:lnTo>
                  <a:lnTo>
                    <a:pt x="42" y="527"/>
                  </a:lnTo>
                  <a:lnTo>
                    <a:pt x="43" y="538"/>
                  </a:lnTo>
                  <a:lnTo>
                    <a:pt x="43" y="549"/>
                  </a:lnTo>
                  <a:lnTo>
                    <a:pt x="43" y="560"/>
                  </a:lnTo>
                  <a:lnTo>
                    <a:pt x="43" y="572"/>
                  </a:lnTo>
                  <a:lnTo>
                    <a:pt x="43" y="584"/>
                  </a:lnTo>
                  <a:lnTo>
                    <a:pt x="43" y="598"/>
                  </a:lnTo>
                  <a:lnTo>
                    <a:pt x="43" y="610"/>
                  </a:lnTo>
                  <a:lnTo>
                    <a:pt x="43" y="623"/>
                  </a:lnTo>
                  <a:lnTo>
                    <a:pt x="43" y="636"/>
                  </a:lnTo>
                  <a:lnTo>
                    <a:pt x="44" y="651"/>
                  </a:lnTo>
                  <a:lnTo>
                    <a:pt x="44" y="664"/>
                  </a:lnTo>
                  <a:lnTo>
                    <a:pt x="44" y="679"/>
                  </a:lnTo>
                  <a:lnTo>
                    <a:pt x="44" y="693"/>
                  </a:lnTo>
                  <a:lnTo>
                    <a:pt x="44" y="623"/>
                  </a:lnTo>
                  <a:lnTo>
                    <a:pt x="44" y="565"/>
                  </a:lnTo>
                  <a:lnTo>
                    <a:pt x="44" y="519"/>
                  </a:lnTo>
                  <a:lnTo>
                    <a:pt x="44" y="480"/>
                  </a:lnTo>
                  <a:lnTo>
                    <a:pt x="44" y="448"/>
                  </a:lnTo>
                  <a:lnTo>
                    <a:pt x="45" y="420"/>
                  </a:lnTo>
                  <a:lnTo>
                    <a:pt x="45" y="398"/>
                  </a:lnTo>
                  <a:lnTo>
                    <a:pt x="45" y="379"/>
                  </a:lnTo>
                  <a:lnTo>
                    <a:pt x="45" y="363"/>
                  </a:lnTo>
                  <a:lnTo>
                    <a:pt x="45" y="350"/>
                  </a:lnTo>
                  <a:lnTo>
                    <a:pt x="45" y="340"/>
                  </a:lnTo>
                  <a:lnTo>
                    <a:pt x="45" y="331"/>
                  </a:lnTo>
                  <a:lnTo>
                    <a:pt x="45" y="324"/>
                  </a:lnTo>
                  <a:lnTo>
                    <a:pt x="45" y="320"/>
                  </a:lnTo>
                  <a:lnTo>
                    <a:pt x="45" y="317"/>
                  </a:lnTo>
                  <a:lnTo>
                    <a:pt x="47" y="316"/>
                  </a:lnTo>
                  <a:lnTo>
                    <a:pt x="47" y="314"/>
                  </a:lnTo>
                  <a:lnTo>
                    <a:pt x="47" y="316"/>
                  </a:lnTo>
                  <a:lnTo>
                    <a:pt x="47" y="317"/>
                  </a:lnTo>
                  <a:lnTo>
                    <a:pt x="47" y="320"/>
                  </a:lnTo>
                  <a:lnTo>
                    <a:pt x="47" y="323"/>
                  </a:lnTo>
                  <a:lnTo>
                    <a:pt x="47" y="328"/>
                  </a:lnTo>
                  <a:lnTo>
                    <a:pt x="47" y="332"/>
                  </a:lnTo>
                  <a:lnTo>
                    <a:pt x="47" y="339"/>
                  </a:lnTo>
                  <a:lnTo>
                    <a:pt x="48" y="346"/>
                  </a:lnTo>
                  <a:lnTo>
                    <a:pt x="48" y="352"/>
                  </a:lnTo>
                  <a:lnTo>
                    <a:pt x="48" y="360"/>
                  </a:lnTo>
                  <a:lnTo>
                    <a:pt x="48" y="369"/>
                  </a:lnTo>
                  <a:lnTo>
                    <a:pt x="48" y="378"/>
                  </a:lnTo>
                  <a:lnTo>
                    <a:pt x="48" y="387"/>
                  </a:lnTo>
                  <a:lnTo>
                    <a:pt x="48" y="397"/>
                  </a:lnTo>
                  <a:lnTo>
                    <a:pt x="48" y="408"/>
                  </a:lnTo>
                  <a:lnTo>
                    <a:pt x="48" y="418"/>
                  </a:lnTo>
                  <a:lnTo>
                    <a:pt x="49" y="429"/>
                  </a:lnTo>
                  <a:lnTo>
                    <a:pt x="49" y="441"/>
                  </a:lnTo>
                  <a:lnTo>
                    <a:pt x="49" y="452"/>
                  </a:lnTo>
                  <a:lnTo>
                    <a:pt x="49" y="464"/>
                  </a:lnTo>
                  <a:lnTo>
                    <a:pt x="49" y="477"/>
                  </a:lnTo>
                  <a:lnTo>
                    <a:pt x="49" y="429"/>
                  </a:lnTo>
                  <a:lnTo>
                    <a:pt x="49" y="390"/>
                  </a:lnTo>
                  <a:lnTo>
                    <a:pt x="49" y="357"/>
                  </a:lnTo>
                  <a:lnTo>
                    <a:pt x="49" y="329"/>
                  </a:lnTo>
                  <a:lnTo>
                    <a:pt x="49" y="307"/>
                  </a:lnTo>
                  <a:lnTo>
                    <a:pt x="50" y="287"/>
                  </a:lnTo>
                  <a:lnTo>
                    <a:pt x="50" y="271"/>
                  </a:lnTo>
                  <a:lnTo>
                    <a:pt x="50" y="258"/>
                  </a:lnTo>
                  <a:lnTo>
                    <a:pt x="50" y="247"/>
                  </a:lnTo>
                  <a:lnTo>
                    <a:pt x="50" y="239"/>
                  </a:lnTo>
                  <a:lnTo>
                    <a:pt x="50" y="232"/>
                  </a:lnTo>
                  <a:lnTo>
                    <a:pt x="50" y="227"/>
                  </a:lnTo>
                  <a:lnTo>
                    <a:pt x="50" y="185"/>
                  </a:lnTo>
                  <a:lnTo>
                    <a:pt x="50" y="149"/>
                  </a:lnTo>
                  <a:lnTo>
                    <a:pt x="51" y="119"/>
                  </a:lnTo>
                  <a:lnTo>
                    <a:pt x="51" y="95"/>
                  </a:lnTo>
                  <a:lnTo>
                    <a:pt x="51" y="74"/>
                  </a:lnTo>
                  <a:lnTo>
                    <a:pt x="51" y="56"/>
                  </a:lnTo>
                  <a:lnTo>
                    <a:pt x="51" y="42"/>
                  </a:lnTo>
                  <a:lnTo>
                    <a:pt x="51" y="30"/>
                  </a:lnTo>
                  <a:lnTo>
                    <a:pt x="51" y="21"/>
                  </a:lnTo>
                  <a:lnTo>
                    <a:pt x="51" y="14"/>
                  </a:lnTo>
                  <a:lnTo>
                    <a:pt x="51" y="8"/>
                  </a:lnTo>
                  <a:lnTo>
                    <a:pt x="52" y="4"/>
                  </a:lnTo>
                  <a:lnTo>
                    <a:pt x="52" y="1"/>
                  </a:lnTo>
                  <a:lnTo>
                    <a:pt x="52" y="0"/>
                  </a:lnTo>
                  <a:lnTo>
                    <a:pt x="52" y="0"/>
                  </a:lnTo>
                  <a:lnTo>
                    <a:pt x="52" y="1"/>
                  </a:lnTo>
                  <a:lnTo>
                    <a:pt x="52" y="4"/>
                  </a:lnTo>
                  <a:lnTo>
                    <a:pt x="52" y="7"/>
                  </a:lnTo>
                  <a:lnTo>
                    <a:pt x="52" y="11"/>
                  </a:lnTo>
                  <a:lnTo>
                    <a:pt x="52" y="16"/>
                  </a:lnTo>
                  <a:lnTo>
                    <a:pt x="52" y="21"/>
                  </a:lnTo>
                  <a:lnTo>
                    <a:pt x="53" y="28"/>
                  </a:lnTo>
                  <a:lnTo>
                    <a:pt x="53" y="35"/>
                  </a:lnTo>
                  <a:lnTo>
                    <a:pt x="53" y="42"/>
                  </a:lnTo>
                  <a:lnTo>
                    <a:pt x="53" y="50"/>
                  </a:lnTo>
                  <a:lnTo>
                    <a:pt x="53" y="59"/>
                  </a:lnTo>
                  <a:lnTo>
                    <a:pt x="53" y="68"/>
                  </a:lnTo>
                  <a:lnTo>
                    <a:pt x="53" y="78"/>
                  </a:lnTo>
                  <a:lnTo>
                    <a:pt x="53" y="88"/>
                  </a:lnTo>
                  <a:lnTo>
                    <a:pt x="53" y="98"/>
                  </a:lnTo>
                  <a:lnTo>
                    <a:pt x="54" y="109"/>
                  </a:lnTo>
                  <a:lnTo>
                    <a:pt x="54" y="120"/>
                  </a:lnTo>
                  <a:lnTo>
                    <a:pt x="54" y="132"/>
                  </a:lnTo>
                  <a:lnTo>
                    <a:pt x="54" y="144"/>
                  </a:lnTo>
                  <a:lnTo>
                    <a:pt x="54" y="157"/>
                  </a:lnTo>
                  <a:lnTo>
                    <a:pt x="54" y="169"/>
                  </a:lnTo>
                  <a:lnTo>
                    <a:pt x="54" y="182"/>
                  </a:lnTo>
                  <a:lnTo>
                    <a:pt x="54" y="196"/>
                  </a:lnTo>
                  <a:lnTo>
                    <a:pt x="54" y="209"/>
                  </a:lnTo>
                  <a:lnTo>
                    <a:pt x="55" y="222"/>
                  </a:lnTo>
                  <a:lnTo>
                    <a:pt x="55" y="237"/>
                  </a:lnTo>
                  <a:lnTo>
                    <a:pt x="55" y="251"/>
                  </a:lnTo>
                  <a:lnTo>
                    <a:pt x="55" y="266"/>
                  </a:lnTo>
                  <a:lnTo>
                    <a:pt x="55" y="280"/>
                  </a:lnTo>
                  <a:lnTo>
                    <a:pt x="55" y="296"/>
                  </a:lnTo>
                  <a:lnTo>
                    <a:pt x="55" y="310"/>
                  </a:lnTo>
                  <a:lnTo>
                    <a:pt x="55" y="326"/>
                  </a:lnTo>
                  <a:lnTo>
                    <a:pt x="55" y="341"/>
                  </a:lnTo>
                  <a:lnTo>
                    <a:pt x="55" y="308"/>
                  </a:lnTo>
                  <a:lnTo>
                    <a:pt x="57" y="280"/>
                  </a:lnTo>
                  <a:lnTo>
                    <a:pt x="57" y="258"/>
                  </a:lnTo>
                  <a:lnTo>
                    <a:pt x="57" y="238"/>
                  </a:lnTo>
                  <a:lnTo>
                    <a:pt x="57" y="222"/>
                  </a:lnTo>
                  <a:lnTo>
                    <a:pt x="57" y="209"/>
                  </a:lnTo>
                  <a:lnTo>
                    <a:pt x="57" y="198"/>
                  </a:lnTo>
                  <a:lnTo>
                    <a:pt x="57" y="189"/>
                  </a:lnTo>
                  <a:lnTo>
                    <a:pt x="57" y="182"/>
                  </a:lnTo>
                  <a:lnTo>
                    <a:pt x="57" y="178"/>
                  </a:lnTo>
                  <a:lnTo>
                    <a:pt x="58" y="175"/>
                  </a:lnTo>
                  <a:lnTo>
                    <a:pt x="58" y="172"/>
                  </a:lnTo>
                  <a:lnTo>
                    <a:pt x="58" y="171"/>
                  </a:lnTo>
                  <a:lnTo>
                    <a:pt x="58" y="172"/>
                  </a:lnTo>
                  <a:lnTo>
                    <a:pt x="58" y="173"/>
                  </a:lnTo>
                  <a:lnTo>
                    <a:pt x="58" y="176"/>
                  </a:lnTo>
                  <a:lnTo>
                    <a:pt x="58" y="180"/>
                  </a:lnTo>
                  <a:lnTo>
                    <a:pt x="58" y="183"/>
                  </a:lnTo>
                  <a:lnTo>
                    <a:pt x="58" y="189"/>
                  </a:lnTo>
                  <a:lnTo>
                    <a:pt x="59" y="195"/>
                  </a:lnTo>
                  <a:lnTo>
                    <a:pt x="59" y="201"/>
                  </a:lnTo>
                  <a:lnTo>
                    <a:pt x="59" y="209"/>
                  </a:lnTo>
                  <a:lnTo>
                    <a:pt x="59" y="217"/>
                  </a:lnTo>
                  <a:lnTo>
                    <a:pt x="59" y="225"/>
                  </a:lnTo>
                  <a:lnTo>
                    <a:pt x="59" y="233"/>
                  </a:lnTo>
                  <a:lnTo>
                    <a:pt x="59" y="242"/>
                  </a:lnTo>
                  <a:lnTo>
                    <a:pt x="59" y="252"/>
                  </a:lnTo>
                  <a:lnTo>
                    <a:pt x="59" y="262"/>
                  </a:lnTo>
                  <a:lnTo>
                    <a:pt x="59" y="273"/>
                  </a:lnTo>
                  <a:lnTo>
                    <a:pt x="60" y="284"/>
                  </a:lnTo>
                  <a:lnTo>
                    <a:pt x="60" y="296"/>
                  </a:lnTo>
                  <a:lnTo>
                    <a:pt x="60" y="308"/>
                  </a:lnTo>
                  <a:lnTo>
                    <a:pt x="60" y="320"/>
                  </a:lnTo>
                  <a:lnTo>
                    <a:pt x="60" y="332"/>
                  </a:lnTo>
                  <a:lnTo>
                    <a:pt x="60" y="346"/>
                  </a:lnTo>
                  <a:lnTo>
                    <a:pt x="60" y="358"/>
                  </a:lnTo>
                  <a:lnTo>
                    <a:pt x="60" y="372"/>
                  </a:lnTo>
                  <a:lnTo>
                    <a:pt x="60" y="386"/>
                  </a:lnTo>
                  <a:lnTo>
                    <a:pt x="61" y="399"/>
                  </a:lnTo>
                  <a:lnTo>
                    <a:pt x="61" y="413"/>
                  </a:lnTo>
                  <a:lnTo>
                    <a:pt x="61" y="428"/>
                  </a:lnTo>
                  <a:lnTo>
                    <a:pt x="61" y="442"/>
                  </a:lnTo>
                  <a:lnTo>
                    <a:pt x="61" y="458"/>
                  </a:lnTo>
                  <a:lnTo>
                    <a:pt x="61" y="472"/>
                  </a:lnTo>
                  <a:lnTo>
                    <a:pt x="61" y="488"/>
                  </a:lnTo>
                  <a:lnTo>
                    <a:pt x="61" y="503"/>
                  </a:lnTo>
                  <a:lnTo>
                    <a:pt x="61" y="519"/>
                  </a:lnTo>
                  <a:lnTo>
                    <a:pt x="62" y="534"/>
                  </a:lnTo>
                  <a:lnTo>
                    <a:pt x="62" y="551"/>
                  </a:lnTo>
                  <a:lnTo>
                    <a:pt x="62" y="566"/>
                  </a:lnTo>
                  <a:lnTo>
                    <a:pt x="62" y="583"/>
                  </a:lnTo>
                  <a:lnTo>
                    <a:pt x="62" y="600"/>
                  </a:lnTo>
                  <a:lnTo>
                    <a:pt x="62" y="616"/>
                  </a:lnTo>
                  <a:lnTo>
                    <a:pt x="62" y="633"/>
                  </a:lnTo>
                  <a:lnTo>
                    <a:pt x="62" y="650"/>
                  </a:lnTo>
                  <a:lnTo>
                    <a:pt x="62" y="668"/>
                  </a:lnTo>
                  <a:lnTo>
                    <a:pt x="62" y="684"/>
                  </a:lnTo>
                  <a:lnTo>
                    <a:pt x="63" y="702"/>
                  </a:lnTo>
                  <a:lnTo>
                    <a:pt x="63" y="720"/>
                  </a:lnTo>
                  <a:lnTo>
                    <a:pt x="63" y="648"/>
                  </a:lnTo>
                  <a:lnTo>
                    <a:pt x="63" y="590"/>
                  </a:lnTo>
                  <a:lnTo>
                    <a:pt x="63" y="542"/>
                  </a:lnTo>
                  <a:lnTo>
                    <a:pt x="63" y="503"/>
                  </a:lnTo>
                  <a:lnTo>
                    <a:pt x="63" y="470"/>
                  </a:lnTo>
                  <a:lnTo>
                    <a:pt x="63" y="442"/>
                  </a:lnTo>
                  <a:lnTo>
                    <a:pt x="63" y="420"/>
                  </a:lnTo>
                  <a:lnTo>
                    <a:pt x="64" y="401"/>
                  </a:lnTo>
                  <a:lnTo>
                    <a:pt x="64" y="384"/>
                  </a:lnTo>
                  <a:lnTo>
                    <a:pt x="64" y="371"/>
                  </a:lnTo>
                  <a:lnTo>
                    <a:pt x="64" y="361"/>
                  </a:lnTo>
                  <a:lnTo>
                    <a:pt x="64" y="352"/>
                  </a:lnTo>
                  <a:lnTo>
                    <a:pt x="64" y="346"/>
                  </a:lnTo>
                  <a:lnTo>
                    <a:pt x="64" y="341"/>
                  </a:lnTo>
                  <a:lnTo>
                    <a:pt x="64" y="338"/>
                  </a:lnTo>
                  <a:lnTo>
                    <a:pt x="64" y="336"/>
                  </a:lnTo>
                  <a:lnTo>
                    <a:pt x="65" y="336"/>
                  </a:lnTo>
                  <a:lnTo>
                    <a:pt x="65" y="336"/>
                  </a:lnTo>
                  <a:lnTo>
                    <a:pt x="65" y="338"/>
                  </a:lnTo>
                  <a:lnTo>
                    <a:pt x="65" y="340"/>
                  </a:lnTo>
                  <a:lnTo>
                    <a:pt x="65" y="343"/>
                  </a:lnTo>
                  <a:lnTo>
                    <a:pt x="65" y="348"/>
                  </a:lnTo>
                  <a:lnTo>
                    <a:pt x="65" y="353"/>
                  </a:lnTo>
                  <a:lnTo>
                    <a:pt x="65" y="359"/>
                  </a:lnTo>
                  <a:lnTo>
                    <a:pt x="65" y="366"/>
                  </a:lnTo>
                  <a:lnTo>
                    <a:pt x="65" y="372"/>
                  </a:lnTo>
                  <a:lnTo>
                    <a:pt x="67" y="380"/>
                  </a:lnTo>
                  <a:lnTo>
                    <a:pt x="67" y="389"/>
                  </a:lnTo>
                  <a:lnTo>
                    <a:pt x="67" y="398"/>
                  </a:lnTo>
                  <a:lnTo>
                    <a:pt x="67" y="407"/>
                  </a:lnTo>
                  <a:lnTo>
                    <a:pt x="67" y="417"/>
                  </a:lnTo>
                  <a:lnTo>
                    <a:pt x="67" y="428"/>
                  </a:lnTo>
                  <a:lnTo>
                    <a:pt x="67" y="438"/>
                  </a:lnTo>
                  <a:lnTo>
                    <a:pt x="67" y="449"/>
                  </a:lnTo>
                  <a:lnTo>
                    <a:pt x="67" y="402"/>
                  </a:lnTo>
                  <a:lnTo>
                    <a:pt x="68" y="364"/>
                  </a:lnTo>
                  <a:lnTo>
                    <a:pt x="68" y="332"/>
                  </a:lnTo>
                  <a:lnTo>
                    <a:pt x="68" y="306"/>
                  </a:lnTo>
                  <a:lnTo>
                    <a:pt x="68" y="283"/>
                  </a:lnTo>
                  <a:lnTo>
                    <a:pt x="68" y="265"/>
                  </a:lnTo>
                  <a:lnTo>
                    <a:pt x="68" y="249"/>
                  </a:lnTo>
                  <a:lnTo>
                    <a:pt x="68" y="236"/>
                  </a:lnTo>
                  <a:lnTo>
                    <a:pt x="68" y="226"/>
                  </a:lnTo>
                  <a:lnTo>
                    <a:pt x="68" y="218"/>
                  </a:lnTo>
                  <a:lnTo>
                    <a:pt x="69" y="211"/>
                  </a:lnTo>
                  <a:lnTo>
                    <a:pt x="69" y="207"/>
                  </a:lnTo>
                  <a:lnTo>
                    <a:pt x="69" y="203"/>
                  </a:lnTo>
                  <a:lnTo>
                    <a:pt x="69" y="201"/>
                  </a:lnTo>
                  <a:lnTo>
                    <a:pt x="69" y="201"/>
                  </a:lnTo>
                  <a:lnTo>
                    <a:pt x="69" y="202"/>
                  </a:lnTo>
                  <a:lnTo>
                    <a:pt x="69" y="203"/>
                  </a:lnTo>
                  <a:lnTo>
                    <a:pt x="69" y="207"/>
                  </a:lnTo>
                  <a:lnTo>
                    <a:pt x="69" y="210"/>
                  </a:lnTo>
                  <a:lnTo>
                    <a:pt x="69" y="215"/>
                  </a:lnTo>
                  <a:lnTo>
                    <a:pt x="70" y="220"/>
                  </a:lnTo>
                  <a:lnTo>
                    <a:pt x="70" y="226"/>
                  </a:lnTo>
                  <a:lnTo>
                    <a:pt x="70" y="232"/>
                  </a:lnTo>
                  <a:lnTo>
                    <a:pt x="70" y="240"/>
                  </a:lnTo>
                  <a:lnTo>
                    <a:pt x="70" y="248"/>
                  </a:lnTo>
                  <a:lnTo>
                    <a:pt x="70" y="256"/>
                  </a:lnTo>
                  <a:lnTo>
                    <a:pt x="70" y="265"/>
                  </a:lnTo>
                  <a:lnTo>
                    <a:pt x="70" y="275"/>
                  </a:lnTo>
                  <a:lnTo>
                    <a:pt x="70" y="284"/>
                  </a:lnTo>
                  <a:lnTo>
                    <a:pt x="71" y="294"/>
                  </a:lnTo>
                  <a:lnTo>
                    <a:pt x="71" y="306"/>
                  </a:lnTo>
                  <a:lnTo>
                    <a:pt x="71" y="317"/>
                  </a:lnTo>
                  <a:lnTo>
                    <a:pt x="71" y="328"/>
                  </a:lnTo>
                  <a:lnTo>
                    <a:pt x="71" y="340"/>
                  </a:lnTo>
                  <a:lnTo>
                    <a:pt x="71" y="352"/>
                  </a:lnTo>
                  <a:lnTo>
                    <a:pt x="71" y="364"/>
                  </a:lnTo>
                  <a:lnTo>
                    <a:pt x="71" y="378"/>
                  </a:lnTo>
                  <a:lnTo>
                    <a:pt x="71" y="391"/>
                  </a:lnTo>
                  <a:lnTo>
                    <a:pt x="72" y="404"/>
                  </a:lnTo>
                  <a:lnTo>
                    <a:pt x="72" y="418"/>
                  </a:lnTo>
                  <a:lnTo>
                    <a:pt x="72" y="432"/>
                  </a:lnTo>
                  <a:lnTo>
                    <a:pt x="72" y="445"/>
                  </a:lnTo>
                  <a:lnTo>
                    <a:pt x="72" y="460"/>
                  </a:lnTo>
                  <a:lnTo>
                    <a:pt x="72" y="475"/>
                  </a:lnTo>
                  <a:lnTo>
                    <a:pt x="72" y="490"/>
                  </a:lnTo>
                  <a:lnTo>
                    <a:pt x="72" y="505"/>
                  </a:lnTo>
                  <a:lnTo>
                    <a:pt x="72" y="520"/>
                  </a:lnTo>
                  <a:lnTo>
                    <a:pt x="72" y="535"/>
                  </a:lnTo>
                  <a:lnTo>
                    <a:pt x="73" y="484"/>
                  </a:lnTo>
                  <a:lnTo>
                    <a:pt x="73" y="442"/>
                  </a:lnTo>
                  <a:lnTo>
                    <a:pt x="73" y="408"/>
                  </a:lnTo>
                  <a:lnTo>
                    <a:pt x="73" y="378"/>
                  </a:lnTo>
                  <a:lnTo>
                    <a:pt x="73" y="353"/>
                  </a:lnTo>
                  <a:lnTo>
                    <a:pt x="73" y="333"/>
                  </a:lnTo>
                  <a:lnTo>
                    <a:pt x="73" y="316"/>
                  </a:lnTo>
                  <a:lnTo>
                    <a:pt x="73" y="302"/>
                  </a:lnTo>
                  <a:lnTo>
                    <a:pt x="73" y="290"/>
                  </a:lnTo>
                  <a:lnTo>
                    <a:pt x="74" y="281"/>
                  </a:lnTo>
                  <a:lnTo>
                    <a:pt x="74" y="273"/>
                  </a:lnTo>
                  <a:lnTo>
                    <a:pt x="74" y="268"/>
                  </a:lnTo>
                  <a:lnTo>
                    <a:pt x="74" y="265"/>
                  </a:lnTo>
                  <a:lnTo>
                    <a:pt x="74" y="262"/>
                  </a:lnTo>
                  <a:lnTo>
                    <a:pt x="74" y="261"/>
                  </a:lnTo>
                  <a:lnTo>
                    <a:pt x="74" y="261"/>
                  </a:lnTo>
                  <a:lnTo>
                    <a:pt x="74" y="262"/>
                  </a:lnTo>
                  <a:lnTo>
                    <a:pt x="74" y="265"/>
                  </a:lnTo>
                  <a:lnTo>
                    <a:pt x="75" y="268"/>
                  </a:lnTo>
                  <a:lnTo>
                    <a:pt x="75" y="272"/>
                  </a:lnTo>
                  <a:lnTo>
                    <a:pt x="75" y="277"/>
                  </a:lnTo>
                  <a:lnTo>
                    <a:pt x="75" y="282"/>
                  </a:lnTo>
                  <a:lnTo>
                    <a:pt x="75" y="289"/>
                  </a:lnTo>
                  <a:lnTo>
                    <a:pt x="75" y="296"/>
                  </a:lnTo>
                  <a:lnTo>
                    <a:pt x="75" y="303"/>
                  </a:lnTo>
                  <a:lnTo>
                    <a:pt x="75" y="311"/>
                  </a:lnTo>
                  <a:lnTo>
                    <a:pt x="75" y="320"/>
                  </a:lnTo>
                  <a:lnTo>
                    <a:pt x="75" y="329"/>
                  </a:lnTo>
                  <a:lnTo>
                    <a:pt x="77" y="339"/>
                  </a:lnTo>
                  <a:lnTo>
                    <a:pt x="77" y="349"/>
                  </a:lnTo>
                  <a:lnTo>
                    <a:pt x="77" y="360"/>
                  </a:lnTo>
                  <a:lnTo>
                    <a:pt x="77" y="370"/>
                  </a:lnTo>
                  <a:lnTo>
                    <a:pt x="77" y="382"/>
                  </a:lnTo>
                  <a:lnTo>
                    <a:pt x="77" y="393"/>
                  </a:lnTo>
                  <a:lnTo>
                    <a:pt x="77" y="406"/>
                  </a:lnTo>
                  <a:lnTo>
                    <a:pt x="77" y="418"/>
                  </a:lnTo>
                  <a:lnTo>
                    <a:pt x="77" y="431"/>
                  </a:lnTo>
                  <a:lnTo>
                    <a:pt x="78" y="443"/>
                  </a:lnTo>
                  <a:lnTo>
                    <a:pt x="78" y="457"/>
                  </a:lnTo>
                  <a:lnTo>
                    <a:pt x="78" y="470"/>
                  </a:lnTo>
                  <a:lnTo>
                    <a:pt x="78" y="484"/>
                  </a:lnTo>
                  <a:lnTo>
                    <a:pt x="78" y="499"/>
                  </a:lnTo>
                  <a:lnTo>
                    <a:pt x="78" y="512"/>
                  </a:lnTo>
                  <a:lnTo>
                    <a:pt x="78" y="528"/>
                  </a:lnTo>
                  <a:lnTo>
                    <a:pt x="78" y="542"/>
                  </a:lnTo>
                  <a:lnTo>
                    <a:pt x="78" y="556"/>
                  </a:lnTo>
                  <a:lnTo>
                    <a:pt x="79" y="572"/>
                  </a:lnTo>
                  <a:lnTo>
                    <a:pt x="79" y="588"/>
                  </a:lnTo>
                  <a:lnTo>
                    <a:pt x="79" y="603"/>
                  </a:lnTo>
                  <a:lnTo>
                    <a:pt x="79" y="619"/>
                  </a:lnTo>
                  <a:lnTo>
                    <a:pt x="79" y="635"/>
                  </a:lnTo>
                  <a:lnTo>
                    <a:pt x="79" y="651"/>
                  </a:lnTo>
                  <a:lnTo>
                    <a:pt x="79" y="668"/>
                  </a:lnTo>
                  <a:lnTo>
                    <a:pt x="79" y="684"/>
                  </a:lnTo>
                  <a:lnTo>
                    <a:pt x="79" y="701"/>
                  </a:lnTo>
                  <a:lnTo>
                    <a:pt x="79" y="717"/>
                  </a:lnTo>
                  <a:lnTo>
                    <a:pt x="80" y="734"/>
                  </a:lnTo>
                  <a:lnTo>
                    <a:pt x="80" y="751"/>
                  </a:lnTo>
                  <a:lnTo>
                    <a:pt x="80" y="769"/>
                  </a:lnTo>
                  <a:lnTo>
                    <a:pt x="80" y="785"/>
                  </a:lnTo>
                  <a:lnTo>
                    <a:pt x="80" y="803"/>
                  </a:lnTo>
                  <a:lnTo>
                    <a:pt x="80" y="821"/>
                  </a:lnTo>
                  <a:lnTo>
                    <a:pt x="80" y="838"/>
                  </a:lnTo>
                  <a:lnTo>
                    <a:pt x="80" y="856"/>
                  </a:lnTo>
                  <a:lnTo>
                    <a:pt x="80" y="874"/>
                  </a:lnTo>
                  <a:lnTo>
                    <a:pt x="81" y="893"/>
                  </a:lnTo>
                  <a:lnTo>
                    <a:pt x="81" y="911"/>
                  </a:lnTo>
                  <a:lnTo>
                    <a:pt x="81" y="928"/>
                  </a:lnTo>
                  <a:lnTo>
                    <a:pt x="81" y="947"/>
                  </a:lnTo>
                  <a:lnTo>
                    <a:pt x="81" y="966"/>
                  </a:lnTo>
                  <a:lnTo>
                    <a:pt x="81" y="984"/>
                  </a:lnTo>
                  <a:lnTo>
                    <a:pt x="81" y="1003"/>
                  </a:lnTo>
                  <a:lnTo>
                    <a:pt x="81" y="1022"/>
                  </a:lnTo>
                  <a:lnTo>
                    <a:pt x="81" y="1041"/>
                  </a:lnTo>
                  <a:lnTo>
                    <a:pt x="82" y="1059"/>
                  </a:lnTo>
                  <a:lnTo>
                    <a:pt x="82" y="1078"/>
                  </a:lnTo>
                  <a:lnTo>
                    <a:pt x="82" y="1097"/>
                  </a:lnTo>
                  <a:lnTo>
                    <a:pt x="82" y="1117"/>
                  </a:lnTo>
                  <a:lnTo>
                    <a:pt x="82" y="1136"/>
                  </a:lnTo>
                  <a:lnTo>
                    <a:pt x="82" y="1156"/>
                  </a:lnTo>
                  <a:lnTo>
                    <a:pt x="82" y="1175"/>
                  </a:lnTo>
                  <a:lnTo>
                    <a:pt x="82" y="1195"/>
                  </a:lnTo>
                  <a:lnTo>
                    <a:pt x="82" y="1214"/>
                  </a:lnTo>
                  <a:lnTo>
                    <a:pt x="82" y="1234"/>
                  </a:lnTo>
                  <a:lnTo>
                    <a:pt x="83" y="1254"/>
                  </a:lnTo>
                  <a:lnTo>
                    <a:pt x="83" y="1274"/>
                  </a:lnTo>
                  <a:lnTo>
                    <a:pt x="83" y="1293"/>
                  </a:lnTo>
                  <a:lnTo>
                    <a:pt x="83" y="1313"/>
                  </a:lnTo>
                  <a:lnTo>
                    <a:pt x="83" y="1332"/>
                  </a:lnTo>
                  <a:lnTo>
                    <a:pt x="83" y="1352"/>
                  </a:lnTo>
                  <a:lnTo>
                    <a:pt x="83" y="1374"/>
                  </a:lnTo>
                  <a:lnTo>
                    <a:pt x="83" y="1394"/>
                  </a:lnTo>
                  <a:lnTo>
                    <a:pt x="83" y="1414"/>
                  </a:lnTo>
                  <a:lnTo>
                    <a:pt x="84" y="1434"/>
                  </a:lnTo>
                  <a:lnTo>
                    <a:pt x="84" y="1455"/>
                  </a:lnTo>
                  <a:lnTo>
                    <a:pt x="84" y="1475"/>
                  </a:lnTo>
                  <a:lnTo>
                    <a:pt x="84" y="1495"/>
                  </a:lnTo>
                  <a:lnTo>
                    <a:pt x="84" y="1516"/>
                  </a:lnTo>
                  <a:lnTo>
                    <a:pt x="84" y="1536"/>
                  </a:lnTo>
                  <a:lnTo>
                    <a:pt x="84" y="1557"/>
                  </a:lnTo>
                  <a:lnTo>
                    <a:pt x="84" y="1577"/>
                  </a:lnTo>
                  <a:lnTo>
                    <a:pt x="84" y="1598"/>
                  </a:lnTo>
                  <a:lnTo>
                    <a:pt x="85" y="1619"/>
                  </a:lnTo>
                  <a:lnTo>
                    <a:pt x="85" y="1640"/>
                  </a:lnTo>
                  <a:lnTo>
                    <a:pt x="85" y="1660"/>
                  </a:lnTo>
                  <a:lnTo>
                    <a:pt x="85" y="1681"/>
                  </a:lnTo>
                  <a:lnTo>
                    <a:pt x="85" y="1702"/>
                  </a:lnTo>
                  <a:lnTo>
                    <a:pt x="85" y="1723"/>
                  </a:lnTo>
                  <a:lnTo>
                    <a:pt x="85" y="1744"/>
                  </a:lnTo>
                  <a:lnTo>
                    <a:pt x="85" y="1765"/>
                  </a:lnTo>
                  <a:lnTo>
                    <a:pt x="85" y="1787"/>
                  </a:lnTo>
                  <a:lnTo>
                    <a:pt x="85" y="1808"/>
                  </a:lnTo>
                  <a:lnTo>
                    <a:pt x="87" y="1829"/>
                  </a:lnTo>
                  <a:lnTo>
                    <a:pt x="87" y="1850"/>
                  </a:lnTo>
                  <a:lnTo>
                    <a:pt x="87" y="1430"/>
                  </a:lnTo>
                  <a:lnTo>
                    <a:pt x="87" y="1205"/>
                  </a:lnTo>
                  <a:lnTo>
                    <a:pt x="87" y="1055"/>
                  </a:lnTo>
                  <a:lnTo>
                    <a:pt x="87" y="946"/>
                  </a:lnTo>
                  <a:lnTo>
                    <a:pt x="87" y="862"/>
                  </a:lnTo>
                  <a:lnTo>
                    <a:pt x="87" y="795"/>
                  </a:lnTo>
                  <a:lnTo>
                    <a:pt x="87" y="741"/>
                  </a:lnTo>
                  <a:lnTo>
                    <a:pt x="88" y="696"/>
                  </a:lnTo>
                  <a:lnTo>
                    <a:pt x="88" y="660"/>
                  </a:lnTo>
                  <a:lnTo>
                    <a:pt x="88" y="629"/>
                  </a:lnTo>
                  <a:lnTo>
                    <a:pt x="88" y="603"/>
                  </a:lnTo>
                  <a:lnTo>
                    <a:pt x="88" y="582"/>
                  </a:lnTo>
                  <a:lnTo>
                    <a:pt x="88" y="564"/>
                  </a:lnTo>
                  <a:lnTo>
                    <a:pt x="88" y="549"/>
                  </a:lnTo>
                  <a:lnTo>
                    <a:pt x="88" y="537"/>
                  </a:lnTo>
                  <a:lnTo>
                    <a:pt x="88" y="527"/>
                  </a:lnTo>
                  <a:lnTo>
                    <a:pt x="89" y="519"/>
                  </a:lnTo>
                  <a:lnTo>
                    <a:pt x="89" y="513"/>
                  </a:lnTo>
                  <a:lnTo>
                    <a:pt x="89" y="509"/>
                  </a:lnTo>
                  <a:lnTo>
                    <a:pt x="89" y="505"/>
                  </a:lnTo>
                  <a:lnTo>
                    <a:pt x="89" y="504"/>
                  </a:lnTo>
                  <a:lnTo>
                    <a:pt x="89" y="504"/>
                  </a:lnTo>
                  <a:lnTo>
                    <a:pt x="89" y="505"/>
                  </a:lnTo>
                  <a:lnTo>
                    <a:pt x="89" y="508"/>
                  </a:lnTo>
                  <a:lnTo>
                    <a:pt x="89" y="510"/>
                  </a:lnTo>
                  <a:lnTo>
                    <a:pt x="89" y="514"/>
                  </a:lnTo>
                  <a:lnTo>
                    <a:pt x="90" y="519"/>
                  </a:lnTo>
                  <a:lnTo>
                    <a:pt x="90" y="524"/>
                  </a:lnTo>
                  <a:lnTo>
                    <a:pt x="90" y="530"/>
                  </a:lnTo>
                  <a:lnTo>
                    <a:pt x="90" y="537"/>
                  </a:lnTo>
                  <a:lnTo>
                    <a:pt x="90" y="544"/>
                  </a:lnTo>
                  <a:lnTo>
                    <a:pt x="90" y="552"/>
                  </a:lnTo>
                  <a:lnTo>
                    <a:pt x="90" y="561"/>
                  </a:lnTo>
                  <a:lnTo>
                    <a:pt x="90" y="570"/>
                  </a:lnTo>
                  <a:lnTo>
                    <a:pt x="90" y="580"/>
                  </a:lnTo>
                  <a:lnTo>
                    <a:pt x="91" y="590"/>
                  </a:lnTo>
                  <a:lnTo>
                    <a:pt x="91" y="600"/>
                  </a:lnTo>
                  <a:lnTo>
                    <a:pt x="91" y="611"/>
                  </a:lnTo>
                  <a:lnTo>
                    <a:pt x="91" y="622"/>
                  </a:lnTo>
                  <a:lnTo>
                    <a:pt x="91" y="633"/>
                  </a:lnTo>
                  <a:lnTo>
                    <a:pt x="91" y="645"/>
                  </a:lnTo>
                  <a:lnTo>
                    <a:pt x="91" y="658"/>
                  </a:lnTo>
                  <a:lnTo>
                    <a:pt x="91" y="671"/>
                  </a:lnTo>
                  <a:lnTo>
                    <a:pt x="91" y="683"/>
                  </a:lnTo>
                  <a:lnTo>
                    <a:pt x="92" y="696"/>
                  </a:lnTo>
                  <a:lnTo>
                    <a:pt x="92" y="710"/>
                  </a:lnTo>
                  <a:lnTo>
                    <a:pt x="92" y="724"/>
                  </a:lnTo>
                  <a:lnTo>
                    <a:pt x="92" y="737"/>
                  </a:lnTo>
                  <a:lnTo>
                    <a:pt x="92" y="752"/>
                  </a:lnTo>
                  <a:lnTo>
                    <a:pt x="92" y="766"/>
                  </a:lnTo>
                  <a:lnTo>
                    <a:pt x="92" y="781"/>
                  </a:lnTo>
                  <a:lnTo>
                    <a:pt x="92" y="796"/>
                  </a:lnTo>
                  <a:lnTo>
                    <a:pt x="92" y="811"/>
                  </a:lnTo>
                  <a:lnTo>
                    <a:pt x="92" y="826"/>
                  </a:lnTo>
                  <a:lnTo>
                    <a:pt x="93" y="842"/>
                  </a:lnTo>
                  <a:lnTo>
                    <a:pt x="93" y="857"/>
                  </a:lnTo>
                  <a:lnTo>
                    <a:pt x="93" y="874"/>
                  </a:lnTo>
                  <a:lnTo>
                    <a:pt x="93" y="890"/>
                  </a:lnTo>
                  <a:lnTo>
                    <a:pt x="93" y="906"/>
                  </a:lnTo>
                  <a:lnTo>
                    <a:pt x="93" y="923"/>
                  </a:lnTo>
                  <a:lnTo>
                    <a:pt x="93" y="939"/>
                  </a:lnTo>
                  <a:lnTo>
                    <a:pt x="93" y="956"/>
                  </a:lnTo>
                  <a:lnTo>
                    <a:pt x="93" y="973"/>
                  </a:lnTo>
                  <a:lnTo>
                    <a:pt x="94" y="989"/>
                  </a:lnTo>
                  <a:lnTo>
                    <a:pt x="94" y="1007"/>
                  </a:lnTo>
                  <a:lnTo>
                    <a:pt x="94" y="1024"/>
                  </a:lnTo>
                  <a:lnTo>
                    <a:pt x="94" y="1042"/>
                  </a:lnTo>
                  <a:lnTo>
                    <a:pt x="94" y="1059"/>
                  </a:lnTo>
                  <a:lnTo>
                    <a:pt x="94" y="1077"/>
                  </a:lnTo>
                  <a:lnTo>
                    <a:pt x="94" y="1095"/>
                  </a:lnTo>
                  <a:lnTo>
                    <a:pt x="94" y="1113"/>
                  </a:lnTo>
                  <a:lnTo>
                    <a:pt x="94" y="1130"/>
                  </a:lnTo>
                  <a:lnTo>
                    <a:pt x="95" y="1149"/>
                  </a:lnTo>
                  <a:lnTo>
                    <a:pt x="95" y="1167"/>
                  </a:lnTo>
                  <a:lnTo>
                    <a:pt x="95" y="1185"/>
                  </a:lnTo>
                  <a:lnTo>
                    <a:pt x="95" y="1204"/>
                  </a:lnTo>
                  <a:lnTo>
                    <a:pt x="95" y="1223"/>
                  </a:lnTo>
                  <a:lnTo>
                    <a:pt x="95" y="1241"/>
                  </a:lnTo>
                  <a:lnTo>
                    <a:pt x="95" y="1260"/>
                  </a:lnTo>
                  <a:lnTo>
                    <a:pt x="95" y="1278"/>
                  </a:lnTo>
                  <a:lnTo>
                    <a:pt x="95" y="1298"/>
                  </a:lnTo>
                  <a:lnTo>
                    <a:pt x="95" y="1317"/>
                  </a:lnTo>
                  <a:lnTo>
                    <a:pt x="96" y="1336"/>
                  </a:lnTo>
                  <a:lnTo>
                    <a:pt x="96" y="1355"/>
                  </a:lnTo>
                  <a:lnTo>
                    <a:pt x="96" y="1374"/>
                  </a:lnTo>
                  <a:lnTo>
                    <a:pt x="96" y="1394"/>
                  </a:lnTo>
                  <a:lnTo>
                    <a:pt x="96" y="1412"/>
                  </a:lnTo>
                  <a:lnTo>
                    <a:pt x="96" y="1432"/>
                  </a:lnTo>
                  <a:lnTo>
                    <a:pt x="96" y="1452"/>
                  </a:lnTo>
                  <a:lnTo>
                    <a:pt x="96" y="1471"/>
                  </a:lnTo>
                  <a:lnTo>
                    <a:pt x="96" y="1491"/>
                  </a:lnTo>
                  <a:lnTo>
                    <a:pt x="98" y="1511"/>
                  </a:lnTo>
                  <a:lnTo>
                    <a:pt x="98" y="1531"/>
                  </a:lnTo>
                  <a:lnTo>
                    <a:pt x="98" y="1551"/>
                  </a:lnTo>
                  <a:lnTo>
                    <a:pt x="98" y="1268"/>
                  </a:lnTo>
                  <a:lnTo>
                    <a:pt x="98" y="1093"/>
                  </a:lnTo>
                  <a:lnTo>
                    <a:pt x="98" y="968"/>
                  </a:lnTo>
                  <a:lnTo>
                    <a:pt x="98" y="875"/>
                  </a:lnTo>
                  <a:lnTo>
                    <a:pt x="98" y="802"/>
                  </a:lnTo>
                  <a:lnTo>
                    <a:pt x="98" y="743"/>
                  </a:lnTo>
                  <a:lnTo>
                    <a:pt x="99" y="695"/>
                  </a:lnTo>
                  <a:lnTo>
                    <a:pt x="99" y="655"/>
                  </a:lnTo>
                  <a:lnTo>
                    <a:pt x="99" y="622"/>
                  </a:lnTo>
                  <a:lnTo>
                    <a:pt x="99" y="594"/>
                  </a:lnTo>
                  <a:lnTo>
                    <a:pt x="99" y="571"/>
                  </a:lnTo>
                  <a:lnTo>
                    <a:pt x="99" y="551"/>
                  </a:lnTo>
                  <a:lnTo>
                    <a:pt x="99" y="535"/>
                  </a:lnTo>
                  <a:lnTo>
                    <a:pt x="99" y="521"/>
                  </a:lnTo>
                  <a:lnTo>
                    <a:pt x="99" y="511"/>
                  </a:lnTo>
                  <a:lnTo>
                    <a:pt x="99" y="502"/>
                  </a:lnTo>
                  <a:lnTo>
                    <a:pt x="100" y="495"/>
                  </a:lnTo>
                  <a:lnTo>
                    <a:pt x="100" y="490"/>
                  </a:lnTo>
                  <a:lnTo>
                    <a:pt x="100" y="487"/>
                  </a:lnTo>
                  <a:lnTo>
                    <a:pt x="100" y="485"/>
                  </a:lnTo>
                  <a:lnTo>
                    <a:pt x="100" y="484"/>
                  </a:lnTo>
                  <a:lnTo>
                    <a:pt x="100" y="484"/>
                  </a:lnTo>
                  <a:lnTo>
                    <a:pt x="100" y="487"/>
                  </a:lnTo>
                  <a:lnTo>
                    <a:pt x="100" y="489"/>
                  </a:lnTo>
                  <a:lnTo>
                    <a:pt x="100" y="492"/>
                  </a:lnTo>
                  <a:lnTo>
                    <a:pt x="101" y="497"/>
                  </a:lnTo>
                  <a:lnTo>
                    <a:pt x="101" y="502"/>
                  </a:lnTo>
                  <a:lnTo>
                    <a:pt x="101" y="508"/>
                  </a:lnTo>
                  <a:lnTo>
                    <a:pt x="101" y="514"/>
                  </a:lnTo>
                  <a:lnTo>
                    <a:pt x="101" y="521"/>
                  </a:lnTo>
                  <a:lnTo>
                    <a:pt x="101" y="529"/>
                  </a:lnTo>
                  <a:lnTo>
                    <a:pt x="101" y="472"/>
                  </a:lnTo>
                  <a:lnTo>
                    <a:pt x="101" y="425"/>
                  </a:lnTo>
                  <a:lnTo>
                    <a:pt x="101" y="387"/>
                  </a:lnTo>
                  <a:lnTo>
                    <a:pt x="101" y="354"/>
                  </a:lnTo>
                  <a:lnTo>
                    <a:pt x="102" y="327"/>
                  </a:lnTo>
                  <a:lnTo>
                    <a:pt x="102" y="304"/>
                  </a:lnTo>
                  <a:lnTo>
                    <a:pt x="102" y="286"/>
                  </a:lnTo>
                  <a:lnTo>
                    <a:pt x="102" y="270"/>
                  </a:lnTo>
                  <a:lnTo>
                    <a:pt x="102" y="257"/>
                  </a:lnTo>
                  <a:lnTo>
                    <a:pt x="102" y="247"/>
                  </a:lnTo>
                  <a:lnTo>
                    <a:pt x="102" y="238"/>
                  </a:lnTo>
                  <a:lnTo>
                    <a:pt x="102" y="232"/>
                  </a:lnTo>
                  <a:lnTo>
                    <a:pt x="102" y="227"/>
                  </a:lnTo>
                  <a:lnTo>
                    <a:pt x="103" y="223"/>
                  </a:lnTo>
                  <a:lnTo>
                    <a:pt x="103" y="222"/>
                  </a:lnTo>
                  <a:lnTo>
                    <a:pt x="103" y="221"/>
                  </a:lnTo>
                  <a:lnTo>
                    <a:pt x="103" y="222"/>
                  </a:lnTo>
                  <a:lnTo>
                    <a:pt x="103" y="225"/>
                  </a:lnTo>
                  <a:lnTo>
                    <a:pt x="103" y="227"/>
                  </a:lnTo>
                  <a:lnTo>
                    <a:pt x="103" y="230"/>
                  </a:lnTo>
                  <a:lnTo>
                    <a:pt x="103" y="235"/>
                  </a:lnTo>
                  <a:lnTo>
                    <a:pt x="103" y="240"/>
                  </a:lnTo>
                  <a:lnTo>
                    <a:pt x="104" y="246"/>
                  </a:lnTo>
                  <a:lnTo>
                    <a:pt x="104" y="252"/>
                  </a:lnTo>
                  <a:lnTo>
                    <a:pt x="104" y="260"/>
                  </a:lnTo>
                  <a:lnTo>
                    <a:pt x="104" y="268"/>
                  </a:lnTo>
                  <a:lnTo>
                    <a:pt x="104" y="276"/>
                  </a:lnTo>
                  <a:lnTo>
                    <a:pt x="104" y="284"/>
                  </a:lnTo>
                  <a:lnTo>
                    <a:pt x="104" y="294"/>
                  </a:lnTo>
                  <a:lnTo>
                    <a:pt x="104" y="304"/>
                  </a:lnTo>
                  <a:lnTo>
                    <a:pt x="104" y="314"/>
                  </a:lnTo>
                  <a:lnTo>
                    <a:pt x="104" y="326"/>
                  </a:lnTo>
                  <a:lnTo>
                    <a:pt x="105" y="337"/>
                  </a:lnTo>
                  <a:lnTo>
                    <a:pt x="105" y="348"/>
                  </a:lnTo>
                  <a:lnTo>
                    <a:pt x="105" y="360"/>
                  </a:lnTo>
                  <a:lnTo>
                    <a:pt x="105" y="372"/>
                  </a:lnTo>
                  <a:lnTo>
                    <a:pt x="105" y="384"/>
                  </a:lnTo>
                  <a:lnTo>
                    <a:pt x="105" y="398"/>
                  </a:lnTo>
                  <a:lnTo>
                    <a:pt x="105" y="410"/>
                  </a:lnTo>
                  <a:lnTo>
                    <a:pt x="105" y="423"/>
                  </a:lnTo>
                  <a:lnTo>
                    <a:pt x="105" y="438"/>
                  </a:lnTo>
                  <a:lnTo>
                    <a:pt x="106" y="451"/>
                  </a:lnTo>
                  <a:lnTo>
                    <a:pt x="106" y="465"/>
                  </a:lnTo>
                  <a:lnTo>
                    <a:pt x="106" y="480"/>
                  </a:lnTo>
                  <a:lnTo>
                    <a:pt x="106" y="494"/>
                  </a:lnTo>
                  <a:lnTo>
                    <a:pt x="106" y="510"/>
                  </a:lnTo>
                  <a:lnTo>
                    <a:pt x="106" y="524"/>
                  </a:lnTo>
                  <a:lnTo>
                    <a:pt x="106" y="540"/>
                  </a:lnTo>
                  <a:lnTo>
                    <a:pt x="106" y="555"/>
                  </a:lnTo>
                  <a:lnTo>
                    <a:pt x="106" y="571"/>
                  </a:lnTo>
                  <a:lnTo>
                    <a:pt x="108" y="586"/>
                  </a:lnTo>
                  <a:lnTo>
                    <a:pt x="108" y="603"/>
                  </a:lnTo>
                  <a:lnTo>
                    <a:pt x="108" y="620"/>
                  </a:lnTo>
                  <a:lnTo>
                    <a:pt x="108" y="635"/>
                  </a:lnTo>
                  <a:lnTo>
                    <a:pt x="108" y="652"/>
                  </a:lnTo>
                  <a:lnTo>
                    <a:pt x="108" y="669"/>
                  </a:lnTo>
                  <a:lnTo>
                    <a:pt x="108" y="603"/>
                  </a:lnTo>
                  <a:lnTo>
                    <a:pt x="108" y="550"/>
                  </a:lnTo>
                  <a:lnTo>
                    <a:pt x="108" y="505"/>
                  </a:lnTo>
                  <a:lnTo>
                    <a:pt x="108" y="469"/>
                  </a:lnTo>
                  <a:lnTo>
                    <a:pt x="109" y="439"/>
                  </a:lnTo>
                  <a:lnTo>
                    <a:pt x="109" y="413"/>
                  </a:lnTo>
                  <a:lnTo>
                    <a:pt x="109" y="392"/>
                  </a:lnTo>
                  <a:lnTo>
                    <a:pt x="109" y="374"/>
                  </a:lnTo>
                  <a:lnTo>
                    <a:pt x="109" y="359"/>
                  </a:lnTo>
                  <a:lnTo>
                    <a:pt x="109" y="348"/>
                  </a:lnTo>
                  <a:lnTo>
                    <a:pt x="109" y="338"/>
                  </a:lnTo>
                  <a:lnTo>
                    <a:pt x="109" y="330"/>
                  </a:lnTo>
                  <a:lnTo>
                    <a:pt x="109" y="324"/>
                  </a:lnTo>
                  <a:lnTo>
                    <a:pt x="110" y="320"/>
                  </a:lnTo>
                  <a:lnTo>
                    <a:pt x="110" y="317"/>
                  </a:lnTo>
                  <a:lnTo>
                    <a:pt x="110" y="316"/>
                  </a:lnTo>
                  <a:lnTo>
                    <a:pt x="110" y="316"/>
                  </a:lnTo>
                  <a:lnTo>
                    <a:pt x="110" y="317"/>
                  </a:lnTo>
                  <a:lnTo>
                    <a:pt x="110" y="319"/>
                  </a:lnTo>
                  <a:lnTo>
                    <a:pt x="110" y="322"/>
                  </a:lnTo>
                  <a:lnTo>
                    <a:pt x="110" y="326"/>
                  </a:lnTo>
                  <a:lnTo>
                    <a:pt x="110" y="330"/>
                  </a:lnTo>
                  <a:lnTo>
                    <a:pt x="111" y="336"/>
                  </a:lnTo>
                  <a:lnTo>
                    <a:pt x="111" y="342"/>
                  </a:lnTo>
                  <a:lnTo>
                    <a:pt x="111" y="349"/>
                  </a:lnTo>
                  <a:lnTo>
                    <a:pt x="111" y="357"/>
                  </a:lnTo>
                  <a:lnTo>
                    <a:pt x="111" y="364"/>
                  </a:lnTo>
                  <a:lnTo>
                    <a:pt x="111" y="372"/>
                  </a:lnTo>
                  <a:lnTo>
                    <a:pt x="111" y="382"/>
                  </a:lnTo>
                  <a:lnTo>
                    <a:pt x="111" y="391"/>
                  </a:lnTo>
                  <a:lnTo>
                    <a:pt x="111" y="401"/>
                  </a:lnTo>
                  <a:lnTo>
                    <a:pt x="111" y="412"/>
                  </a:lnTo>
                  <a:lnTo>
                    <a:pt x="112" y="422"/>
                  </a:lnTo>
                  <a:lnTo>
                    <a:pt x="112" y="434"/>
                  </a:lnTo>
                  <a:lnTo>
                    <a:pt x="112" y="445"/>
                  </a:lnTo>
                  <a:lnTo>
                    <a:pt x="112" y="458"/>
                  </a:lnTo>
                  <a:lnTo>
                    <a:pt x="112" y="470"/>
                  </a:lnTo>
                  <a:lnTo>
                    <a:pt x="112" y="482"/>
                  </a:lnTo>
                  <a:lnTo>
                    <a:pt x="112" y="495"/>
                  </a:lnTo>
                  <a:lnTo>
                    <a:pt x="112" y="509"/>
                  </a:lnTo>
                  <a:lnTo>
                    <a:pt x="112" y="522"/>
                  </a:lnTo>
                  <a:lnTo>
                    <a:pt x="113" y="535"/>
                  </a:lnTo>
                  <a:lnTo>
                    <a:pt x="113" y="550"/>
                  </a:lnTo>
                  <a:lnTo>
                    <a:pt x="113" y="564"/>
                  </a:lnTo>
                  <a:lnTo>
                    <a:pt x="113" y="579"/>
                  </a:lnTo>
                  <a:lnTo>
                    <a:pt x="113" y="593"/>
                  </a:lnTo>
                  <a:lnTo>
                    <a:pt x="113" y="609"/>
                  </a:lnTo>
                  <a:lnTo>
                    <a:pt x="113" y="623"/>
                  </a:lnTo>
                  <a:lnTo>
                    <a:pt x="113" y="639"/>
                  </a:lnTo>
                  <a:lnTo>
                    <a:pt x="113" y="654"/>
                  </a:lnTo>
                  <a:lnTo>
                    <a:pt x="114" y="670"/>
                  </a:lnTo>
                  <a:lnTo>
                    <a:pt x="114" y="686"/>
                  </a:lnTo>
                  <a:lnTo>
                    <a:pt x="114" y="702"/>
                  </a:lnTo>
                  <a:lnTo>
                    <a:pt x="114" y="719"/>
                  </a:lnTo>
                  <a:lnTo>
                    <a:pt x="114" y="735"/>
                  </a:lnTo>
                  <a:lnTo>
                    <a:pt x="114" y="752"/>
                  </a:lnTo>
                  <a:lnTo>
                    <a:pt x="114" y="769"/>
                  </a:lnTo>
                  <a:lnTo>
                    <a:pt x="114" y="689"/>
                  </a:lnTo>
                  <a:lnTo>
                    <a:pt x="114" y="625"/>
                  </a:lnTo>
                  <a:lnTo>
                    <a:pt x="114" y="573"/>
                  </a:lnTo>
                  <a:lnTo>
                    <a:pt x="115" y="531"/>
                  </a:lnTo>
                  <a:lnTo>
                    <a:pt x="115" y="495"/>
                  </a:lnTo>
                  <a:lnTo>
                    <a:pt x="115" y="465"/>
                  </a:lnTo>
                  <a:lnTo>
                    <a:pt x="115" y="441"/>
                  </a:lnTo>
                  <a:lnTo>
                    <a:pt x="115" y="420"/>
                  </a:lnTo>
                  <a:lnTo>
                    <a:pt x="115" y="403"/>
                  </a:lnTo>
                  <a:lnTo>
                    <a:pt x="115" y="389"/>
                  </a:lnTo>
                  <a:lnTo>
                    <a:pt x="115" y="377"/>
                  </a:lnTo>
                  <a:lnTo>
                    <a:pt x="115" y="368"/>
                  </a:lnTo>
                  <a:lnTo>
                    <a:pt x="116" y="360"/>
                  </a:lnTo>
                  <a:lnTo>
                    <a:pt x="116" y="354"/>
                  </a:lnTo>
                  <a:lnTo>
                    <a:pt x="116" y="350"/>
                  </a:lnTo>
                  <a:lnTo>
                    <a:pt x="116" y="348"/>
                  </a:lnTo>
                  <a:lnTo>
                    <a:pt x="116" y="347"/>
                  </a:lnTo>
                  <a:lnTo>
                    <a:pt x="116" y="347"/>
                  </a:lnTo>
                  <a:lnTo>
                    <a:pt x="116" y="348"/>
                  </a:lnTo>
                  <a:lnTo>
                    <a:pt x="116" y="350"/>
                  </a:lnTo>
                  <a:lnTo>
                    <a:pt x="116" y="353"/>
                  </a:lnTo>
                  <a:lnTo>
                    <a:pt x="118" y="358"/>
                  </a:lnTo>
                  <a:lnTo>
                    <a:pt x="118" y="362"/>
                  </a:lnTo>
                  <a:lnTo>
                    <a:pt x="118" y="368"/>
                  </a:lnTo>
                  <a:lnTo>
                    <a:pt x="118" y="374"/>
                  </a:lnTo>
                  <a:lnTo>
                    <a:pt x="118" y="381"/>
                  </a:lnTo>
                  <a:lnTo>
                    <a:pt x="118" y="389"/>
                  </a:lnTo>
                  <a:lnTo>
                    <a:pt x="118" y="397"/>
                  </a:lnTo>
                  <a:lnTo>
                    <a:pt x="118" y="406"/>
                  </a:lnTo>
                  <a:lnTo>
                    <a:pt x="118" y="414"/>
                  </a:lnTo>
                  <a:lnTo>
                    <a:pt x="118" y="424"/>
                  </a:lnTo>
                  <a:lnTo>
                    <a:pt x="119" y="434"/>
                  </a:lnTo>
                  <a:lnTo>
                    <a:pt x="119" y="444"/>
                  </a:lnTo>
                  <a:lnTo>
                    <a:pt x="119" y="455"/>
                  </a:lnTo>
                  <a:lnTo>
                    <a:pt x="119" y="467"/>
                  </a:lnTo>
                  <a:lnTo>
                    <a:pt x="119" y="479"/>
                  </a:lnTo>
                  <a:lnTo>
                    <a:pt x="119" y="491"/>
                  </a:lnTo>
                  <a:lnTo>
                    <a:pt x="119" y="503"/>
                  </a:lnTo>
                  <a:lnTo>
                    <a:pt x="119" y="515"/>
                  </a:lnTo>
                  <a:lnTo>
                    <a:pt x="119" y="529"/>
                  </a:lnTo>
                  <a:lnTo>
                    <a:pt x="120" y="542"/>
                  </a:lnTo>
                  <a:lnTo>
                    <a:pt x="120" y="488"/>
                  </a:lnTo>
                  <a:lnTo>
                    <a:pt x="120" y="444"/>
                  </a:lnTo>
                  <a:lnTo>
                    <a:pt x="120" y="408"/>
                  </a:lnTo>
                  <a:lnTo>
                    <a:pt x="120" y="377"/>
                  </a:lnTo>
                  <a:lnTo>
                    <a:pt x="120" y="351"/>
                  </a:lnTo>
                  <a:lnTo>
                    <a:pt x="120" y="330"/>
                  </a:lnTo>
                  <a:lnTo>
                    <a:pt x="120" y="312"/>
                  </a:lnTo>
                  <a:lnTo>
                    <a:pt x="120" y="297"/>
                  </a:lnTo>
                  <a:lnTo>
                    <a:pt x="121" y="284"/>
                  </a:lnTo>
                  <a:lnTo>
                    <a:pt x="121" y="275"/>
                  </a:lnTo>
                  <a:lnTo>
                    <a:pt x="121" y="267"/>
                  </a:lnTo>
                  <a:lnTo>
                    <a:pt x="121" y="261"/>
                  </a:lnTo>
                  <a:lnTo>
                    <a:pt x="121" y="257"/>
                  </a:lnTo>
                  <a:lnTo>
                    <a:pt x="121" y="255"/>
                  </a:lnTo>
                  <a:lnTo>
                    <a:pt x="121" y="253"/>
                  </a:lnTo>
                  <a:lnTo>
                    <a:pt x="121" y="252"/>
                  </a:lnTo>
                  <a:lnTo>
                    <a:pt x="121" y="253"/>
                  </a:lnTo>
                  <a:lnTo>
                    <a:pt x="121" y="256"/>
                  </a:lnTo>
                  <a:lnTo>
                    <a:pt x="122" y="259"/>
                  </a:lnTo>
                  <a:lnTo>
                    <a:pt x="122" y="262"/>
                  </a:lnTo>
                  <a:lnTo>
                    <a:pt x="122" y="268"/>
                  </a:lnTo>
                  <a:lnTo>
                    <a:pt x="122" y="272"/>
                  </a:lnTo>
                  <a:lnTo>
                    <a:pt x="122" y="279"/>
                  </a:lnTo>
                  <a:lnTo>
                    <a:pt x="122" y="286"/>
                  </a:lnTo>
                  <a:lnTo>
                    <a:pt x="122" y="293"/>
                  </a:lnTo>
                  <a:lnTo>
                    <a:pt x="122" y="301"/>
                  </a:lnTo>
                  <a:lnTo>
                    <a:pt x="122" y="310"/>
                  </a:lnTo>
                  <a:lnTo>
                    <a:pt x="123" y="319"/>
                  </a:lnTo>
                  <a:lnTo>
                    <a:pt x="123" y="328"/>
                  </a:lnTo>
                  <a:lnTo>
                    <a:pt x="123" y="338"/>
                  </a:lnTo>
                  <a:lnTo>
                    <a:pt x="123" y="349"/>
                  </a:lnTo>
                  <a:lnTo>
                    <a:pt x="123" y="360"/>
                  </a:lnTo>
                  <a:lnTo>
                    <a:pt x="123" y="371"/>
                  </a:lnTo>
                  <a:lnTo>
                    <a:pt x="123" y="382"/>
                  </a:lnTo>
                  <a:lnTo>
                    <a:pt x="123" y="394"/>
                  </a:lnTo>
                  <a:lnTo>
                    <a:pt x="123" y="407"/>
                  </a:lnTo>
                  <a:lnTo>
                    <a:pt x="124" y="419"/>
                  </a:lnTo>
                  <a:lnTo>
                    <a:pt x="124" y="432"/>
                  </a:lnTo>
                  <a:lnTo>
                    <a:pt x="124" y="445"/>
                  </a:lnTo>
                  <a:lnTo>
                    <a:pt x="124" y="459"/>
                  </a:lnTo>
                  <a:lnTo>
                    <a:pt x="124" y="472"/>
                  </a:lnTo>
                  <a:lnTo>
                    <a:pt x="124" y="487"/>
                  </a:lnTo>
                  <a:lnTo>
                    <a:pt x="124" y="501"/>
                  </a:lnTo>
                  <a:lnTo>
                    <a:pt x="124" y="515"/>
                  </a:lnTo>
                  <a:lnTo>
                    <a:pt x="124" y="530"/>
                  </a:lnTo>
                  <a:lnTo>
                    <a:pt x="124" y="545"/>
                  </a:lnTo>
                  <a:lnTo>
                    <a:pt x="125" y="560"/>
                  </a:lnTo>
                  <a:lnTo>
                    <a:pt x="125" y="575"/>
                  </a:lnTo>
                  <a:lnTo>
                    <a:pt x="125" y="591"/>
                  </a:lnTo>
                  <a:lnTo>
                    <a:pt x="125" y="606"/>
                  </a:lnTo>
                  <a:lnTo>
                    <a:pt x="125" y="623"/>
                  </a:lnTo>
                  <a:lnTo>
                    <a:pt x="125" y="639"/>
                  </a:lnTo>
                  <a:lnTo>
                    <a:pt x="125" y="655"/>
                  </a:lnTo>
                  <a:lnTo>
                    <a:pt x="125" y="672"/>
                  </a:lnTo>
                  <a:lnTo>
                    <a:pt x="125" y="605"/>
                  </a:lnTo>
                  <a:lnTo>
                    <a:pt x="126" y="551"/>
                  </a:lnTo>
                  <a:lnTo>
                    <a:pt x="126" y="507"/>
                  </a:lnTo>
                  <a:lnTo>
                    <a:pt x="126" y="470"/>
                  </a:lnTo>
                  <a:lnTo>
                    <a:pt x="126" y="440"/>
                  </a:lnTo>
                  <a:lnTo>
                    <a:pt x="126" y="414"/>
                  </a:lnTo>
                  <a:lnTo>
                    <a:pt x="126" y="392"/>
                  </a:lnTo>
                  <a:lnTo>
                    <a:pt x="126" y="374"/>
                  </a:lnTo>
                  <a:lnTo>
                    <a:pt x="126" y="360"/>
                  </a:lnTo>
                  <a:lnTo>
                    <a:pt x="126" y="348"/>
                  </a:lnTo>
                  <a:lnTo>
                    <a:pt x="128" y="338"/>
                  </a:lnTo>
                  <a:lnTo>
                    <a:pt x="128" y="330"/>
                  </a:lnTo>
                  <a:lnTo>
                    <a:pt x="128" y="324"/>
                  </a:lnTo>
                  <a:lnTo>
                    <a:pt x="128" y="320"/>
                  </a:lnTo>
                  <a:lnTo>
                    <a:pt x="128" y="317"/>
                  </a:lnTo>
                  <a:lnTo>
                    <a:pt x="128" y="316"/>
                  </a:lnTo>
                  <a:lnTo>
                    <a:pt x="128" y="316"/>
                  </a:lnTo>
                  <a:lnTo>
                    <a:pt x="128" y="317"/>
                  </a:lnTo>
                  <a:lnTo>
                    <a:pt x="128" y="319"/>
                  </a:lnTo>
                  <a:lnTo>
                    <a:pt x="128" y="321"/>
                  </a:lnTo>
                  <a:lnTo>
                    <a:pt x="129" y="326"/>
                  </a:lnTo>
                  <a:lnTo>
                    <a:pt x="129" y="330"/>
                  </a:lnTo>
                  <a:lnTo>
                    <a:pt x="129" y="336"/>
                  </a:lnTo>
                  <a:lnTo>
                    <a:pt x="129" y="341"/>
                  </a:lnTo>
                  <a:lnTo>
                    <a:pt x="129" y="348"/>
                  </a:lnTo>
                  <a:lnTo>
                    <a:pt x="129" y="356"/>
                  </a:lnTo>
                  <a:lnTo>
                    <a:pt x="129" y="363"/>
                  </a:lnTo>
                  <a:lnTo>
                    <a:pt x="129" y="372"/>
                  </a:lnTo>
                  <a:lnTo>
                    <a:pt x="129" y="381"/>
                  </a:lnTo>
                  <a:lnTo>
                    <a:pt x="130" y="391"/>
                  </a:lnTo>
                  <a:lnTo>
                    <a:pt x="130" y="401"/>
                  </a:lnTo>
                  <a:lnTo>
                    <a:pt x="130" y="411"/>
                  </a:lnTo>
                  <a:lnTo>
                    <a:pt x="130" y="422"/>
                  </a:lnTo>
                  <a:lnTo>
                    <a:pt x="130" y="433"/>
                  </a:lnTo>
                  <a:lnTo>
                    <a:pt x="130" y="444"/>
                  </a:lnTo>
                  <a:lnTo>
                    <a:pt x="130" y="457"/>
                  </a:lnTo>
                  <a:lnTo>
                    <a:pt x="130" y="469"/>
                  </a:lnTo>
                  <a:lnTo>
                    <a:pt x="130" y="482"/>
                  </a:lnTo>
                  <a:lnTo>
                    <a:pt x="131" y="494"/>
                  </a:lnTo>
                  <a:lnTo>
                    <a:pt x="131" y="508"/>
                  </a:lnTo>
                  <a:lnTo>
                    <a:pt x="131" y="521"/>
                  </a:lnTo>
                  <a:lnTo>
                    <a:pt x="131" y="535"/>
                  </a:lnTo>
                  <a:lnTo>
                    <a:pt x="131" y="549"/>
                  </a:lnTo>
                  <a:lnTo>
                    <a:pt x="131" y="563"/>
                  </a:lnTo>
                  <a:lnTo>
                    <a:pt x="131" y="578"/>
                  </a:lnTo>
                  <a:lnTo>
                    <a:pt x="131" y="592"/>
                  </a:lnTo>
                  <a:lnTo>
                    <a:pt x="131" y="608"/>
                  </a:lnTo>
                  <a:lnTo>
                    <a:pt x="131" y="623"/>
                  </a:lnTo>
                  <a:lnTo>
                    <a:pt x="132" y="638"/>
                  </a:lnTo>
                  <a:lnTo>
                    <a:pt x="132" y="653"/>
                  </a:lnTo>
                  <a:lnTo>
                    <a:pt x="132" y="670"/>
                  </a:lnTo>
                  <a:lnTo>
                    <a:pt x="132" y="685"/>
                  </a:lnTo>
                  <a:lnTo>
                    <a:pt x="132" y="701"/>
                  </a:lnTo>
                  <a:lnTo>
                    <a:pt x="132" y="717"/>
                  </a:lnTo>
                  <a:lnTo>
                    <a:pt x="132" y="734"/>
                  </a:lnTo>
                  <a:lnTo>
                    <a:pt x="132" y="751"/>
                  </a:lnTo>
                  <a:lnTo>
                    <a:pt x="132" y="767"/>
                  </a:lnTo>
                  <a:lnTo>
                    <a:pt x="133" y="784"/>
                  </a:lnTo>
                  <a:lnTo>
                    <a:pt x="133" y="801"/>
                  </a:lnTo>
                  <a:lnTo>
                    <a:pt x="133" y="818"/>
                  </a:lnTo>
                  <a:lnTo>
                    <a:pt x="133" y="835"/>
                  </a:lnTo>
                  <a:lnTo>
                    <a:pt x="133" y="853"/>
                  </a:lnTo>
                  <a:lnTo>
                    <a:pt x="133" y="871"/>
                  </a:lnTo>
                  <a:lnTo>
                    <a:pt x="133" y="775"/>
                  </a:lnTo>
                  <a:lnTo>
                    <a:pt x="133" y="701"/>
                  </a:lnTo>
                  <a:lnTo>
                    <a:pt x="133" y="641"/>
                  </a:lnTo>
                  <a:lnTo>
                    <a:pt x="134" y="591"/>
                  </a:lnTo>
                  <a:lnTo>
                    <a:pt x="134" y="551"/>
                  </a:lnTo>
                  <a:lnTo>
                    <a:pt x="134" y="518"/>
                  </a:lnTo>
                  <a:lnTo>
                    <a:pt x="134" y="489"/>
                  </a:lnTo>
                  <a:lnTo>
                    <a:pt x="134" y="465"/>
                  </a:lnTo>
                  <a:lnTo>
                    <a:pt x="134" y="445"/>
                  </a:lnTo>
                  <a:lnTo>
                    <a:pt x="134" y="429"/>
                  </a:lnTo>
                  <a:lnTo>
                    <a:pt x="134" y="415"/>
                  </a:lnTo>
                  <a:lnTo>
                    <a:pt x="134" y="404"/>
                  </a:lnTo>
                  <a:lnTo>
                    <a:pt x="134" y="396"/>
                  </a:lnTo>
                  <a:lnTo>
                    <a:pt x="135" y="338"/>
                  </a:lnTo>
                  <a:lnTo>
                    <a:pt x="135" y="290"/>
                  </a:lnTo>
                  <a:lnTo>
                    <a:pt x="135" y="250"/>
                  </a:lnTo>
                  <a:lnTo>
                    <a:pt x="135" y="217"/>
                  </a:lnTo>
                  <a:lnTo>
                    <a:pt x="135" y="190"/>
                  </a:lnTo>
                  <a:lnTo>
                    <a:pt x="135" y="167"/>
                  </a:lnTo>
                  <a:lnTo>
                    <a:pt x="135" y="147"/>
                  </a:lnTo>
                  <a:lnTo>
                    <a:pt x="135" y="131"/>
                  </a:lnTo>
                  <a:lnTo>
                    <a:pt x="135" y="118"/>
                  </a:lnTo>
                  <a:lnTo>
                    <a:pt x="136" y="107"/>
                  </a:lnTo>
                  <a:lnTo>
                    <a:pt x="136" y="99"/>
                  </a:lnTo>
                  <a:lnTo>
                    <a:pt x="136" y="92"/>
                  </a:lnTo>
                  <a:lnTo>
                    <a:pt x="136" y="87"/>
                  </a:lnTo>
                  <a:lnTo>
                    <a:pt x="136" y="84"/>
                  </a:lnTo>
                  <a:lnTo>
                    <a:pt x="136" y="82"/>
                  </a:lnTo>
                  <a:lnTo>
                    <a:pt x="136" y="81"/>
                  </a:lnTo>
                  <a:lnTo>
                    <a:pt x="136" y="82"/>
                  </a:lnTo>
                  <a:lnTo>
                    <a:pt x="136" y="84"/>
                  </a:lnTo>
                  <a:lnTo>
                    <a:pt x="138" y="86"/>
                  </a:lnTo>
                  <a:lnTo>
                    <a:pt x="138" y="89"/>
                  </a:lnTo>
                  <a:lnTo>
                    <a:pt x="138" y="94"/>
                  </a:lnTo>
                  <a:lnTo>
                    <a:pt x="138" y="99"/>
                  </a:lnTo>
                  <a:lnTo>
                    <a:pt x="138" y="105"/>
                  </a:lnTo>
                  <a:lnTo>
                    <a:pt x="138" y="111"/>
                  </a:lnTo>
                  <a:lnTo>
                    <a:pt x="138" y="119"/>
                  </a:lnTo>
                  <a:lnTo>
                    <a:pt x="138" y="127"/>
                  </a:lnTo>
                  <a:lnTo>
                    <a:pt x="138" y="135"/>
                  </a:lnTo>
                  <a:lnTo>
                    <a:pt x="138" y="144"/>
                  </a:lnTo>
                  <a:lnTo>
                    <a:pt x="139" y="153"/>
                  </a:lnTo>
                  <a:lnTo>
                    <a:pt x="139" y="162"/>
                  </a:lnTo>
                  <a:lnTo>
                    <a:pt x="139" y="173"/>
                  </a:lnTo>
                  <a:lnTo>
                    <a:pt x="139" y="183"/>
                  </a:lnTo>
                  <a:lnTo>
                    <a:pt x="139" y="195"/>
                  </a:lnTo>
                  <a:lnTo>
                    <a:pt x="139" y="207"/>
                  </a:lnTo>
                  <a:lnTo>
                    <a:pt x="139" y="218"/>
                  </a:lnTo>
                  <a:lnTo>
                    <a:pt x="139" y="230"/>
                  </a:lnTo>
                  <a:lnTo>
                    <a:pt x="139" y="242"/>
                  </a:lnTo>
                  <a:lnTo>
                    <a:pt x="140" y="256"/>
                  </a:lnTo>
                  <a:lnTo>
                    <a:pt x="140" y="269"/>
                  </a:lnTo>
                  <a:lnTo>
                    <a:pt x="140" y="282"/>
                  </a:lnTo>
                  <a:lnTo>
                    <a:pt x="140" y="296"/>
                  </a:lnTo>
                  <a:lnTo>
                    <a:pt x="140" y="310"/>
                  </a:lnTo>
                  <a:lnTo>
                    <a:pt x="140" y="323"/>
                  </a:lnTo>
                  <a:lnTo>
                    <a:pt x="140" y="338"/>
                  </a:lnTo>
                  <a:lnTo>
                    <a:pt x="140" y="352"/>
                  </a:lnTo>
                  <a:lnTo>
                    <a:pt x="140" y="368"/>
                  </a:lnTo>
                  <a:lnTo>
                    <a:pt x="141" y="382"/>
                  </a:lnTo>
                  <a:lnTo>
                    <a:pt x="141" y="398"/>
                  </a:lnTo>
                  <a:lnTo>
                    <a:pt x="141" y="413"/>
                  </a:lnTo>
                  <a:lnTo>
                    <a:pt x="141" y="429"/>
                  </a:lnTo>
                  <a:lnTo>
                    <a:pt x="141" y="445"/>
                  </a:lnTo>
                  <a:lnTo>
                    <a:pt x="141" y="461"/>
                  </a:lnTo>
                  <a:lnTo>
                    <a:pt x="141" y="478"/>
                  </a:lnTo>
                  <a:lnTo>
                    <a:pt x="141" y="432"/>
                  </a:lnTo>
                  <a:lnTo>
                    <a:pt x="141" y="396"/>
                  </a:lnTo>
                  <a:lnTo>
                    <a:pt x="141" y="364"/>
                  </a:lnTo>
                  <a:lnTo>
                    <a:pt x="142" y="339"/>
                  </a:lnTo>
                  <a:lnTo>
                    <a:pt x="142" y="318"/>
                  </a:lnTo>
                  <a:lnTo>
                    <a:pt x="142" y="299"/>
                  </a:lnTo>
                  <a:lnTo>
                    <a:pt x="142" y="284"/>
                  </a:lnTo>
                  <a:lnTo>
                    <a:pt x="142" y="272"/>
                  </a:lnTo>
                  <a:lnTo>
                    <a:pt x="142" y="262"/>
                  </a:lnTo>
                  <a:lnTo>
                    <a:pt x="142" y="255"/>
                  </a:lnTo>
                  <a:lnTo>
                    <a:pt x="142" y="248"/>
                  </a:lnTo>
                  <a:lnTo>
                    <a:pt x="142" y="245"/>
                  </a:lnTo>
                  <a:lnTo>
                    <a:pt x="143" y="241"/>
                  </a:lnTo>
                  <a:lnTo>
                    <a:pt x="143" y="240"/>
                  </a:lnTo>
                  <a:lnTo>
                    <a:pt x="143" y="240"/>
                  </a:lnTo>
                  <a:lnTo>
                    <a:pt x="143" y="240"/>
                  </a:lnTo>
                  <a:lnTo>
                    <a:pt x="143" y="242"/>
                  </a:lnTo>
                  <a:lnTo>
                    <a:pt x="143" y="246"/>
                  </a:lnTo>
                  <a:lnTo>
                    <a:pt x="143" y="249"/>
                  </a:lnTo>
                  <a:lnTo>
                    <a:pt x="143" y="253"/>
                  </a:lnTo>
                  <a:lnTo>
                    <a:pt x="143" y="259"/>
                  </a:lnTo>
                  <a:lnTo>
                    <a:pt x="144" y="266"/>
                  </a:lnTo>
                  <a:lnTo>
                    <a:pt x="144" y="272"/>
                  </a:lnTo>
                  <a:lnTo>
                    <a:pt x="144" y="280"/>
                  </a:lnTo>
                  <a:lnTo>
                    <a:pt x="144" y="288"/>
                  </a:lnTo>
                  <a:lnTo>
                    <a:pt x="144" y="296"/>
                  </a:lnTo>
                  <a:lnTo>
                    <a:pt x="144" y="306"/>
                  </a:lnTo>
                  <a:lnTo>
                    <a:pt x="144" y="314"/>
                  </a:lnTo>
                  <a:lnTo>
                    <a:pt x="144" y="324"/>
                  </a:lnTo>
                  <a:lnTo>
                    <a:pt x="144" y="336"/>
                  </a:lnTo>
                  <a:lnTo>
                    <a:pt x="144" y="346"/>
                  </a:lnTo>
                  <a:lnTo>
                    <a:pt x="145" y="357"/>
                  </a:lnTo>
                  <a:lnTo>
                    <a:pt x="145" y="369"/>
                  </a:lnTo>
                  <a:lnTo>
                    <a:pt x="145" y="381"/>
                  </a:lnTo>
                  <a:lnTo>
                    <a:pt x="145" y="393"/>
                  </a:lnTo>
                  <a:lnTo>
                    <a:pt x="145" y="406"/>
                  </a:lnTo>
                  <a:lnTo>
                    <a:pt x="145" y="419"/>
                  </a:lnTo>
                  <a:lnTo>
                    <a:pt x="145" y="431"/>
                  </a:lnTo>
                  <a:lnTo>
                    <a:pt x="145" y="445"/>
                  </a:lnTo>
                  <a:lnTo>
                    <a:pt x="145" y="459"/>
                  </a:lnTo>
                  <a:lnTo>
                    <a:pt x="146" y="473"/>
                  </a:lnTo>
                  <a:lnTo>
                    <a:pt x="146" y="487"/>
                  </a:lnTo>
                  <a:lnTo>
                    <a:pt x="146" y="502"/>
                  </a:lnTo>
                  <a:lnTo>
                    <a:pt x="146" y="517"/>
                  </a:lnTo>
                  <a:lnTo>
                    <a:pt x="146" y="531"/>
                  </a:lnTo>
                  <a:lnTo>
                    <a:pt x="146" y="546"/>
                  </a:lnTo>
                  <a:lnTo>
                    <a:pt x="146" y="562"/>
                  </a:lnTo>
                  <a:lnTo>
                    <a:pt x="146" y="578"/>
                  </a:lnTo>
                  <a:lnTo>
                    <a:pt x="146" y="593"/>
                  </a:lnTo>
                  <a:lnTo>
                    <a:pt x="148" y="609"/>
                  </a:lnTo>
                  <a:lnTo>
                    <a:pt x="148" y="625"/>
                  </a:lnTo>
                  <a:lnTo>
                    <a:pt x="148" y="641"/>
                  </a:lnTo>
                  <a:lnTo>
                    <a:pt x="148" y="658"/>
                  </a:lnTo>
                  <a:lnTo>
                    <a:pt x="148" y="674"/>
                  </a:lnTo>
                  <a:lnTo>
                    <a:pt x="148" y="691"/>
                  </a:lnTo>
                  <a:lnTo>
                    <a:pt x="148" y="707"/>
                  </a:lnTo>
                  <a:lnTo>
                    <a:pt x="148" y="725"/>
                  </a:lnTo>
                  <a:lnTo>
                    <a:pt x="148" y="742"/>
                  </a:lnTo>
                  <a:lnTo>
                    <a:pt x="148" y="760"/>
                  </a:lnTo>
                  <a:lnTo>
                    <a:pt x="149" y="776"/>
                  </a:lnTo>
                  <a:lnTo>
                    <a:pt x="149" y="794"/>
                  </a:lnTo>
                  <a:lnTo>
                    <a:pt x="149" y="812"/>
                  </a:lnTo>
                  <a:lnTo>
                    <a:pt x="149" y="830"/>
                  </a:lnTo>
                  <a:lnTo>
                    <a:pt x="149" y="847"/>
                  </a:lnTo>
                  <a:lnTo>
                    <a:pt x="149" y="866"/>
                  </a:lnTo>
                  <a:lnTo>
                    <a:pt x="149" y="884"/>
                  </a:lnTo>
                  <a:lnTo>
                    <a:pt x="149" y="902"/>
                  </a:lnTo>
                  <a:lnTo>
                    <a:pt x="149" y="921"/>
                  </a:lnTo>
                  <a:lnTo>
                    <a:pt x="150" y="939"/>
                  </a:lnTo>
                  <a:lnTo>
                    <a:pt x="150" y="957"/>
                  </a:lnTo>
                  <a:lnTo>
                    <a:pt x="150" y="976"/>
                  </a:lnTo>
                  <a:lnTo>
                    <a:pt x="150" y="995"/>
                  </a:lnTo>
                  <a:lnTo>
                    <a:pt x="150" y="1014"/>
                  </a:lnTo>
                  <a:lnTo>
                    <a:pt x="150" y="1033"/>
                  </a:lnTo>
                  <a:lnTo>
                    <a:pt x="150" y="1052"/>
                  </a:lnTo>
                  <a:lnTo>
                    <a:pt x="150" y="1070"/>
                  </a:lnTo>
                  <a:lnTo>
                    <a:pt x="150" y="1090"/>
                  </a:lnTo>
                  <a:lnTo>
                    <a:pt x="151" y="1109"/>
                  </a:lnTo>
                  <a:lnTo>
                    <a:pt x="151" y="1128"/>
                  </a:lnTo>
                  <a:lnTo>
                    <a:pt x="151" y="1148"/>
                  </a:lnTo>
                  <a:lnTo>
                    <a:pt x="151" y="1167"/>
                  </a:lnTo>
                  <a:lnTo>
                    <a:pt x="151" y="1187"/>
                  </a:lnTo>
                  <a:lnTo>
                    <a:pt x="151" y="1207"/>
                  </a:lnTo>
                  <a:lnTo>
                    <a:pt x="151" y="1226"/>
                  </a:lnTo>
                  <a:lnTo>
                    <a:pt x="151" y="1053"/>
                  </a:lnTo>
                  <a:lnTo>
                    <a:pt x="151" y="931"/>
                  </a:lnTo>
                  <a:lnTo>
                    <a:pt x="151" y="837"/>
                  </a:lnTo>
                  <a:lnTo>
                    <a:pt x="152" y="765"/>
                  </a:lnTo>
                  <a:lnTo>
                    <a:pt x="152" y="706"/>
                  </a:lnTo>
                  <a:lnTo>
                    <a:pt x="152" y="659"/>
                  </a:lnTo>
                  <a:lnTo>
                    <a:pt x="152" y="619"/>
                  </a:lnTo>
                  <a:lnTo>
                    <a:pt x="152" y="585"/>
                  </a:lnTo>
                  <a:lnTo>
                    <a:pt x="152" y="559"/>
                  </a:lnTo>
                  <a:lnTo>
                    <a:pt x="152" y="535"/>
                  </a:lnTo>
                  <a:lnTo>
                    <a:pt x="152" y="515"/>
                  </a:lnTo>
                  <a:lnTo>
                    <a:pt x="152" y="500"/>
                  </a:lnTo>
                  <a:lnTo>
                    <a:pt x="153" y="487"/>
                  </a:lnTo>
                  <a:lnTo>
                    <a:pt x="153" y="475"/>
                  </a:lnTo>
                  <a:lnTo>
                    <a:pt x="153" y="468"/>
                  </a:lnTo>
                  <a:lnTo>
                    <a:pt x="153" y="461"/>
                  </a:lnTo>
                  <a:lnTo>
                    <a:pt x="153" y="455"/>
                  </a:lnTo>
                  <a:lnTo>
                    <a:pt x="153" y="452"/>
                  </a:lnTo>
                  <a:lnTo>
                    <a:pt x="153" y="450"/>
                  </a:lnTo>
                  <a:lnTo>
                    <a:pt x="153" y="450"/>
                  </a:lnTo>
                  <a:lnTo>
                    <a:pt x="153" y="450"/>
                  </a:lnTo>
                  <a:lnTo>
                    <a:pt x="154" y="452"/>
                  </a:lnTo>
                  <a:lnTo>
                    <a:pt x="154" y="454"/>
                  </a:lnTo>
                  <a:lnTo>
                    <a:pt x="154" y="458"/>
                  </a:lnTo>
                  <a:lnTo>
                    <a:pt x="154" y="462"/>
                  </a:lnTo>
                  <a:lnTo>
                    <a:pt x="154" y="468"/>
                  </a:lnTo>
                  <a:lnTo>
                    <a:pt x="154" y="473"/>
                  </a:lnTo>
                  <a:lnTo>
                    <a:pt x="154" y="480"/>
                  </a:lnTo>
                  <a:lnTo>
                    <a:pt x="154" y="487"/>
                  </a:lnTo>
                  <a:lnTo>
                    <a:pt x="154" y="494"/>
                  </a:lnTo>
                  <a:lnTo>
                    <a:pt x="154" y="503"/>
                  </a:lnTo>
                  <a:lnTo>
                    <a:pt x="155" y="512"/>
                  </a:lnTo>
                  <a:lnTo>
                    <a:pt x="155" y="521"/>
                  </a:lnTo>
                  <a:lnTo>
                    <a:pt x="155" y="531"/>
                  </a:lnTo>
                  <a:lnTo>
                    <a:pt x="155" y="541"/>
                  </a:lnTo>
                  <a:lnTo>
                    <a:pt x="155" y="552"/>
                  </a:lnTo>
                  <a:lnTo>
                    <a:pt x="155" y="563"/>
                  </a:lnTo>
                  <a:lnTo>
                    <a:pt x="155" y="574"/>
                  </a:lnTo>
                  <a:lnTo>
                    <a:pt x="155" y="586"/>
                  </a:lnTo>
                  <a:lnTo>
                    <a:pt x="155" y="599"/>
                  </a:lnTo>
                  <a:lnTo>
                    <a:pt x="156" y="611"/>
                  </a:lnTo>
                  <a:lnTo>
                    <a:pt x="156" y="623"/>
                  </a:lnTo>
                  <a:lnTo>
                    <a:pt x="156" y="636"/>
                  </a:lnTo>
                  <a:lnTo>
                    <a:pt x="156" y="650"/>
                  </a:lnTo>
                  <a:lnTo>
                    <a:pt x="156" y="663"/>
                  </a:lnTo>
                  <a:lnTo>
                    <a:pt x="156" y="677"/>
                  </a:lnTo>
                  <a:lnTo>
                    <a:pt x="156" y="692"/>
                  </a:lnTo>
                  <a:lnTo>
                    <a:pt x="156" y="706"/>
                  </a:lnTo>
                  <a:lnTo>
                    <a:pt x="156" y="721"/>
                  </a:lnTo>
                  <a:lnTo>
                    <a:pt x="158" y="735"/>
                  </a:lnTo>
                  <a:lnTo>
                    <a:pt x="158" y="751"/>
                  </a:lnTo>
                  <a:lnTo>
                    <a:pt x="158" y="766"/>
                  </a:lnTo>
                  <a:lnTo>
                    <a:pt x="158" y="782"/>
                  </a:lnTo>
                  <a:lnTo>
                    <a:pt x="158" y="797"/>
                  </a:lnTo>
                  <a:lnTo>
                    <a:pt x="158" y="813"/>
                  </a:lnTo>
                  <a:lnTo>
                    <a:pt x="158" y="828"/>
                  </a:lnTo>
                  <a:lnTo>
                    <a:pt x="158" y="845"/>
                  </a:lnTo>
                  <a:lnTo>
                    <a:pt x="158" y="862"/>
                  </a:lnTo>
                  <a:lnTo>
                    <a:pt x="158" y="878"/>
                  </a:lnTo>
                  <a:lnTo>
                    <a:pt x="159" y="895"/>
                  </a:lnTo>
                  <a:lnTo>
                    <a:pt x="159" y="912"/>
                  </a:lnTo>
                  <a:lnTo>
                    <a:pt x="159" y="928"/>
                  </a:lnTo>
                  <a:lnTo>
                    <a:pt x="159" y="945"/>
                  </a:lnTo>
                  <a:lnTo>
                    <a:pt x="159" y="963"/>
                  </a:lnTo>
                  <a:lnTo>
                    <a:pt x="159" y="850"/>
                  </a:lnTo>
                  <a:lnTo>
                    <a:pt x="159" y="764"/>
                  </a:lnTo>
                  <a:lnTo>
                    <a:pt x="159" y="695"/>
                  </a:lnTo>
                  <a:lnTo>
                    <a:pt x="159" y="640"/>
                  </a:lnTo>
                  <a:lnTo>
                    <a:pt x="160" y="594"/>
                  </a:lnTo>
                  <a:lnTo>
                    <a:pt x="160" y="556"/>
                  </a:lnTo>
                  <a:lnTo>
                    <a:pt x="160" y="525"/>
                  </a:lnTo>
                  <a:lnTo>
                    <a:pt x="160" y="499"/>
                  </a:lnTo>
                  <a:lnTo>
                    <a:pt x="160" y="478"/>
                  </a:lnTo>
                  <a:lnTo>
                    <a:pt x="160" y="459"/>
                  </a:lnTo>
                  <a:lnTo>
                    <a:pt x="160" y="443"/>
                  </a:lnTo>
                  <a:lnTo>
                    <a:pt x="160" y="431"/>
                  </a:lnTo>
                  <a:lnTo>
                    <a:pt x="160" y="421"/>
                  </a:lnTo>
                  <a:lnTo>
                    <a:pt x="161" y="413"/>
                  </a:lnTo>
                  <a:lnTo>
                    <a:pt x="161" y="407"/>
                  </a:lnTo>
                  <a:lnTo>
                    <a:pt x="161" y="402"/>
                  </a:lnTo>
                  <a:lnTo>
                    <a:pt x="161" y="400"/>
                  </a:lnTo>
                  <a:lnTo>
                    <a:pt x="161" y="398"/>
                  </a:lnTo>
                  <a:lnTo>
                    <a:pt x="161" y="398"/>
                  </a:lnTo>
                  <a:lnTo>
                    <a:pt x="161" y="399"/>
                  </a:lnTo>
                  <a:lnTo>
                    <a:pt x="161" y="400"/>
                  </a:lnTo>
                  <a:lnTo>
                    <a:pt x="161" y="403"/>
                  </a:lnTo>
                  <a:lnTo>
                    <a:pt x="161" y="407"/>
                  </a:lnTo>
                  <a:lnTo>
                    <a:pt x="162" y="411"/>
                  </a:lnTo>
                  <a:lnTo>
                    <a:pt x="162" y="417"/>
                  </a:lnTo>
                  <a:lnTo>
                    <a:pt x="162" y="422"/>
                  </a:lnTo>
                  <a:lnTo>
                    <a:pt x="162" y="430"/>
                  </a:lnTo>
                  <a:lnTo>
                    <a:pt x="162" y="437"/>
                  </a:lnTo>
                  <a:lnTo>
                    <a:pt x="162" y="444"/>
                  </a:lnTo>
                  <a:lnTo>
                    <a:pt x="162" y="453"/>
                  </a:lnTo>
                  <a:lnTo>
                    <a:pt x="162" y="462"/>
                  </a:lnTo>
                  <a:lnTo>
                    <a:pt x="162" y="472"/>
                  </a:lnTo>
                  <a:lnTo>
                    <a:pt x="163" y="481"/>
                  </a:lnTo>
                  <a:lnTo>
                    <a:pt x="163" y="492"/>
                  </a:lnTo>
                  <a:lnTo>
                    <a:pt x="163" y="503"/>
                  </a:lnTo>
                  <a:lnTo>
                    <a:pt x="163" y="514"/>
                  </a:lnTo>
                  <a:lnTo>
                    <a:pt x="163" y="525"/>
                  </a:lnTo>
                  <a:lnTo>
                    <a:pt x="163" y="538"/>
                  </a:lnTo>
                  <a:lnTo>
                    <a:pt x="163" y="550"/>
                  </a:lnTo>
                  <a:lnTo>
                    <a:pt x="163" y="562"/>
                  </a:lnTo>
                  <a:lnTo>
                    <a:pt x="163" y="575"/>
                  </a:lnTo>
                  <a:lnTo>
                    <a:pt x="163" y="589"/>
                  </a:lnTo>
                  <a:lnTo>
                    <a:pt x="164" y="602"/>
                  </a:lnTo>
                  <a:lnTo>
                    <a:pt x="164" y="541"/>
                  </a:lnTo>
                  <a:lnTo>
                    <a:pt x="164" y="492"/>
                  </a:lnTo>
                  <a:lnTo>
                    <a:pt x="164" y="451"/>
                  </a:lnTo>
                  <a:lnTo>
                    <a:pt x="164" y="418"/>
                  </a:lnTo>
                  <a:lnTo>
                    <a:pt x="164" y="389"/>
                  </a:lnTo>
                  <a:lnTo>
                    <a:pt x="164" y="366"/>
                  </a:lnTo>
                  <a:lnTo>
                    <a:pt x="164" y="346"/>
                  </a:lnTo>
                  <a:lnTo>
                    <a:pt x="164" y="329"/>
                  </a:lnTo>
                  <a:lnTo>
                    <a:pt x="165" y="270"/>
                  </a:lnTo>
                  <a:lnTo>
                    <a:pt x="165" y="221"/>
                  </a:lnTo>
                  <a:lnTo>
                    <a:pt x="165" y="181"/>
                  </a:lnTo>
                  <a:lnTo>
                    <a:pt x="165" y="148"/>
                  </a:lnTo>
                  <a:lnTo>
                    <a:pt x="165" y="120"/>
                  </a:lnTo>
                  <a:lnTo>
                    <a:pt x="165" y="97"/>
                  </a:lnTo>
                  <a:lnTo>
                    <a:pt x="165" y="77"/>
                  </a:lnTo>
                  <a:lnTo>
                    <a:pt x="165" y="61"/>
                  </a:lnTo>
                  <a:lnTo>
                    <a:pt x="165" y="47"/>
                  </a:lnTo>
                  <a:lnTo>
                    <a:pt x="166" y="37"/>
                  </a:lnTo>
                  <a:lnTo>
                    <a:pt x="166" y="28"/>
                  </a:lnTo>
                  <a:lnTo>
                    <a:pt x="166" y="21"/>
                  </a:lnTo>
                  <a:lnTo>
                    <a:pt x="166" y="16"/>
                  </a:lnTo>
                  <a:lnTo>
                    <a:pt x="166" y="13"/>
                  </a:lnTo>
                  <a:lnTo>
                    <a:pt x="166" y="10"/>
                  </a:lnTo>
                  <a:lnTo>
                    <a:pt x="166" y="10"/>
                  </a:lnTo>
                  <a:lnTo>
                    <a:pt x="166" y="10"/>
                  </a:lnTo>
                  <a:lnTo>
                    <a:pt x="166" y="11"/>
                  </a:lnTo>
                  <a:lnTo>
                    <a:pt x="166" y="15"/>
                  </a:lnTo>
                  <a:lnTo>
                    <a:pt x="168" y="18"/>
                  </a:lnTo>
                  <a:lnTo>
                    <a:pt x="168" y="22"/>
                  </a:lnTo>
                  <a:lnTo>
                    <a:pt x="168" y="27"/>
                  </a:lnTo>
                  <a:lnTo>
                    <a:pt x="168" y="32"/>
                  </a:lnTo>
                  <a:lnTo>
                    <a:pt x="168" y="39"/>
                  </a:lnTo>
                  <a:lnTo>
                    <a:pt x="168" y="47"/>
                  </a:lnTo>
                  <a:lnTo>
                    <a:pt x="168" y="55"/>
                  </a:lnTo>
                  <a:lnTo>
                    <a:pt x="168" y="62"/>
                  </a:lnTo>
                  <a:lnTo>
                    <a:pt x="168" y="71"/>
                  </a:lnTo>
                  <a:lnTo>
                    <a:pt x="169" y="80"/>
                  </a:lnTo>
                  <a:lnTo>
                    <a:pt x="169" y="90"/>
                  </a:lnTo>
                  <a:lnTo>
                    <a:pt x="169" y="100"/>
                  </a:lnTo>
                  <a:lnTo>
                    <a:pt x="169" y="111"/>
                  </a:lnTo>
                  <a:lnTo>
                    <a:pt x="169" y="122"/>
                  </a:lnTo>
                  <a:lnTo>
                    <a:pt x="169" y="134"/>
                  </a:lnTo>
                  <a:lnTo>
                    <a:pt x="169" y="146"/>
                  </a:lnTo>
                  <a:lnTo>
                    <a:pt x="169" y="158"/>
                  </a:lnTo>
                  <a:lnTo>
                    <a:pt x="169" y="170"/>
                  </a:lnTo>
                  <a:lnTo>
                    <a:pt x="170" y="182"/>
                  </a:lnTo>
                  <a:lnTo>
                    <a:pt x="170" y="196"/>
                  </a:lnTo>
                  <a:lnTo>
                    <a:pt x="170" y="209"/>
                  </a:lnTo>
                  <a:lnTo>
                    <a:pt x="170" y="223"/>
                  </a:lnTo>
                  <a:lnTo>
                    <a:pt x="170" y="237"/>
                  </a:lnTo>
                  <a:lnTo>
                    <a:pt x="170" y="251"/>
                  </a:lnTo>
                  <a:lnTo>
                    <a:pt x="170" y="266"/>
                  </a:lnTo>
                  <a:lnTo>
                    <a:pt x="170" y="280"/>
                  </a:lnTo>
                  <a:lnTo>
                    <a:pt x="170" y="294"/>
                  </a:lnTo>
                  <a:lnTo>
                    <a:pt x="170" y="310"/>
                  </a:lnTo>
                  <a:lnTo>
                    <a:pt x="171" y="326"/>
                  </a:lnTo>
                  <a:lnTo>
                    <a:pt x="171" y="293"/>
                  </a:lnTo>
                  <a:lnTo>
                    <a:pt x="171" y="266"/>
                  </a:lnTo>
                  <a:lnTo>
                    <a:pt x="171" y="243"/>
                  </a:lnTo>
                  <a:lnTo>
                    <a:pt x="171" y="225"/>
                  </a:lnTo>
                  <a:lnTo>
                    <a:pt x="171" y="209"/>
                  </a:lnTo>
                  <a:lnTo>
                    <a:pt x="171" y="197"/>
                  </a:lnTo>
                  <a:lnTo>
                    <a:pt x="171" y="186"/>
                  </a:lnTo>
                  <a:lnTo>
                    <a:pt x="171" y="178"/>
                  </a:lnTo>
                  <a:lnTo>
                    <a:pt x="172" y="171"/>
                  </a:lnTo>
                  <a:lnTo>
                    <a:pt x="172" y="167"/>
                  </a:lnTo>
                  <a:lnTo>
                    <a:pt x="172" y="163"/>
                  </a:lnTo>
                  <a:lnTo>
                    <a:pt x="172" y="161"/>
                  </a:lnTo>
                  <a:lnTo>
                    <a:pt x="172" y="161"/>
                  </a:lnTo>
                  <a:lnTo>
                    <a:pt x="172" y="162"/>
                  </a:lnTo>
                  <a:lnTo>
                    <a:pt x="172" y="163"/>
                  </a:lnTo>
                  <a:lnTo>
                    <a:pt x="172" y="167"/>
                  </a:lnTo>
                  <a:lnTo>
                    <a:pt x="172" y="170"/>
                  </a:lnTo>
                  <a:lnTo>
                    <a:pt x="173" y="175"/>
                  </a:lnTo>
                  <a:lnTo>
                    <a:pt x="173" y="180"/>
                  </a:lnTo>
                  <a:lnTo>
                    <a:pt x="173" y="186"/>
                  </a:lnTo>
                  <a:lnTo>
                    <a:pt x="173" y="192"/>
                  </a:lnTo>
                  <a:lnTo>
                    <a:pt x="173" y="199"/>
                  </a:lnTo>
                  <a:lnTo>
                    <a:pt x="173" y="207"/>
                  </a:lnTo>
                  <a:lnTo>
                    <a:pt x="173" y="216"/>
                  </a:lnTo>
                  <a:lnTo>
                    <a:pt x="173" y="225"/>
                  </a:lnTo>
                  <a:lnTo>
                    <a:pt x="173" y="235"/>
                  </a:lnTo>
                  <a:lnTo>
                    <a:pt x="173" y="243"/>
                  </a:lnTo>
                  <a:lnTo>
                    <a:pt x="174" y="255"/>
                  </a:lnTo>
                  <a:lnTo>
                    <a:pt x="174" y="265"/>
                  </a:lnTo>
                  <a:lnTo>
                    <a:pt x="174" y="276"/>
                  </a:lnTo>
                  <a:lnTo>
                    <a:pt x="174" y="288"/>
                  </a:lnTo>
                  <a:lnTo>
                    <a:pt x="174" y="300"/>
                  </a:lnTo>
                  <a:lnTo>
                    <a:pt x="174" y="311"/>
                  </a:lnTo>
                  <a:lnTo>
                    <a:pt x="174" y="324"/>
                  </a:lnTo>
                  <a:lnTo>
                    <a:pt x="174" y="290"/>
                  </a:lnTo>
                  <a:lnTo>
                    <a:pt x="174" y="261"/>
                  </a:lnTo>
                  <a:lnTo>
                    <a:pt x="175" y="237"/>
                  </a:lnTo>
                  <a:lnTo>
                    <a:pt x="175" y="217"/>
                  </a:lnTo>
                  <a:lnTo>
                    <a:pt x="175" y="200"/>
                  </a:lnTo>
                  <a:lnTo>
                    <a:pt x="175" y="186"/>
                  </a:lnTo>
                  <a:lnTo>
                    <a:pt x="175" y="175"/>
                  </a:lnTo>
                  <a:lnTo>
                    <a:pt x="175" y="166"/>
                  </a:lnTo>
                  <a:lnTo>
                    <a:pt x="175" y="158"/>
                  </a:lnTo>
                  <a:lnTo>
                    <a:pt x="175" y="153"/>
                  </a:lnTo>
                  <a:lnTo>
                    <a:pt x="175" y="149"/>
                  </a:lnTo>
                  <a:lnTo>
                    <a:pt x="176" y="147"/>
                  </a:lnTo>
                  <a:lnTo>
                    <a:pt x="176" y="146"/>
                  </a:lnTo>
                  <a:lnTo>
                    <a:pt x="176" y="147"/>
                  </a:lnTo>
                  <a:lnTo>
                    <a:pt x="176" y="148"/>
                  </a:lnTo>
                  <a:lnTo>
                    <a:pt x="176" y="150"/>
                  </a:lnTo>
                  <a:lnTo>
                    <a:pt x="176" y="153"/>
                  </a:lnTo>
                  <a:lnTo>
                    <a:pt x="176" y="158"/>
                  </a:lnTo>
                  <a:lnTo>
                    <a:pt x="176" y="162"/>
                  </a:lnTo>
                  <a:lnTo>
                    <a:pt x="176" y="168"/>
                  </a:lnTo>
                  <a:lnTo>
                    <a:pt x="176" y="175"/>
                  </a:lnTo>
                  <a:lnTo>
                    <a:pt x="178" y="181"/>
                  </a:lnTo>
                  <a:lnTo>
                    <a:pt x="178" y="189"/>
                  </a:lnTo>
                  <a:lnTo>
                    <a:pt x="178" y="197"/>
                  </a:lnTo>
                  <a:lnTo>
                    <a:pt x="178" y="206"/>
                  </a:lnTo>
                  <a:lnTo>
                    <a:pt x="178" y="216"/>
                  </a:lnTo>
                  <a:lnTo>
                    <a:pt x="178" y="225"/>
                  </a:lnTo>
                  <a:lnTo>
                    <a:pt x="178" y="235"/>
                  </a:lnTo>
                  <a:lnTo>
                    <a:pt x="178" y="246"/>
                  </a:lnTo>
                  <a:lnTo>
                    <a:pt x="178" y="257"/>
                  </a:lnTo>
                  <a:lnTo>
                    <a:pt x="179" y="268"/>
                  </a:lnTo>
                  <a:lnTo>
                    <a:pt x="179" y="237"/>
                  </a:lnTo>
                  <a:lnTo>
                    <a:pt x="179" y="210"/>
                  </a:lnTo>
                  <a:lnTo>
                    <a:pt x="179" y="188"/>
                  </a:lnTo>
                  <a:lnTo>
                    <a:pt x="179" y="170"/>
                  </a:lnTo>
                  <a:lnTo>
                    <a:pt x="179" y="155"/>
                  </a:lnTo>
                  <a:lnTo>
                    <a:pt x="179" y="142"/>
                  </a:lnTo>
                  <a:lnTo>
                    <a:pt x="179" y="132"/>
                  </a:lnTo>
                  <a:lnTo>
                    <a:pt x="179" y="124"/>
                  </a:lnTo>
                  <a:lnTo>
                    <a:pt x="180" y="118"/>
                  </a:lnTo>
                  <a:lnTo>
                    <a:pt x="180" y="114"/>
                  </a:lnTo>
                  <a:lnTo>
                    <a:pt x="180" y="110"/>
                  </a:lnTo>
                  <a:lnTo>
                    <a:pt x="180" y="109"/>
                  </a:lnTo>
                  <a:lnTo>
                    <a:pt x="180" y="109"/>
                  </a:lnTo>
                  <a:lnTo>
                    <a:pt x="180" y="109"/>
                  </a:lnTo>
                  <a:lnTo>
                    <a:pt x="180" y="111"/>
                  </a:lnTo>
                  <a:lnTo>
                    <a:pt x="180" y="115"/>
                  </a:lnTo>
                  <a:lnTo>
                    <a:pt x="180" y="118"/>
                  </a:lnTo>
                  <a:lnTo>
                    <a:pt x="180" y="122"/>
                  </a:lnTo>
                  <a:lnTo>
                    <a:pt x="181" y="128"/>
                  </a:lnTo>
                  <a:lnTo>
                    <a:pt x="181" y="134"/>
                  </a:lnTo>
                  <a:lnTo>
                    <a:pt x="181" y="140"/>
                  </a:lnTo>
                  <a:lnTo>
                    <a:pt x="181" y="148"/>
                  </a:lnTo>
                  <a:lnTo>
                    <a:pt x="181" y="156"/>
                  </a:lnTo>
                  <a:lnTo>
                    <a:pt x="181" y="165"/>
                  </a:lnTo>
                  <a:lnTo>
                    <a:pt x="181" y="173"/>
                  </a:lnTo>
                  <a:lnTo>
                    <a:pt x="181" y="182"/>
                  </a:lnTo>
                  <a:lnTo>
                    <a:pt x="181" y="192"/>
                  </a:lnTo>
                  <a:lnTo>
                    <a:pt x="182" y="203"/>
                  </a:lnTo>
                  <a:lnTo>
                    <a:pt x="182" y="213"/>
                  </a:lnTo>
                  <a:lnTo>
                    <a:pt x="182" y="225"/>
                  </a:lnTo>
                  <a:lnTo>
                    <a:pt x="182" y="237"/>
                  </a:lnTo>
                  <a:lnTo>
                    <a:pt x="182" y="249"/>
                  </a:lnTo>
                  <a:lnTo>
                    <a:pt x="182" y="261"/>
                  </a:lnTo>
                  <a:lnTo>
                    <a:pt x="182" y="273"/>
                  </a:lnTo>
                  <a:lnTo>
                    <a:pt x="182" y="286"/>
                  </a:lnTo>
                  <a:lnTo>
                    <a:pt x="182" y="299"/>
                  </a:lnTo>
                  <a:lnTo>
                    <a:pt x="183" y="312"/>
                  </a:lnTo>
                  <a:lnTo>
                    <a:pt x="183" y="327"/>
                  </a:lnTo>
                  <a:lnTo>
                    <a:pt x="183" y="340"/>
                  </a:lnTo>
                  <a:lnTo>
                    <a:pt x="183" y="354"/>
                  </a:lnTo>
                  <a:lnTo>
                    <a:pt x="183" y="369"/>
                  </a:lnTo>
                  <a:lnTo>
                    <a:pt x="183" y="384"/>
                  </a:lnTo>
                  <a:lnTo>
                    <a:pt x="183" y="399"/>
                  </a:lnTo>
                  <a:lnTo>
                    <a:pt x="183" y="414"/>
                  </a:lnTo>
                  <a:lnTo>
                    <a:pt x="183" y="429"/>
                  </a:lnTo>
                  <a:lnTo>
                    <a:pt x="183" y="444"/>
                  </a:lnTo>
                  <a:lnTo>
                    <a:pt x="184" y="461"/>
                  </a:lnTo>
                  <a:lnTo>
                    <a:pt x="184" y="477"/>
                  </a:lnTo>
                  <a:lnTo>
                    <a:pt x="184" y="492"/>
                  </a:lnTo>
                  <a:lnTo>
                    <a:pt x="184" y="509"/>
                  </a:lnTo>
                  <a:lnTo>
                    <a:pt x="184" y="525"/>
                  </a:lnTo>
                  <a:lnTo>
                    <a:pt x="184" y="542"/>
                  </a:lnTo>
                  <a:lnTo>
                    <a:pt x="184" y="559"/>
                  </a:lnTo>
                  <a:lnTo>
                    <a:pt x="184" y="575"/>
                  </a:lnTo>
                  <a:lnTo>
                    <a:pt x="184" y="592"/>
                  </a:lnTo>
                  <a:lnTo>
                    <a:pt x="185" y="610"/>
                  </a:lnTo>
                  <a:lnTo>
                    <a:pt x="185" y="626"/>
                  </a:lnTo>
                  <a:lnTo>
                    <a:pt x="185" y="644"/>
                  </a:lnTo>
                  <a:lnTo>
                    <a:pt x="185" y="662"/>
                  </a:lnTo>
                  <a:lnTo>
                    <a:pt x="185" y="680"/>
                  </a:lnTo>
                  <a:lnTo>
                    <a:pt x="185" y="697"/>
                  </a:lnTo>
                  <a:lnTo>
                    <a:pt x="185" y="715"/>
                  </a:lnTo>
                  <a:lnTo>
                    <a:pt x="185" y="733"/>
                  </a:lnTo>
                  <a:lnTo>
                    <a:pt x="185" y="751"/>
                  </a:lnTo>
                  <a:lnTo>
                    <a:pt x="186" y="770"/>
                  </a:lnTo>
                  <a:lnTo>
                    <a:pt x="186" y="787"/>
                  </a:lnTo>
                  <a:lnTo>
                    <a:pt x="186" y="806"/>
                  </a:lnTo>
                  <a:lnTo>
                    <a:pt x="186" y="722"/>
                  </a:lnTo>
                  <a:lnTo>
                    <a:pt x="186" y="655"/>
                  </a:lnTo>
                  <a:lnTo>
                    <a:pt x="186" y="601"/>
                  </a:lnTo>
                  <a:lnTo>
                    <a:pt x="186" y="556"/>
                  </a:lnTo>
                  <a:lnTo>
                    <a:pt x="186" y="520"/>
                  </a:lnTo>
                  <a:lnTo>
                    <a:pt x="186" y="489"/>
                  </a:lnTo>
                  <a:lnTo>
                    <a:pt x="186" y="463"/>
                  </a:lnTo>
                  <a:lnTo>
                    <a:pt x="188" y="441"/>
                  </a:lnTo>
                  <a:lnTo>
                    <a:pt x="188" y="423"/>
                  </a:lnTo>
                  <a:lnTo>
                    <a:pt x="188" y="409"/>
                  </a:lnTo>
                  <a:lnTo>
                    <a:pt x="188" y="397"/>
                  </a:lnTo>
                  <a:lnTo>
                    <a:pt x="188" y="387"/>
                  </a:lnTo>
                  <a:lnTo>
                    <a:pt x="188" y="379"/>
                  </a:lnTo>
                  <a:lnTo>
                    <a:pt x="188" y="372"/>
                  </a:lnTo>
                  <a:lnTo>
                    <a:pt x="188" y="369"/>
                  </a:lnTo>
                  <a:lnTo>
                    <a:pt x="188" y="366"/>
                  </a:lnTo>
                  <a:lnTo>
                    <a:pt x="189" y="364"/>
                  </a:lnTo>
                  <a:lnTo>
                    <a:pt x="189" y="364"/>
                  </a:lnTo>
                  <a:lnTo>
                    <a:pt x="189" y="364"/>
                  </a:lnTo>
                  <a:lnTo>
                    <a:pt x="189" y="367"/>
                  </a:lnTo>
                  <a:lnTo>
                    <a:pt x="189" y="370"/>
                  </a:lnTo>
                  <a:lnTo>
                    <a:pt x="189" y="373"/>
                  </a:lnTo>
                  <a:lnTo>
                    <a:pt x="189" y="378"/>
                  </a:lnTo>
                  <a:lnTo>
                    <a:pt x="189" y="383"/>
                  </a:lnTo>
                  <a:lnTo>
                    <a:pt x="189" y="390"/>
                  </a:lnTo>
                  <a:lnTo>
                    <a:pt x="190" y="397"/>
                  </a:lnTo>
                  <a:lnTo>
                    <a:pt x="190" y="404"/>
                  </a:lnTo>
                  <a:lnTo>
                    <a:pt x="190" y="412"/>
                  </a:lnTo>
                  <a:lnTo>
                    <a:pt x="190" y="420"/>
                  </a:lnTo>
                  <a:lnTo>
                    <a:pt x="190" y="430"/>
                  </a:lnTo>
                  <a:lnTo>
                    <a:pt x="190" y="439"/>
                  </a:lnTo>
                  <a:lnTo>
                    <a:pt x="190" y="449"/>
                  </a:lnTo>
                  <a:lnTo>
                    <a:pt x="190" y="460"/>
                  </a:lnTo>
                  <a:lnTo>
                    <a:pt x="190" y="470"/>
                  </a:lnTo>
                  <a:lnTo>
                    <a:pt x="190" y="481"/>
                  </a:lnTo>
                  <a:lnTo>
                    <a:pt x="191" y="493"/>
                  </a:lnTo>
                  <a:lnTo>
                    <a:pt x="191" y="505"/>
                  </a:lnTo>
                  <a:lnTo>
                    <a:pt x="191" y="518"/>
                  </a:lnTo>
                  <a:lnTo>
                    <a:pt x="191" y="530"/>
                  </a:lnTo>
                  <a:lnTo>
                    <a:pt x="191" y="543"/>
                  </a:lnTo>
                  <a:lnTo>
                    <a:pt x="191" y="556"/>
                  </a:lnTo>
                  <a:lnTo>
                    <a:pt x="191" y="570"/>
                  </a:lnTo>
                  <a:lnTo>
                    <a:pt x="191" y="583"/>
                  </a:lnTo>
                  <a:lnTo>
                    <a:pt x="191" y="598"/>
                  </a:lnTo>
                  <a:lnTo>
                    <a:pt x="192" y="612"/>
                  </a:lnTo>
                  <a:lnTo>
                    <a:pt x="192" y="626"/>
                  </a:lnTo>
                  <a:lnTo>
                    <a:pt x="192" y="641"/>
                  </a:lnTo>
                  <a:lnTo>
                    <a:pt x="192" y="655"/>
                  </a:lnTo>
                  <a:lnTo>
                    <a:pt x="192" y="671"/>
                  </a:lnTo>
                  <a:lnTo>
                    <a:pt x="192" y="686"/>
                  </a:lnTo>
                  <a:lnTo>
                    <a:pt x="192" y="702"/>
                  </a:lnTo>
                  <a:lnTo>
                    <a:pt x="192" y="717"/>
                  </a:lnTo>
                  <a:lnTo>
                    <a:pt x="192" y="733"/>
                  </a:lnTo>
                  <a:lnTo>
                    <a:pt x="193" y="659"/>
                  </a:lnTo>
                  <a:lnTo>
                    <a:pt x="193" y="598"/>
                  </a:lnTo>
                  <a:lnTo>
                    <a:pt x="193" y="549"/>
                  </a:lnTo>
                  <a:lnTo>
                    <a:pt x="193" y="508"/>
                  </a:lnTo>
                  <a:lnTo>
                    <a:pt x="193" y="473"/>
                  </a:lnTo>
                  <a:lnTo>
                    <a:pt x="193" y="445"/>
                  </a:lnTo>
                  <a:lnTo>
                    <a:pt x="193" y="422"/>
                  </a:lnTo>
                  <a:lnTo>
                    <a:pt x="193" y="402"/>
                  </a:lnTo>
                  <a:lnTo>
                    <a:pt x="193" y="386"/>
                  </a:lnTo>
                  <a:lnTo>
                    <a:pt x="193" y="372"/>
                  </a:lnTo>
                  <a:lnTo>
                    <a:pt x="194" y="361"/>
                  </a:lnTo>
                  <a:lnTo>
                    <a:pt x="194" y="352"/>
                  </a:lnTo>
                  <a:lnTo>
                    <a:pt x="194" y="344"/>
                  </a:lnTo>
                  <a:lnTo>
                    <a:pt x="194" y="340"/>
                  </a:lnTo>
                  <a:lnTo>
                    <a:pt x="194" y="336"/>
                  </a:lnTo>
                  <a:lnTo>
                    <a:pt x="194" y="334"/>
                  </a:lnTo>
                  <a:lnTo>
                    <a:pt x="194" y="333"/>
                  </a:lnTo>
                  <a:lnTo>
                    <a:pt x="194" y="333"/>
                  </a:lnTo>
                  <a:lnTo>
                    <a:pt x="194" y="334"/>
                  </a:lnTo>
                  <a:lnTo>
                    <a:pt x="195" y="338"/>
                  </a:lnTo>
                  <a:lnTo>
                    <a:pt x="195" y="341"/>
                  </a:lnTo>
                  <a:lnTo>
                    <a:pt x="195" y="344"/>
                  </a:lnTo>
                  <a:lnTo>
                    <a:pt x="195" y="350"/>
                  </a:lnTo>
                  <a:lnTo>
                    <a:pt x="195" y="356"/>
                  </a:lnTo>
                  <a:lnTo>
                    <a:pt x="195" y="362"/>
                  </a:lnTo>
                  <a:lnTo>
                    <a:pt x="195" y="369"/>
                  </a:lnTo>
                  <a:lnTo>
                    <a:pt x="195" y="377"/>
                  </a:lnTo>
                  <a:lnTo>
                    <a:pt x="195" y="386"/>
                  </a:lnTo>
                  <a:lnTo>
                    <a:pt x="196" y="393"/>
                  </a:lnTo>
                  <a:lnTo>
                    <a:pt x="196" y="403"/>
                  </a:lnTo>
                  <a:lnTo>
                    <a:pt x="196" y="413"/>
                  </a:lnTo>
                  <a:lnTo>
                    <a:pt x="196" y="423"/>
                  </a:lnTo>
                  <a:lnTo>
                    <a:pt x="196" y="433"/>
                  </a:lnTo>
                  <a:lnTo>
                    <a:pt x="196" y="444"/>
                  </a:lnTo>
                  <a:lnTo>
                    <a:pt x="196" y="455"/>
                  </a:lnTo>
                  <a:lnTo>
                    <a:pt x="196" y="468"/>
                  </a:lnTo>
                  <a:lnTo>
                    <a:pt x="196" y="480"/>
                  </a:lnTo>
                  <a:lnTo>
                    <a:pt x="196" y="492"/>
                  </a:lnTo>
                  <a:lnTo>
                    <a:pt x="198" y="505"/>
                  </a:lnTo>
                  <a:lnTo>
                    <a:pt x="198" y="518"/>
                  </a:lnTo>
                  <a:lnTo>
                    <a:pt x="198" y="531"/>
                  </a:lnTo>
                  <a:lnTo>
                    <a:pt x="198" y="545"/>
                  </a:lnTo>
                  <a:lnTo>
                    <a:pt x="198" y="559"/>
                  </a:lnTo>
                  <a:lnTo>
                    <a:pt x="198" y="573"/>
                  </a:lnTo>
                  <a:lnTo>
                    <a:pt x="198" y="588"/>
                  </a:lnTo>
                  <a:lnTo>
                    <a:pt x="198" y="602"/>
                  </a:lnTo>
                  <a:lnTo>
                    <a:pt x="198" y="616"/>
                  </a:lnTo>
                  <a:lnTo>
                    <a:pt x="199" y="555"/>
                  </a:lnTo>
                  <a:lnTo>
                    <a:pt x="199" y="507"/>
                  </a:lnTo>
                  <a:lnTo>
                    <a:pt x="199" y="465"/>
                  </a:lnTo>
                  <a:lnTo>
                    <a:pt x="199" y="431"/>
                  </a:lnTo>
                  <a:lnTo>
                    <a:pt x="199" y="402"/>
                  </a:lnTo>
                  <a:lnTo>
                    <a:pt x="199" y="379"/>
                  </a:lnTo>
                  <a:lnTo>
                    <a:pt x="199" y="359"/>
                  </a:lnTo>
                  <a:lnTo>
                    <a:pt x="199" y="342"/>
                  </a:lnTo>
                  <a:lnTo>
                    <a:pt x="199" y="328"/>
                  </a:lnTo>
                  <a:lnTo>
                    <a:pt x="200" y="317"/>
                  </a:lnTo>
                  <a:lnTo>
                    <a:pt x="200" y="308"/>
                  </a:lnTo>
                  <a:lnTo>
                    <a:pt x="200" y="301"/>
                  </a:lnTo>
                  <a:lnTo>
                    <a:pt x="200" y="296"/>
                  </a:lnTo>
                  <a:lnTo>
                    <a:pt x="200" y="292"/>
                  </a:lnTo>
                  <a:lnTo>
                    <a:pt x="200" y="290"/>
                  </a:lnTo>
                  <a:lnTo>
                    <a:pt x="200" y="289"/>
                  </a:lnTo>
                  <a:lnTo>
                    <a:pt x="200" y="289"/>
                  </a:lnTo>
                  <a:lnTo>
                    <a:pt x="200" y="291"/>
                  </a:lnTo>
                  <a:lnTo>
                    <a:pt x="200" y="293"/>
                  </a:lnTo>
                  <a:lnTo>
                    <a:pt x="201" y="297"/>
                  </a:lnTo>
                  <a:lnTo>
                    <a:pt x="201" y="301"/>
                  </a:lnTo>
                  <a:lnTo>
                    <a:pt x="201" y="306"/>
                  </a:lnTo>
                  <a:lnTo>
                    <a:pt x="201" y="311"/>
                  </a:lnTo>
                  <a:lnTo>
                    <a:pt x="201" y="318"/>
                  </a:lnTo>
                  <a:lnTo>
                    <a:pt x="201" y="324"/>
                  </a:lnTo>
                  <a:lnTo>
                    <a:pt x="201" y="332"/>
                  </a:lnTo>
                  <a:lnTo>
                    <a:pt x="201" y="341"/>
                  </a:lnTo>
                  <a:lnTo>
                    <a:pt x="201" y="349"/>
                  </a:lnTo>
                  <a:lnTo>
                    <a:pt x="202" y="359"/>
                  </a:lnTo>
                  <a:lnTo>
                    <a:pt x="202" y="369"/>
                  </a:lnTo>
                  <a:lnTo>
                    <a:pt x="202" y="379"/>
                  </a:lnTo>
                  <a:lnTo>
                    <a:pt x="202" y="389"/>
                  </a:lnTo>
                  <a:lnTo>
                    <a:pt x="202" y="400"/>
                  </a:lnTo>
                  <a:lnTo>
                    <a:pt x="202" y="411"/>
                  </a:lnTo>
                  <a:lnTo>
                    <a:pt x="202" y="423"/>
                  </a:lnTo>
                  <a:lnTo>
                    <a:pt x="202" y="435"/>
                  </a:lnTo>
                  <a:lnTo>
                    <a:pt x="202" y="448"/>
                  </a:lnTo>
                  <a:lnTo>
                    <a:pt x="203" y="461"/>
                  </a:lnTo>
                  <a:lnTo>
                    <a:pt x="203" y="473"/>
                  </a:lnTo>
                  <a:lnTo>
                    <a:pt x="203" y="487"/>
                  </a:lnTo>
                  <a:lnTo>
                    <a:pt x="203" y="501"/>
                  </a:lnTo>
                  <a:lnTo>
                    <a:pt x="203" y="514"/>
                  </a:lnTo>
                  <a:lnTo>
                    <a:pt x="203" y="529"/>
                  </a:lnTo>
                  <a:lnTo>
                    <a:pt x="203" y="543"/>
                  </a:lnTo>
                  <a:lnTo>
                    <a:pt x="203" y="558"/>
                  </a:lnTo>
                  <a:lnTo>
                    <a:pt x="203" y="572"/>
                  </a:lnTo>
                  <a:lnTo>
                    <a:pt x="203" y="588"/>
                  </a:lnTo>
                  <a:lnTo>
                    <a:pt x="204" y="602"/>
                  </a:lnTo>
                  <a:lnTo>
                    <a:pt x="204" y="618"/>
                  </a:lnTo>
                  <a:lnTo>
                    <a:pt x="204" y="633"/>
                  </a:lnTo>
                  <a:lnTo>
                    <a:pt x="204" y="571"/>
                  </a:lnTo>
                  <a:lnTo>
                    <a:pt x="204" y="521"/>
                  </a:lnTo>
                  <a:lnTo>
                    <a:pt x="204" y="479"/>
                  </a:lnTo>
                  <a:lnTo>
                    <a:pt x="204" y="444"/>
                  </a:lnTo>
                  <a:lnTo>
                    <a:pt x="204" y="414"/>
                  </a:lnTo>
                  <a:lnTo>
                    <a:pt x="204" y="390"/>
                  </a:lnTo>
                  <a:lnTo>
                    <a:pt x="205" y="370"/>
                  </a:lnTo>
                  <a:lnTo>
                    <a:pt x="205" y="353"/>
                  </a:lnTo>
                  <a:lnTo>
                    <a:pt x="205" y="339"/>
                  </a:lnTo>
                  <a:lnTo>
                    <a:pt x="205" y="328"/>
                  </a:lnTo>
                  <a:lnTo>
                    <a:pt x="205" y="319"/>
                  </a:lnTo>
                  <a:lnTo>
                    <a:pt x="205" y="311"/>
                  </a:lnTo>
                  <a:lnTo>
                    <a:pt x="205" y="306"/>
                  </a:lnTo>
                  <a:lnTo>
                    <a:pt x="205" y="302"/>
                  </a:lnTo>
                  <a:lnTo>
                    <a:pt x="205" y="300"/>
                  </a:lnTo>
                  <a:lnTo>
                    <a:pt x="206" y="299"/>
                  </a:lnTo>
                  <a:lnTo>
                    <a:pt x="206" y="299"/>
                  </a:lnTo>
                  <a:lnTo>
                    <a:pt x="206" y="300"/>
                  </a:lnTo>
                  <a:lnTo>
                    <a:pt x="206" y="302"/>
                  </a:lnTo>
                  <a:lnTo>
                    <a:pt x="206" y="306"/>
                  </a:lnTo>
                  <a:lnTo>
                    <a:pt x="206" y="310"/>
                  </a:lnTo>
                  <a:lnTo>
                    <a:pt x="206" y="314"/>
                  </a:lnTo>
                  <a:lnTo>
                    <a:pt x="206" y="320"/>
                  </a:lnTo>
                  <a:lnTo>
                    <a:pt x="206" y="327"/>
                  </a:lnTo>
                  <a:lnTo>
                    <a:pt x="206" y="333"/>
                  </a:lnTo>
                  <a:lnTo>
                    <a:pt x="208" y="341"/>
                  </a:lnTo>
                  <a:lnTo>
                    <a:pt x="208" y="349"/>
                  </a:lnTo>
                  <a:lnTo>
                    <a:pt x="208" y="358"/>
                  </a:lnTo>
                  <a:lnTo>
                    <a:pt x="208" y="368"/>
                  </a:lnTo>
                  <a:lnTo>
                    <a:pt x="208" y="377"/>
                  </a:lnTo>
                  <a:lnTo>
                    <a:pt x="208" y="387"/>
                  </a:lnTo>
                  <a:lnTo>
                    <a:pt x="208" y="398"/>
                  </a:lnTo>
                  <a:lnTo>
                    <a:pt x="208" y="409"/>
                  </a:lnTo>
                  <a:lnTo>
                    <a:pt x="208" y="420"/>
                  </a:lnTo>
                  <a:lnTo>
                    <a:pt x="209" y="432"/>
                  </a:lnTo>
                  <a:lnTo>
                    <a:pt x="209" y="443"/>
                  </a:lnTo>
                  <a:lnTo>
                    <a:pt x="209" y="457"/>
                  </a:lnTo>
                  <a:lnTo>
                    <a:pt x="209" y="469"/>
                  </a:lnTo>
                  <a:lnTo>
                    <a:pt x="209" y="482"/>
                  </a:lnTo>
                  <a:lnTo>
                    <a:pt x="209" y="495"/>
                  </a:lnTo>
                  <a:lnTo>
                    <a:pt x="209" y="509"/>
                  </a:lnTo>
                  <a:lnTo>
                    <a:pt x="209" y="522"/>
                  </a:lnTo>
                  <a:lnTo>
                    <a:pt x="209" y="537"/>
                  </a:lnTo>
                  <a:lnTo>
                    <a:pt x="210" y="551"/>
                  </a:lnTo>
                  <a:lnTo>
                    <a:pt x="210" y="565"/>
                  </a:lnTo>
                  <a:lnTo>
                    <a:pt x="210" y="580"/>
                  </a:lnTo>
                  <a:lnTo>
                    <a:pt x="210" y="595"/>
                  </a:lnTo>
                  <a:lnTo>
                    <a:pt x="210" y="611"/>
                  </a:lnTo>
                  <a:lnTo>
                    <a:pt x="210" y="626"/>
                  </a:lnTo>
                  <a:lnTo>
                    <a:pt x="210" y="642"/>
                  </a:lnTo>
                  <a:lnTo>
                    <a:pt x="210" y="658"/>
                  </a:lnTo>
                  <a:lnTo>
                    <a:pt x="210" y="673"/>
                  </a:lnTo>
                  <a:lnTo>
                    <a:pt x="210" y="606"/>
                  </a:lnTo>
                  <a:lnTo>
                    <a:pt x="211" y="552"/>
                  </a:lnTo>
                  <a:lnTo>
                    <a:pt x="211" y="508"/>
                  </a:lnTo>
                  <a:lnTo>
                    <a:pt x="211" y="470"/>
                  </a:lnTo>
                  <a:lnTo>
                    <a:pt x="211" y="440"/>
                  </a:lnTo>
                  <a:lnTo>
                    <a:pt x="211" y="413"/>
                  </a:lnTo>
                  <a:lnTo>
                    <a:pt x="211" y="392"/>
                  </a:lnTo>
                  <a:lnTo>
                    <a:pt x="211" y="373"/>
                  </a:lnTo>
                  <a:lnTo>
                    <a:pt x="211" y="359"/>
                  </a:lnTo>
                  <a:lnTo>
                    <a:pt x="211" y="347"/>
                  </a:lnTo>
                  <a:lnTo>
                    <a:pt x="212" y="337"/>
                  </a:lnTo>
                  <a:lnTo>
                    <a:pt x="212" y="329"/>
                  </a:lnTo>
                  <a:lnTo>
                    <a:pt x="212" y="323"/>
                  </a:lnTo>
                  <a:lnTo>
                    <a:pt x="212" y="319"/>
                  </a:lnTo>
                  <a:lnTo>
                    <a:pt x="212" y="316"/>
                  </a:lnTo>
                  <a:lnTo>
                    <a:pt x="212" y="314"/>
                  </a:lnTo>
                  <a:lnTo>
                    <a:pt x="212" y="314"/>
                  </a:lnTo>
                  <a:lnTo>
                    <a:pt x="212" y="314"/>
                  </a:lnTo>
                  <a:lnTo>
                    <a:pt x="212" y="317"/>
                  </a:lnTo>
                  <a:lnTo>
                    <a:pt x="213" y="320"/>
                  </a:lnTo>
                  <a:lnTo>
                    <a:pt x="213" y="323"/>
                  </a:lnTo>
                  <a:lnTo>
                    <a:pt x="213" y="328"/>
                  </a:lnTo>
                  <a:lnTo>
                    <a:pt x="213" y="333"/>
                  </a:lnTo>
                  <a:lnTo>
                    <a:pt x="213" y="340"/>
                  </a:lnTo>
                  <a:lnTo>
                    <a:pt x="213" y="347"/>
                  </a:lnTo>
                  <a:lnTo>
                    <a:pt x="213" y="353"/>
                  </a:lnTo>
                  <a:lnTo>
                    <a:pt x="213" y="362"/>
                  </a:lnTo>
                  <a:lnTo>
                    <a:pt x="213" y="370"/>
                  </a:lnTo>
                  <a:lnTo>
                    <a:pt x="213" y="379"/>
                  </a:lnTo>
                  <a:lnTo>
                    <a:pt x="214" y="389"/>
                  </a:lnTo>
                  <a:lnTo>
                    <a:pt x="214" y="399"/>
                  </a:lnTo>
                  <a:lnTo>
                    <a:pt x="214" y="409"/>
                  </a:lnTo>
                  <a:lnTo>
                    <a:pt x="214" y="420"/>
                  </a:lnTo>
                  <a:lnTo>
                    <a:pt x="214" y="431"/>
                  </a:lnTo>
                  <a:lnTo>
                    <a:pt x="214" y="443"/>
                  </a:lnTo>
                  <a:lnTo>
                    <a:pt x="214" y="454"/>
                  </a:lnTo>
                  <a:lnTo>
                    <a:pt x="214" y="468"/>
                  </a:lnTo>
                  <a:lnTo>
                    <a:pt x="214" y="480"/>
                  </a:lnTo>
                  <a:lnTo>
                    <a:pt x="215" y="492"/>
                  </a:lnTo>
                  <a:lnTo>
                    <a:pt x="215" y="505"/>
                  </a:lnTo>
                  <a:lnTo>
                    <a:pt x="215" y="519"/>
                  </a:lnTo>
                  <a:lnTo>
                    <a:pt x="215" y="533"/>
                  </a:lnTo>
                  <a:lnTo>
                    <a:pt x="215" y="546"/>
                  </a:lnTo>
                  <a:lnTo>
                    <a:pt x="215" y="561"/>
                  </a:lnTo>
                  <a:lnTo>
                    <a:pt x="215" y="575"/>
                  </a:lnTo>
                  <a:lnTo>
                    <a:pt x="215" y="591"/>
                  </a:lnTo>
                  <a:lnTo>
                    <a:pt x="215" y="605"/>
                  </a:lnTo>
                  <a:lnTo>
                    <a:pt x="216" y="546"/>
                  </a:lnTo>
                  <a:lnTo>
                    <a:pt x="216" y="498"/>
                  </a:lnTo>
                  <a:lnTo>
                    <a:pt x="216" y="458"/>
                  </a:lnTo>
                  <a:lnTo>
                    <a:pt x="216" y="423"/>
                  </a:lnTo>
                  <a:lnTo>
                    <a:pt x="216" y="396"/>
                  </a:lnTo>
                  <a:lnTo>
                    <a:pt x="216" y="372"/>
                  </a:lnTo>
                  <a:lnTo>
                    <a:pt x="216" y="353"/>
                  </a:lnTo>
                  <a:lnTo>
                    <a:pt x="216" y="337"/>
                  </a:lnTo>
                  <a:lnTo>
                    <a:pt x="216" y="323"/>
                  </a:lnTo>
                  <a:lnTo>
                    <a:pt x="216" y="312"/>
                  </a:lnTo>
                  <a:lnTo>
                    <a:pt x="217" y="303"/>
                  </a:lnTo>
                  <a:lnTo>
                    <a:pt x="217" y="297"/>
                  </a:lnTo>
                  <a:lnTo>
                    <a:pt x="217" y="291"/>
                  </a:lnTo>
                  <a:lnTo>
                    <a:pt x="217" y="288"/>
                  </a:lnTo>
                  <a:lnTo>
                    <a:pt x="217" y="286"/>
                  </a:lnTo>
                  <a:lnTo>
                    <a:pt x="217" y="286"/>
                  </a:lnTo>
                  <a:lnTo>
                    <a:pt x="217" y="286"/>
                  </a:lnTo>
                  <a:lnTo>
                    <a:pt x="217" y="288"/>
                  </a:lnTo>
                  <a:lnTo>
                    <a:pt x="217" y="290"/>
                  </a:lnTo>
                  <a:lnTo>
                    <a:pt x="219" y="293"/>
                  </a:lnTo>
                  <a:lnTo>
                    <a:pt x="219" y="298"/>
                  </a:lnTo>
                  <a:lnTo>
                    <a:pt x="219" y="302"/>
                  </a:lnTo>
                  <a:lnTo>
                    <a:pt x="219" y="308"/>
                  </a:lnTo>
                  <a:lnTo>
                    <a:pt x="219" y="314"/>
                  </a:lnTo>
                  <a:lnTo>
                    <a:pt x="219" y="322"/>
                  </a:lnTo>
                  <a:lnTo>
                    <a:pt x="219" y="330"/>
                  </a:lnTo>
                  <a:lnTo>
                    <a:pt x="219" y="338"/>
                  </a:lnTo>
                  <a:lnTo>
                    <a:pt x="219" y="347"/>
                  </a:lnTo>
                  <a:lnTo>
                    <a:pt x="220" y="356"/>
                  </a:lnTo>
                  <a:lnTo>
                    <a:pt x="220" y="366"/>
                  </a:lnTo>
                  <a:lnTo>
                    <a:pt x="220" y="376"/>
                  </a:lnTo>
                  <a:lnTo>
                    <a:pt x="220" y="387"/>
                  </a:lnTo>
                  <a:lnTo>
                    <a:pt x="220" y="398"/>
                  </a:lnTo>
                  <a:lnTo>
                    <a:pt x="220" y="409"/>
                  </a:lnTo>
                  <a:lnTo>
                    <a:pt x="220" y="421"/>
                  </a:lnTo>
                  <a:lnTo>
                    <a:pt x="220" y="433"/>
                  </a:lnTo>
                  <a:lnTo>
                    <a:pt x="220" y="445"/>
                  </a:lnTo>
                  <a:lnTo>
                    <a:pt x="220" y="459"/>
                  </a:lnTo>
                  <a:lnTo>
                    <a:pt x="221" y="471"/>
                  </a:lnTo>
                  <a:lnTo>
                    <a:pt x="221" y="484"/>
                  </a:lnTo>
                  <a:lnTo>
                    <a:pt x="221" y="499"/>
                  </a:lnTo>
                  <a:lnTo>
                    <a:pt x="221" y="512"/>
                  </a:lnTo>
                  <a:lnTo>
                    <a:pt x="221" y="527"/>
                  </a:lnTo>
                  <a:lnTo>
                    <a:pt x="221" y="541"/>
                  </a:lnTo>
                  <a:lnTo>
                    <a:pt x="221" y="555"/>
                  </a:lnTo>
                  <a:lnTo>
                    <a:pt x="221" y="570"/>
                  </a:lnTo>
                  <a:lnTo>
                    <a:pt x="221" y="585"/>
                  </a:lnTo>
                  <a:lnTo>
                    <a:pt x="222" y="601"/>
                  </a:lnTo>
                  <a:lnTo>
                    <a:pt x="222" y="616"/>
                  </a:lnTo>
                  <a:lnTo>
                    <a:pt x="222" y="632"/>
                  </a:lnTo>
                  <a:lnTo>
                    <a:pt x="222" y="570"/>
                  </a:lnTo>
                  <a:lnTo>
                    <a:pt x="222" y="519"/>
                  </a:lnTo>
                  <a:lnTo>
                    <a:pt x="222" y="478"/>
                  </a:lnTo>
                  <a:lnTo>
                    <a:pt x="222" y="443"/>
                  </a:lnTo>
                  <a:lnTo>
                    <a:pt x="222" y="413"/>
                  </a:lnTo>
                  <a:lnTo>
                    <a:pt x="222" y="390"/>
                  </a:lnTo>
                  <a:lnTo>
                    <a:pt x="223" y="369"/>
                  </a:lnTo>
                  <a:lnTo>
                    <a:pt x="223" y="352"/>
                  </a:lnTo>
                  <a:lnTo>
                    <a:pt x="223" y="338"/>
                  </a:lnTo>
                  <a:lnTo>
                    <a:pt x="223" y="327"/>
                  </a:lnTo>
                  <a:lnTo>
                    <a:pt x="223" y="318"/>
                  </a:lnTo>
                  <a:lnTo>
                    <a:pt x="223" y="311"/>
                  </a:lnTo>
                  <a:lnTo>
                    <a:pt x="223" y="306"/>
                  </a:lnTo>
                  <a:lnTo>
                    <a:pt x="223" y="301"/>
                  </a:lnTo>
                  <a:lnTo>
                    <a:pt x="223" y="299"/>
                  </a:lnTo>
                  <a:lnTo>
                    <a:pt x="223" y="298"/>
                  </a:lnTo>
                  <a:lnTo>
                    <a:pt x="224" y="298"/>
                  </a:lnTo>
                  <a:lnTo>
                    <a:pt x="224" y="300"/>
                  </a:lnTo>
                  <a:lnTo>
                    <a:pt x="224" y="302"/>
                  </a:lnTo>
                  <a:lnTo>
                    <a:pt x="224" y="306"/>
                  </a:lnTo>
                  <a:lnTo>
                    <a:pt x="224" y="309"/>
                  </a:lnTo>
                  <a:lnTo>
                    <a:pt x="224" y="314"/>
                  </a:lnTo>
                  <a:lnTo>
                    <a:pt x="224" y="320"/>
                  </a:lnTo>
                  <a:lnTo>
                    <a:pt x="224" y="327"/>
                  </a:lnTo>
                  <a:lnTo>
                    <a:pt x="224" y="333"/>
                  </a:lnTo>
                  <a:lnTo>
                    <a:pt x="225" y="341"/>
                  </a:lnTo>
                  <a:lnTo>
                    <a:pt x="225" y="349"/>
                  </a:lnTo>
                  <a:lnTo>
                    <a:pt x="225" y="358"/>
                  </a:lnTo>
                  <a:lnTo>
                    <a:pt x="225" y="367"/>
                  </a:lnTo>
                  <a:lnTo>
                    <a:pt x="225" y="377"/>
                  </a:lnTo>
                  <a:lnTo>
                    <a:pt x="225" y="387"/>
                  </a:lnTo>
                  <a:lnTo>
                    <a:pt x="225" y="398"/>
                  </a:lnTo>
                  <a:lnTo>
                    <a:pt x="225" y="408"/>
                  </a:lnTo>
                  <a:lnTo>
                    <a:pt x="225" y="420"/>
                  </a:lnTo>
                  <a:lnTo>
                    <a:pt x="226" y="431"/>
                  </a:lnTo>
                  <a:lnTo>
                    <a:pt x="226" y="443"/>
                  </a:lnTo>
                  <a:lnTo>
                    <a:pt x="226" y="455"/>
                  </a:lnTo>
                  <a:lnTo>
                    <a:pt x="226" y="469"/>
                  </a:lnTo>
                  <a:lnTo>
                    <a:pt x="226" y="481"/>
                  </a:lnTo>
                  <a:lnTo>
                    <a:pt x="226" y="494"/>
                  </a:lnTo>
                  <a:lnTo>
                    <a:pt x="226" y="509"/>
                  </a:lnTo>
                  <a:lnTo>
                    <a:pt x="226" y="522"/>
                  </a:lnTo>
                  <a:lnTo>
                    <a:pt x="226" y="537"/>
                  </a:lnTo>
                  <a:lnTo>
                    <a:pt x="226" y="551"/>
                  </a:lnTo>
                  <a:lnTo>
                    <a:pt x="227" y="565"/>
                  </a:lnTo>
                  <a:lnTo>
                    <a:pt x="227" y="580"/>
                  </a:lnTo>
                  <a:lnTo>
                    <a:pt x="227" y="595"/>
                  </a:lnTo>
                  <a:lnTo>
                    <a:pt x="227" y="610"/>
                  </a:lnTo>
                  <a:lnTo>
                    <a:pt x="227" y="625"/>
                  </a:lnTo>
                  <a:lnTo>
                    <a:pt x="227" y="641"/>
                  </a:lnTo>
                  <a:lnTo>
                    <a:pt x="227" y="658"/>
                  </a:lnTo>
                  <a:lnTo>
                    <a:pt x="227" y="673"/>
                  </a:lnTo>
                  <a:lnTo>
                    <a:pt x="227" y="690"/>
                  </a:lnTo>
                  <a:lnTo>
                    <a:pt x="229" y="705"/>
                  </a:lnTo>
                  <a:lnTo>
                    <a:pt x="229" y="722"/>
                  </a:lnTo>
                  <a:lnTo>
                    <a:pt x="229" y="739"/>
                  </a:lnTo>
                  <a:lnTo>
                    <a:pt x="229" y="755"/>
                  </a:lnTo>
                  <a:lnTo>
                    <a:pt x="229" y="772"/>
                  </a:lnTo>
                  <a:lnTo>
                    <a:pt x="229" y="790"/>
                  </a:lnTo>
                  <a:lnTo>
                    <a:pt x="229" y="806"/>
                  </a:lnTo>
                  <a:lnTo>
                    <a:pt x="229" y="824"/>
                  </a:lnTo>
                  <a:lnTo>
                    <a:pt x="229" y="842"/>
                  </a:lnTo>
                  <a:lnTo>
                    <a:pt x="229" y="860"/>
                  </a:lnTo>
                  <a:lnTo>
                    <a:pt x="230" y="876"/>
                  </a:lnTo>
                  <a:lnTo>
                    <a:pt x="230" y="895"/>
                  </a:lnTo>
                  <a:lnTo>
                    <a:pt x="230" y="913"/>
                  </a:lnTo>
                  <a:lnTo>
                    <a:pt x="230" y="931"/>
                  </a:lnTo>
                  <a:lnTo>
                    <a:pt x="230" y="948"/>
                  </a:lnTo>
                  <a:lnTo>
                    <a:pt x="230" y="967"/>
                  </a:lnTo>
                  <a:lnTo>
                    <a:pt x="230" y="985"/>
                  </a:lnTo>
                  <a:lnTo>
                    <a:pt x="230" y="1004"/>
                  </a:lnTo>
                  <a:lnTo>
                    <a:pt x="230" y="1023"/>
                  </a:lnTo>
                  <a:lnTo>
                    <a:pt x="231" y="1042"/>
                  </a:lnTo>
                  <a:lnTo>
                    <a:pt x="231" y="1060"/>
                  </a:lnTo>
                  <a:lnTo>
                    <a:pt x="231" y="1079"/>
                  </a:lnTo>
                  <a:lnTo>
                    <a:pt x="231" y="943"/>
                  </a:lnTo>
                  <a:lnTo>
                    <a:pt x="231" y="841"/>
                  </a:lnTo>
                  <a:lnTo>
                    <a:pt x="231" y="763"/>
                  </a:lnTo>
                  <a:lnTo>
                    <a:pt x="231" y="700"/>
                  </a:lnTo>
                  <a:lnTo>
                    <a:pt x="231" y="649"/>
                  </a:lnTo>
                  <a:lnTo>
                    <a:pt x="231" y="606"/>
                  </a:lnTo>
                  <a:lnTo>
                    <a:pt x="232" y="571"/>
                  </a:lnTo>
                  <a:lnTo>
                    <a:pt x="232" y="542"/>
                  </a:lnTo>
                  <a:lnTo>
                    <a:pt x="232" y="518"/>
                  </a:lnTo>
                  <a:lnTo>
                    <a:pt x="232" y="497"/>
                  </a:lnTo>
                  <a:lnTo>
                    <a:pt x="232" y="480"/>
                  </a:lnTo>
                  <a:lnTo>
                    <a:pt x="232" y="465"/>
                  </a:lnTo>
                  <a:lnTo>
                    <a:pt x="232" y="454"/>
                  </a:lnTo>
                  <a:lnTo>
                    <a:pt x="232" y="445"/>
                  </a:lnTo>
                  <a:lnTo>
                    <a:pt x="232" y="438"/>
                  </a:lnTo>
                  <a:lnTo>
                    <a:pt x="232" y="432"/>
                  </a:lnTo>
                  <a:lnTo>
                    <a:pt x="233" y="429"/>
                  </a:lnTo>
                  <a:lnTo>
                    <a:pt x="233" y="425"/>
                  </a:lnTo>
                  <a:lnTo>
                    <a:pt x="233" y="424"/>
                  </a:lnTo>
                  <a:lnTo>
                    <a:pt x="233" y="425"/>
                  </a:lnTo>
                  <a:lnTo>
                    <a:pt x="233" y="427"/>
                  </a:lnTo>
                  <a:lnTo>
                    <a:pt x="233" y="429"/>
                  </a:lnTo>
                  <a:lnTo>
                    <a:pt x="233" y="432"/>
                  </a:lnTo>
                  <a:lnTo>
                    <a:pt x="233" y="435"/>
                  </a:lnTo>
                  <a:lnTo>
                    <a:pt x="233" y="441"/>
                  </a:lnTo>
                  <a:lnTo>
                    <a:pt x="234" y="447"/>
                  </a:lnTo>
                  <a:lnTo>
                    <a:pt x="234" y="452"/>
                  </a:lnTo>
                  <a:lnTo>
                    <a:pt x="234" y="460"/>
                  </a:lnTo>
                  <a:lnTo>
                    <a:pt x="234" y="467"/>
                  </a:lnTo>
                  <a:lnTo>
                    <a:pt x="234" y="475"/>
                  </a:lnTo>
                  <a:lnTo>
                    <a:pt x="234" y="484"/>
                  </a:lnTo>
                  <a:lnTo>
                    <a:pt x="234" y="493"/>
                  </a:lnTo>
                  <a:lnTo>
                    <a:pt x="234" y="503"/>
                  </a:lnTo>
                  <a:lnTo>
                    <a:pt x="234" y="513"/>
                  </a:lnTo>
                  <a:lnTo>
                    <a:pt x="235" y="523"/>
                  </a:lnTo>
                  <a:lnTo>
                    <a:pt x="235" y="534"/>
                  </a:lnTo>
                  <a:lnTo>
                    <a:pt x="235" y="545"/>
                  </a:lnTo>
                  <a:lnTo>
                    <a:pt x="235" y="558"/>
                  </a:lnTo>
                  <a:lnTo>
                    <a:pt x="235" y="570"/>
                  </a:lnTo>
                  <a:lnTo>
                    <a:pt x="235" y="582"/>
                  </a:lnTo>
                  <a:lnTo>
                    <a:pt x="235" y="594"/>
                  </a:lnTo>
                  <a:lnTo>
                    <a:pt x="235" y="608"/>
                  </a:lnTo>
                  <a:lnTo>
                    <a:pt x="235" y="621"/>
                  </a:lnTo>
                  <a:lnTo>
                    <a:pt x="235" y="634"/>
                  </a:lnTo>
                  <a:lnTo>
                    <a:pt x="236" y="648"/>
                  </a:lnTo>
                  <a:lnTo>
                    <a:pt x="236" y="662"/>
                  </a:lnTo>
                  <a:lnTo>
                    <a:pt x="236" y="676"/>
                  </a:lnTo>
                  <a:lnTo>
                    <a:pt x="236" y="691"/>
                  </a:lnTo>
                  <a:lnTo>
                    <a:pt x="236" y="705"/>
                  </a:lnTo>
                  <a:lnTo>
                    <a:pt x="236" y="721"/>
                  </a:lnTo>
                  <a:lnTo>
                    <a:pt x="236" y="736"/>
                  </a:lnTo>
                  <a:lnTo>
                    <a:pt x="236" y="752"/>
                  </a:lnTo>
                  <a:lnTo>
                    <a:pt x="236" y="767"/>
                  </a:lnTo>
                  <a:lnTo>
                    <a:pt x="237" y="783"/>
                  </a:lnTo>
                  <a:lnTo>
                    <a:pt x="237" y="798"/>
                  </a:lnTo>
                  <a:lnTo>
                    <a:pt x="237" y="815"/>
                  </a:lnTo>
                  <a:lnTo>
                    <a:pt x="237" y="831"/>
                  </a:lnTo>
                  <a:lnTo>
                    <a:pt x="237" y="847"/>
                  </a:lnTo>
                  <a:lnTo>
                    <a:pt x="237" y="864"/>
                  </a:lnTo>
                  <a:lnTo>
                    <a:pt x="237" y="881"/>
                  </a:lnTo>
                  <a:lnTo>
                    <a:pt x="237" y="898"/>
                  </a:lnTo>
                  <a:lnTo>
                    <a:pt x="237" y="915"/>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8" name="Freeform 48"/>
            <p:cNvSpPr>
              <a:spLocks/>
            </p:cNvSpPr>
            <p:nvPr/>
          </p:nvSpPr>
          <p:spPr bwMode="auto">
            <a:xfrm>
              <a:off x="2142" y="639"/>
              <a:ext cx="238" cy="2542"/>
            </a:xfrm>
            <a:custGeom>
              <a:avLst/>
              <a:gdLst>
                <a:gd name="T0" fmla="*/ 5 w 238"/>
                <a:gd name="T1" fmla="*/ 493 h 2542"/>
                <a:gd name="T2" fmla="*/ 8 w 238"/>
                <a:gd name="T3" fmla="*/ 514 h 2542"/>
                <a:gd name="T4" fmla="*/ 13 w 238"/>
                <a:gd name="T5" fmla="*/ 13 h 2542"/>
                <a:gd name="T6" fmla="*/ 16 w 238"/>
                <a:gd name="T7" fmla="*/ 250 h 2542"/>
                <a:gd name="T8" fmla="*/ 19 w 238"/>
                <a:gd name="T9" fmla="*/ 279 h 2542"/>
                <a:gd name="T10" fmla="*/ 24 w 238"/>
                <a:gd name="T11" fmla="*/ 667 h 2542"/>
                <a:gd name="T12" fmla="*/ 27 w 238"/>
                <a:gd name="T13" fmla="*/ 423 h 2542"/>
                <a:gd name="T14" fmla="*/ 32 w 238"/>
                <a:gd name="T15" fmla="*/ 814 h 2542"/>
                <a:gd name="T16" fmla="*/ 35 w 238"/>
                <a:gd name="T17" fmla="*/ 482 h 2542"/>
                <a:gd name="T18" fmla="*/ 39 w 238"/>
                <a:gd name="T19" fmla="*/ 334 h 2542"/>
                <a:gd name="T20" fmla="*/ 43 w 238"/>
                <a:gd name="T21" fmla="*/ 708 h 2542"/>
                <a:gd name="T22" fmla="*/ 46 w 238"/>
                <a:gd name="T23" fmla="*/ 431 h 2542"/>
                <a:gd name="T24" fmla="*/ 50 w 238"/>
                <a:gd name="T25" fmla="*/ 819 h 2542"/>
                <a:gd name="T26" fmla="*/ 54 w 238"/>
                <a:gd name="T27" fmla="*/ 489 h 2542"/>
                <a:gd name="T28" fmla="*/ 58 w 238"/>
                <a:gd name="T29" fmla="*/ 365 h 2542"/>
                <a:gd name="T30" fmla="*/ 62 w 238"/>
                <a:gd name="T31" fmla="*/ 657 h 2542"/>
                <a:gd name="T32" fmla="*/ 66 w 238"/>
                <a:gd name="T33" fmla="*/ 446 h 2542"/>
                <a:gd name="T34" fmla="*/ 69 w 238"/>
                <a:gd name="T35" fmla="*/ 708 h 2542"/>
                <a:gd name="T36" fmla="*/ 73 w 238"/>
                <a:gd name="T37" fmla="*/ 436 h 2542"/>
                <a:gd name="T38" fmla="*/ 77 w 238"/>
                <a:gd name="T39" fmla="*/ 254 h 2542"/>
                <a:gd name="T40" fmla="*/ 80 w 238"/>
                <a:gd name="T41" fmla="*/ 670 h 2542"/>
                <a:gd name="T42" fmla="*/ 85 w 238"/>
                <a:gd name="T43" fmla="*/ 1265 h 2542"/>
                <a:gd name="T44" fmla="*/ 88 w 238"/>
                <a:gd name="T45" fmla="*/ 1929 h 2542"/>
                <a:gd name="T46" fmla="*/ 93 w 238"/>
                <a:gd name="T47" fmla="*/ 1084 h 2542"/>
                <a:gd name="T48" fmla="*/ 96 w 238"/>
                <a:gd name="T49" fmla="*/ 661 h 2542"/>
                <a:gd name="T50" fmla="*/ 99 w 238"/>
                <a:gd name="T51" fmla="*/ 420 h 2542"/>
                <a:gd name="T52" fmla="*/ 104 w 238"/>
                <a:gd name="T53" fmla="*/ 688 h 2542"/>
                <a:gd name="T54" fmla="*/ 107 w 238"/>
                <a:gd name="T55" fmla="*/ 1241 h 2542"/>
                <a:gd name="T56" fmla="*/ 111 w 238"/>
                <a:gd name="T57" fmla="*/ 556 h 2542"/>
                <a:gd name="T58" fmla="*/ 115 w 238"/>
                <a:gd name="T59" fmla="*/ 520 h 2542"/>
                <a:gd name="T60" fmla="*/ 119 w 238"/>
                <a:gd name="T61" fmla="*/ 499 h 2542"/>
                <a:gd name="T62" fmla="*/ 123 w 238"/>
                <a:gd name="T63" fmla="*/ 388 h 2542"/>
                <a:gd name="T64" fmla="*/ 126 w 238"/>
                <a:gd name="T65" fmla="*/ 657 h 2542"/>
                <a:gd name="T66" fmla="*/ 130 w 238"/>
                <a:gd name="T67" fmla="*/ 427 h 2542"/>
                <a:gd name="T68" fmla="*/ 134 w 238"/>
                <a:gd name="T69" fmla="*/ 327 h 2542"/>
                <a:gd name="T70" fmla="*/ 138 w 238"/>
                <a:gd name="T71" fmla="*/ 648 h 2542"/>
                <a:gd name="T72" fmla="*/ 141 w 238"/>
                <a:gd name="T73" fmla="*/ 438 h 2542"/>
                <a:gd name="T74" fmla="*/ 146 w 238"/>
                <a:gd name="T75" fmla="*/ 378 h 2542"/>
                <a:gd name="T76" fmla="*/ 149 w 238"/>
                <a:gd name="T77" fmla="*/ 614 h 2542"/>
                <a:gd name="T78" fmla="*/ 153 w 238"/>
                <a:gd name="T79" fmla="*/ 403 h 2542"/>
                <a:gd name="T80" fmla="*/ 157 w 238"/>
                <a:gd name="T81" fmla="*/ 376 h 2542"/>
                <a:gd name="T82" fmla="*/ 160 w 238"/>
                <a:gd name="T83" fmla="*/ 574 h 2542"/>
                <a:gd name="T84" fmla="*/ 165 w 238"/>
                <a:gd name="T85" fmla="*/ 386 h 2542"/>
                <a:gd name="T86" fmla="*/ 168 w 238"/>
                <a:gd name="T87" fmla="*/ 627 h 2542"/>
                <a:gd name="T88" fmla="*/ 173 w 238"/>
                <a:gd name="T89" fmla="*/ 355 h 2542"/>
                <a:gd name="T90" fmla="*/ 176 w 238"/>
                <a:gd name="T91" fmla="*/ 388 h 2542"/>
                <a:gd name="T92" fmla="*/ 179 w 238"/>
                <a:gd name="T93" fmla="*/ 899 h 2542"/>
                <a:gd name="T94" fmla="*/ 184 w 238"/>
                <a:gd name="T95" fmla="*/ 480 h 2542"/>
                <a:gd name="T96" fmla="*/ 187 w 238"/>
                <a:gd name="T97" fmla="*/ 852 h 2542"/>
                <a:gd name="T98" fmla="*/ 191 w 238"/>
                <a:gd name="T99" fmla="*/ 483 h 2542"/>
                <a:gd name="T100" fmla="*/ 195 w 238"/>
                <a:gd name="T101" fmla="*/ 936 h 2542"/>
                <a:gd name="T102" fmla="*/ 198 w 238"/>
                <a:gd name="T103" fmla="*/ 518 h 2542"/>
                <a:gd name="T104" fmla="*/ 203 w 238"/>
                <a:gd name="T105" fmla="*/ 746 h 2542"/>
                <a:gd name="T106" fmla="*/ 206 w 238"/>
                <a:gd name="T107" fmla="*/ 436 h 2542"/>
                <a:gd name="T108" fmla="*/ 210 w 238"/>
                <a:gd name="T109" fmla="*/ 81 h 2542"/>
                <a:gd name="T110" fmla="*/ 214 w 238"/>
                <a:gd name="T111" fmla="*/ 321 h 2542"/>
                <a:gd name="T112" fmla="*/ 218 w 238"/>
                <a:gd name="T113" fmla="*/ 321 h 2542"/>
                <a:gd name="T114" fmla="*/ 221 w 238"/>
                <a:gd name="T115" fmla="*/ 232 h 2542"/>
                <a:gd name="T116" fmla="*/ 225 w 238"/>
                <a:gd name="T117" fmla="*/ 165 h 2542"/>
                <a:gd name="T118" fmla="*/ 229 w 238"/>
                <a:gd name="T119" fmla="*/ 602 h 2542"/>
                <a:gd name="T120" fmla="*/ 232 w 238"/>
                <a:gd name="T121" fmla="*/ 753 h 2542"/>
                <a:gd name="T122" fmla="*/ 237 w 238"/>
                <a:gd name="T123" fmla="*/ 594 h 2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2542">
                  <a:moveTo>
                    <a:pt x="0" y="974"/>
                  </a:moveTo>
                  <a:lnTo>
                    <a:pt x="2" y="991"/>
                  </a:lnTo>
                  <a:lnTo>
                    <a:pt x="2" y="1008"/>
                  </a:lnTo>
                  <a:lnTo>
                    <a:pt x="2" y="1026"/>
                  </a:lnTo>
                  <a:lnTo>
                    <a:pt x="2" y="1044"/>
                  </a:lnTo>
                  <a:lnTo>
                    <a:pt x="2" y="926"/>
                  </a:lnTo>
                  <a:lnTo>
                    <a:pt x="2" y="838"/>
                  </a:lnTo>
                  <a:lnTo>
                    <a:pt x="2" y="768"/>
                  </a:lnTo>
                  <a:lnTo>
                    <a:pt x="2" y="711"/>
                  </a:lnTo>
                  <a:lnTo>
                    <a:pt x="2" y="664"/>
                  </a:lnTo>
                  <a:lnTo>
                    <a:pt x="2" y="625"/>
                  </a:lnTo>
                  <a:lnTo>
                    <a:pt x="3" y="593"/>
                  </a:lnTo>
                  <a:lnTo>
                    <a:pt x="3" y="567"/>
                  </a:lnTo>
                  <a:lnTo>
                    <a:pt x="3" y="544"/>
                  </a:lnTo>
                  <a:lnTo>
                    <a:pt x="3" y="526"/>
                  </a:lnTo>
                  <a:lnTo>
                    <a:pt x="3" y="510"/>
                  </a:lnTo>
                  <a:lnTo>
                    <a:pt x="3" y="497"/>
                  </a:lnTo>
                  <a:lnTo>
                    <a:pt x="3" y="487"/>
                  </a:lnTo>
                  <a:lnTo>
                    <a:pt x="3" y="479"/>
                  </a:lnTo>
                  <a:lnTo>
                    <a:pt x="3" y="472"/>
                  </a:lnTo>
                  <a:lnTo>
                    <a:pt x="4" y="468"/>
                  </a:lnTo>
                  <a:lnTo>
                    <a:pt x="4" y="465"/>
                  </a:lnTo>
                  <a:lnTo>
                    <a:pt x="4" y="462"/>
                  </a:lnTo>
                  <a:lnTo>
                    <a:pt x="4" y="462"/>
                  </a:lnTo>
                  <a:lnTo>
                    <a:pt x="4" y="463"/>
                  </a:lnTo>
                  <a:lnTo>
                    <a:pt x="4" y="465"/>
                  </a:lnTo>
                  <a:lnTo>
                    <a:pt x="4" y="468"/>
                  </a:lnTo>
                  <a:lnTo>
                    <a:pt x="4" y="471"/>
                  </a:lnTo>
                  <a:lnTo>
                    <a:pt x="4" y="476"/>
                  </a:lnTo>
                  <a:lnTo>
                    <a:pt x="5" y="481"/>
                  </a:lnTo>
                  <a:lnTo>
                    <a:pt x="5" y="487"/>
                  </a:lnTo>
                  <a:lnTo>
                    <a:pt x="5" y="493"/>
                  </a:lnTo>
                  <a:lnTo>
                    <a:pt x="5" y="500"/>
                  </a:lnTo>
                  <a:lnTo>
                    <a:pt x="5" y="508"/>
                  </a:lnTo>
                  <a:lnTo>
                    <a:pt x="5" y="517"/>
                  </a:lnTo>
                  <a:lnTo>
                    <a:pt x="5" y="526"/>
                  </a:lnTo>
                  <a:lnTo>
                    <a:pt x="5" y="536"/>
                  </a:lnTo>
                  <a:lnTo>
                    <a:pt x="5" y="544"/>
                  </a:lnTo>
                  <a:lnTo>
                    <a:pt x="5" y="556"/>
                  </a:lnTo>
                  <a:lnTo>
                    <a:pt x="6" y="566"/>
                  </a:lnTo>
                  <a:lnTo>
                    <a:pt x="6" y="577"/>
                  </a:lnTo>
                  <a:lnTo>
                    <a:pt x="6" y="589"/>
                  </a:lnTo>
                  <a:lnTo>
                    <a:pt x="6" y="601"/>
                  </a:lnTo>
                  <a:lnTo>
                    <a:pt x="6" y="613"/>
                  </a:lnTo>
                  <a:lnTo>
                    <a:pt x="6" y="625"/>
                  </a:lnTo>
                  <a:lnTo>
                    <a:pt x="6" y="638"/>
                  </a:lnTo>
                  <a:lnTo>
                    <a:pt x="6" y="651"/>
                  </a:lnTo>
                  <a:lnTo>
                    <a:pt x="6" y="664"/>
                  </a:lnTo>
                  <a:lnTo>
                    <a:pt x="7" y="679"/>
                  </a:lnTo>
                  <a:lnTo>
                    <a:pt x="7" y="692"/>
                  </a:lnTo>
                  <a:lnTo>
                    <a:pt x="7" y="707"/>
                  </a:lnTo>
                  <a:lnTo>
                    <a:pt x="7" y="721"/>
                  </a:lnTo>
                  <a:lnTo>
                    <a:pt x="7" y="735"/>
                  </a:lnTo>
                  <a:lnTo>
                    <a:pt x="7" y="751"/>
                  </a:lnTo>
                  <a:lnTo>
                    <a:pt x="7" y="765"/>
                  </a:lnTo>
                  <a:lnTo>
                    <a:pt x="7" y="781"/>
                  </a:lnTo>
                  <a:lnTo>
                    <a:pt x="7" y="796"/>
                  </a:lnTo>
                  <a:lnTo>
                    <a:pt x="8" y="812"/>
                  </a:lnTo>
                  <a:lnTo>
                    <a:pt x="8" y="734"/>
                  </a:lnTo>
                  <a:lnTo>
                    <a:pt x="8" y="671"/>
                  </a:lnTo>
                  <a:lnTo>
                    <a:pt x="8" y="620"/>
                  </a:lnTo>
                  <a:lnTo>
                    <a:pt x="8" y="578"/>
                  </a:lnTo>
                  <a:lnTo>
                    <a:pt x="8" y="543"/>
                  </a:lnTo>
                  <a:lnTo>
                    <a:pt x="8" y="514"/>
                  </a:lnTo>
                  <a:lnTo>
                    <a:pt x="8" y="490"/>
                  </a:lnTo>
                  <a:lnTo>
                    <a:pt x="8" y="469"/>
                  </a:lnTo>
                  <a:lnTo>
                    <a:pt x="8" y="452"/>
                  </a:lnTo>
                  <a:lnTo>
                    <a:pt x="9" y="387"/>
                  </a:lnTo>
                  <a:lnTo>
                    <a:pt x="9" y="335"/>
                  </a:lnTo>
                  <a:lnTo>
                    <a:pt x="9" y="291"/>
                  </a:lnTo>
                  <a:lnTo>
                    <a:pt x="9" y="256"/>
                  </a:lnTo>
                  <a:lnTo>
                    <a:pt x="9" y="226"/>
                  </a:lnTo>
                  <a:lnTo>
                    <a:pt x="9" y="200"/>
                  </a:lnTo>
                  <a:lnTo>
                    <a:pt x="9" y="179"/>
                  </a:lnTo>
                  <a:lnTo>
                    <a:pt x="9" y="161"/>
                  </a:lnTo>
                  <a:lnTo>
                    <a:pt x="9" y="147"/>
                  </a:lnTo>
                  <a:lnTo>
                    <a:pt x="10" y="135"/>
                  </a:lnTo>
                  <a:lnTo>
                    <a:pt x="10" y="126"/>
                  </a:lnTo>
                  <a:lnTo>
                    <a:pt x="10" y="118"/>
                  </a:lnTo>
                  <a:lnTo>
                    <a:pt x="10" y="113"/>
                  </a:lnTo>
                  <a:lnTo>
                    <a:pt x="10" y="108"/>
                  </a:lnTo>
                  <a:lnTo>
                    <a:pt x="10" y="106"/>
                  </a:lnTo>
                  <a:lnTo>
                    <a:pt x="10" y="105"/>
                  </a:lnTo>
                  <a:lnTo>
                    <a:pt x="10" y="105"/>
                  </a:lnTo>
                  <a:lnTo>
                    <a:pt x="10" y="105"/>
                  </a:lnTo>
                  <a:lnTo>
                    <a:pt x="12" y="107"/>
                  </a:lnTo>
                  <a:lnTo>
                    <a:pt x="12" y="110"/>
                  </a:lnTo>
                  <a:lnTo>
                    <a:pt x="12" y="115"/>
                  </a:lnTo>
                  <a:lnTo>
                    <a:pt x="12" y="119"/>
                  </a:lnTo>
                  <a:lnTo>
                    <a:pt x="12" y="95"/>
                  </a:lnTo>
                  <a:lnTo>
                    <a:pt x="12" y="74"/>
                  </a:lnTo>
                  <a:lnTo>
                    <a:pt x="12" y="56"/>
                  </a:lnTo>
                  <a:lnTo>
                    <a:pt x="12" y="42"/>
                  </a:lnTo>
                  <a:lnTo>
                    <a:pt x="12" y="30"/>
                  </a:lnTo>
                  <a:lnTo>
                    <a:pt x="12" y="20"/>
                  </a:lnTo>
                  <a:lnTo>
                    <a:pt x="13" y="13"/>
                  </a:lnTo>
                  <a:lnTo>
                    <a:pt x="13" y="7"/>
                  </a:lnTo>
                  <a:lnTo>
                    <a:pt x="13" y="4"/>
                  </a:lnTo>
                  <a:lnTo>
                    <a:pt x="13" y="2"/>
                  </a:lnTo>
                  <a:lnTo>
                    <a:pt x="13" y="0"/>
                  </a:lnTo>
                  <a:lnTo>
                    <a:pt x="13" y="0"/>
                  </a:lnTo>
                  <a:lnTo>
                    <a:pt x="13" y="2"/>
                  </a:lnTo>
                  <a:lnTo>
                    <a:pt x="13" y="4"/>
                  </a:lnTo>
                  <a:lnTo>
                    <a:pt x="13" y="6"/>
                  </a:lnTo>
                  <a:lnTo>
                    <a:pt x="14" y="10"/>
                  </a:lnTo>
                  <a:lnTo>
                    <a:pt x="14" y="15"/>
                  </a:lnTo>
                  <a:lnTo>
                    <a:pt x="14" y="20"/>
                  </a:lnTo>
                  <a:lnTo>
                    <a:pt x="14" y="27"/>
                  </a:lnTo>
                  <a:lnTo>
                    <a:pt x="14" y="34"/>
                  </a:lnTo>
                  <a:lnTo>
                    <a:pt x="14" y="42"/>
                  </a:lnTo>
                  <a:lnTo>
                    <a:pt x="14" y="49"/>
                  </a:lnTo>
                  <a:lnTo>
                    <a:pt x="14" y="58"/>
                  </a:lnTo>
                  <a:lnTo>
                    <a:pt x="14" y="67"/>
                  </a:lnTo>
                  <a:lnTo>
                    <a:pt x="15" y="77"/>
                  </a:lnTo>
                  <a:lnTo>
                    <a:pt x="15" y="87"/>
                  </a:lnTo>
                  <a:lnTo>
                    <a:pt x="15" y="97"/>
                  </a:lnTo>
                  <a:lnTo>
                    <a:pt x="15" y="108"/>
                  </a:lnTo>
                  <a:lnTo>
                    <a:pt x="15" y="119"/>
                  </a:lnTo>
                  <a:lnTo>
                    <a:pt x="15" y="131"/>
                  </a:lnTo>
                  <a:lnTo>
                    <a:pt x="15" y="144"/>
                  </a:lnTo>
                  <a:lnTo>
                    <a:pt x="15" y="156"/>
                  </a:lnTo>
                  <a:lnTo>
                    <a:pt x="15" y="168"/>
                  </a:lnTo>
                  <a:lnTo>
                    <a:pt x="15" y="181"/>
                  </a:lnTo>
                  <a:lnTo>
                    <a:pt x="16" y="195"/>
                  </a:lnTo>
                  <a:lnTo>
                    <a:pt x="16" y="208"/>
                  </a:lnTo>
                  <a:lnTo>
                    <a:pt x="16" y="221"/>
                  </a:lnTo>
                  <a:lnTo>
                    <a:pt x="16" y="236"/>
                  </a:lnTo>
                  <a:lnTo>
                    <a:pt x="16" y="250"/>
                  </a:lnTo>
                  <a:lnTo>
                    <a:pt x="16" y="265"/>
                  </a:lnTo>
                  <a:lnTo>
                    <a:pt x="16" y="279"/>
                  </a:lnTo>
                  <a:lnTo>
                    <a:pt x="16" y="295"/>
                  </a:lnTo>
                  <a:lnTo>
                    <a:pt x="16" y="310"/>
                  </a:lnTo>
                  <a:lnTo>
                    <a:pt x="17" y="325"/>
                  </a:lnTo>
                  <a:lnTo>
                    <a:pt x="17" y="340"/>
                  </a:lnTo>
                  <a:lnTo>
                    <a:pt x="17" y="357"/>
                  </a:lnTo>
                  <a:lnTo>
                    <a:pt x="17" y="372"/>
                  </a:lnTo>
                  <a:lnTo>
                    <a:pt x="17" y="389"/>
                  </a:lnTo>
                  <a:lnTo>
                    <a:pt x="17" y="405"/>
                  </a:lnTo>
                  <a:lnTo>
                    <a:pt x="17" y="421"/>
                  </a:lnTo>
                  <a:lnTo>
                    <a:pt x="17" y="438"/>
                  </a:lnTo>
                  <a:lnTo>
                    <a:pt x="17" y="455"/>
                  </a:lnTo>
                  <a:lnTo>
                    <a:pt x="18" y="418"/>
                  </a:lnTo>
                  <a:lnTo>
                    <a:pt x="18" y="388"/>
                  </a:lnTo>
                  <a:lnTo>
                    <a:pt x="18" y="362"/>
                  </a:lnTo>
                  <a:lnTo>
                    <a:pt x="18" y="340"/>
                  </a:lnTo>
                  <a:lnTo>
                    <a:pt x="18" y="322"/>
                  </a:lnTo>
                  <a:lnTo>
                    <a:pt x="18" y="308"/>
                  </a:lnTo>
                  <a:lnTo>
                    <a:pt x="18" y="296"/>
                  </a:lnTo>
                  <a:lnTo>
                    <a:pt x="18" y="286"/>
                  </a:lnTo>
                  <a:lnTo>
                    <a:pt x="18" y="278"/>
                  </a:lnTo>
                  <a:lnTo>
                    <a:pt x="18" y="272"/>
                  </a:lnTo>
                  <a:lnTo>
                    <a:pt x="19" y="268"/>
                  </a:lnTo>
                  <a:lnTo>
                    <a:pt x="19" y="266"/>
                  </a:lnTo>
                  <a:lnTo>
                    <a:pt x="19" y="265"/>
                  </a:lnTo>
                  <a:lnTo>
                    <a:pt x="19" y="265"/>
                  </a:lnTo>
                  <a:lnTo>
                    <a:pt x="19" y="265"/>
                  </a:lnTo>
                  <a:lnTo>
                    <a:pt x="19" y="267"/>
                  </a:lnTo>
                  <a:lnTo>
                    <a:pt x="19" y="270"/>
                  </a:lnTo>
                  <a:lnTo>
                    <a:pt x="19" y="274"/>
                  </a:lnTo>
                  <a:lnTo>
                    <a:pt x="19" y="279"/>
                  </a:lnTo>
                  <a:lnTo>
                    <a:pt x="20" y="285"/>
                  </a:lnTo>
                  <a:lnTo>
                    <a:pt x="20" y="290"/>
                  </a:lnTo>
                  <a:lnTo>
                    <a:pt x="20" y="297"/>
                  </a:lnTo>
                  <a:lnTo>
                    <a:pt x="20" y="305"/>
                  </a:lnTo>
                  <a:lnTo>
                    <a:pt x="20" y="312"/>
                  </a:lnTo>
                  <a:lnTo>
                    <a:pt x="20" y="321"/>
                  </a:lnTo>
                  <a:lnTo>
                    <a:pt x="20" y="330"/>
                  </a:lnTo>
                  <a:lnTo>
                    <a:pt x="20" y="340"/>
                  </a:lnTo>
                  <a:lnTo>
                    <a:pt x="20" y="350"/>
                  </a:lnTo>
                  <a:lnTo>
                    <a:pt x="22" y="360"/>
                  </a:lnTo>
                  <a:lnTo>
                    <a:pt x="22" y="371"/>
                  </a:lnTo>
                  <a:lnTo>
                    <a:pt x="22" y="382"/>
                  </a:lnTo>
                  <a:lnTo>
                    <a:pt x="22" y="393"/>
                  </a:lnTo>
                  <a:lnTo>
                    <a:pt x="22" y="406"/>
                  </a:lnTo>
                  <a:lnTo>
                    <a:pt x="22" y="418"/>
                  </a:lnTo>
                  <a:lnTo>
                    <a:pt x="22" y="431"/>
                  </a:lnTo>
                  <a:lnTo>
                    <a:pt x="22" y="443"/>
                  </a:lnTo>
                  <a:lnTo>
                    <a:pt x="22" y="457"/>
                  </a:lnTo>
                  <a:lnTo>
                    <a:pt x="22" y="470"/>
                  </a:lnTo>
                  <a:lnTo>
                    <a:pt x="23" y="484"/>
                  </a:lnTo>
                  <a:lnTo>
                    <a:pt x="23" y="498"/>
                  </a:lnTo>
                  <a:lnTo>
                    <a:pt x="23" y="512"/>
                  </a:lnTo>
                  <a:lnTo>
                    <a:pt x="23" y="527"/>
                  </a:lnTo>
                  <a:lnTo>
                    <a:pt x="23" y="541"/>
                  </a:lnTo>
                  <a:lnTo>
                    <a:pt x="23" y="557"/>
                  </a:lnTo>
                  <a:lnTo>
                    <a:pt x="23" y="572"/>
                  </a:lnTo>
                  <a:lnTo>
                    <a:pt x="23" y="587"/>
                  </a:lnTo>
                  <a:lnTo>
                    <a:pt x="23" y="602"/>
                  </a:lnTo>
                  <a:lnTo>
                    <a:pt x="24" y="619"/>
                  </a:lnTo>
                  <a:lnTo>
                    <a:pt x="24" y="634"/>
                  </a:lnTo>
                  <a:lnTo>
                    <a:pt x="24" y="650"/>
                  </a:lnTo>
                  <a:lnTo>
                    <a:pt x="24" y="667"/>
                  </a:lnTo>
                  <a:lnTo>
                    <a:pt x="24" y="683"/>
                  </a:lnTo>
                  <a:lnTo>
                    <a:pt x="24" y="700"/>
                  </a:lnTo>
                  <a:lnTo>
                    <a:pt x="24" y="717"/>
                  </a:lnTo>
                  <a:lnTo>
                    <a:pt x="24" y="733"/>
                  </a:lnTo>
                  <a:lnTo>
                    <a:pt x="24" y="751"/>
                  </a:lnTo>
                  <a:lnTo>
                    <a:pt x="25" y="768"/>
                  </a:lnTo>
                  <a:lnTo>
                    <a:pt x="25" y="785"/>
                  </a:lnTo>
                  <a:lnTo>
                    <a:pt x="25" y="802"/>
                  </a:lnTo>
                  <a:lnTo>
                    <a:pt x="25" y="820"/>
                  </a:lnTo>
                  <a:lnTo>
                    <a:pt x="25" y="742"/>
                  </a:lnTo>
                  <a:lnTo>
                    <a:pt x="25" y="680"/>
                  </a:lnTo>
                  <a:lnTo>
                    <a:pt x="25" y="629"/>
                  </a:lnTo>
                  <a:lnTo>
                    <a:pt x="25" y="587"/>
                  </a:lnTo>
                  <a:lnTo>
                    <a:pt x="25" y="552"/>
                  </a:lnTo>
                  <a:lnTo>
                    <a:pt x="25" y="523"/>
                  </a:lnTo>
                  <a:lnTo>
                    <a:pt x="26" y="499"/>
                  </a:lnTo>
                  <a:lnTo>
                    <a:pt x="26" y="478"/>
                  </a:lnTo>
                  <a:lnTo>
                    <a:pt x="26" y="461"/>
                  </a:lnTo>
                  <a:lnTo>
                    <a:pt x="26" y="448"/>
                  </a:lnTo>
                  <a:lnTo>
                    <a:pt x="26" y="436"/>
                  </a:lnTo>
                  <a:lnTo>
                    <a:pt x="26" y="427"/>
                  </a:lnTo>
                  <a:lnTo>
                    <a:pt x="26" y="419"/>
                  </a:lnTo>
                  <a:lnTo>
                    <a:pt x="26" y="415"/>
                  </a:lnTo>
                  <a:lnTo>
                    <a:pt x="26" y="410"/>
                  </a:lnTo>
                  <a:lnTo>
                    <a:pt x="27" y="408"/>
                  </a:lnTo>
                  <a:lnTo>
                    <a:pt x="27" y="407"/>
                  </a:lnTo>
                  <a:lnTo>
                    <a:pt x="27" y="407"/>
                  </a:lnTo>
                  <a:lnTo>
                    <a:pt x="27" y="408"/>
                  </a:lnTo>
                  <a:lnTo>
                    <a:pt x="27" y="411"/>
                  </a:lnTo>
                  <a:lnTo>
                    <a:pt x="27" y="413"/>
                  </a:lnTo>
                  <a:lnTo>
                    <a:pt x="27" y="418"/>
                  </a:lnTo>
                  <a:lnTo>
                    <a:pt x="27" y="423"/>
                  </a:lnTo>
                  <a:lnTo>
                    <a:pt x="27" y="429"/>
                  </a:lnTo>
                  <a:lnTo>
                    <a:pt x="28" y="435"/>
                  </a:lnTo>
                  <a:lnTo>
                    <a:pt x="28" y="442"/>
                  </a:lnTo>
                  <a:lnTo>
                    <a:pt x="28" y="449"/>
                  </a:lnTo>
                  <a:lnTo>
                    <a:pt x="28" y="458"/>
                  </a:lnTo>
                  <a:lnTo>
                    <a:pt x="28" y="467"/>
                  </a:lnTo>
                  <a:lnTo>
                    <a:pt x="28" y="476"/>
                  </a:lnTo>
                  <a:lnTo>
                    <a:pt x="28" y="486"/>
                  </a:lnTo>
                  <a:lnTo>
                    <a:pt x="28" y="496"/>
                  </a:lnTo>
                  <a:lnTo>
                    <a:pt x="28" y="506"/>
                  </a:lnTo>
                  <a:lnTo>
                    <a:pt x="28" y="517"/>
                  </a:lnTo>
                  <a:lnTo>
                    <a:pt x="29" y="528"/>
                  </a:lnTo>
                  <a:lnTo>
                    <a:pt x="29" y="540"/>
                  </a:lnTo>
                  <a:lnTo>
                    <a:pt x="29" y="552"/>
                  </a:lnTo>
                  <a:lnTo>
                    <a:pt x="29" y="564"/>
                  </a:lnTo>
                  <a:lnTo>
                    <a:pt x="29" y="577"/>
                  </a:lnTo>
                  <a:lnTo>
                    <a:pt x="29" y="590"/>
                  </a:lnTo>
                  <a:lnTo>
                    <a:pt x="29" y="603"/>
                  </a:lnTo>
                  <a:lnTo>
                    <a:pt x="29" y="617"/>
                  </a:lnTo>
                  <a:lnTo>
                    <a:pt x="29" y="631"/>
                  </a:lnTo>
                  <a:lnTo>
                    <a:pt x="30" y="644"/>
                  </a:lnTo>
                  <a:lnTo>
                    <a:pt x="30" y="659"/>
                  </a:lnTo>
                  <a:lnTo>
                    <a:pt x="30" y="673"/>
                  </a:lnTo>
                  <a:lnTo>
                    <a:pt x="30" y="689"/>
                  </a:lnTo>
                  <a:lnTo>
                    <a:pt x="30" y="703"/>
                  </a:lnTo>
                  <a:lnTo>
                    <a:pt x="30" y="719"/>
                  </a:lnTo>
                  <a:lnTo>
                    <a:pt x="30" y="734"/>
                  </a:lnTo>
                  <a:lnTo>
                    <a:pt x="30" y="750"/>
                  </a:lnTo>
                  <a:lnTo>
                    <a:pt x="30" y="765"/>
                  </a:lnTo>
                  <a:lnTo>
                    <a:pt x="32" y="781"/>
                  </a:lnTo>
                  <a:lnTo>
                    <a:pt x="32" y="798"/>
                  </a:lnTo>
                  <a:lnTo>
                    <a:pt x="32" y="814"/>
                  </a:lnTo>
                  <a:lnTo>
                    <a:pt x="32" y="831"/>
                  </a:lnTo>
                  <a:lnTo>
                    <a:pt x="32" y="750"/>
                  </a:lnTo>
                  <a:lnTo>
                    <a:pt x="32" y="685"/>
                  </a:lnTo>
                  <a:lnTo>
                    <a:pt x="32" y="634"/>
                  </a:lnTo>
                  <a:lnTo>
                    <a:pt x="32" y="591"/>
                  </a:lnTo>
                  <a:lnTo>
                    <a:pt x="32" y="556"/>
                  </a:lnTo>
                  <a:lnTo>
                    <a:pt x="32" y="526"/>
                  </a:lnTo>
                  <a:lnTo>
                    <a:pt x="33" y="500"/>
                  </a:lnTo>
                  <a:lnTo>
                    <a:pt x="33" y="480"/>
                  </a:lnTo>
                  <a:lnTo>
                    <a:pt x="33" y="462"/>
                  </a:lnTo>
                  <a:lnTo>
                    <a:pt x="33" y="448"/>
                  </a:lnTo>
                  <a:lnTo>
                    <a:pt x="33" y="436"/>
                  </a:lnTo>
                  <a:lnTo>
                    <a:pt x="33" y="427"/>
                  </a:lnTo>
                  <a:lnTo>
                    <a:pt x="33" y="419"/>
                  </a:lnTo>
                  <a:lnTo>
                    <a:pt x="33" y="413"/>
                  </a:lnTo>
                  <a:lnTo>
                    <a:pt x="33" y="409"/>
                  </a:lnTo>
                  <a:lnTo>
                    <a:pt x="34" y="407"/>
                  </a:lnTo>
                  <a:lnTo>
                    <a:pt x="34" y="406"/>
                  </a:lnTo>
                  <a:lnTo>
                    <a:pt x="34" y="406"/>
                  </a:lnTo>
                  <a:lnTo>
                    <a:pt x="34" y="407"/>
                  </a:lnTo>
                  <a:lnTo>
                    <a:pt x="34" y="409"/>
                  </a:lnTo>
                  <a:lnTo>
                    <a:pt x="34" y="412"/>
                  </a:lnTo>
                  <a:lnTo>
                    <a:pt x="34" y="416"/>
                  </a:lnTo>
                  <a:lnTo>
                    <a:pt x="34" y="421"/>
                  </a:lnTo>
                  <a:lnTo>
                    <a:pt x="34" y="427"/>
                  </a:lnTo>
                  <a:lnTo>
                    <a:pt x="35" y="432"/>
                  </a:lnTo>
                  <a:lnTo>
                    <a:pt x="35" y="440"/>
                  </a:lnTo>
                  <a:lnTo>
                    <a:pt x="35" y="447"/>
                  </a:lnTo>
                  <a:lnTo>
                    <a:pt x="35" y="456"/>
                  </a:lnTo>
                  <a:lnTo>
                    <a:pt x="35" y="463"/>
                  </a:lnTo>
                  <a:lnTo>
                    <a:pt x="35" y="473"/>
                  </a:lnTo>
                  <a:lnTo>
                    <a:pt x="35" y="482"/>
                  </a:lnTo>
                  <a:lnTo>
                    <a:pt x="35" y="492"/>
                  </a:lnTo>
                  <a:lnTo>
                    <a:pt x="35" y="503"/>
                  </a:lnTo>
                  <a:lnTo>
                    <a:pt x="35" y="514"/>
                  </a:lnTo>
                  <a:lnTo>
                    <a:pt x="36" y="526"/>
                  </a:lnTo>
                  <a:lnTo>
                    <a:pt x="36" y="537"/>
                  </a:lnTo>
                  <a:lnTo>
                    <a:pt x="36" y="549"/>
                  </a:lnTo>
                  <a:lnTo>
                    <a:pt x="36" y="561"/>
                  </a:lnTo>
                  <a:lnTo>
                    <a:pt x="36" y="574"/>
                  </a:lnTo>
                  <a:lnTo>
                    <a:pt x="36" y="587"/>
                  </a:lnTo>
                  <a:lnTo>
                    <a:pt x="36" y="600"/>
                  </a:lnTo>
                  <a:lnTo>
                    <a:pt x="36" y="613"/>
                  </a:lnTo>
                  <a:lnTo>
                    <a:pt x="36" y="628"/>
                  </a:lnTo>
                  <a:lnTo>
                    <a:pt x="37" y="571"/>
                  </a:lnTo>
                  <a:lnTo>
                    <a:pt x="37" y="526"/>
                  </a:lnTo>
                  <a:lnTo>
                    <a:pt x="37" y="487"/>
                  </a:lnTo>
                  <a:lnTo>
                    <a:pt x="37" y="456"/>
                  </a:lnTo>
                  <a:lnTo>
                    <a:pt x="37" y="429"/>
                  </a:lnTo>
                  <a:lnTo>
                    <a:pt x="37" y="407"/>
                  </a:lnTo>
                  <a:lnTo>
                    <a:pt x="37" y="388"/>
                  </a:lnTo>
                  <a:lnTo>
                    <a:pt x="37" y="372"/>
                  </a:lnTo>
                  <a:lnTo>
                    <a:pt x="37" y="359"/>
                  </a:lnTo>
                  <a:lnTo>
                    <a:pt x="38" y="349"/>
                  </a:lnTo>
                  <a:lnTo>
                    <a:pt x="38" y="341"/>
                  </a:lnTo>
                  <a:lnTo>
                    <a:pt x="38" y="335"/>
                  </a:lnTo>
                  <a:lnTo>
                    <a:pt x="38" y="330"/>
                  </a:lnTo>
                  <a:lnTo>
                    <a:pt x="38" y="327"/>
                  </a:lnTo>
                  <a:lnTo>
                    <a:pt x="38" y="326"/>
                  </a:lnTo>
                  <a:lnTo>
                    <a:pt x="38" y="325"/>
                  </a:lnTo>
                  <a:lnTo>
                    <a:pt x="38" y="326"/>
                  </a:lnTo>
                  <a:lnTo>
                    <a:pt x="38" y="328"/>
                  </a:lnTo>
                  <a:lnTo>
                    <a:pt x="38" y="330"/>
                  </a:lnTo>
                  <a:lnTo>
                    <a:pt x="39" y="334"/>
                  </a:lnTo>
                  <a:lnTo>
                    <a:pt x="39" y="338"/>
                  </a:lnTo>
                  <a:lnTo>
                    <a:pt x="39" y="343"/>
                  </a:lnTo>
                  <a:lnTo>
                    <a:pt x="39" y="350"/>
                  </a:lnTo>
                  <a:lnTo>
                    <a:pt x="39" y="357"/>
                  </a:lnTo>
                  <a:lnTo>
                    <a:pt x="39" y="363"/>
                  </a:lnTo>
                  <a:lnTo>
                    <a:pt x="39" y="371"/>
                  </a:lnTo>
                  <a:lnTo>
                    <a:pt x="39" y="380"/>
                  </a:lnTo>
                  <a:lnTo>
                    <a:pt x="39" y="389"/>
                  </a:lnTo>
                  <a:lnTo>
                    <a:pt x="40" y="398"/>
                  </a:lnTo>
                  <a:lnTo>
                    <a:pt x="40" y="408"/>
                  </a:lnTo>
                  <a:lnTo>
                    <a:pt x="40" y="419"/>
                  </a:lnTo>
                  <a:lnTo>
                    <a:pt x="40" y="429"/>
                  </a:lnTo>
                  <a:lnTo>
                    <a:pt x="40" y="440"/>
                  </a:lnTo>
                  <a:lnTo>
                    <a:pt x="40" y="452"/>
                  </a:lnTo>
                  <a:lnTo>
                    <a:pt x="40" y="463"/>
                  </a:lnTo>
                  <a:lnTo>
                    <a:pt x="40" y="476"/>
                  </a:lnTo>
                  <a:lnTo>
                    <a:pt x="40" y="489"/>
                  </a:lnTo>
                  <a:lnTo>
                    <a:pt x="42" y="501"/>
                  </a:lnTo>
                  <a:lnTo>
                    <a:pt x="42" y="514"/>
                  </a:lnTo>
                  <a:lnTo>
                    <a:pt x="42" y="528"/>
                  </a:lnTo>
                  <a:lnTo>
                    <a:pt x="42" y="542"/>
                  </a:lnTo>
                  <a:lnTo>
                    <a:pt x="42" y="556"/>
                  </a:lnTo>
                  <a:lnTo>
                    <a:pt x="42" y="570"/>
                  </a:lnTo>
                  <a:lnTo>
                    <a:pt x="42" y="584"/>
                  </a:lnTo>
                  <a:lnTo>
                    <a:pt x="42" y="599"/>
                  </a:lnTo>
                  <a:lnTo>
                    <a:pt x="42" y="614"/>
                  </a:lnTo>
                  <a:lnTo>
                    <a:pt x="42" y="629"/>
                  </a:lnTo>
                  <a:lnTo>
                    <a:pt x="43" y="644"/>
                  </a:lnTo>
                  <a:lnTo>
                    <a:pt x="43" y="660"/>
                  </a:lnTo>
                  <a:lnTo>
                    <a:pt x="43" y="675"/>
                  </a:lnTo>
                  <a:lnTo>
                    <a:pt x="43" y="691"/>
                  </a:lnTo>
                  <a:lnTo>
                    <a:pt x="43" y="708"/>
                  </a:lnTo>
                  <a:lnTo>
                    <a:pt x="43" y="724"/>
                  </a:lnTo>
                  <a:lnTo>
                    <a:pt x="43" y="740"/>
                  </a:lnTo>
                  <a:lnTo>
                    <a:pt x="43" y="756"/>
                  </a:lnTo>
                  <a:lnTo>
                    <a:pt x="43" y="773"/>
                  </a:lnTo>
                  <a:lnTo>
                    <a:pt x="44" y="790"/>
                  </a:lnTo>
                  <a:lnTo>
                    <a:pt x="44" y="808"/>
                  </a:lnTo>
                  <a:lnTo>
                    <a:pt x="44" y="824"/>
                  </a:lnTo>
                  <a:lnTo>
                    <a:pt x="44" y="842"/>
                  </a:lnTo>
                  <a:lnTo>
                    <a:pt x="44" y="859"/>
                  </a:lnTo>
                  <a:lnTo>
                    <a:pt x="44" y="775"/>
                  </a:lnTo>
                  <a:lnTo>
                    <a:pt x="44" y="709"/>
                  </a:lnTo>
                  <a:lnTo>
                    <a:pt x="44" y="654"/>
                  </a:lnTo>
                  <a:lnTo>
                    <a:pt x="44" y="610"/>
                  </a:lnTo>
                  <a:lnTo>
                    <a:pt x="45" y="573"/>
                  </a:lnTo>
                  <a:lnTo>
                    <a:pt x="45" y="542"/>
                  </a:lnTo>
                  <a:lnTo>
                    <a:pt x="45" y="517"/>
                  </a:lnTo>
                  <a:lnTo>
                    <a:pt x="45" y="494"/>
                  </a:lnTo>
                  <a:lnTo>
                    <a:pt x="45" y="477"/>
                  </a:lnTo>
                  <a:lnTo>
                    <a:pt x="45" y="462"/>
                  </a:lnTo>
                  <a:lnTo>
                    <a:pt x="45" y="450"/>
                  </a:lnTo>
                  <a:lnTo>
                    <a:pt x="45" y="440"/>
                  </a:lnTo>
                  <a:lnTo>
                    <a:pt x="45" y="432"/>
                  </a:lnTo>
                  <a:lnTo>
                    <a:pt x="45" y="426"/>
                  </a:lnTo>
                  <a:lnTo>
                    <a:pt x="46" y="422"/>
                  </a:lnTo>
                  <a:lnTo>
                    <a:pt x="46" y="419"/>
                  </a:lnTo>
                  <a:lnTo>
                    <a:pt x="46" y="418"/>
                  </a:lnTo>
                  <a:lnTo>
                    <a:pt x="46" y="418"/>
                  </a:lnTo>
                  <a:lnTo>
                    <a:pt x="46" y="418"/>
                  </a:lnTo>
                  <a:lnTo>
                    <a:pt x="46" y="420"/>
                  </a:lnTo>
                  <a:lnTo>
                    <a:pt x="46" y="423"/>
                  </a:lnTo>
                  <a:lnTo>
                    <a:pt x="46" y="427"/>
                  </a:lnTo>
                  <a:lnTo>
                    <a:pt x="46" y="431"/>
                  </a:lnTo>
                  <a:lnTo>
                    <a:pt x="47" y="437"/>
                  </a:lnTo>
                  <a:lnTo>
                    <a:pt x="47" y="443"/>
                  </a:lnTo>
                  <a:lnTo>
                    <a:pt x="47" y="450"/>
                  </a:lnTo>
                  <a:lnTo>
                    <a:pt x="47" y="458"/>
                  </a:lnTo>
                  <a:lnTo>
                    <a:pt x="47" y="466"/>
                  </a:lnTo>
                  <a:lnTo>
                    <a:pt x="47" y="473"/>
                  </a:lnTo>
                  <a:lnTo>
                    <a:pt x="47" y="483"/>
                  </a:lnTo>
                  <a:lnTo>
                    <a:pt x="47" y="492"/>
                  </a:lnTo>
                  <a:lnTo>
                    <a:pt x="47" y="502"/>
                  </a:lnTo>
                  <a:lnTo>
                    <a:pt x="48" y="513"/>
                  </a:lnTo>
                  <a:lnTo>
                    <a:pt x="48" y="523"/>
                  </a:lnTo>
                  <a:lnTo>
                    <a:pt x="48" y="534"/>
                  </a:lnTo>
                  <a:lnTo>
                    <a:pt x="48" y="547"/>
                  </a:lnTo>
                  <a:lnTo>
                    <a:pt x="48" y="559"/>
                  </a:lnTo>
                  <a:lnTo>
                    <a:pt x="48" y="571"/>
                  </a:lnTo>
                  <a:lnTo>
                    <a:pt x="48" y="583"/>
                  </a:lnTo>
                  <a:lnTo>
                    <a:pt x="48" y="597"/>
                  </a:lnTo>
                  <a:lnTo>
                    <a:pt x="48" y="610"/>
                  </a:lnTo>
                  <a:lnTo>
                    <a:pt x="48" y="623"/>
                  </a:lnTo>
                  <a:lnTo>
                    <a:pt x="49" y="637"/>
                  </a:lnTo>
                  <a:lnTo>
                    <a:pt x="49" y="651"/>
                  </a:lnTo>
                  <a:lnTo>
                    <a:pt x="49" y="665"/>
                  </a:lnTo>
                  <a:lnTo>
                    <a:pt x="49" y="680"/>
                  </a:lnTo>
                  <a:lnTo>
                    <a:pt x="49" y="694"/>
                  </a:lnTo>
                  <a:lnTo>
                    <a:pt x="49" y="709"/>
                  </a:lnTo>
                  <a:lnTo>
                    <a:pt x="49" y="724"/>
                  </a:lnTo>
                  <a:lnTo>
                    <a:pt x="49" y="740"/>
                  </a:lnTo>
                  <a:lnTo>
                    <a:pt x="49" y="755"/>
                  </a:lnTo>
                  <a:lnTo>
                    <a:pt x="50" y="771"/>
                  </a:lnTo>
                  <a:lnTo>
                    <a:pt x="50" y="786"/>
                  </a:lnTo>
                  <a:lnTo>
                    <a:pt x="50" y="803"/>
                  </a:lnTo>
                  <a:lnTo>
                    <a:pt x="50" y="819"/>
                  </a:lnTo>
                  <a:lnTo>
                    <a:pt x="50" y="740"/>
                  </a:lnTo>
                  <a:lnTo>
                    <a:pt x="50" y="678"/>
                  </a:lnTo>
                  <a:lnTo>
                    <a:pt x="50" y="627"/>
                  </a:lnTo>
                  <a:lnTo>
                    <a:pt x="50" y="583"/>
                  </a:lnTo>
                  <a:lnTo>
                    <a:pt x="50" y="549"/>
                  </a:lnTo>
                  <a:lnTo>
                    <a:pt x="52" y="519"/>
                  </a:lnTo>
                  <a:lnTo>
                    <a:pt x="52" y="494"/>
                  </a:lnTo>
                  <a:lnTo>
                    <a:pt x="52" y="474"/>
                  </a:lnTo>
                  <a:lnTo>
                    <a:pt x="52" y="457"/>
                  </a:lnTo>
                  <a:lnTo>
                    <a:pt x="52" y="442"/>
                  </a:lnTo>
                  <a:lnTo>
                    <a:pt x="52" y="431"/>
                  </a:lnTo>
                  <a:lnTo>
                    <a:pt x="52" y="422"/>
                  </a:lnTo>
                  <a:lnTo>
                    <a:pt x="52" y="415"/>
                  </a:lnTo>
                  <a:lnTo>
                    <a:pt x="52" y="409"/>
                  </a:lnTo>
                  <a:lnTo>
                    <a:pt x="52" y="406"/>
                  </a:lnTo>
                  <a:lnTo>
                    <a:pt x="53" y="402"/>
                  </a:lnTo>
                  <a:lnTo>
                    <a:pt x="53" y="401"/>
                  </a:lnTo>
                  <a:lnTo>
                    <a:pt x="53" y="401"/>
                  </a:lnTo>
                  <a:lnTo>
                    <a:pt x="53" y="403"/>
                  </a:lnTo>
                  <a:lnTo>
                    <a:pt x="53" y="406"/>
                  </a:lnTo>
                  <a:lnTo>
                    <a:pt x="53" y="408"/>
                  </a:lnTo>
                  <a:lnTo>
                    <a:pt x="53" y="412"/>
                  </a:lnTo>
                  <a:lnTo>
                    <a:pt x="53" y="417"/>
                  </a:lnTo>
                  <a:lnTo>
                    <a:pt x="53" y="423"/>
                  </a:lnTo>
                  <a:lnTo>
                    <a:pt x="54" y="429"/>
                  </a:lnTo>
                  <a:lnTo>
                    <a:pt x="54" y="436"/>
                  </a:lnTo>
                  <a:lnTo>
                    <a:pt x="54" y="443"/>
                  </a:lnTo>
                  <a:lnTo>
                    <a:pt x="54" y="452"/>
                  </a:lnTo>
                  <a:lnTo>
                    <a:pt x="54" y="460"/>
                  </a:lnTo>
                  <a:lnTo>
                    <a:pt x="54" y="470"/>
                  </a:lnTo>
                  <a:lnTo>
                    <a:pt x="54" y="479"/>
                  </a:lnTo>
                  <a:lnTo>
                    <a:pt x="54" y="489"/>
                  </a:lnTo>
                  <a:lnTo>
                    <a:pt x="54" y="500"/>
                  </a:lnTo>
                  <a:lnTo>
                    <a:pt x="54" y="511"/>
                  </a:lnTo>
                  <a:lnTo>
                    <a:pt x="55" y="522"/>
                  </a:lnTo>
                  <a:lnTo>
                    <a:pt x="55" y="533"/>
                  </a:lnTo>
                  <a:lnTo>
                    <a:pt x="55" y="546"/>
                  </a:lnTo>
                  <a:lnTo>
                    <a:pt x="55" y="558"/>
                  </a:lnTo>
                  <a:lnTo>
                    <a:pt x="55" y="571"/>
                  </a:lnTo>
                  <a:lnTo>
                    <a:pt x="55" y="584"/>
                  </a:lnTo>
                  <a:lnTo>
                    <a:pt x="55" y="598"/>
                  </a:lnTo>
                  <a:lnTo>
                    <a:pt x="55" y="611"/>
                  </a:lnTo>
                  <a:lnTo>
                    <a:pt x="55" y="624"/>
                  </a:lnTo>
                  <a:lnTo>
                    <a:pt x="56" y="639"/>
                  </a:lnTo>
                  <a:lnTo>
                    <a:pt x="56" y="653"/>
                  </a:lnTo>
                  <a:lnTo>
                    <a:pt x="56" y="668"/>
                  </a:lnTo>
                  <a:lnTo>
                    <a:pt x="56" y="682"/>
                  </a:lnTo>
                  <a:lnTo>
                    <a:pt x="56" y="698"/>
                  </a:lnTo>
                  <a:lnTo>
                    <a:pt x="56" y="712"/>
                  </a:lnTo>
                  <a:lnTo>
                    <a:pt x="56" y="648"/>
                  </a:lnTo>
                  <a:lnTo>
                    <a:pt x="56" y="594"/>
                  </a:lnTo>
                  <a:lnTo>
                    <a:pt x="56" y="551"/>
                  </a:lnTo>
                  <a:lnTo>
                    <a:pt x="57" y="514"/>
                  </a:lnTo>
                  <a:lnTo>
                    <a:pt x="57" y="484"/>
                  </a:lnTo>
                  <a:lnTo>
                    <a:pt x="57" y="459"/>
                  </a:lnTo>
                  <a:lnTo>
                    <a:pt x="57" y="438"/>
                  </a:lnTo>
                  <a:lnTo>
                    <a:pt x="57" y="420"/>
                  </a:lnTo>
                  <a:lnTo>
                    <a:pt x="57" y="406"/>
                  </a:lnTo>
                  <a:lnTo>
                    <a:pt x="57" y="395"/>
                  </a:lnTo>
                  <a:lnTo>
                    <a:pt x="57" y="385"/>
                  </a:lnTo>
                  <a:lnTo>
                    <a:pt x="57" y="377"/>
                  </a:lnTo>
                  <a:lnTo>
                    <a:pt x="57" y="371"/>
                  </a:lnTo>
                  <a:lnTo>
                    <a:pt x="58" y="367"/>
                  </a:lnTo>
                  <a:lnTo>
                    <a:pt x="58" y="365"/>
                  </a:lnTo>
                  <a:lnTo>
                    <a:pt x="58" y="363"/>
                  </a:lnTo>
                  <a:lnTo>
                    <a:pt x="58" y="363"/>
                  </a:lnTo>
                  <a:lnTo>
                    <a:pt x="58" y="365"/>
                  </a:lnTo>
                  <a:lnTo>
                    <a:pt x="58" y="366"/>
                  </a:lnTo>
                  <a:lnTo>
                    <a:pt x="58" y="369"/>
                  </a:lnTo>
                  <a:lnTo>
                    <a:pt x="58" y="373"/>
                  </a:lnTo>
                  <a:lnTo>
                    <a:pt x="58" y="378"/>
                  </a:lnTo>
                  <a:lnTo>
                    <a:pt x="59" y="383"/>
                  </a:lnTo>
                  <a:lnTo>
                    <a:pt x="59" y="389"/>
                  </a:lnTo>
                  <a:lnTo>
                    <a:pt x="59" y="397"/>
                  </a:lnTo>
                  <a:lnTo>
                    <a:pt x="59" y="403"/>
                  </a:lnTo>
                  <a:lnTo>
                    <a:pt x="59" y="412"/>
                  </a:lnTo>
                  <a:lnTo>
                    <a:pt x="59" y="420"/>
                  </a:lnTo>
                  <a:lnTo>
                    <a:pt x="59" y="429"/>
                  </a:lnTo>
                  <a:lnTo>
                    <a:pt x="59" y="439"/>
                  </a:lnTo>
                  <a:lnTo>
                    <a:pt x="59" y="449"/>
                  </a:lnTo>
                  <a:lnTo>
                    <a:pt x="60" y="460"/>
                  </a:lnTo>
                  <a:lnTo>
                    <a:pt x="60" y="470"/>
                  </a:lnTo>
                  <a:lnTo>
                    <a:pt x="60" y="482"/>
                  </a:lnTo>
                  <a:lnTo>
                    <a:pt x="60" y="493"/>
                  </a:lnTo>
                  <a:lnTo>
                    <a:pt x="60" y="506"/>
                  </a:lnTo>
                  <a:lnTo>
                    <a:pt x="60" y="518"/>
                  </a:lnTo>
                  <a:lnTo>
                    <a:pt x="60" y="530"/>
                  </a:lnTo>
                  <a:lnTo>
                    <a:pt x="60" y="543"/>
                  </a:lnTo>
                  <a:lnTo>
                    <a:pt x="60" y="557"/>
                  </a:lnTo>
                  <a:lnTo>
                    <a:pt x="60" y="570"/>
                  </a:lnTo>
                  <a:lnTo>
                    <a:pt x="62" y="583"/>
                  </a:lnTo>
                  <a:lnTo>
                    <a:pt x="62" y="598"/>
                  </a:lnTo>
                  <a:lnTo>
                    <a:pt x="62" y="612"/>
                  </a:lnTo>
                  <a:lnTo>
                    <a:pt x="62" y="627"/>
                  </a:lnTo>
                  <a:lnTo>
                    <a:pt x="62" y="641"/>
                  </a:lnTo>
                  <a:lnTo>
                    <a:pt x="62" y="657"/>
                  </a:lnTo>
                  <a:lnTo>
                    <a:pt x="62" y="671"/>
                  </a:lnTo>
                  <a:lnTo>
                    <a:pt x="62" y="687"/>
                  </a:lnTo>
                  <a:lnTo>
                    <a:pt x="62" y="702"/>
                  </a:lnTo>
                  <a:lnTo>
                    <a:pt x="63" y="719"/>
                  </a:lnTo>
                  <a:lnTo>
                    <a:pt x="63" y="734"/>
                  </a:lnTo>
                  <a:lnTo>
                    <a:pt x="63" y="750"/>
                  </a:lnTo>
                  <a:lnTo>
                    <a:pt x="63" y="766"/>
                  </a:lnTo>
                  <a:lnTo>
                    <a:pt x="63" y="783"/>
                  </a:lnTo>
                  <a:lnTo>
                    <a:pt x="63" y="800"/>
                  </a:lnTo>
                  <a:lnTo>
                    <a:pt x="63" y="816"/>
                  </a:lnTo>
                  <a:lnTo>
                    <a:pt x="63" y="833"/>
                  </a:lnTo>
                  <a:lnTo>
                    <a:pt x="63" y="850"/>
                  </a:lnTo>
                  <a:lnTo>
                    <a:pt x="64" y="867"/>
                  </a:lnTo>
                  <a:lnTo>
                    <a:pt x="64" y="885"/>
                  </a:lnTo>
                  <a:lnTo>
                    <a:pt x="64" y="902"/>
                  </a:lnTo>
                  <a:lnTo>
                    <a:pt x="64" y="920"/>
                  </a:lnTo>
                  <a:lnTo>
                    <a:pt x="64" y="937"/>
                  </a:lnTo>
                  <a:lnTo>
                    <a:pt x="64" y="841"/>
                  </a:lnTo>
                  <a:lnTo>
                    <a:pt x="64" y="765"/>
                  </a:lnTo>
                  <a:lnTo>
                    <a:pt x="64" y="704"/>
                  </a:lnTo>
                  <a:lnTo>
                    <a:pt x="64" y="655"/>
                  </a:lnTo>
                  <a:lnTo>
                    <a:pt x="64" y="614"/>
                  </a:lnTo>
                  <a:lnTo>
                    <a:pt x="65" y="580"/>
                  </a:lnTo>
                  <a:lnTo>
                    <a:pt x="65" y="551"/>
                  </a:lnTo>
                  <a:lnTo>
                    <a:pt x="65" y="528"/>
                  </a:lnTo>
                  <a:lnTo>
                    <a:pt x="65" y="508"/>
                  </a:lnTo>
                  <a:lnTo>
                    <a:pt x="65" y="491"/>
                  </a:lnTo>
                  <a:lnTo>
                    <a:pt x="65" y="478"/>
                  </a:lnTo>
                  <a:lnTo>
                    <a:pt x="65" y="467"/>
                  </a:lnTo>
                  <a:lnTo>
                    <a:pt x="65" y="458"/>
                  </a:lnTo>
                  <a:lnTo>
                    <a:pt x="65" y="450"/>
                  </a:lnTo>
                  <a:lnTo>
                    <a:pt x="66" y="446"/>
                  </a:lnTo>
                  <a:lnTo>
                    <a:pt x="66" y="441"/>
                  </a:lnTo>
                  <a:lnTo>
                    <a:pt x="66" y="439"/>
                  </a:lnTo>
                  <a:lnTo>
                    <a:pt x="66" y="439"/>
                  </a:lnTo>
                  <a:lnTo>
                    <a:pt x="66" y="439"/>
                  </a:lnTo>
                  <a:lnTo>
                    <a:pt x="66" y="440"/>
                  </a:lnTo>
                  <a:lnTo>
                    <a:pt x="66" y="442"/>
                  </a:lnTo>
                  <a:lnTo>
                    <a:pt x="66" y="446"/>
                  </a:lnTo>
                  <a:lnTo>
                    <a:pt x="66" y="450"/>
                  </a:lnTo>
                  <a:lnTo>
                    <a:pt x="67" y="456"/>
                  </a:lnTo>
                  <a:lnTo>
                    <a:pt x="67" y="461"/>
                  </a:lnTo>
                  <a:lnTo>
                    <a:pt x="67" y="468"/>
                  </a:lnTo>
                  <a:lnTo>
                    <a:pt x="67" y="474"/>
                  </a:lnTo>
                  <a:lnTo>
                    <a:pt x="67" y="482"/>
                  </a:lnTo>
                  <a:lnTo>
                    <a:pt x="67" y="490"/>
                  </a:lnTo>
                  <a:lnTo>
                    <a:pt x="67" y="499"/>
                  </a:lnTo>
                  <a:lnTo>
                    <a:pt x="67" y="509"/>
                  </a:lnTo>
                  <a:lnTo>
                    <a:pt x="67" y="518"/>
                  </a:lnTo>
                  <a:lnTo>
                    <a:pt x="67" y="528"/>
                  </a:lnTo>
                  <a:lnTo>
                    <a:pt x="68" y="539"/>
                  </a:lnTo>
                  <a:lnTo>
                    <a:pt x="68" y="550"/>
                  </a:lnTo>
                  <a:lnTo>
                    <a:pt x="68" y="561"/>
                  </a:lnTo>
                  <a:lnTo>
                    <a:pt x="68" y="573"/>
                  </a:lnTo>
                  <a:lnTo>
                    <a:pt x="68" y="586"/>
                  </a:lnTo>
                  <a:lnTo>
                    <a:pt x="68" y="598"/>
                  </a:lnTo>
                  <a:lnTo>
                    <a:pt x="68" y="610"/>
                  </a:lnTo>
                  <a:lnTo>
                    <a:pt x="68" y="623"/>
                  </a:lnTo>
                  <a:lnTo>
                    <a:pt x="68" y="637"/>
                  </a:lnTo>
                  <a:lnTo>
                    <a:pt x="69" y="650"/>
                  </a:lnTo>
                  <a:lnTo>
                    <a:pt x="69" y="664"/>
                  </a:lnTo>
                  <a:lnTo>
                    <a:pt x="69" y="679"/>
                  </a:lnTo>
                  <a:lnTo>
                    <a:pt x="69" y="693"/>
                  </a:lnTo>
                  <a:lnTo>
                    <a:pt x="69" y="708"/>
                  </a:lnTo>
                  <a:lnTo>
                    <a:pt x="69" y="722"/>
                  </a:lnTo>
                  <a:lnTo>
                    <a:pt x="69" y="738"/>
                  </a:lnTo>
                  <a:lnTo>
                    <a:pt x="69" y="752"/>
                  </a:lnTo>
                  <a:lnTo>
                    <a:pt x="69" y="768"/>
                  </a:lnTo>
                  <a:lnTo>
                    <a:pt x="70" y="783"/>
                  </a:lnTo>
                  <a:lnTo>
                    <a:pt x="70" y="800"/>
                  </a:lnTo>
                  <a:lnTo>
                    <a:pt x="70" y="815"/>
                  </a:lnTo>
                  <a:lnTo>
                    <a:pt x="70" y="831"/>
                  </a:lnTo>
                  <a:lnTo>
                    <a:pt x="70" y="848"/>
                  </a:lnTo>
                  <a:lnTo>
                    <a:pt x="70" y="864"/>
                  </a:lnTo>
                  <a:lnTo>
                    <a:pt x="70" y="881"/>
                  </a:lnTo>
                  <a:lnTo>
                    <a:pt x="70" y="897"/>
                  </a:lnTo>
                  <a:lnTo>
                    <a:pt x="70" y="914"/>
                  </a:lnTo>
                  <a:lnTo>
                    <a:pt x="70" y="932"/>
                  </a:lnTo>
                  <a:lnTo>
                    <a:pt x="72" y="835"/>
                  </a:lnTo>
                  <a:lnTo>
                    <a:pt x="72" y="760"/>
                  </a:lnTo>
                  <a:lnTo>
                    <a:pt x="72" y="700"/>
                  </a:lnTo>
                  <a:lnTo>
                    <a:pt x="72" y="651"/>
                  </a:lnTo>
                  <a:lnTo>
                    <a:pt x="72" y="610"/>
                  </a:lnTo>
                  <a:lnTo>
                    <a:pt x="72" y="576"/>
                  </a:lnTo>
                  <a:lnTo>
                    <a:pt x="72" y="548"/>
                  </a:lnTo>
                  <a:lnTo>
                    <a:pt x="72" y="523"/>
                  </a:lnTo>
                  <a:lnTo>
                    <a:pt x="72" y="503"/>
                  </a:lnTo>
                  <a:lnTo>
                    <a:pt x="73" y="488"/>
                  </a:lnTo>
                  <a:lnTo>
                    <a:pt x="73" y="473"/>
                  </a:lnTo>
                  <a:lnTo>
                    <a:pt x="73" y="462"/>
                  </a:lnTo>
                  <a:lnTo>
                    <a:pt x="73" y="453"/>
                  </a:lnTo>
                  <a:lnTo>
                    <a:pt x="73" y="447"/>
                  </a:lnTo>
                  <a:lnTo>
                    <a:pt x="73" y="441"/>
                  </a:lnTo>
                  <a:lnTo>
                    <a:pt x="73" y="438"/>
                  </a:lnTo>
                  <a:lnTo>
                    <a:pt x="73" y="436"/>
                  </a:lnTo>
                  <a:lnTo>
                    <a:pt x="73" y="436"/>
                  </a:lnTo>
                  <a:lnTo>
                    <a:pt x="74" y="436"/>
                  </a:lnTo>
                  <a:lnTo>
                    <a:pt x="74" y="437"/>
                  </a:lnTo>
                  <a:lnTo>
                    <a:pt x="74" y="439"/>
                  </a:lnTo>
                  <a:lnTo>
                    <a:pt x="74" y="442"/>
                  </a:lnTo>
                  <a:lnTo>
                    <a:pt x="74" y="447"/>
                  </a:lnTo>
                  <a:lnTo>
                    <a:pt x="74" y="452"/>
                  </a:lnTo>
                  <a:lnTo>
                    <a:pt x="74" y="458"/>
                  </a:lnTo>
                  <a:lnTo>
                    <a:pt x="74" y="465"/>
                  </a:lnTo>
                  <a:lnTo>
                    <a:pt x="74" y="471"/>
                  </a:lnTo>
                  <a:lnTo>
                    <a:pt x="74" y="425"/>
                  </a:lnTo>
                  <a:lnTo>
                    <a:pt x="75" y="387"/>
                  </a:lnTo>
                  <a:lnTo>
                    <a:pt x="75" y="355"/>
                  </a:lnTo>
                  <a:lnTo>
                    <a:pt x="75" y="327"/>
                  </a:lnTo>
                  <a:lnTo>
                    <a:pt x="75" y="305"/>
                  </a:lnTo>
                  <a:lnTo>
                    <a:pt x="75" y="286"/>
                  </a:lnTo>
                  <a:lnTo>
                    <a:pt x="75" y="270"/>
                  </a:lnTo>
                  <a:lnTo>
                    <a:pt x="75" y="258"/>
                  </a:lnTo>
                  <a:lnTo>
                    <a:pt x="75" y="247"/>
                  </a:lnTo>
                  <a:lnTo>
                    <a:pt x="75" y="239"/>
                  </a:lnTo>
                  <a:lnTo>
                    <a:pt x="76" y="232"/>
                  </a:lnTo>
                  <a:lnTo>
                    <a:pt x="76" y="228"/>
                  </a:lnTo>
                  <a:lnTo>
                    <a:pt x="76" y="225"/>
                  </a:lnTo>
                  <a:lnTo>
                    <a:pt x="76" y="224"/>
                  </a:lnTo>
                  <a:lnTo>
                    <a:pt x="76" y="222"/>
                  </a:lnTo>
                  <a:lnTo>
                    <a:pt x="76" y="224"/>
                  </a:lnTo>
                  <a:lnTo>
                    <a:pt x="76" y="225"/>
                  </a:lnTo>
                  <a:lnTo>
                    <a:pt x="76" y="228"/>
                  </a:lnTo>
                  <a:lnTo>
                    <a:pt x="76" y="231"/>
                  </a:lnTo>
                  <a:lnTo>
                    <a:pt x="77" y="236"/>
                  </a:lnTo>
                  <a:lnTo>
                    <a:pt x="77" y="241"/>
                  </a:lnTo>
                  <a:lnTo>
                    <a:pt x="77" y="247"/>
                  </a:lnTo>
                  <a:lnTo>
                    <a:pt x="77" y="254"/>
                  </a:lnTo>
                  <a:lnTo>
                    <a:pt x="77" y="261"/>
                  </a:lnTo>
                  <a:lnTo>
                    <a:pt x="77" y="269"/>
                  </a:lnTo>
                  <a:lnTo>
                    <a:pt x="77" y="277"/>
                  </a:lnTo>
                  <a:lnTo>
                    <a:pt x="77" y="286"/>
                  </a:lnTo>
                  <a:lnTo>
                    <a:pt x="77" y="296"/>
                  </a:lnTo>
                  <a:lnTo>
                    <a:pt x="77" y="306"/>
                  </a:lnTo>
                  <a:lnTo>
                    <a:pt x="78" y="316"/>
                  </a:lnTo>
                  <a:lnTo>
                    <a:pt x="78" y="327"/>
                  </a:lnTo>
                  <a:lnTo>
                    <a:pt x="78" y="338"/>
                  </a:lnTo>
                  <a:lnTo>
                    <a:pt x="78" y="349"/>
                  </a:lnTo>
                  <a:lnTo>
                    <a:pt x="78" y="361"/>
                  </a:lnTo>
                  <a:lnTo>
                    <a:pt x="78" y="373"/>
                  </a:lnTo>
                  <a:lnTo>
                    <a:pt x="78" y="386"/>
                  </a:lnTo>
                  <a:lnTo>
                    <a:pt x="78" y="399"/>
                  </a:lnTo>
                  <a:lnTo>
                    <a:pt x="78" y="412"/>
                  </a:lnTo>
                  <a:lnTo>
                    <a:pt x="79" y="426"/>
                  </a:lnTo>
                  <a:lnTo>
                    <a:pt x="79" y="439"/>
                  </a:lnTo>
                  <a:lnTo>
                    <a:pt x="79" y="453"/>
                  </a:lnTo>
                  <a:lnTo>
                    <a:pt x="79" y="467"/>
                  </a:lnTo>
                  <a:lnTo>
                    <a:pt x="79" y="481"/>
                  </a:lnTo>
                  <a:lnTo>
                    <a:pt x="79" y="497"/>
                  </a:lnTo>
                  <a:lnTo>
                    <a:pt x="79" y="511"/>
                  </a:lnTo>
                  <a:lnTo>
                    <a:pt x="79" y="527"/>
                  </a:lnTo>
                  <a:lnTo>
                    <a:pt x="79" y="541"/>
                  </a:lnTo>
                  <a:lnTo>
                    <a:pt x="80" y="557"/>
                  </a:lnTo>
                  <a:lnTo>
                    <a:pt x="80" y="572"/>
                  </a:lnTo>
                  <a:lnTo>
                    <a:pt x="80" y="589"/>
                  </a:lnTo>
                  <a:lnTo>
                    <a:pt x="80" y="604"/>
                  </a:lnTo>
                  <a:lnTo>
                    <a:pt x="80" y="621"/>
                  </a:lnTo>
                  <a:lnTo>
                    <a:pt x="80" y="638"/>
                  </a:lnTo>
                  <a:lnTo>
                    <a:pt x="80" y="653"/>
                  </a:lnTo>
                  <a:lnTo>
                    <a:pt x="80" y="670"/>
                  </a:lnTo>
                  <a:lnTo>
                    <a:pt x="80" y="688"/>
                  </a:lnTo>
                  <a:lnTo>
                    <a:pt x="80" y="704"/>
                  </a:lnTo>
                  <a:lnTo>
                    <a:pt x="82" y="721"/>
                  </a:lnTo>
                  <a:lnTo>
                    <a:pt x="82" y="739"/>
                  </a:lnTo>
                  <a:lnTo>
                    <a:pt x="82" y="756"/>
                  </a:lnTo>
                  <a:lnTo>
                    <a:pt x="82" y="773"/>
                  </a:lnTo>
                  <a:lnTo>
                    <a:pt x="82" y="791"/>
                  </a:lnTo>
                  <a:lnTo>
                    <a:pt x="82" y="809"/>
                  </a:lnTo>
                  <a:lnTo>
                    <a:pt x="82" y="826"/>
                  </a:lnTo>
                  <a:lnTo>
                    <a:pt x="82" y="845"/>
                  </a:lnTo>
                  <a:lnTo>
                    <a:pt x="82" y="863"/>
                  </a:lnTo>
                  <a:lnTo>
                    <a:pt x="83" y="881"/>
                  </a:lnTo>
                  <a:lnTo>
                    <a:pt x="83" y="900"/>
                  </a:lnTo>
                  <a:lnTo>
                    <a:pt x="83" y="919"/>
                  </a:lnTo>
                  <a:lnTo>
                    <a:pt x="83" y="936"/>
                  </a:lnTo>
                  <a:lnTo>
                    <a:pt x="83" y="955"/>
                  </a:lnTo>
                  <a:lnTo>
                    <a:pt x="83" y="974"/>
                  </a:lnTo>
                  <a:lnTo>
                    <a:pt x="83" y="993"/>
                  </a:lnTo>
                  <a:lnTo>
                    <a:pt x="83" y="1012"/>
                  </a:lnTo>
                  <a:lnTo>
                    <a:pt x="83" y="1031"/>
                  </a:lnTo>
                  <a:lnTo>
                    <a:pt x="84" y="1050"/>
                  </a:lnTo>
                  <a:lnTo>
                    <a:pt x="84" y="1068"/>
                  </a:lnTo>
                  <a:lnTo>
                    <a:pt x="84" y="1088"/>
                  </a:lnTo>
                  <a:lnTo>
                    <a:pt x="84" y="1107"/>
                  </a:lnTo>
                  <a:lnTo>
                    <a:pt x="84" y="1127"/>
                  </a:lnTo>
                  <a:lnTo>
                    <a:pt x="84" y="1146"/>
                  </a:lnTo>
                  <a:lnTo>
                    <a:pt x="84" y="1166"/>
                  </a:lnTo>
                  <a:lnTo>
                    <a:pt x="84" y="1185"/>
                  </a:lnTo>
                  <a:lnTo>
                    <a:pt x="84" y="1205"/>
                  </a:lnTo>
                  <a:lnTo>
                    <a:pt x="84" y="1225"/>
                  </a:lnTo>
                  <a:lnTo>
                    <a:pt x="85" y="1245"/>
                  </a:lnTo>
                  <a:lnTo>
                    <a:pt x="85" y="1265"/>
                  </a:lnTo>
                  <a:lnTo>
                    <a:pt x="85" y="1285"/>
                  </a:lnTo>
                  <a:lnTo>
                    <a:pt x="85" y="1305"/>
                  </a:lnTo>
                  <a:lnTo>
                    <a:pt x="85" y="1325"/>
                  </a:lnTo>
                  <a:lnTo>
                    <a:pt x="85" y="1345"/>
                  </a:lnTo>
                  <a:lnTo>
                    <a:pt x="85" y="1365"/>
                  </a:lnTo>
                  <a:lnTo>
                    <a:pt x="85" y="1385"/>
                  </a:lnTo>
                  <a:lnTo>
                    <a:pt x="85" y="1406"/>
                  </a:lnTo>
                  <a:lnTo>
                    <a:pt x="86" y="1426"/>
                  </a:lnTo>
                  <a:lnTo>
                    <a:pt x="86" y="1446"/>
                  </a:lnTo>
                  <a:lnTo>
                    <a:pt x="86" y="1467"/>
                  </a:lnTo>
                  <a:lnTo>
                    <a:pt x="86" y="1487"/>
                  </a:lnTo>
                  <a:lnTo>
                    <a:pt x="86" y="1508"/>
                  </a:lnTo>
                  <a:lnTo>
                    <a:pt x="86" y="1528"/>
                  </a:lnTo>
                  <a:lnTo>
                    <a:pt x="86" y="1549"/>
                  </a:lnTo>
                  <a:lnTo>
                    <a:pt x="86" y="1570"/>
                  </a:lnTo>
                  <a:lnTo>
                    <a:pt x="86" y="1591"/>
                  </a:lnTo>
                  <a:lnTo>
                    <a:pt x="87" y="1611"/>
                  </a:lnTo>
                  <a:lnTo>
                    <a:pt x="87" y="1632"/>
                  </a:lnTo>
                  <a:lnTo>
                    <a:pt x="87" y="1653"/>
                  </a:lnTo>
                  <a:lnTo>
                    <a:pt x="87" y="1675"/>
                  </a:lnTo>
                  <a:lnTo>
                    <a:pt x="87" y="1696"/>
                  </a:lnTo>
                  <a:lnTo>
                    <a:pt x="87" y="1717"/>
                  </a:lnTo>
                  <a:lnTo>
                    <a:pt x="87" y="1738"/>
                  </a:lnTo>
                  <a:lnTo>
                    <a:pt x="87" y="1759"/>
                  </a:lnTo>
                  <a:lnTo>
                    <a:pt x="87" y="1780"/>
                  </a:lnTo>
                  <a:lnTo>
                    <a:pt x="87" y="1801"/>
                  </a:lnTo>
                  <a:lnTo>
                    <a:pt x="88" y="1822"/>
                  </a:lnTo>
                  <a:lnTo>
                    <a:pt x="88" y="1843"/>
                  </a:lnTo>
                  <a:lnTo>
                    <a:pt x="88" y="1864"/>
                  </a:lnTo>
                  <a:lnTo>
                    <a:pt x="88" y="1887"/>
                  </a:lnTo>
                  <a:lnTo>
                    <a:pt x="88" y="1908"/>
                  </a:lnTo>
                  <a:lnTo>
                    <a:pt x="88" y="1929"/>
                  </a:lnTo>
                  <a:lnTo>
                    <a:pt x="88" y="1951"/>
                  </a:lnTo>
                  <a:lnTo>
                    <a:pt x="88" y="1972"/>
                  </a:lnTo>
                  <a:lnTo>
                    <a:pt x="88" y="1993"/>
                  </a:lnTo>
                  <a:lnTo>
                    <a:pt x="89" y="2015"/>
                  </a:lnTo>
                  <a:lnTo>
                    <a:pt x="89" y="2036"/>
                  </a:lnTo>
                  <a:lnTo>
                    <a:pt x="89" y="2059"/>
                  </a:lnTo>
                  <a:lnTo>
                    <a:pt x="89" y="2080"/>
                  </a:lnTo>
                  <a:lnTo>
                    <a:pt x="89" y="2102"/>
                  </a:lnTo>
                  <a:lnTo>
                    <a:pt x="89" y="2123"/>
                  </a:lnTo>
                  <a:lnTo>
                    <a:pt x="89" y="2145"/>
                  </a:lnTo>
                  <a:lnTo>
                    <a:pt x="89" y="2167"/>
                  </a:lnTo>
                  <a:lnTo>
                    <a:pt x="89" y="2189"/>
                  </a:lnTo>
                  <a:lnTo>
                    <a:pt x="90" y="2211"/>
                  </a:lnTo>
                  <a:lnTo>
                    <a:pt x="90" y="2233"/>
                  </a:lnTo>
                  <a:lnTo>
                    <a:pt x="90" y="2254"/>
                  </a:lnTo>
                  <a:lnTo>
                    <a:pt x="90" y="2276"/>
                  </a:lnTo>
                  <a:lnTo>
                    <a:pt x="90" y="2298"/>
                  </a:lnTo>
                  <a:lnTo>
                    <a:pt x="90" y="2321"/>
                  </a:lnTo>
                  <a:lnTo>
                    <a:pt x="90" y="2343"/>
                  </a:lnTo>
                  <a:lnTo>
                    <a:pt x="90" y="2364"/>
                  </a:lnTo>
                  <a:lnTo>
                    <a:pt x="90" y="2386"/>
                  </a:lnTo>
                  <a:lnTo>
                    <a:pt x="90" y="2408"/>
                  </a:lnTo>
                  <a:lnTo>
                    <a:pt x="92" y="2431"/>
                  </a:lnTo>
                  <a:lnTo>
                    <a:pt x="92" y="2453"/>
                  </a:lnTo>
                  <a:lnTo>
                    <a:pt x="92" y="2475"/>
                  </a:lnTo>
                  <a:lnTo>
                    <a:pt x="92" y="2497"/>
                  </a:lnTo>
                  <a:lnTo>
                    <a:pt x="92" y="2519"/>
                  </a:lnTo>
                  <a:lnTo>
                    <a:pt x="92" y="2542"/>
                  </a:lnTo>
                  <a:lnTo>
                    <a:pt x="92" y="1711"/>
                  </a:lnTo>
                  <a:lnTo>
                    <a:pt x="92" y="1401"/>
                  </a:lnTo>
                  <a:lnTo>
                    <a:pt x="92" y="1214"/>
                  </a:lnTo>
                  <a:lnTo>
                    <a:pt x="93" y="1084"/>
                  </a:lnTo>
                  <a:lnTo>
                    <a:pt x="93" y="986"/>
                  </a:lnTo>
                  <a:lnTo>
                    <a:pt x="93" y="910"/>
                  </a:lnTo>
                  <a:lnTo>
                    <a:pt x="93" y="850"/>
                  </a:lnTo>
                  <a:lnTo>
                    <a:pt x="93" y="800"/>
                  </a:lnTo>
                  <a:lnTo>
                    <a:pt x="93" y="759"/>
                  </a:lnTo>
                  <a:lnTo>
                    <a:pt x="93" y="724"/>
                  </a:lnTo>
                  <a:lnTo>
                    <a:pt x="93" y="695"/>
                  </a:lnTo>
                  <a:lnTo>
                    <a:pt x="93" y="672"/>
                  </a:lnTo>
                  <a:lnTo>
                    <a:pt x="94" y="651"/>
                  </a:lnTo>
                  <a:lnTo>
                    <a:pt x="94" y="634"/>
                  </a:lnTo>
                  <a:lnTo>
                    <a:pt x="94" y="621"/>
                  </a:lnTo>
                  <a:lnTo>
                    <a:pt x="94" y="610"/>
                  </a:lnTo>
                  <a:lnTo>
                    <a:pt x="94" y="601"/>
                  </a:lnTo>
                  <a:lnTo>
                    <a:pt x="94" y="594"/>
                  </a:lnTo>
                  <a:lnTo>
                    <a:pt x="94" y="589"/>
                  </a:lnTo>
                  <a:lnTo>
                    <a:pt x="94" y="586"/>
                  </a:lnTo>
                  <a:lnTo>
                    <a:pt x="94" y="583"/>
                  </a:lnTo>
                  <a:lnTo>
                    <a:pt x="94" y="582"/>
                  </a:lnTo>
                  <a:lnTo>
                    <a:pt x="95" y="582"/>
                  </a:lnTo>
                  <a:lnTo>
                    <a:pt x="95" y="583"/>
                  </a:lnTo>
                  <a:lnTo>
                    <a:pt x="95" y="586"/>
                  </a:lnTo>
                  <a:lnTo>
                    <a:pt x="95" y="589"/>
                  </a:lnTo>
                  <a:lnTo>
                    <a:pt x="95" y="593"/>
                  </a:lnTo>
                  <a:lnTo>
                    <a:pt x="95" y="599"/>
                  </a:lnTo>
                  <a:lnTo>
                    <a:pt x="95" y="604"/>
                  </a:lnTo>
                  <a:lnTo>
                    <a:pt x="95" y="611"/>
                  </a:lnTo>
                  <a:lnTo>
                    <a:pt x="95" y="618"/>
                  </a:lnTo>
                  <a:lnTo>
                    <a:pt x="96" y="625"/>
                  </a:lnTo>
                  <a:lnTo>
                    <a:pt x="96" y="633"/>
                  </a:lnTo>
                  <a:lnTo>
                    <a:pt x="96" y="642"/>
                  </a:lnTo>
                  <a:lnTo>
                    <a:pt x="96" y="651"/>
                  </a:lnTo>
                  <a:lnTo>
                    <a:pt x="96" y="661"/>
                  </a:lnTo>
                  <a:lnTo>
                    <a:pt x="96" y="671"/>
                  </a:lnTo>
                  <a:lnTo>
                    <a:pt x="96" y="682"/>
                  </a:lnTo>
                  <a:lnTo>
                    <a:pt x="96" y="693"/>
                  </a:lnTo>
                  <a:lnTo>
                    <a:pt x="96" y="704"/>
                  </a:lnTo>
                  <a:lnTo>
                    <a:pt x="97" y="717"/>
                  </a:lnTo>
                  <a:lnTo>
                    <a:pt x="97" y="728"/>
                  </a:lnTo>
                  <a:lnTo>
                    <a:pt x="97" y="741"/>
                  </a:lnTo>
                  <a:lnTo>
                    <a:pt x="97" y="753"/>
                  </a:lnTo>
                  <a:lnTo>
                    <a:pt x="97" y="766"/>
                  </a:lnTo>
                  <a:lnTo>
                    <a:pt x="97" y="780"/>
                  </a:lnTo>
                  <a:lnTo>
                    <a:pt x="97" y="793"/>
                  </a:lnTo>
                  <a:lnTo>
                    <a:pt x="97" y="808"/>
                  </a:lnTo>
                  <a:lnTo>
                    <a:pt x="97" y="821"/>
                  </a:lnTo>
                  <a:lnTo>
                    <a:pt x="97" y="835"/>
                  </a:lnTo>
                  <a:lnTo>
                    <a:pt x="98" y="850"/>
                  </a:lnTo>
                  <a:lnTo>
                    <a:pt x="98" y="865"/>
                  </a:lnTo>
                  <a:lnTo>
                    <a:pt x="98" y="880"/>
                  </a:lnTo>
                  <a:lnTo>
                    <a:pt x="98" y="791"/>
                  </a:lnTo>
                  <a:lnTo>
                    <a:pt x="98" y="720"/>
                  </a:lnTo>
                  <a:lnTo>
                    <a:pt x="98" y="663"/>
                  </a:lnTo>
                  <a:lnTo>
                    <a:pt x="98" y="617"/>
                  </a:lnTo>
                  <a:lnTo>
                    <a:pt x="98" y="579"/>
                  </a:lnTo>
                  <a:lnTo>
                    <a:pt x="98" y="547"/>
                  </a:lnTo>
                  <a:lnTo>
                    <a:pt x="99" y="519"/>
                  </a:lnTo>
                  <a:lnTo>
                    <a:pt x="99" y="497"/>
                  </a:lnTo>
                  <a:lnTo>
                    <a:pt x="99" y="478"/>
                  </a:lnTo>
                  <a:lnTo>
                    <a:pt x="99" y="462"/>
                  </a:lnTo>
                  <a:lnTo>
                    <a:pt x="99" y="449"/>
                  </a:lnTo>
                  <a:lnTo>
                    <a:pt x="99" y="439"/>
                  </a:lnTo>
                  <a:lnTo>
                    <a:pt x="99" y="431"/>
                  </a:lnTo>
                  <a:lnTo>
                    <a:pt x="99" y="425"/>
                  </a:lnTo>
                  <a:lnTo>
                    <a:pt x="99" y="420"/>
                  </a:lnTo>
                  <a:lnTo>
                    <a:pt x="100" y="417"/>
                  </a:lnTo>
                  <a:lnTo>
                    <a:pt x="100" y="415"/>
                  </a:lnTo>
                  <a:lnTo>
                    <a:pt x="100" y="415"/>
                  </a:lnTo>
                  <a:lnTo>
                    <a:pt x="100" y="415"/>
                  </a:lnTo>
                  <a:lnTo>
                    <a:pt x="100" y="417"/>
                  </a:lnTo>
                  <a:lnTo>
                    <a:pt x="100" y="419"/>
                  </a:lnTo>
                  <a:lnTo>
                    <a:pt x="100" y="423"/>
                  </a:lnTo>
                  <a:lnTo>
                    <a:pt x="100" y="428"/>
                  </a:lnTo>
                  <a:lnTo>
                    <a:pt x="100" y="432"/>
                  </a:lnTo>
                  <a:lnTo>
                    <a:pt x="100" y="439"/>
                  </a:lnTo>
                  <a:lnTo>
                    <a:pt x="101" y="446"/>
                  </a:lnTo>
                  <a:lnTo>
                    <a:pt x="101" y="452"/>
                  </a:lnTo>
                  <a:lnTo>
                    <a:pt x="101" y="460"/>
                  </a:lnTo>
                  <a:lnTo>
                    <a:pt x="101" y="469"/>
                  </a:lnTo>
                  <a:lnTo>
                    <a:pt x="101" y="478"/>
                  </a:lnTo>
                  <a:lnTo>
                    <a:pt x="101" y="487"/>
                  </a:lnTo>
                  <a:lnTo>
                    <a:pt x="101" y="497"/>
                  </a:lnTo>
                  <a:lnTo>
                    <a:pt x="101" y="508"/>
                  </a:lnTo>
                  <a:lnTo>
                    <a:pt x="101" y="518"/>
                  </a:lnTo>
                  <a:lnTo>
                    <a:pt x="103" y="529"/>
                  </a:lnTo>
                  <a:lnTo>
                    <a:pt x="103" y="541"/>
                  </a:lnTo>
                  <a:lnTo>
                    <a:pt x="103" y="552"/>
                  </a:lnTo>
                  <a:lnTo>
                    <a:pt x="103" y="564"/>
                  </a:lnTo>
                  <a:lnTo>
                    <a:pt x="103" y="578"/>
                  </a:lnTo>
                  <a:lnTo>
                    <a:pt x="103" y="590"/>
                  </a:lnTo>
                  <a:lnTo>
                    <a:pt x="103" y="603"/>
                  </a:lnTo>
                  <a:lnTo>
                    <a:pt x="103" y="617"/>
                  </a:lnTo>
                  <a:lnTo>
                    <a:pt x="103" y="630"/>
                  </a:lnTo>
                  <a:lnTo>
                    <a:pt x="104" y="644"/>
                  </a:lnTo>
                  <a:lnTo>
                    <a:pt x="104" y="659"/>
                  </a:lnTo>
                  <a:lnTo>
                    <a:pt x="104" y="673"/>
                  </a:lnTo>
                  <a:lnTo>
                    <a:pt x="104" y="688"/>
                  </a:lnTo>
                  <a:lnTo>
                    <a:pt x="104" y="702"/>
                  </a:lnTo>
                  <a:lnTo>
                    <a:pt x="104" y="718"/>
                  </a:lnTo>
                  <a:lnTo>
                    <a:pt x="104" y="733"/>
                  </a:lnTo>
                  <a:lnTo>
                    <a:pt x="104" y="749"/>
                  </a:lnTo>
                  <a:lnTo>
                    <a:pt x="104" y="764"/>
                  </a:lnTo>
                  <a:lnTo>
                    <a:pt x="104" y="780"/>
                  </a:lnTo>
                  <a:lnTo>
                    <a:pt x="105" y="796"/>
                  </a:lnTo>
                  <a:lnTo>
                    <a:pt x="105" y="812"/>
                  </a:lnTo>
                  <a:lnTo>
                    <a:pt x="105" y="829"/>
                  </a:lnTo>
                  <a:lnTo>
                    <a:pt x="105" y="845"/>
                  </a:lnTo>
                  <a:lnTo>
                    <a:pt x="105" y="862"/>
                  </a:lnTo>
                  <a:lnTo>
                    <a:pt x="105" y="879"/>
                  </a:lnTo>
                  <a:lnTo>
                    <a:pt x="105" y="895"/>
                  </a:lnTo>
                  <a:lnTo>
                    <a:pt x="105" y="913"/>
                  </a:lnTo>
                  <a:lnTo>
                    <a:pt x="105" y="930"/>
                  </a:lnTo>
                  <a:lnTo>
                    <a:pt x="106" y="947"/>
                  </a:lnTo>
                  <a:lnTo>
                    <a:pt x="106" y="965"/>
                  </a:lnTo>
                  <a:lnTo>
                    <a:pt x="106" y="983"/>
                  </a:lnTo>
                  <a:lnTo>
                    <a:pt x="106" y="1001"/>
                  </a:lnTo>
                  <a:lnTo>
                    <a:pt x="106" y="1018"/>
                  </a:lnTo>
                  <a:lnTo>
                    <a:pt x="106" y="1036"/>
                  </a:lnTo>
                  <a:lnTo>
                    <a:pt x="106" y="1054"/>
                  </a:lnTo>
                  <a:lnTo>
                    <a:pt x="106" y="1073"/>
                  </a:lnTo>
                  <a:lnTo>
                    <a:pt x="106" y="1091"/>
                  </a:lnTo>
                  <a:lnTo>
                    <a:pt x="107" y="1110"/>
                  </a:lnTo>
                  <a:lnTo>
                    <a:pt x="107" y="1128"/>
                  </a:lnTo>
                  <a:lnTo>
                    <a:pt x="107" y="1146"/>
                  </a:lnTo>
                  <a:lnTo>
                    <a:pt x="107" y="1165"/>
                  </a:lnTo>
                  <a:lnTo>
                    <a:pt x="107" y="1184"/>
                  </a:lnTo>
                  <a:lnTo>
                    <a:pt x="107" y="1203"/>
                  </a:lnTo>
                  <a:lnTo>
                    <a:pt x="107" y="1222"/>
                  </a:lnTo>
                  <a:lnTo>
                    <a:pt x="107" y="1241"/>
                  </a:lnTo>
                  <a:lnTo>
                    <a:pt x="107" y="1260"/>
                  </a:lnTo>
                  <a:lnTo>
                    <a:pt x="107" y="1279"/>
                  </a:lnTo>
                  <a:lnTo>
                    <a:pt x="108" y="1298"/>
                  </a:lnTo>
                  <a:lnTo>
                    <a:pt x="108" y="1318"/>
                  </a:lnTo>
                  <a:lnTo>
                    <a:pt x="108" y="1337"/>
                  </a:lnTo>
                  <a:lnTo>
                    <a:pt x="108" y="1357"/>
                  </a:lnTo>
                  <a:lnTo>
                    <a:pt x="108" y="1377"/>
                  </a:lnTo>
                  <a:lnTo>
                    <a:pt x="108" y="1396"/>
                  </a:lnTo>
                  <a:lnTo>
                    <a:pt x="108" y="1416"/>
                  </a:lnTo>
                  <a:lnTo>
                    <a:pt x="108" y="1436"/>
                  </a:lnTo>
                  <a:lnTo>
                    <a:pt x="108" y="1456"/>
                  </a:lnTo>
                  <a:lnTo>
                    <a:pt x="109" y="1476"/>
                  </a:lnTo>
                  <a:lnTo>
                    <a:pt x="109" y="1496"/>
                  </a:lnTo>
                  <a:lnTo>
                    <a:pt x="109" y="1516"/>
                  </a:lnTo>
                  <a:lnTo>
                    <a:pt x="109" y="1536"/>
                  </a:lnTo>
                  <a:lnTo>
                    <a:pt x="109" y="1556"/>
                  </a:lnTo>
                  <a:lnTo>
                    <a:pt x="109" y="1295"/>
                  </a:lnTo>
                  <a:lnTo>
                    <a:pt x="109" y="1128"/>
                  </a:lnTo>
                  <a:lnTo>
                    <a:pt x="109" y="1010"/>
                  </a:lnTo>
                  <a:lnTo>
                    <a:pt x="109" y="920"/>
                  </a:lnTo>
                  <a:lnTo>
                    <a:pt x="110" y="849"/>
                  </a:lnTo>
                  <a:lnTo>
                    <a:pt x="110" y="791"/>
                  </a:lnTo>
                  <a:lnTo>
                    <a:pt x="110" y="744"/>
                  </a:lnTo>
                  <a:lnTo>
                    <a:pt x="110" y="705"/>
                  </a:lnTo>
                  <a:lnTo>
                    <a:pt x="110" y="672"/>
                  </a:lnTo>
                  <a:lnTo>
                    <a:pt x="110" y="645"/>
                  </a:lnTo>
                  <a:lnTo>
                    <a:pt x="110" y="622"/>
                  </a:lnTo>
                  <a:lnTo>
                    <a:pt x="110" y="603"/>
                  </a:lnTo>
                  <a:lnTo>
                    <a:pt x="110" y="588"/>
                  </a:lnTo>
                  <a:lnTo>
                    <a:pt x="110" y="574"/>
                  </a:lnTo>
                  <a:lnTo>
                    <a:pt x="111" y="564"/>
                  </a:lnTo>
                  <a:lnTo>
                    <a:pt x="111" y="556"/>
                  </a:lnTo>
                  <a:lnTo>
                    <a:pt x="111" y="550"/>
                  </a:lnTo>
                  <a:lnTo>
                    <a:pt x="111" y="544"/>
                  </a:lnTo>
                  <a:lnTo>
                    <a:pt x="111" y="541"/>
                  </a:lnTo>
                  <a:lnTo>
                    <a:pt x="111" y="540"/>
                  </a:lnTo>
                  <a:lnTo>
                    <a:pt x="111" y="539"/>
                  </a:lnTo>
                  <a:lnTo>
                    <a:pt x="111" y="540"/>
                  </a:lnTo>
                  <a:lnTo>
                    <a:pt x="111" y="541"/>
                  </a:lnTo>
                  <a:lnTo>
                    <a:pt x="113" y="544"/>
                  </a:lnTo>
                  <a:lnTo>
                    <a:pt x="113" y="548"/>
                  </a:lnTo>
                  <a:lnTo>
                    <a:pt x="113" y="552"/>
                  </a:lnTo>
                  <a:lnTo>
                    <a:pt x="113" y="558"/>
                  </a:lnTo>
                  <a:lnTo>
                    <a:pt x="113" y="563"/>
                  </a:lnTo>
                  <a:lnTo>
                    <a:pt x="113" y="570"/>
                  </a:lnTo>
                  <a:lnTo>
                    <a:pt x="113" y="577"/>
                  </a:lnTo>
                  <a:lnTo>
                    <a:pt x="113" y="584"/>
                  </a:lnTo>
                  <a:lnTo>
                    <a:pt x="113" y="593"/>
                  </a:lnTo>
                  <a:lnTo>
                    <a:pt x="114" y="602"/>
                  </a:lnTo>
                  <a:lnTo>
                    <a:pt x="114" y="611"/>
                  </a:lnTo>
                  <a:lnTo>
                    <a:pt x="114" y="621"/>
                  </a:lnTo>
                  <a:lnTo>
                    <a:pt x="114" y="632"/>
                  </a:lnTo>
                  <a:lnTo>
                    <a:pt x="114" y="642"/>
                  </a:lnTo>
                  <a:lnTo>
                    <a:pt x="114" y="653"/>
                  </a:lnTo>
                  <a:lnTo>
                    <a:pt x="114" y="665"/>
                  </a:lnTo>
                  <a:lnTo>
                    <a:pt x="114" y="677"/>
                  </a:lnTo>
                  <a:lnTo>
                    <a:pt x="114" y="689"/>
                  </a:lnTo>
                  <a:lnTo>
                    <a:pt x="114" y="702"/>
                  </a:lnTo>
                  <a:lnTo>
                    <a:pt x="115" y="714"/>
                  </a:lnTo>
                  <a:lnTo>
                    <a:pt x="115" y="728"/>
                  </a:lnTo>
                  <a:lnTo>
                    <a:pt x="115" y="659"/>
                  </a:lnTo>
                  <a:lnTo>
                    <a:pt x="115" y="603"/>
                  </a:lnTo>
                  <a:lnTo>
                    <a:pt x="115" y="558"/>
                  </a:lnTo>
                  <a:lnTo>
                    <a:pt x="115" y="520"/>
                  </a:lnTo>
                  <a:lnTo>
                    <a:pt x="115" y="488"/>
                  </a:lnTo>
                  <a:lnTo>
                    <a:pt x="115" y="461"/>
                  </a:lnTo>
                  <a:lnTo>
                    <a:pt x="115" y="440"/>
                  </a:lnTo>
                  <a:lnTo>
                    <a:pt x="116" y="421"/>
                  </a:lnTo>
                  <a:lnTo>
                    <a:pt x="116" y="406"/>
                  </a:lnTo>
                  <a:lnTo>
                    <a:pt x="116" y="393"/>
                  </a:lnTo>
                  <a:lnTo>
                    <a:pt x="116" y="383"/>
                  </a:lnTo>
                  <a:lnTo>
                    <a:pt x="116" y="375"/>
                  </a:lnTo>
                  <a:lnTo>
                    <a:pt x="116" y="369"/>
                  </a:lnTo>
                  <a:lnTo>
                    <a:pt x="116" y="365"/>
                  </a:lnTo>
                  <a:lnTo>
                    <a:pt x="116" y="361"/>
                  </a:lnTo>
                  <a:lnTo>
                    <a:pt x="116" y="360"/>
                  </a:lnTo>
                  <a:lnTo>
                    <a:pt x="117" y="359"/>
                  </a:lnTo>
                  <a:lnTo>
                    <a:pt x="117" y="360"/>
                  </a:lnTo>
                  <a:lnTo>
                    <a:pt x="117" y="362"/>
                  </a:lnTo>
                  <a:lnTo>
                    <a:pt x="117" y="365"/>
                  </a:lnTo>
                  <a:lnTo>
                    <a:pt x="117" y="368"/>
                  </a:lnTo>
                  <a:lnTo>
                    <a:pt x="117" y="373"/>
                  </a:lnTo>
                  <a:lnTo>
                    <a:pt x="117" y="378"/>
                  </a:lnTo>
                  <a:lnTo>
                    <a:pt x="117" y="385"/>
                  </a:lnTo>
                  <a:lnTo>
                    <a:pt x="117" y="391"/>
                  </a:lnTo>
                  <a:lnTo>
                    <a:pt x="117" y="398"/>
                  </a:lnTo>
                  <a:lnTo>
                    <a:pt x="118" y="406"/>
                  </a:lnTo>
                  <a:lnTo>
                    <a:pt x="118" y="415"/>
                  </a:lnTo>
                  <a:lnTo>
                    <a:pt x="118" y="423"/>
                  </a:lnTo>
                  <a:lnTo>
                    <a:pt x="118" y="433"/>
                  </a:lnTo>
                  <a:lnTo>
                    <a:pt x="118" y="443"/>
                  </a:lnTo>
                  <a:lnTo>
                    <a:pt x="118" y="453"/>
                  </a:lnTo>
                  <a:lnTo>
                    <a:pt x="118" y="465"/>
                  </a:lnTo>
                  <a:lnTo>
                    <a:pt x="118" y="476"/>
                  </a:lnTo>
                  <a:lnTo>
                    <a:pt x="118" y="487"/>
                  </a:lnTo>
                  <a:lnTo>
                    <a:pt x="119" y="499"/>
                  </a:lnTo>
                  <a:lnTo>
                    <a:pt x="119" y="511"/>
                  </a:lnTo>
                  <a:lnTo>
                    <a:pt x="119" y="523"/>
                  </a:lnTo>
                  <a:lnTo>
                    <a:pt x="119" y="537"/>
                  </a:lnTo>
                  <a:lnTo>
                    <a:pt x="119" y="550"/>
                  </a:lnTo>
                  <a:lnTo>
                    <a:pt x="119" y="563"/>
                  </a:lnTo>
                  <a:lnTo>
                    <a:pt x="119" y="577"/>
                  </a:lnTo>
                  <a:lnTo>
                    <a:pt x="119" y="591"/>
                  </a:lnTo>
                  <a:lnTo>
                    <a:pt x="119" y="604"/>
                  </a:lnTo>
                  <a:lnTo>
                    <a:pt x="119" y="619"/>
                  </a:lnTo>
                  <a:lnTo>
                    <a:pt x="120" y="634"/>
                  </a:lnTo>
                  <a:lnTo>
                    <a:pt x="120" y="649"/>
                  </a:lnTo>
                  <a:lnTo>
                    <a:pt x="120" y="664"/>
                  </a:lnTo>
                  <a:lnTo>
                    <a:pt x="120" y="680"/>
                  </a:lnTo>
                  <a:lnTo>
                    <a:pt x="120" y="695"/>
                  </a:lnTo>
                  <a:lnTo>
                    <a:pt x="120" y="711"/>
                  </a:lnTo>
                  <a:lnTo>
                    <a:pt x="120" y="727"/>
                  </a:lnTo>
                  <a:lnTo>
                    <a:pt x="120" y="742"/>
                  </a:lnTo>
                  <a:lnTo>
                    <a:pt x="120" y="759"/>
                  </a:lnTo>
                  <a:lnTo>
                    <a:pt x="121" y="689"/>
                  </a:lnTo>
                  <a:lnTo>
                    <a:pt x="121" y="632"/>
                  </a:lnTo>
                  <a:lnTo>
                    <a:pt x="121" y="586"/>
                  </a:lnTo>
                  <a:lnTo>
                    <a:pt x="121" y="547"/>
                  </a:lnTo>
                  <a:lnTo>
                    <a:pt x="121" y="514"/>
                  </a:lnTo>
                  <a:lnTo>
                    <a:pt x="121" y="488"/>
                  </a:lnTo>
                  <a:lnTo>
                    <a:pt x="121" y="466"/>
                  </a:lnTo>
                  <a:lnTo>
                    <a:pt x="121" y="447"/>
                  </a:lnTo>
                  <a:lnTo>
                    <a:pt x="121" y="431"/>
                  </a:lnTo>
                  <a:lnTo>
                    <a:pt x="123" y="418"/>
                  </a:lnTo>
                  <a:lnTo>
                    <a:pt x="123" y="408"/>
                  </a:lnTo>
                  <a:lnTo>
                    <a:pt x="123" y="399"/>
                  </a:lnTo>
                  <a:lnTo>
                    <a:pt x="123" y="392"/>
                  </a:lnTo>
                  <a:lnTo>
                    <a:pt x="123" y="388"/>
                  </a:lnTo>
                  <a:lnTo>
                    <a:pt x="123" y="385"/>
                  </a:lnTo>
                  <a:lnTo>
                    <a:pt x="123" y="383"/>
                  </a:lnTo>
                  <a:lnTo>
                    <a:pt x="123" y="382"/>
                  </a:lnTo>
                  <a:lnTo>
                    <a:pt x="123" y="383"/>
                  </a:lnTo>
                  <a:lnTo>
                    <a:pt x="123" y="386"/>
                  </a:lnTo>
                  <a:lnTo>
                    <a:pt x="124" y="388"/>
                  </a:lnTo>
                  <a:lnTo>
                    <a:pt x="124" y="391"/>
                  </a:lnTo>
                  <a:lnTo>
                    <a:pt x="124" y="396"/>
                  </a:lnTo>
                  <a:lnTo>
                    <a:pt x="124" y="401"/>
                  </a:lnTo>
                  <a:lnTo>
                    <a:pt x="124" y="407"/>
                  </a:lnTo>
                  <a:lnTo>
                    <a:pt x="124" y="413"/>
                  </a:lnTo>
                  <a:lnTo>
                    <a:pt x="124" y="421"/>
                  </a:lnTo>
                  <a:lnTo>
                    <a:pt x="124" y="429"/>
                  </a:lnTo>
                  <a:lnTo>
                    <a:pt x="124" y="437"/>
                  </a:lnTo>
                  <a:lnTo>
                    <a:pt x="125" y="447"/>
                  </a:lnTo>
                  <a:lnTo>
                    <a:pt x="125" y="456"/>
                  </a:lnTo>
                  <a:lnTo>
                    <a:pt x="125" y="466"/>
                  </a:lnTo>
                  <a:lnTo>
                    <a:pt x="125" y="476"/>
                  </a:lnTo>
                  <a:lnTo>
                    <a:pt x="125" y="487"/>
                  </a:lnTo>
                  <a:lnTo>
                    <a:pt x="125" y="498"/>
                  </a:lnTo>
                  <a:lnTo>
                    <a:pt x="125" y="509"/>
                  </a:lnTo>
                  <a:lnTo>
                    <a:pt x="125" y="521"/>
                  </a:lnTo>
                  <a:lnTo>
                    <a:pt x="125" y="533"/>
                  </a:lnTo>
                  <a:lnTo>
                    <a:pt x="126" y="546"/>
                  </a:lnTo>
                  <a:lnTo>
                    <a:pt x="126" y="559"/>
                  </a:lnTo>
                  <a:lnTo>
                    <a:pt x="126" y="572"/>
                  </a:lnTo>
                  <a:lnTo>
                    <a:pt x="126" y="586"/>
                  </a:lnTo>
                  <a:lnTo>
                    <a:pt x="126" y="599"/>
                  </a:lnTo>
                  <a:lnTo>
                    <a:pt x="126" y="613"/>
                  </a:lnTo>
                  <a:lnTo>
                    <a:pt x="126" y="627"/>
                  </a:lnTo>
                  <a:lnTo>
                    <a:pt x="126" y="641"/>
                  </a:lnTo>
                  <a:lnTo>
                    <a:pt x="126" y="657"/>
                  </a:lnTo>
                  <a:lnTo>
                    <a:pt x="126" y="671"/>
                  </a:lnTo>
                  <a:lnTo>
                    <a:pt x="127" y="687"/>
                  </a:lnTo>
                  <a:lnTo>
                    <a:pt x="127" y="701"/>
                  </a:lnTo>
                  <a:lnTo>
                    <a:pt x="127" y="638"/>
                  </a:lnTo>
                  <a:lnTo>
                    <a:pt x="127" y="586"/>
                  </a:lnTo>
                  <a:lnTo>
                    <a:pt x="127" y="543"/>
                  </a:lnTo>
                  <a:lnTo>
                    <a:pt x="127" y="508"/>
                  </a:lnTo>
                  <a:lnTo>
                    <a:pt x="127" y="478"/>
                  </a:lnTo>
                  <a:lnTo>
                    <a:pt x="127" y="453"/>
                  </a:lnTo>
                  <a:lnTo>
                    <a:pt x="127" y="432"/>
                  </a:lnTo>
                  <a:lnTo>
                    <a:pt x="128" y="416"/>
                  </a:lnTo>
                  <a:lnTo>
                    <a:pt x="128" y="401"/>
                  </a:lnTo>
                  <a:lnTo>
                    <a:pt x="128" y="389"/>
                  </a:lnTo>
                  <a:lnTo>
                    <a:pt x="128" y="380"/>
                  </a:lnTo>
                  <a:lnTo>
                    <a:pt x="128" y="372"/>
                  </a:lnTo>
                  <a:lnTo>
                    <a:pt x="128" y="367"/>
                  </a:lnTo>
                  <a:lnTo>
                    <a:pt x="128" y="363"/>
                  </a:lnTo>
                  <a:lnTo>
                    <a:pt x="128" y="360"/>
                  </a:lnTo>
                  <a:lnTo>
                    <a:pt x="128" y="359"/>
                  </a:lnTo>
                  <a:lnTo>
                    <a:pt x="129" y="359"/>
                  </a:lnTo>
                  <a:lnTo>
                    <a:pt x="129" y="361"/>
                  </a:lnTo>
                  <a:lnTo>
                    <a:pt x="129" y="363"/>
                  </a:lnTo>
                  <a:lnTo>
                    <a:pt x="129" y="366"/>
                  </a:lnTo>
                  <a:lnTo>
                    <a:pt x="129" y="370"/>
                  </a:lnTo>
                  <a:lnTo>
                    <a:pt x="129" y="375"/>
                  </a:lnTo>
                  <a:lnTo>
                    <a:pt x="129" y="380"/>
                  </a:lnTo>
                  <a:lnTo>
                    <a:pt x="129" y="387"/>
                  </a:lnTo>
                  <a:lnTo>
                    <a:pt x="129" y="393"/>
                  </a:lnTo>
                  <a:lnTo>
                    <a:pt x="129" y="401"/>
                  </a:lnTo>
                  <a:lnTo>
                    <a:pt x="130" y="409"/>
                  </a:lnTo>
                  <a:lnTo>
                    <a:pt x="130" y="418"/>
                  </a:lnTo>
                  <a:lnTo>
                    <a:pt x="130" y="427"/>
                  </a:lnTo>
                  <a:lnTo>
                    <a:pt x="130" y="437"/>
                  </a:lnTo>
                  <a:lnTo>
                    <a:pt x="130" y="447"/>
                  </a:lnTo>
                  <a:lnTo>
                    <a:pt x="130" y="458"/>
                  </a:lnTo>
                  <a:lnTo>
                    <a:pt x="130" y="468"/>
                  </a:lnTo>
                  <a:lnTo>
                    <a:pt x="130" y="480"/>
                  </a:lnTo>
                  <a:lnTo>
                    <a:pt x="130" y="491"/>
                  </a:lnTo>
                  <a:lnTo>
                    <a:pt x="131" y="503"/>
                  </a:lnTo>
                  <a:lnTo>
                    <a:pt x="131" y="516"/>
                  </a:lnTo>
                  <a:lnTo>
                    <a:pt x="131" y="528"/>
                  </a:lnTo>
                  <a:lnTo>
                    <a:pt x="131" y="541"/>
                  </a:lnTo>
                  <a:lnTo>
                    <a:pt x="131" y="554"/>
                  </a:lnTo>
                  <a:lnTo>
                    <a:pt x="131" y="568"/>
                  </a:lnTo>
                  <a:lnTo>
                    <a:pt x="131" y="582"/>
                  </a:lnTo>
                  <a:lnTo>
                    <a:pt x="131" y="596"/>
                  </a:lnTo>
                  <a:lnTo>
                    <a:pt x="131" y="610"/>
                  </a:lnTo>
                  <a:lnTo>
                    <a:pt x="133" y="624"/>
                  </a:lnTo>
                  <a:lnTo>
                    <a:pt x="133" y="570"/>
                  </a:lnTo>
                  <a:lnTo>
                    <a:pt x="133" y="524"/>
                  </a:lnTo>
                  <a:lnTo>
                    <a:pt x="133" y="487"/>
                  </a:lnTo>
                  <a:lnTo>
                    <a:pt x="133" y="456"/>
                  </a:lnTo>
                  <a:lnTo>
                    <a:pt x="133" y="429"/>
                  </a:lnTo>
                  <a:lnTo>
                    <a:pt x="133" y="407"/>
                  </a:lnTo>
                  <a:lnTo>
                    <a:pt x="133" y="389"/>
                  </a:lnTo>
                  <a:lnTo>
                    <a:pt x="133" y="373"/>
                  </a:lnTo>
                  <a:lnTo>
                    <a:pt x="133" y="361"/>
                  </a:lnTo>
                  <a:lnTo>
                    <a:pt x="134" y="351"/>
                  </a:lnTo>
                  <a:lnTo>
                    <a:pt x="134" y="342"/>
                  </a:lnTo>
                  <a:lnTo>
                    <a:pt x="134" y="337"/>
                  </a:lnTo>
                  <a:lnTo>
                    <a:pt x="134" y="332"/>
                  </a:lnTo>
                  <a:lnTo>
                    <a:pt x="134" y="329"/>
                  </a:lnTo>
                  <a:lnTo>
                    <a:pt x="134" y="328"/>
                  </a:lnTo>
                  <a:lnTo>
                    <a:pt x="134" y="327"/>
                  </a:lnTo>
                  <a:lnTo>
                    <a:pt x="134" y="328"/>
                  </a:lnTo>
                  <a:lnTo>
                    <a:pt x="134" y="330"/>
                  </a:lnTo>
                  <a:lnTo>
                    <a:pt x="135" y="332"/>
                  </a:lnTo>
                  <a:lnTo>
                    <a:pt x="135" y="337"/>
                  </a:lnTo>
                  <a:lnTo>
                    <a:pt x="135" y="341"/>
                  </a:lnTo>
                  <a:lnTo>
                    <a:pt x="135" y="347"/>
                  </a:lnTo>
                  <a:lnTo>
                    <a:pt x="135" y="352"/>
                  </a:lnTo>
                  <a:lnTo>
                    <a:pt x="135" y="359"/>
                  </a:lnTo>
                  <a:lnTo>
                    <a:pt x="135" y="367"/>
                  </a:lnTo>
                  <a:lnTo>
                    <a:pt x="135" y="375"/>
                  </a:lnTo>
                  <a:lnTo>
                    <a:pt x="135" y="383"/>
                  </a:lnTo>
                  <a:lnTo>
                    <a:pt x="136" y="392"/>
                  </a:lnTo>
                  <a:lnTo>
                    <a:pt x="136" y="401"/>
                  </a:lnTo>
                  <a:lnTo>
                    <a:pt x="136" y="411"/>
                  </a:lnTo>
                  <a:lnTo>
                    <a:pt x="136" y="422"/>
                  </a:lnTo>
                  <a:lnTo>
                    <a:pt x="136" y="432"/>
                  </a:lnTo>
                  <a:lnTo>
                    <a:pt x="136" y="443"/>
                  </a:lnTo>
                  <a:lnTo>
                    <a:pt x="136" y="456"/>
                  </a:lnTo>
                  <a:lnTo>
                    <a:pt x="136" y="467"/>
                  </a:lnTo>
                  <a:lnTo>
                    <a:pt x="136" y="479"/>
                  </a:lnTo>
                  <a:lnTo>
                    <a:pt x="136" y="492"/>
                  </a:lnTo>
                  <a:lnTo>
                    <a:pt x="137" y="504"/>
                  </a:lnTo>
                  <a:lnTo>
                    <a:pt x="137" y="518"/>
                  </a:lnTo>
                  <a:lnTo>
                    <a:pt x="137" y="531"/>
                  </a:lnTo>
                  <a:lnTo>
                    <a:pt x="137" y="546"/>
                  </a:lnTo>
                  <a:lnTo>
                    <a:pt x="137" y="559"/>
                  </a:lnTo>
                  <a:lnTo>
                    <a:pt x="137" y="573"/>
                  </a:lnTo>
                  <a:lnTo>
                    <a:pt x="137" y="588"/>
                  </a:lnTo>
                  <a:lnTo>
                    <a:pt x="137" y="602"/>
                  </a:lnTo>
                  <a:lnTo>
                    <a:pt x="137" y="618"/>
                  </a:lnTo>
                  <a:lnTo>
                    <a:pt x="138" y="632"/>
                  </a:lnTo>
                  <a:lnTo>
                    <a:pt x="138" y="648"/>
                  </a:lnTo>
                  <a:lnTo>
                    <a:pt x="138" y="663"/>
                  </a:lnTo>
                  <a:lnTo>
                    <a:pt x="138" y="604"/>
                  </a:lnTo>
                  <a:lnTo>
                    <a:pt x="138" y="557"/>
                  </a:lnTo>
                  <a:lnTo>
                    <a:pt x="138" y="517"/>
                  </a:lnTo>
                  <a:lnTo>
                    <a:pt x="138" y="483"/>
                  </a:lnTo>
                  <a:lnTo>
                    <a:pt x="138" y="456"/>
                  </a:lnTo>
                  <a:lnTo>
                    <a:pt x="138" y="432"/>
                  </a:lnTo>
                  <a:lnTo>
                    <a:pt x="139" y="413"/>
                  </a:lnTo>
                  <a:lnTo>
                    <a:pt x="139" y="397"/>
                  </a:lnTo>
                  <a:lnTo>
                    <a:pt x="139" y="383"/>
                  </a:lnTo>
                  <a:lnTo>
                    <a:pt x="139" y="373"/>
                  </a:lnTo>
                  <a:lnTo>
                    <a:pt x="139" y="365"/>
                  </a:lnTo>
                  <a:lnTo>
                    <a:pt x="139" y="358"/>
                  </a:lnTo>
                  <a:lnTo>
                    <a:pt x="139" y="352"/>
                  </a:lnTo>
                  <a:lnTo>
                    <a:pt x="139" y="349"/>
                  </a:lnTo>
                  <a:lnTo>
                    <a:pt x="139" y="347"/>
                  </a:lnTo>
                  <a:lnTo>
                    <a:pt x="139" y="347"/>
                  </a:lnTo>
                  <a:lnTo>
                    <a:pt x="140" y="347"/>
                  </a:lnTo>
                  <a:lnTo>
                    <a:pt x="140" y="349"/>
                  </a:lnTo>
                  <a:lnTo>
                    <a:pt x="140" y="351"/>
                  </a:lnTo>
                  <a:lnTo>
                    <a:pt x="140" y="355"/>
                  </a:lnTo>
                  <a:lnTo>
                    <a:pt x="140" y="359"/>
                  </a:lnTo>
                  <a:lnTo>
                    <a:pt x="140" y="365"/>
                  </a:lnTo>
                  <a:lnTo>
                    <a:pt x="140" y="370"/>
                  </a:lnTo>
                  <a:lnTo>
                    <a:pt x="140" y="377"/>
                  </a:lnTo>
                  <a:lnTo>
                    <a:pt x="140" y="383"/>
                  </a:lnTo>
                  <a:lnTo>
                    <a:pt x="141" y="391"/>
                  </a:lnTo>
                  <a:lnTo>
                    <a:pt x="141" y="400"/>
                  </a:lnTo>
                  <a:lnTo>
                    <a:pt x="141" y="409"/>
                  </a:lnTo>
                  <a:lnTo>
                    <a:pt x="141" y="418"/>
                  </a:lnTo>
                  <a:lnTo>
                    <a:pt x="141" y="428"/>
                  </a:lnTo>
                  <a:lnTo>
                    <a:pt x="141" y="438"/>
                  </a:lnTo>
                  <a:lnTo>
                    <a:pt x="141" y="449"/>
                  </a:lnTo>
                  <a:lnTo>
                    <a:pt x="141" y="460"/>
                  </a:lnTo>
                  <a:lnTo>
                    <a:pt x="141" y="471"/>
                  </a:lnTo>
                  <a:lnTo>
                    <a:pt x="143" y="483"/>
                  </a:lnTo>
                  <a:lnTo>
                    <a:pt x="143" y="494"/>
                  </a:lnTo>
                  <a:lnTo>
                    <a:pt x="143" y="508"/>
                  </a:lnTo>
                  <a:lnTo>
                    <a:pt x="143" y="520"/>
                  </a:lnTo>
                  <a:lnTo>
                    <a:pt x="143" y="533"/>
                  </a:lnTo>
                  <a:lnTo>
                    <a:pt x="143" y="547"/>
                  </a:lnTo>
                  <a:lnTo>
                    <a:pt x="143" y="560"/>
                  </a:lnTo>
                  <a:lnTo>
                    <a:pt x="143" y="574"/>
                  </a:lnTo>
                  <a:lnTo>
                    <a:pt x="143" y="589"/>
                  </a:lnTo>
                  <a:lnTo>
                    <a:pt x="143" y="603"/>
                  </a:lnTo>
                  <a:lnTo>
                    <a:pt x="144" y="618"/>
                  </a:lnTo>
                  <a:lnTo>
                    <a:pt x="144" y="632"/>
                  </a:lnTo>
                  <a:lnTo>
                    <a:pt x="144" y="648"/>
                  </a:lnTo>
                  <a:lnTo>
                    <a:pt x="144" y="662"/>
                  </a:lnTo>
                  <a:lnTo>
                    <a:pt x="144" y="678"/>
                  </a:lnTo>
                  <a:lnTo>
                    <a:pt x="144" y="694"/>
                  </a:lnTo>
                  <a:lnTo>
                    <a:pt x="144" y="710"/>
                  </a:lnTo>
                  <a:lnTo>
                    <a:pt x="144" y="645"/>
                  </a:lnTo>
                  <a:lnTo>
                    <a:pt x="144" y="593"/>
                  </a:lnTo>
                  <a:lnTo>
                    <a:pt x="145" y="550"/>
                  </a:lnTo>
                  <a:lnTo>
                    <a:pt x="145" y="514"/>
                  </a:lnTo>
                  <a:lnTo>
                    <a:pt x="145" y="484"/>
                  </a:lnTo>
                  <a:lnTo>
                    <a:pt x="145" y="460"/>
                  </a:lnTo>
                  <a:lnTo>
                    <a:pt x="145" y="439"/>
                  </a:lnTo>
                  <a:lnTo>
                    <a:pt x="145" y="421"/>
                  </a:lnTo>
                  <a:lnTo>
                    <a:pt x="145" y="407"/>
                  </a:lnTo>
                  <a:lnTo>
                    <a:pt x="145" y="396"/>
                  </a:lnTo>
                  <a:lnTo>
                    <a:pt x="145" y="386"/>
                  </a:lnTo>
                  <a:lnTo>
                    <a:pt x="146" y="378"/>
                  </a:lnTo>
                  <a:lnTo>
                    <a:pt x="146" y="372"/>
                  </a:lnTo>
                  <a:lnTo>
                    <a:pt x="146" y="369"/>
                  </a:lnTo>
                  <a:lnTo>
                    <a:pt x="146" y="366"/>
                  </a:lnTo>
                  <a:lnTo>
                    <a:pt x="146" y="365"/>
                  </a:lnTo>
                  <a:lnTo>
                    <a:pt x="146" y="365"/>
                  </a:lnTo>
                  <a:lnTo>
                    <a:pt x="146" y="366"/>
                  </a:lnTo>
                  <a:lnTo>
                    <a:pt x="146" y="368"/>
                  </a:lnTo>
                  <a:lnTo>
                    <a:pt x="146" y="371"/>
                  </a:lnTo>
                  <a:lnTo>
                    <a:pt x="146" y="376"/>
                  </a:lnTo>
                  <a:lnTo>
                    <a:pt x="147" y="380"/>
                  </a:lnTo>
                  <a:lnTo>
                    <a:pt x="147" y="386"/>
                  </a:lnTo>
                  <a:lnTo>
                    <a:pt x="147" y="391"/>
                  </a:lnTo>
                  <a:lnTo>
                    <a:pt x="147" y="399"/>
                  </a:lnTo>
                  <a:lnTo>
                    <a:pt x="147" y="406"/>
                  </a:lnTo>
                  <a:lnTo>
                    <a:pt x="147" y="415"/>
                  </a:lnTo>
                  <a:lnTo>
                    <a:pt x="147" y="422"/>
                  </a:lnTo>
                  <a:lnTo>
                    <a:pt x="147" y="432"/>
                  </a:lnTo>
                  <a:lnTo>
                    <a:pt x="147" y="441"/>
                  </a:lnTo>
                  <a:lnTo>
                    <a:pt x="148" y="451"/>
                  </a:lnTo>
                  <a:lnTo>
                    <a:pt x="148" y="462"/>
                  </a:lnTo>
                  <a:lnTo>
                    <a:pt x="148" y="473"/>
                  </a:lnTo>
                  <a:lnTo>
                    <a:pt x="148" y="484"/>
                  </a:lnTo>
                  <a:lnTo>
                    <a:pt x="148" y="496"/>
                  </a:lnTo>
                  <a:lnTo>
                    <a:pt x="148" y="508"/>
                  </a:lnTo>
                  <a:lnTo>
                    <a:pt x="148" y="520"/>
                  </a:lnTo>
                  <a:lnTo>
                    <a:pt x="148" y="533"/>
                  </a:lnTo>
                  <a:lnTo>
                    <a:pt x="148" y="546"/>
                  </a:lnTo>
                  <a:lnTo>
                    <a:pt x="149" y="559"/>
                  </a:lnTo>
                  <a:lnTo>
                    <a:pt x="149" y="572"/>
                  </a:lnTo>
                  <a:lnTo>
                    <a:pt x="149" y="587"/>
                  </a:lnTo>
                  <a:lnTo>
                    <a:pt x="149" y="601"/>
                  </a:lnTo>
                  <a:lnTo>
                    <a:pt x="149" y="614"/>
                  </a:lnTo>
                  <a:lnTo>
                    <a:pt x="149" y="629"/>
                  </a:lnTo>
                  <a:lnTo>
                    <a:pt x="149" y="644"/>
                  </a:lnTo>
                  <a:lnTo>
                    <a:pt x="149" y="659"/>
                  </a:lnTo>
                  <a:lnTo>
                    <a:pt x="149" y="674"/>
                  </a:lnTo>
                  <a:lnTo>
                    <a:pt x="149" y="690"/>
                  </a:lnTo>
                  <a:lnTo>
                    <a:pt x="150" y="705"/>
                  </a:lnTo>
                  <a:lnTo>
                    <a:pt x="150" y="641"/>
                  </a:lnTo>
                  <a:lnTo>
                    <a:pt x="150" y="590"/>
                  </a:lnTo>
                  <a:lnTo>
                    <a:pt x="150" y="547"/>
                  </a:lnTo>
                  <a:lnTo>
                    <a:pt x="150" y="511"/>
                  </a:lnTo>
                  <a:lnTo>
                    <a:pt x="150" y="481"/>
                  </a:lnTo>
                  <a:lnTo>
                    <a:pt x="150" y="457"/>
                  </a:lnTo>
                  <a:lnTo>
                    <a:pt x="150" y="436"/>
                  </a:lnTo>
                  <a:lnTo>
                    <a:pt x="150" y="418"/>
                  </a:lnTo>
                  <a:lnTo>
                    <a:pt x="151" y="403"/>
                  </a:lnTo>
                  <a:lnTo>
                    <a:pt x="151" y="392"/>
                  </a:lnTo>
                  <a:lnTo>
                    <a:pt x="151" y="382"/>
                  </a:lnTo>
                  <a:lnTo>
                    <a:pt x="151" y="376"/>
                  </a:lnTo>
                  <a:lnTo>
                    <a:pt x="151" y="370"/>
                  </a:lnTo>
                  <a:lnTo>
                    <a:pt x="151" y="366"/>
                  </a:lnTo>
                  <a:lnTo>
                    <a:pt x="151" y="363"/>
                  </a:lnTo>
                  <a:lnTo>
                    <a:pt x="151" y="362"/>
                  </a:lnTo>
                  <a:lnTo>
                    <a:pt x="151" y="362"/>
                  </a:lnTo>
                  <a:lnTo>
                    <a:pt x="153" y="363"/>
                  </a:lnTo>
                  <a:lnTo>
                    <a:pt x="153" y="366"/>
                  </a:lnTo>
                  <a:lnTo>
                    <a:pt x="153" y="369"/>
                  </a:lnTo>
                  <a:lnTo>
                    <a:pt x="153" y="372"/>
                  </a:lnTo>
                  <a:lnTo>
                    <a:pt x="153" y="378"/>
                  </a:lnTo>
                  <a:lnTo>
                    <a:pt x="153" y="383"/>
                  </a:lnTo>
                  <a:lnTo>
                    <a:pt x="153" y="389"/>
                  </a:lnTo>
                  <a:lnTo>
                    <a:pt x="153" y="396"/>
                  </a:lnTo>
                  <a:lnTo>
                    <a:pt x="153" y="403"/>
                  </a:lnTo>
                  <a:lnTo>
                    <a:pt x="153" y="411"/>
                  </a:lnTo>
                  <a:lnTo>
                    <a:pt x="154" y="420"/>
                  </a:lnTo>
                  <a:lnTo>
                    <a:pt x="154" y="429"/>
                  </a:lnTo>
                  <a:lnTo>
                    <a:pt x="154" y="439"/>
                  </a:lnTo>
                  <a:lnTo>
                    <a:pt x="154" y="449"/>
                  </a:lnTo>
                  <a:lnTo>
                    <a:pt x="154" y="460"/>
                  </a:lnTo>
                  <a:lnTo>
                    <a:pt x="154" y="470"/>
                  </a:lnTo>
                  <a:lnTo>
                    <a:pt x="154" y="482"/>
                  </a:lnTo>
                  <a:lnTo>
                    <a:pt x="154" y="493"/>
                  </a:lnTo>
                  <a:lnTo>
                    <a:pt x="154" y="506"/>
                  </a:lnTo>
                  <a:lnTo>
                    <a:pt x="155" y="518"/>
                  </a:lnTo>
                  <a:lnTo>
                    <a:pt x="155" y="530"/>
                  </a:lnTo>
                  <a:lnTo>
                    <a:pt x="155" y="543"/>
                  </a:lnTo>
                  <a:lnTo>
                    <a:pt x="155" y="557"/>
                  </a:lnTo>
                  <a:lnTo>
                    <a:pt x="155" y="570"/>
                  </a:lnTo>
                  <a:lnTo>
                    <a:pt x="155" y="584"/>
                  </a:lnTo>
                  <a:lnTo>
                    <a:pt x="155" y="598"/>
                  </a:lnTo>
                  <a:lnTo>
                    <a:pt x="155" y="612"/>
                  </a:lnTo>
                  <a:lnTo>
                    <a:pt x="155" y="627"/>
                  </a:lnTo>
                  <a:lnTo>
                    <a:pt x="156" y="642"/>
                  </a:lnTo>
                  <a:lnTo>
                    <a:pt x="156" y="657"/>
                  </a:lnTo>
                  <a:lnTo>
                    <a:pt x="156" y="672"/>
                  </a:lnTo>
                  <a:lnTo>
                    <a:pt x="156" y="612"/>
                  </a:lnTo>
                  <a:lnTo>
                    <a:pt x="156" y="563"/>
                  </a:lnTo>
                  <a:lnTo>
                    <a:pt x="156" y="522"/>
                  </a:lnTo>
                  <a:lnTo>
                    <a:pt x="156" y="489"/>
                  </a:lnTo>
                  <a:lnTo>
                    <a:pt x="156" y="460"/>
                  </a:lnTo>
                  <a:lnTo>
                    <a:pt x="156" y="437"/>
                  </a:lnTo>
                  <a:lnTo>
                    <a:pt x="156" y="417"/>
                  </a:lnTo>
                  <a:lnTo>
                    <a:pt x="157" y="400"/>
                  </a:lnTo>
                  <a:lnTo>
                    <a:pt x="157" y="387"/>
                  </a:lnTo>
                  <a:lnTo>
                    <a:pt x="157" y="376"/>
                  </a:lnTo>
                  <a:lnTo>
                    <a:pt x="157" y="367"/>
                  </a:lnTo>
                  <a:lnTo>
                    <a:pt x="157" y="360"/>
                  </a:lnTo>
                  <a:lnTo>
                    <a:pt x="157" y="355"/>
                  </a:lnTo>
                  <a:lnTo>
                    <a:pt x="157" y="351"/>
                  </a:lnTo>
                  <a:lnTo>
                    <a:pt x="157" y="349"/>
                  </a:lnTo>
                  <a:lnTo>
                    <a:pt x="157" y="348"/>
                  </a:lnTo>
                  <a:lnTo>
                    <a:pt x="158" y="349"/>
                  </a:lnTo>
                  <a:lnTo>
                    <a:pt x="158" y="350"/>
                  </a:lnTo>
                  <a:lnTo>
                    <a:pt x="158" y="352"/>
                  </a:lnTo>
                  <a:lnTo>
                    <a:pt x="158" y="356"/>
                  </a:lnTo>
                  <a:lnTo>
                    <a:pt x="158" y="360"/>
                  </a:lnTo>
                  <a:lnTo>
                    <a:pt x="158" y="366"/>
                  </a:lnTo>
                  <a:lnTo>
                    <a:pt x="158" y="371"/>
                  </a:lnTo>
                  <a:lnTo>
                    <a:pt x="158" y="378"/>
                  </a:lnTo>
                  <a:lnTo>
                    <a:pt x="158" y="385"/>
                  </a:lnTo>
                  <a:lnTo>
                    <a:pt x="159" y="392"/>
                  </a:lnTo>
                  <a:lnTo>
                    <a:pt x="159" y="400"/>
                  </a:lnTo>
                  <a:lnTo>
                    <a:pt x="159" y="409"/>
                  </a:lnTo>
                  <a:lnTo>
                    <a:pt x="159" y="419"/>
                  </a:lnTo>
                  <a:lnTo>
                    <a:pt x="159" y="428"/>
                  </a:lnTo>
                  <a:lnTo>
                    <a:pt x="159" y="439"/>
                  </a:lnTo>
                  <a:lnTo>
                    <a:pt x="159" y="449"/>
                  </a:lnTo>
                  <a:lnTo>
                    <a:pt x="159" y="460"/>
                  </a:lnTo>
                  <a:lnTo>
                    <a:pt x="159" y="471"/>
                  </a:lnTo>
                  <a:lnTo>
                    <a:pt x="159" y="483"/>
                  </a:lnTo>
                  <a:lnTo>
                    <a:pt x="160" y="496"/>
                  </a:lnTo>
                  <a:lnTo>
                    <a:pt x="160" y="508"/>
                  </a:lnTo>
                  <a:lnTo>
                    <a:pt x="160" y="520"/>
                  </a:lnTo>
                  <a:lnTo>
                    <a:pt x="160" y="533"/>
                  </a:lnTo>
                  <a:lnTo>
                    <a:pt x="160" y="547"/>
                  </a:lnTo>
                  <a:lnTo>
                    <a:pt x="160" y="561"/>
                  </a:lnTo>
                  <a:lnTo>
                    <a:pt x="160" y="574"/>
                  </a:lnTo>
                  <a:lnTo>
                    <a:pt x="160" y="589"/>
                  </a:lnTo>
                  <a:lnTo>
                    <a:pt x="160" y="603"/>
                  </a:lnTo>
                  <a:lnTo>
                    <a:pt x="161" y="618"/>
                  </a:lnTo>
                  <a:lnTo>
                    <a:pt x="161" y="632"/>
                  </a:lnTo>
                  <a:lnTo>
                    <a:pt x="161" y="648"/>
                  </a:lnTo>
                  <a:lnTo>
                    <a:pt x="161" y="662"/>
                  </a:lnTo>
                  <a:lnTo>
                    <a:pt x="161" y="678"/>
                  </a:lnTo>
                  <a:lnTo>
                    <a:pt x="161" y="693"/>
                  </a:lnTo>
                  <a:lnTo>
                    <a:pt x="161" y="710"/>
                  </a:lnTo>
                  <a:lnTo>
                    <a:pt x="161" y="645"/>
                  </a:lnTo>
                  <a:lnTo>
                    <a:pt x="161" y="593"/>
                  </a:lnTo>
                  <a:lnTo>
                    <a:pt x="163" y="550"/>
                  </a:lnTo>
                  <a:lnTo>
                    <a:pt x="163" y="514"/>
                  </a:lnTo>
                  <a:lnTo>
                    <a:pt x="163" y="484"/>
                  </a:lnTo>
                  <a:lnTo>
                    <a:pt x="163" y="460"/>
                  </a:lnTo>
                  <a:lnTo>
                    <a:pt x="163" y="439"/>
                  </a:lnTo>
                  <a:lnTo>
                    <a:pt x="163" y="421"/>
                  </a:lnTo>
                  <a:lnTo>
                    <a:pt x="163" y="407"/>
                  </a:lnTo>
                  <a:lnTo>
                    <a:pt x="163" y="395"/>
                  </a:lnTo>
                  <a:lnTo>
                    <a:pt x="163" y="386"/>
                  </a:lnTo>
                  <a:lnTo>
                    <a:pt x="163" y="378"/>
                  </a:lnTo>
                  <a:lnTo>
                    <a:pt x="164" y="372"/>
                  </a:lnTo>
                  <a:lnTo>
                    <a:pt x="164" y="368"/>
                  </a:lnTo>
                  <a:lnTo>
                    <a:pt x="164" y="366"/>
                  </a:lnTo>
                  <a:lnTo>
                    <a:pt x="164" y="365"/>
                  </a:lnTo>
                  <a:lnTo>
                    <a:pt x="164" y="365"/>
                  </a:lnTo>
                  <a:lnTo>
                    <a:pt x="164" y="366"/>
                  </a:lnTo>
                  <a:lnTo>
                    <a:pt x="164" y="368"/>
                  </a:lnTo>
                  <a:lnTo>
                    <a:pt x="164" y="371"/>
                  </a:lnTo>
                  <a:lnTo>
                    <a:pt x="164" y="375"/>
                  </a:lnTo>
                  <a:lnTo>
                    <a:pt x="165" y="380"/>
                  </a:lnTo>
                  <a:lnTo>
                    <a:pt x="165" y="386"/>
                  </a:lnTo>
                  <a:lnTo>
                    <a:pt x="165" y="391"/>
                  </a:lnTo>
                  <a:lnTo>
                    <a:pt x="165" y="399"/>
                  </a:lnTo>
                  <a:lnTo>
                    <a:pt x="165" y="406"/>
                  </a:lnTo>
                  <a:lnTo>
                    <a:pt x="165" y="415"/>
                  </a:lnTo>
                  <a:lnTo>
                    <a:pt x="165" y="422"/>
                  </a:lnTo>
                  <a:lnTo>
                    <a:pt x="165" y="432"/>
                  </a:lnTo>
                  <a:lnTo>
                    <a:pt x="165" y="441"/>
                  </a:lnTo>
                  <a:lnTo>
                    <a:pt x="166" y="451"/>
                  </a:lnTo>
                  <a:lnTo>
                    <a:pt x="166" y="462"/>
                  </a:lnTo>
                  <a:lnTo>
                    <a:pt x="166" y="473"/>
                  </a:lnTo>
                  <a:lnTo>
                    <a:pt x="166" y="484"/>
                  </a:lnTo>
                  <a:lnTo>
                    <a:pt x="166" y="496"/>
                  </a:lnTo>
                  <a:lnTo>
                    <a:pt x="166" y="508"/>
                  </a:lnTo>
                  <a:lnTo>
                    <a:pt x="166" y="520"/>
                  </a:lnTo>
                  <a:lnTo>
                    <a:pt x="166" y="533"/>
                  </a:lnTo>
                  <a:lnTo>
                    <a:pt x="166" y="546"/>
                  </a:lnTo>
                  <a:lnTo>
                    <a:pt x="166" y="559"/>
                  </a:lnTo>
                  <a:lnTo>
                    <a:pt x="167" y="572"/>
                  </a:lnTo>
                  <a:lnTo>
                    <a:pt x="167" y="587"/>
                  </a:lnTo>
                  <a:lnTo>
                    <a:pt x="167" y="600"/>
                  </a:lnTo>
                  <a:lnTo>
                    <a:pt x="167" y="614"/>
                  </a:lnTo>
                  <a:lnTo>
                    <a:pt x="167" y="629"/>
                  </a:lnTo>
                  <a:lnTo>
                    <a:pt x="167" y="644"/>
                  </a:lnTo>
                  <a:lnTo>
                    <a:pt x="167" y="659"/>
                  </a:lnTo>
                  <a:lnTo>
                    <a:pt x="167" y="674"/>
                  </a:lnTo>
                  <a:lnTo>
                    <a:pt x="167" y="690"/>
                  </a:lnTo>
                  <a:lnTo>
                    <a:pt x="168" y="705"/>
                  </a:lnTo>
                  <a:lnTo>
                    <a:pt x="168" y="721"/>
                  </a:lnTo>
                  <a:lnTo>
                    <a:pt x="168" y="736"/>
                  </a:lnTo>
                  <a:lnTo>
                    <a:pt x="168" y="753"/>
                  </a:lnTo>
                  <a:lnTo>
                    <a:pt x="168" y="683"/>
                  </a:lnTo>
                  <a:lnTo>
                    <a:pt x="168" y="627"/>
                  </a:lnTo>
                  <a:lnTo>
                    <a:pt x="168" y="581"/>
                  </a:lnTo>
                  <a:lnTo>
                    <a:pt x="168" y="542"/>
                  </a:lnTo>
                  <a:lnTo>
                    <a:pt x="168" y="511"/>
                  </a:lnTo>
                  <a:lnTo>
                    <a:pt x="169" y="484"/>
                  </a:lnTo>
                  <a:lnTo>
                    <a:pt x="169" y="462"/>
                  </a:lnTo>
                  <a:lnTo>
                    <a:pt x="169" y="443"/>
                  </a:lnTo>
                  <a:lnTo>
                    <a:pt x="169" y="428"/>
                  </a:lnTo>
                  <a:lnTo>
                    <a:pt x="169" y="415"/>
                  </a:lnTo>
                  <a:lnTo>
                    <a:pt x="169" y="405"/>
                  </a:lnTo>
                  <a:lnTo>
                    <a:pt x="169" y="397"/>
                  </a:lnTo>
                  <a:lnTo>
                    <a:pt x="169" y="390"/>
                  </a:lnTo>
                  <a:lnTo>
                    <a:pt x="169" y="386"/>
                  </a:lnTo>
                  <a:lnTo>
                    <a:pt x="169" y="382"/>
                  </a:lnTo>
                  <a:lnTo>
                    <a:pt x="170" y="381"/>
                  </a:lnTo>
                  <a:lnTo>
                    <a:pt x="170" y="380"/>
                  </a:lnTo>
                  <a:lnTo>
                    <a:pt x="170" y="381"/>
                  </a:lnTo>
                  <a:lnTo>
                    <a:pt x="170" y="383"/>
                  </a:lnTo>
                  <a:lnTo>
                    <a:pt x="170" y="386"/>
                  </a:lnTo>
                  <a:lnTo>
                    <a:pt x="170" y="389"/>
                  </a:lnTo>
                  <a:lnTo>
                    <a:pt x="170" y="393"/>
                  </a:lnTo>
                  <a:lnTo>
                    <a:pt x="170" y="399"/>
                  </a:lnTo>
                  <a:lnTo>
                    <a:pt x="170" y="405"/>
                  </a:lnTo>
                  <a:lnTo>
                    <a:pt x="171" y="411"/>
                  </a:lnTo>
                  <a:lnTo>
                    <a:pt x="171" y="419"/>
                  </a:lnTo>
                  <a:lnTo>
                    <a:pt x="171" y="427"/>
                  </a:lnTo>
                  <a:lnTo>
                    <a:pt x="171" y="436"/>
                  </a:lnTo>
                  <a:lnTo>
                    <a:pt x="171" y="445"/>
                  </a:lnTo>
                  <a:lnTo>
                    <a:pt x="171" y="453"/>
                  </a:lnTo>
                  <a:lnTo>
                    <a:pt x="171" y="463"/>
                  </a:lnTo>
                  <a:lnTo>
                    <a:pt x="171" y="420"/>
                  </a:lnTo>
                  <a:lnTo>
                    <a:pt x="171" y="385"/>
                  </a:lnTo>
                  <a:lnTo>
                    <a:pt x="173" y="355"/>
                  </a:lnTo>
                  <a:lnTo>
                    <a:pt x="173" y="329"/>
                  </a:lnTo>
                  <a:lnTo>
                    <a:pt x="173" y="308"/>
                  </a:lnTo>
                  <a:lnTo>
                    <a:pt x="173" y="290"/>
                  </a:lnTo>
                  <a:lnTo>
                    <a:pt x="173" y="276"/>
                  </a:lnTo>
                  <a:lnTo>
                    <a:pt x="173" y="264"/>
                  </a:lnTo>
                  <a:lnTo>
                    <a:pt x="173" y="255"/>
                  </a:lnTo>
                  <a:lnTo>
                    <a:pt x="173" y="247"/>
                  </a:lnTo>
                  <a:lnTo>
                    <a:pt x="173" y="241"/>
                  </a:lnTo>
                  <a:lnTo>
                    <a:pt x="173" y="237"/>
                  </a:lnTo>
                  <a:lnTo>
                    <a:pt x="174" y="235"/>
                  </a:lnTo>
                  <a:lnTo>
                    <a:pt x="174" y="234"/>
                  </a:lnTo>
                  <a:lnTo>
                    <a:pt x="174" y="234"/>
                  </a:lnTo>
                  <a:lnTo>
                    <a:pt x="174" y="235"/>
                  </a:lnTo>
                  <a:lnTo>
                    <a:pt x="174" y="236"/>
                  </a:lnTo>
                  <a:lnTo>
                    <a:pt x="174" y="239"/>
                  </a:lnTo>
                  <a:lnTo>
                    <a:pt x="174" y="244"/>
                  </a:lnTo>
                  <a:lnTo>
                    <a:pt x="174" y="248"/>
                  </a:lnTo>
                  <a:lnTo>
                    <a:pt x="174" y="254"/>
                  </a:lnTo>
                  <a:lnTo>
                    <a:pt x="175" y="260"/>
                  </a:lnTo>
                  <a:lnTo>
                    <a:pt x="175" y="267"/>
                  </a:lnTo>
                  <a:lnTo>
                    <a:pt x="175" y="274"/>
                  </a:lnTo>
                  <a:lnTo>
                    <a:pt x="175" y="282"/>
                  </a:lnTo>
                  <a:lnTo>
                    <a:pt x="175" y="290"/>
                  </a:lnTo>
                  <a:lnTo>
                    <a:pt x="175" y="300"/>
                  </a:lnTo>
                  <a:lnTo>
                    <a:pt x="175" y="309"/>
                  </a:lnTo>
                  <a:lnTo>
                    <a:pt x="175" y="319"/>
                  </a:lnTo>
                  <a:lnTo>
                    <a:pt x="175" y="330"/>
                  </a:lnTo>
                  <a:lnTo>
                    <a:pt x="176" y="341"/>
                  </a:lnTo>
                  <a:lnTo>
                    <a:pt x="176" y="352"/>
                  </a:lnTo>
                  <a:lnTo>
                    <a:pt x="176" y="363"/>
                  </a:lnTo>
                  <a:lnTo>
                    <a:pt x="176" y="376"/>
                  </a:lnTo>
                  <a:lnTo>
                    <a:pt x="176" y="388"/>
                  </a:lnTo>
                  <a:lnTo>
                    <a:pt x="176" y="401"/>
                  </a:lnTo>
                  <a:lnTo>
                    <a:pt x="176" y="413"/>
                  </a:lnTo>
                  <a:lnTo>
                    <a:pt x="176" y="427"/>
                  </a:lnTo>
                  <a:lnTo>
                    <a:pt x="176" y="440"/>
                  </a:lnTo>
                  <a:lnTo>
                    <a:pt x="176" y="455"/>
                  </a:lnTo>
                  <a:lnTo>
                    <a:pt x="177" y="468"/>
                  </a:lnTo>
                  <a:lnTo>
                    <a:pt x="177" y="482"/>
                  </a:lnTo>
                  <a:lnTo>
                    <a:pt x="177" y="497"/>
                  </a:lnTo>
                  <a:lnTo>
                    <a:pt x="177" y="512"/>
                  </a:lnTo>
                  <a:lnTo>
                    <a:pt x="177" y="527"/>
                  </a:lnTo>
                  <a:lnTo>
                    <a:pt x="177" y="542"/>
                  </a:lnTo>
                  <a:lnTo>
                    <a:pt x="177" y="558"/>
                  </a:lnTo>
                  <a:lnTo>
                    <a:pt x="177" y="573"/>
                  </a:lnTo>
                  <a:lnTo>
                    <a:pt x="177" y="589"/>
                  </a:lnTo>
                  <a:lnTo>
                    <a:pt x="178" y="604"/>
                  </a:lnTo>
                  <a:lnTo>
                    <a:pt x="178" y="621"/>
                  </a:lnTo>
                  <a:lnTo>
                    <a:pt x="178" y="637"/>
                  </a:lnTo>
                  <a:lnTo>
                    <a:pt x="178" y="653"/>
                  </a:lnTo>
                  <a:lnTo>
                    <a:pt x="178" y="670"/>
                  </a:lnTo>
                  <a:lnTo>
                    <a:pt x="178" y="687"/>
                  </a:lnTo>
                  <a:lnTo>
                    <a:pt x="178" y="703"/>
                  </a:lnTo>
                  <a:lnTo>
                    <a:pt x="178" y="721"/>
                  </a:lnTo>
                  <a:lnTo>
                    <a:pt x="178" y="738"/>
                  </a:lnTo>
                  <a:lnTo>
                    <a:pt x="179" y="755"/>
                  </a:lnTo>
                  <a:lnTo>
                    <a:pt x="179" y="773"/>
                  </a:lnTo>
                  <a:lnTo>
                    <a:pt x="179" y="790"/>
                  </a:lnTo>
                  <a:lnTo>
                    <a:pt x="179" y="808"/>
                  </a:lnTo>
                  <a:lnTo>
                    <a:pt x="179" y="825"/>
                  </a:lnTo>
                  <a:lnTo>
                    <a:pt x="179" y="844"/>
                  </a:lnTo>
                  <a:lnTo>
                    <a:pt x="179" y="862"/>
                  </a:lnTo>
                  <a:lnTo>
                    <a:pt x="179" y="880"/>
                  </a:lnTo>
                  <a:lnTo>
                    <a:pt x="179" y="899"/>
                  </a:lnTo>
                  <a:lnTo>
                    <a:pt x="179" y="916"/>
                  </a:lnTo>
                  <a:lnTo>
                    <a:pt x="180" y="935"/>
                  </a:lnTo>
                  <a:lnTo>
                    <a:pt x="180" y="954"/>
                  </a:lnTo>
                  <a:lnTo>
                    <a:pt x="180" y="972"/>
                  </a:lnTo>
                  <a:lnTo>
                    <a:pt x="180" y="991"/>
                  </a:lnTo>
                  <a:lnTo>
                    <a:pt x="180" y="1010"/>
                  </a:lnTo>
                  <a:lnTo>
                    <a:pt x="180" y="1028"/>
                  </a:lnTo>
                  <a:lnTo>
                    <a:pt x="180" y="1047"/>
                  </a:lnTo>
                  <a:lnTo>
                    <a:pt x="180" y="1067"/>
                  </a:lnTo>
                  <a:lnTo>
                    <a:pt x="180" y="946"/>
                  </a:lnTo>
                  <a:lnTo>
                    <a:pt x="181" y="855"/>
                  </a:lnTo>
                  <a:lnTo>
                    <a:pt x="181" y="783"/>
                  </a:lnTo>
                  <a:lnTo>
                    <a:pt x="181" y="725"/>
                  </a:lnTo>
                  <a:lnTo>
                    <a:pt x="181" y="678"/>
                  </a:lnTo>
                  <a:lnTo>
                    <a:pt x="181" y="639"/>
                  </a:lnTo>
                  <a:lnTo>
                    <a:pt x="181" y="605"/>
                  </a:lnTo>
                  <a:lnTo>
                    <a:pt x="181" y="579"/>
                  </a:lnTo>
                  <a:lnTo>
                    <a:pt x="181" y="556"/>
                  </a:lnTo>
                  <a:lnTo>
                    <a:pt x="181" y="537"/>
                  </a:lnTo>
                  <a:lnTo>
                    <a:pt x="181" y="521"/>
                  </a:lnTo>
                  <a:lnTo>
                    <a:pt x="183" y="508"/>
                  </a:lnTo>
                  <a:lnTo>
                    <a:pt x="183" y="497"/>
                  </a:lnTo>
                  <a:lnTo>
                    <a:pt x="183" y="489"/>
                  </a:lnTo>
                  <a:lnTo>
                    <a:pt x="183" y="482"/>
                  </a:lnTo>
                  <a:lnTo>
                    <a:pt x="183" y="477"/>
                  </a:lnTo>
                  <a:lnTo>
                    <a:pt x="183" y="473"/>
                  </a:lnTo>
                  <a:lnTo>
                    <a:pt x="183" y="472"/>
                  </a:lnTo>
                  <a:lnTo>
                    <a:pt x="183" y="471"/>
                  </a:lnTo>
                  <a:lnTo>
                    <a:pt x="183" y="472"/>
                  </a:lnTo>
                  <a:lnTo>
                    <a:pt x="184" y="473"/>
                  </a:lnTo>
                  <a:lnTo>
                    <a:pt x="184" y="477"/>
                  </a:lnTo>
                  <a:lnTo>
                    <a:pt x="184" y="480"/>
                  </a:lnTo>
                  <a:lnTo>
                    <a:pt x="184" y="484"/>
                  </a:lnTo>
                  <a:lnTo>
                    <a:pt x="184" y="489"/>
                  </a:lnTo>
                  <a:lnTo>
                    <a:pt x="184" y="496"/>
                  </a:lnTo>
                  <a:lnTo>
                    <a:pt x="184" y="502"/>
                  </a:lnTo>
                  <a:lnTo>
                    <a:pt x="184" y="509"/>
                  </a:lnTo>
                  <a:lnTo>
                    <a:pt x="184" y="517"/>
                  </a:lnTo>
                  <a:lnTo>
                    <a:pt x="185" y="526"/>
                  </a:lnTo>
                  <a:lnTo>
                    <a:pt x="185" y="534"/>
                  </a:lnTo>
                  <a:lnTo>
                    <a:pt x="185" y="543"/>
                  </a:lnTo>
                  <a:lnTo>
                    <a:pt x="185" y="553"/>
                  </a:lnTo>
                  <a:lnTo>
                    <a:pt x="185" y="563"/>
                  </a:lnTo>
                  <a:lnTo>
                    <a:pt x="185" y="574"/>
                  </a:lnTo>
                  <a:lnTo>
                    <a:pt x="185" y="586"/>
                  </a:lnTo>
                  <a:lnTo>
                    <a:pt x="185" y="597"/>
                  </a:lnTo>
                  <a:lnTo>
                    <a:pt x="185" y="609"/>
                  </a:lnTo>
                  <a:lnTo>
                    <a:pt x="185" y="621"/>
                  </a:lnTo>
                  <a:lnTo>
                    <a:pt x="186" y="633"/>
                  </a:lnTo>
                  <a:lnTo>
                    <a:pt x="186" y="645"/>
                  </a:lnTo>
                  <a:lnTo>
                    <a:pt x="186" y="659"/>
                  </a:lnTo>
                  <a:lnTo>
                    <a:pt x="186" y="672"/>
                  </a:lnTo>
                  <a:lnTo>
                    <a:pt x="186" y="687"/>
                  </a:lnTo>
                  <a:lnTo>
                    <a:pt x="186" y="700"/>
                  </a:lnTo>
                  <a:lnTo>
                    <a:pt x="186" y="714"/>
                  </a:lnTo>
                  <a:lnTo>
                    <a:pt x="186" y="729"/>
                  </a:lnTo>
                  <a:lnTo>
                    <a:pt x="186" y="743"/>
                  </a:lnTo>
                  <a:lnTo>
                    <a:pt x="187" y="759"/>
                  </a:lnTo>
                  <a:lnTo>
                    <a:pt x="187" y="773"/>
                  </a:lnTo>
                  <a:lnTo>
                    <a:pt x="187" y="789"/>
                  </a:lnTo>
                  <a:lnTo>
                    <a:pt x="187" y="804"/>
                  </a:lnTo>
                  <a:lnTo>
                    <a:pt x="187" y="820"/>
                  </a:lnTo>
                  <a:lnTo>
                    <a:pt x="187" y="835"/>
                  </a:lnTo>
                  <a:lnTo>
                    <a:pt x="187" y="852"/>
                  </a:lnTo>
                  <a:lnTo>
                    <a:pt x="187" y="867"/>
                  </a:lnTo>
                  <a:lnTo>
                    <a:pt x="187" y="884"/>
                  </a:lnTo>
                  <a:lnTo>
                    <a:pt x="188" y="795"/>
                  </a:lnTo>
                  <a:lnTo>
                    <a:pt x="188" y="725"/>
                  </a:lnTo>
                  <a:lnTo>
                    <a:pt x="188" y="669"/>
                  </a:lnTo>
                  <a:lnTo>
                    <a:pt x="188" y="622"/>
                  </a:lnTo>
                  <a:lnTo>
                    <a:pt x="188" y="583"/>
                  </a:lnTo>
                  <a:lnTo>
                    <a:pt x="188" y="552"/>
                  </a:lnTo>
                  <a:lnTo>
                    <a:pt x="188" y="524"/>
                  </a:lnTo>
                  <a:lnTo>
                    <a:pt x="188" y="502"/>
                  </a:lnTo>
                  <a:lnTo>
                    <a:pt x="188" y="483"/>
                  </a:lnTo>
                  <a:lnTo>
                    <a:pt x="188" y="468"/>
                  </a:lnTo>
                  <a:lnTo>
                    <a:pt x="189" y="456"/>
                  </a:lnTo>
                  <a:lnTo>
                    <a:pt x="189" y="445"/>
                  </a:lnTo>
                  <a:lnTo>
                    <a:pt x="189" y="437"/>
                  </a:lnTo>
                  <a:lnTo>
                    <a:pt x="189" y="430"/>
                  </a:lnTo>
                  <a:lnTo>
                    <a:pt x="189" y="426"/>
                  </a:lnTo>
                  <a:lnTo>
                    <a:pt x="189" y="422"/>
                  </a:lnTo>
                  <a:lnTo>
                    <a:pt x="189" y="421"/>
                  </a:lnTo>
                  <a:lnTo>
                    <a:pt x="189" y="420"/>
                  </a:lnTo>
                  <a:lnTo>
                    <a:pt x="189" y="421"/>
                  </a:lnTo>
                  <a:lnTo>
                    <a:pt x="190" y="422"/>
                  </a:lnTo>
                  <a:lnTo>
                    <a:pt x="190" y="426"/>
                  </a:lnTo>
                  <a:lnTo>
                    <a:pt x="190" y="429"/>
                  </a:lnTo>
                  <a:lnTo>
                    <a:pt x="190" y="433"/>
                  </a:lnTo>
                  <a:lnTo>
                    <a:pt x="190" y="439"/>
                  </a:lnTo>
                  <a:lnTo>
                    <a:pt x="190" y="445"/>
                  </a:lnTo>
                  <a:lnTo>
                    <a:pt x="190" y="451"/>
                  </a:lnTo>
                  <a:lnTo>
                    <a:pt x="190" y="459"/>
                  </a:lnTo>
                  <a:lnTo>
                    <a:pt x="190" y="467"/>
                  </a:lnTo>
                  <a:lnTo>
                    <a:pt x="191" y="474"/>
                  </a:lnTo>
                  <a:lnTo>
                    <a:pt x="191" y="483"/>
                  </a:lnTo>
                  <a:lnTo>
                    <a:pt x="191" y="493"/>
                  </a:lnTo>
                  <a:lnTo>
                    <a:pt x="191" y="503"/>
                  </a:lnTo>
                  <a:lnTo>
                    <a:pt x="191" y="513"/>
                  </a:lnTo>
                  <a:lnTo>
                    <a:pt x="191" y="524"/>
                  </a:lnTo>
                  <a:lnTo>
                    <a:pt x="191" y="536"/>
                  </a:lnTo>
                  <a:lnTo>
                    <a:pt x="191" y="547"/>
                  </a:lnTo>
                  <a:lnTo>
                    <a:pt x="191" y="559"/>
                  </a:lnTo>
                  <a:lnTo>
                    <a:pt x="191" y="571"/>
                  </a:lnTo>
                  <a:lnTo>
                    <a:pt x="193" y="583"/>
                  </a:lnTo>
                  <a:lnTo>
                    <a:pt x="193" y="597"/>
                  </a:lnTo>
                  <a:lnTo>
                    <a:pt x="193" y="610"/>
                  </a:lnTo>
                  <a:lnTo>
                    <a:pt x="193" y="623"/>
                  </a:lnTo>
                  <a:lnTo>
                    <a:pt x="193" y="637"/>
                  </a:lnTo>
                  <a:lnTo>
                    <a:pt x="193" y="651"/>
                  </a:lnTo>
                  <a:lnTo>
                    <a:pt x="193" y="664"/>
                  </a:lnTo>
                  <a:lnTo>
                    <a:pt x="193" y="679"/>
                  </a:lnTo>
                  <a:lnTo>
                    <a:pt x="193" y="694"/>
                  </a:lnTo>
                  <a:lnTo>
                    <a:pt x="194" y="709"/>
                  </a:lnTo>
                  <a:lnTo>
                    <a:pt x="194" y="724"/>
                  </a:lnTo>
                  <a:lnTo>
                    <a:pt x="194" y="739"/>
                  </a:lnTo>
                  <a:lnTo>
                    <a:pt x="194" y="754"/>
                  </a:lnTo>
                  <a:lnTo>
                    <a:pt x="194" y="770"/>
                  </a:lnTo>
                  <a:lnTo>
                    <a:pt x="194" y="786"/>
                  </a:lnTo>
                  <a:lnTo>
                    <a:pt x="194" y="802"/>
                  </a:lnTo>
                  <a:lnTo>
                    <a:pt x="194" y="819"/>
                  </a:lnTo>
                  <a:lnTo>
                    <a:pt x="194" y="835"/>
                  </a:lnTo>
                  <a:lnTo>
                    <a:pt x="195" y="851"/>
                  </a:lnTo>
                  <a:lnTo>
                    <a:pt x="195" y="869"/>
                  </a:lnTo>
                  <a:lnTo>
                    <a:pt x="195" y="885"/>
                  </a:lnTo>
                  <a:lnTo>
                    <a:pt x="195" y="902"/>
                  </a:lnTo>
                  <a:lnTo>
                    <a:pt x="195" y="919"/>
                  </a:lnTo>
                  <a:lnTo>
                    <a:pt x="195" y="936"/>
                  </a:lnTo>
                  <a:lnTo>
                    <a:pt x="195" y="954"/>
                  </a:lnTo>
                  <a:lnTo>
                    <a:pt x="195" y="971"/>
                  </a:lnTo>
                  <a:lnTo>
                    <a:pt x="195" y="988"/>
                  </a:lnTo>
                  <a:lnTo>
                    <a:pt x="195" y="1006"/>
                  </a:lnTo>
                  <a:lnTo>
                    <a:pt x="196" y="1025"/>
                  </a:lnTo>
                  <a:lnTo>
                    <a:pt x="196" y="1043"/>
                  </a:lnTo>
                  <a:lnTo>
                    <a:pt x="196" y="1061"/>
                  </a:lnTo>
                  <a:lnTo>
                    <a:pt x="196" y="1078"/>
                  </a:lnTo>
                  <a:lnTo>
                    <a:pt x="196" y="1097"/>
                  </a:lnTo>
                  <a:lnTo>
                    <a:pt x="196" y="1116"/>
                  </a:lnTo>
                  <a:lnTo>
                    <a:pt x="196" y="1134"/>
                  </a:lnTo>
                  <a:lnTo>
                    <a:pt x="196" y="1153"/>
                  </a:lnTo>
                  <a:lnTo>
                    <a:pt x="196" y="1172"/>
                  </a:lnTo>
                  <a:lnTo>
                    <a:pt x="197" y="1191"/>
                  </a:lnTo>
                  <a:lnTo>
                    <a:pt x="197" y="1209"/>
                  </a:lnTo>
                  <a:lnTo>
                    <a:pt x="197" y="1228"/>
                  </a:lnTo>
                  <a:lnTo>
                    <a:pt x="197" y="1247"/>
                  </a:lnTo>
                  <a:lnTo>
                    <a:pt x="197" y="1084"/>
                  </a:lnTo>
                  <a:lnTo>
                    <a:pt x="197" y="967"/>
                  </a:lnTo>
                  <a:lnTo>
                    <a:pt x="197" y="877"/>
                  </a:lnTo>
                  <a:lnTo>
                    <a:pt x="197" y="808"/>
                  </a:lnTo>
                  <a:lnTo>
                    <a:pt x="197" y="751"/>
                  </a:lnTo>
                  <a:lnTo>
                    <a:pt x="198" y="704"/>
                  </a:lnTo>
                  <a:lnTo>
                    <a:pt x="198" y="665"/>
                  </a:lnTo>
                  <a:lnTo>
                    <a:pt x="198" y="633"/>
                  </a:lnTo>
                  <a:lnTo>
                    <a:pt x="198" y="607"/>
                  </a:lnTo>
                  <a:lnTo>
                    <a:pt x="198" y="584"/>
                  </a:lnTo>
                  <a:lnTo>
                    <a:pt x="198" y="566"/>
                  </a:lnTo>
                  <a:lnTo>
                    <a:pt x="198" y="550"/>
                  </a:lnTo>
                  <a:lnTo>
                    <a:pt x="198" y="537"/>
                  </a:lnTo>
                  <a:lnTo>
                    <a:pt x="198" y="527"/>
                  </a:lnTo>
                  <a:lnTo>
                    <a:pt x="198" y="518"/>
                  </a:lnTo>
                  <a:lnTo>
                    <a:pt x="199" y="512"/>
                  </a:lnTo>
                  <a:lnTo>
                    <a:pt x="199" y="507"/>
                  </a:lnTo>
                  <a:lnTo>
                    <a:pt x="199" y="504"/>
                  </a:lnTo>
                  <a:lnTo>
                    <a:pt x="199" y="502"/>
                  </a:lnTo>
                  <a:lnTo>
                    <a:pt x="199" y="502"/>
                  </a:lnTo>
                  <a:lnTo>
                    <a:pt x="199" y="502"/>
                  </a:lnTo>
                  <a:lnTo>
                    <a:pt x="199" y="504"/>
                  </a:lnTo>
                  <a:lnTo>
                    <a:pt x="199" y="507"/>
                  </a:lnTo>
                  <a:lnTo>
                    <a:pt x="199" y="511"/>
                  </a:lnTo>
                  <a:lnTo>
                    <a:pt x="200" y="516"/>
                  </a:lnTo>
                  <a:lnTo>
                    <a:pt x="200" y="520"/>
                  </a:lnTo>
                  <a:lnTo>
                    <a:pt x="200" y="527"/>
                  </a:lnTo>
                  <a:lnTo>
                    <a:pt x="200" y="533"/>
                  </a:lnTo>
                  <a:lnTo>
                    <a:pt x="200" y="540"/>
                  </a:lnTo>
                  <a:lnTo>
                    <a:pt x="200" y="548"/>
                  </a:lnTo>
                  <a:lnTo>
                    <a:pt x="200" y="557"/>
                  </a:lnTo>
                  <a:lnTo>
                    <a:pt x="200" y="566"/>
                  </a:lnTo>
                  <a:lnTo>
                    <a:pt x="200" y="574"/>
                  </a:lnTo>
                  <a:lnTo>
                    <a:pt x="201" y="584"/>
                  </a:lnTo>
                  <a:lnTo>
                    <a:pt x="201" y="594"/>
                  </a:lnTo>
                  <a:lnTo>
                    <a:pt x="201" y="605"/>
                  </a:lnTo>
                  <a:lnTo>
                    <a:pt x="201" y="617"/>
                  </a:lnTo>
                  <a:lnTo>
                    <a:pt x="201" y="629"/>
                  </a:lnTo>
                  <a:lnTo>
                    <a:pt x="201" y="640"/>
                  </a:lnTo>
                  <a:lnTo>
                    <a:pt x="201" y="652"/>
                  </a:lnTo>
                  <a:lnTo>
                    <a:pt x="201" y="664"/>
                  </a:lnTo>
                  <a:lnTo>
                    <a:pt x="201" y="678"/>
                  </a:lnTo>
                  <a:lnTo>
                    <a:pt x="201" y="691"/>
                  </a:lnTo>
                  <a:lnTo>
                    <a:pt x="203" y="704"/>
                  </a:lnTo>
                  <a:lnTo>
                    <a:pt x="203" y="718"/>
                  </a:lnTo>
                  <a:lnTo>
                    <a:pt x="203" y="732"/>
                  </a:lnTo>
                  <a:lnTo>
                    <a:pt x="203" y="746"/>
                  </a:lnTo>
                  <a:lnTo>
                    <a:pt x="203" y="761"/>
                  </a:lnTo>
                  <a:lnTo>
                    <a:pt x="203" y="775"/>
                  </a:lnTo>
                  <a:lnTo>
                    <a:pt x="203" y="790"/>
                  </a:lnTo>
                  <a:lnTo>
                    <a:pt x="203" y="805"/>
                  </a:lnTo>
                  <a:lnTo>
                    <a:pt x="203" y="821"/>
                  </a:lnTo>
                  <a:lnTo>
                    <a:pt x="204" y="836"/>
                  </a:lnTo>
                  <a:lnTo>
                    <a:pt x="204" y="852"/>
                  </a:lnTo>
                  <a:lnTo>
                    <a:pt x="204" y="867"/>
                  </a:lnTo>
                  <a:lnTo>
                    <a:pt x="204" y="884"/>
                  </a:lnTo>
                  <a:lnTo>
                    <a:pt x="204" y="900"/>
                  </a:lnTo>
                  <a:lnTo>
                    <a:pt x="204" y="916"/>
                  </a:lnTo>
                  <a:lnTo>
                    <a:pt x="204" y="933"/>
                  </a:lnTo>
                  <a:lnTo>
                    <a:pt x="204" y="835"/>
                  </a:lnTo>
                  <a:lnTo>
                    <a:pt x="204" y="760"/>
                  </a:lnTo>
                  <a:lnTo>
                    <a:pt x="205" y="700"/>
                  </a:lnTo>
                  <a:lnTo>
                    <a:pt x="205" y="650"/>
                  </a:lnTo>
                  <a:lnTo>
                    <a:pt x="205" y="609"/>
                  </a:lnTo>
                  <a:lnTo>
                    <a:pt x="205" y="576"/>
                  </a:lnTo>
                  <a:lnTo>
                    <a:pt x="205" y="547"/>
                  </a:lnTo>
                  <a:lnTo>
                    <a:pt x="205" y="522"/>
                  </a:lnTo>
                  <a:lnTo>
                    <a:pt x="205" y="502"/>
                  </a:lnTo>
                  <a:lnTo>
                    <a:pt x="205" y="486"/>
                  </a:lnTo>
                  <a:lnTo>
                    <a:pt x="205" y="472"/>
                  </a:lnTo>
                  <a:lnTo>
                    <a:pt x="205" y="461"/>
                  </a:lnTo>
                  <a:lnTo>
                    <a:pt x="206" y="452"/>
                  </a:lnTo>
                  <a:lnTo>
                    <a:pt x="206" y="446"/>
                  </a:lnTo>
                  <a:lnTo>
                    <a:pt x="206" y="440"/>
                  </a:lnTo>
                  <a:lnTo>
                    <a:pt x="206" y="437"/>
                  </a:lnTo>
                  <a:lnTo>
                    <a:pt x="206" y="435"/>
                  </a:lnTo>
                  <a:lnTo>
                    <a:pt x="206" y="433"/>
                  </a:lnTo>
                  <a:lnTo>
                    <a:pt x="206" y="433"/>
                  </a:lnTo>
                  <a:lnTo>
                    <a:pt x="206" y="436"/>
                  </a:lnTo>
                  <a:lnTo>
                    <a:pt x="206" y="438"/>
                  </a:lnTo>
                  <a:lnTo>
                    <a:pt x="207" y="441"/>
                  </a:lnTo>
                  <a:lnTo>
                    <a:pt x="207" y="393"/>
                  </a:lnTo>
                  <a:lnTo>
                    <a:pt x="207" y="355"/>
                  </a:lnTo>
                  <a:lnTo>
                    <a:pt x="207" y="322"/>
                  </a:lnTo>
                  <a:lnTo>
                    <a:pt x="207" y="296"/>
                  </a:lnTo>
                  <a:lnTo>
                    <a:pt x="207" y="272"/>
                  </a:lnTo>
                  <a:lnTo>
                    <a:pt x="207" y="254"/>
                  </a:lnTo>
                  <a:lnTo>
                    <a:pt x="207" y="238"/>
                  </a:lnTo>
                  <a:lnTo>
                    <a:pt x="207" y="225"/>
                  </a:lnTo>
                  <a:lnTo>
                    <a:pt x="208" y="215"/>
                  </a:lnTo>
                  <a:lnTo>
                    <a:pt x="208" y="206"/>
                  </a:lnTo>
                  <a:lnTo>
                    <a:pt x="208" y="199"/>
                  </a:lnTo>
                  <a:lnTo>
                    <a:pt x="208" y="195"/>
                  </a:lnTo>
                  <a:lnTo>
                    <a:pt x="208" y="191"/>
                  </a:lnTo>
                  <a:lnTo>
                    <a:pt x="208" y="189"/>
                  </a:lnTo>
                  <a:lnTo>
                    <a:pt x="208" y="189"/>
                  </a:lnTo>
                  <a:lnTo>
                    <a:pt x="208" y="189"/>
                  </a:lnTo>
                  <a:lnTo>
                    <a:pt x="208" y="191"/>
                  </a:lnTo>
                  <a:lnTo>
                    <a:pt x="208" y="194"/>
                  </a:lnTo>
                  <a:lnTo>
                    <a:pt x="209" y="197"/>
                  </a:lnTo>
                  <a:lnTo>
                    <a:pt x="209" y="201"/>
                  </a:lnTo>
                  <a:lnTo>
                    <a:pt x="209" y="207"/>
                  </a:lnTo>
                  <a:lnTo>
                    <a:pt x="209" y="212"/>
                  </a:lnTo>
                  <a:lnTo>
                    <a:pt x="209" y="184"/>
                  </a:lnTo>
                  <a:lnTo>
                    <a:pt x="209" y="160"/>
                  </a:lnTo>
                  <a:lnTo>
                    <a:pt x="209" y="139"/>
                  </a:lnTo>
                  <a:lnTo>
                    <a:pt x="209" y="123"/>
                  </a:lnTo>
                  <a:lnTo>
                    <a:pt x="209" y="109"/>
                  </a:lnTo>
                  <a:lnTo>
                    <a:pt x="210" y="97"/>
                  </a:lnTo>
                  <a:lnTo>
                    <a:pt x="210" y="88"/>
                  </a:lnTo>
                  <a:lnTo>
                    <a:pt x="210" y="81"/>
                  </a:lnTo>
                  <a:lnTo>
                    <a:pt x="210" y="76"/>
                  </a:lnTo>
                  <a:lnTo>
                    <a:pt x="210" y="73"/>
                  </a:lnTo>
                  <a:lnTo>
                    <a:pt x="210" y="69"/>
                  </a:lnTo>
                  <a:lnTo>
                    <a:pt x="210" y="69"/>
                  </a:lnTo>
                  <a:lnTo>
                    <a:pt x="210" y="69"/>
                  </a:lnTo>
                  <a:lnTo>
                    <a:pt x="210" y="70"/>
                  </a:lnTo>
                  <a:lnTo>
                    <a:pt x="211" y="73"/>
                  </a:lnTo>
                  <a:lnTo>
                    <a:pt x="211" y="76"/>
                  </a:lnTo>
                  <a:lnTo>
                    <a:pt x="211" y="80"/>
                  </a:lnTo>
                  <a:lnTo>
                    <a:pt x="211" y="85"/>
                  </a:lnTo>
                  <a:lnTo>
                    <a:pt x="211" y="90"/>
                  </a:lnTo>
                  <a:lnTo>
                    <a:pt x="211" y="97"/>
                  </a:lnTo>
                  <a:lnTo>
                    <a:pt x="211" y="104"/>
                  </a:lnTo>
                  <a:lnTo>
                    <a:pt x="211" y="111"/>
                  </a:lnTo>
                  <a:lnTo>
                    <a:pt x="211" y="119"/>
                  </a:lnTo>
                  <a:lnTo>
                    <a:pt x="211" y="128"/>
                  </a:lnTo>
                  <a:lnTo>
                    <a:pt x="213" y="138"/>
                  </a:lnTo>
                  <a:lnTo>
                    <a:pt x="213" y="147"/>
                  </a:lnTo>
                  <a:lnTo>
                    <a:pt x="213" y="157"/>
                  </a:lnTo>
                  <a:lnTo>
                    <a:pt x="213" y="168"/>
                  </a:lnTo>
                  <a:lnTo>
                    <a:pt x="213" y="179"/>
                  </a:lnTo>
                  <a:lnTo>
                    <a:pt x="213" y="190"/>
                  </a:lnTo>
                  <a:lnTo>
                    <a:pt x="213" y="203"/>
                  </a:lnTo>
                  <a:lnTo>
                    <a:pt x="213" y="215"/>
                  </a:lnTo>
                  <a:lnTo>
                    <a:pt x="213" y="227"/>
                  </a:lnTo>
                  <a:lnTo>
                    <a:pt x="214" y="239"/>
                  </a:lnTo>
                  <a:lnTo>
                    <a:pt x="214" y="252"/>
                  </a:lnTo>
                  <a:lnTo>
                    <a:pt x="214" y="266"/>
                  </a:lnTo>
                  <a:lnTo>
                    <a:pt x="214" y="279"/>
                  </a:lnTo>
                  <a:lnTo>
                    <a:pt x="214" y="294"/>
                  </a:lnTo>
                  <a:lnTo>
                    <a:pt x="214" y="307"/>
                  </a:lnTo>
                  <a:lnTo>
                    <a:pt x="214" y="321"/>
                  </a:lnTo>
                  <a:lnTo>
                    <a:pt x="214" y="336"/>
                  </a:lnTo>
                  <a:lnTo>
                    <a:pt x="214" y="351"/>
                  </a:lnTo>
                  <a:lnTo>
                    <a:pt x="215" y="366"/>
                  </a:lnTo>
                  <a:lnTo>
                    <a:pt x="215" y="381"/>
                  </a:lnTo>
                  <a:lnTo>
                    <a:pt x="215" y="397"/>
                  </a:lnTo>
                  <a:lnTo>
                    <a:pt x="215" y="412"/>
                  </a:lnTo>
                  <a:lnTo>
                    <a:pt x="215" y="428"/>
                  </a:lnTo>
                  <a:lnTo>
                    <a:pt x="215" y="443"/>
                  </a:lnTo>
                  <a:lnTo>
                    <a:pt x="215" y="460"/>
                  </a:lnTo>
                  <a:lnTo>
                    <a:pt x="215" y="477"/>
                  </a:lnTo>
                  <a:lnTo>
                    <a:pt x="215" y="493"/>
                  </a:lnTo>
                  <a:lnTo>
                    <a:pt x="215" y="510"/>
                  </a:lnTo>
                  <a:lnTo>
                    <a:pt x="216" y="527"/>
                  </a:lnTo>
                  <a:lnTo>
                    <a:pt x="216" y="543"/>
                  </a:lnTo>
                  <a:lnTo>
                    <a:pt x="216" y="560"/>
                  </a:lnTo>
                  <a:lnTo>
                    <a:pt x="216" y="578"/>
                  </a:lnTo>
                  <a:lnTo>
                    <a:pt x="216" y="530"/>
                  </a:lnTo>
                  <a:lnTo>
                    <a:pt x="216" y="490"/>
                  </a:lnTo>
                  <a:lnTo>
                    <a:pt x="216" y="457"/>
                  </a:lnTo>
                  <a:lnTo>
                    <a:pt x="216" y="430"/>
                  </a:lnTo>
                  <a:lnTo>
                    <a:pt x="216" y="407"/>
                  </a:lnTo>
                  <a:lnTo>
                    <a:pt x="217" y="387"/>
                  </a:lnTo>
                  <a:lnTo>
                    <a:pt x="217" y="371"/>
                  </a:lnTo>
                  <a:lnTo>
                    <a:pt x="217" y="358"/>
                  </a:lnTo>
                  <a:lnTo>
                    <a:pt x="217" y="347"/>
                  </a:lnTo>
                  <a:lnTo>
                    <a:pt x="217" y="339"/>
                  </a:lnTo>
                  <a:lnTo>
                    <a:pt x="217" y="332"/>
                  </a:lnTo>
                  <a:lnTo>
                    <a:pt x="217" y="327"/>
                  </a:lnTo>
                  <a:lnTo>
                    <a:pt x="217" y="324"/>
                  </a:lnTo>
                  <a:lnTo>
                    <a:pt x="217" y="321"/>
                  </a:lnTo>
                  <a:lnTo>
                    <a:pt x="218" y="321"/>
                  </a:lnTo>
                  <a:lnTo>
                    <a:pt x="218" y="321"/>
                  </a:lnTo>
                  <a:lnTo>
                    <a:pt x="218" y="324"/>
                  </a:lnTo>
                  <a:lnTo>
                    <a:pt x="218" y="326"/>
                  </a:lnTo>
                  <a:lnTo>
                    <a:pt x="218" y="329"/>
                  </a:lnTo>
                  <a:lnTo>
                    <a:pt x="218" y="334"/>
                  </a:lnTo>
                  <a:lnTo>
                    <a:pt x="218" y="339"/>
                  </a:lnTo>
                  <a:lnTo>
                    <a:pt x="218" y="345"/>
                  </a:lnTo>
                  <a:lnTo>
                    <a:pt x="218" y="351"/>
                  </a:lnTo>
                  <a:lnTo>
                    <a:pt x="218" y="358"/>
                  </a:lnTo>
                  <a:lnTo>
                    <a:pt x="219" y="366"/>
                  </a:lnTo>
                  <a:lnTo>
                    <a:pt x="219" y="375"/>
                  </a:lnTo>
                  <a:lnTo>
                    <a:pt x="219" y="383"/>
                  </a:lnTo>
                  <a:lnTo>
                    <a:pt x="219" y="392"/>
                  </a:lnTo>
                  <a:lnTo>
                    <a:pt x="219" y="402"/>
                  </a:lnTo>
                  <a:lnTo>
                    <a:pt x="219" y="412"/>
                  </a:lnTo>
                  <a:lnTo>
                    <a:pt x="219" y="423"/>
                  </a:lnTo>
                  <a:lnTo>
                    <a:pt x="219" y="435"/>
                  </a:lnTo>
                  <a:lnTo>
                    <a:pt x="219" y="446"/>
                  </a:lnTo>
                  <a:lnTo>
                    <a:pt x="220" y="406"/>
                  </a:lnTo>
                  <a:lnTo>
                    <a:pt x="220" y="371"/>
                  </a:lnTo>
                  <a:lnTo>
                    <a:pt x="220" y="343"/>
                  </a:lnTo>
                  <a:lnTo>
                    <a:pt x="220" y="320"/>
                  </a:lnTo>
                  <a:lnTo>
                    <a:pt x="220" y="300"/>
                  </a:lnTo>
                  <a:lnTo>
                    <a:pt x="220" y="284"/>
                  </a:lnTo>
                  <a:lnTo>
                    <a:pt x="220" y="270"/>
                  </a:lnTo>
                  <a:lnTo>
                    <a:pt x="220" y="259"/>
                  </a:lnTo>
                  <a:lnTo>
                    <a:pt x="220" y="250"/>
                  </a:lnTo>
                  <a:lnTo>
                    <a:pt x="221" y="244"/>
                  </a:lnTo>
                  <a:lnTo>
                    <a:pt x="221" y="238"/>
                  </a:lnTo>
                  <a:lnTo>
                    <a:pt x="221" y="235"/>
                  </a:lnTo>
                  <a:lnTo>
                    <a:pt x="221" y="232"/>
                  </a:lnTo>
                  <a:lnTo>
                    <a:pt x="221" y="232"/>
                  </a:lnTo>
                  <a:lnTo>
                    <a:pt x="221" y="232"/>
                  </a:lnTo>
                  <a:lnTo>
                    <a:pt x="221" y="234"/>
                  </a:lnTo>
                  <a:lnTo>
                    <a:pt x="221" y="236"/>
                  </a:lnTo>
                  <a:lnTo>
                    <a:pt x="221" y="240"/>
                  </a:lnTo>
                  <a:lnTo>
                    <a:pt x="221" y="244"/>
                  </a:lnTo>
                  <a:lnTo>
                    <a:pt x="222" y="249"/>
                  </a:lnTo>
                  <a:lnTo>
                    <a:pt x="222" y="255"/>
                  </a:lnTo>
                  <a:lnTo>
                    <a:pt x="222" y="261"/>
                  </a:lnTo>
                  <a:lnTo>
                    <a:pt x="222" y="268"/>
                  </a:lnTo>
                  <a:lnTo>
                    <a:pt x="222" y="276"/>
                  </a:lnTo>
                  <a:lnTo>
                    <a:pt x="222" y="245"/>
                  </a:lnTo>
                  <a:lnTo>
                    <a:pt x="222" y="219"/>
                  </a:lnTo>
                  <a:lnTo>
                    <a:pt x="222" y="197"/>
                  </a:lnTo>
                  <a:lnTo>
                    <a:pt x="222" y="178"/>
                  </a:lnTo>
                  <a:lnTo>
                    <a:pt x="224" y="164"/>
                  </a:lnTo>
                  <a:lnTo>
                    <a:pt x="224" y="151"/>
                  </a:lnTo>
                  <a:lnTo>
                    <a:pt x="224" y="141"/>
                  </a:lnTo>
                  <a:lnTo>
                    <a:pt x="224" y="133"/>
                  </a:lnTo>
                  <a:lnTo>
                    <a:pt x="224" y="127"/>
                  </a:lnTo>
                  <a:lnTo>
                    <a:pt x="224" y="123"/>
                  </a:lnTo>
                  <a:lnTo>
                    <a:pt x="224" y="119"/>
                  </a:lnTo>
                  <a:lnTo>
                    <a:pt x="224" y="118"/>
                  </a:lnTo>
                  <a:lnTo>
                    <a:pt x="224" y="118"/>
                  </a:lnTo>
                  <a:lnTo>
                    <a:pt x="225" y="118"/>
                  </a:lnTo>
                  <a:lnTo>
                    <a:pt x="225" y="120"/>
                  </a:lnTo>
                  <a:lnTo>
                    <a:pt x="225" y="124"/>
                  </a:lnTo>
                  <a:lnTo>
                    <a:pt x="225" y="127"/>
                  </a:lnTo>
                  <a:lnTo>
                    <a:pt x="225" y="131"/>
                  </a:lnTo>
                  <a:lnTo>
                    <a:pt x="225" y="137"/>
                  </a:lnTo>
                  <a:lnTo>
                    <a:pt x="225" y="144"/>
                  </a:lnTo>
                  <a:lnTo>
                    <a:pt x="225" y="150"/>
                  </a:lnTo>
                  <a:lnTo>
                    <a:pt x="225" y="157"/>
                  </a:lnTo>
                  <a:lnTo>
                    <a:pt x="225" y="165"/>
                  </a:lnTo>
                  <a:lnTo>
                    <a:pt x="226" y="174"/>
                  </a:lnTo>
                  <a:lnTo>
                    <a:pt x="226" y="183"/>
                  </a:lnTo>
                  <a:lnTo>
                    <a:pt x="226" y="193"/>
                  </a:lnTo>
                  <a:lnTo>
                    <a:pt x="226" y="203"/>
                  </a:lnTo>
                  <a:lnTo>
                    <a:pt x="226" y="212"/>
                  </a:lnTo>
                  <a:lnTo>
                    <a:pt x="226" y="224"/>
                  </a:lnTo>
                  <a:lnTo>
                    <a:pt x="226" y="235"/>
                  </a:lnTo>
                  <a:lnTo>
                    <a:pt x="226" y="246"/>
                  </a:lnTo>
                  <a:lnTo>
                    <a:pt x="226" y="258"/>
                  </a:lnTo>
                  <a:lnTo>
                    <a:pt x="227" y="270"/>
                  </a:lnTo>
                  <a:lnTo>
                    <a:pt x="227" y="282"/>
                  </a:lnTo>
                  <a:lnTo>
                    <a:pt x="227" y="296"/>
                  </a:lnTo>
                  <a:lnTo>
                    <a:pt x="227" y="309"/>
                  </a:lnTo>
                  <a:lnTo>
                    <a:pt x="227" y="322"/>
                  </a:lnTo>
                  <a:lnTo>
                    <a:pt x="227" y="336"/>
                  </a:lnTo>
                  <a:lnTo>
                    <a:pt x="227" y="350"/>
                  </a:lnTo>
                  <a:lnTo>
                    <a:pt x="227" y="365"/>
                  </a:lnTo>
                  <a:lnTo>
                    <a:pt x="227" y="379"/>
                  </a:lnTo>
                  <a:lnTo>
                    <a:pt x="228" y="393"/>
                  </a:lnTo>
                  <a:lnTo>
                    <a:pt x="228" y="409"/>
                  </a:lnTo>
                  <a:lnTo>
                    <a:pt x="228" y="423"/>
                  </a:lnTo>
                  <a:lnTo>
                    <a:pt x="228" y="439"/>
                  </a:lnTo>
                  <a:lnTo>
                    <a:pt x="228" y="455"/>
                  </a:lnTo>
                  <a:lnTo>
                    <a:pt x="228" y="470"/>
                  </a:lnTo>
                  <a:lnTo>
                    <a:pt x="228" y="486"/>
                  </a:lnTo>
                  <a:lnTo>
                    <a:pt x="228" y="502"/>
                  </a:lnTo>
                  <a:lnTo>
                    <a:pt x="228" y="519"/>
                  </a:lnTo>
                  <a:lnTo>
                    <a:pt x="228" y="534"/>
                  </a:lnTo>
                  <a:lnTo>
                    <a:pt x="229" y="551"/>
                  </a:lnTo>
                  <a:lnTo>
                    <a:pt x="229" y="568"/>
                  </a:lnTo>
                  <a:lnTo>
                    <a:pt x="229" y="586"/>
                  </a:lnTo>
                  <a:lnTo>
                    <a:pt x="229" y="602"/>
                  </a:lnTo>
                  <a:lnTo>
                    <a:pt x="229" y="619"/>
                  </a:lnTo>
                  <a:lnTo>
                    <a:pt x="229" y="637"/>
                  </a:lnTo>
                  <a:lnTo>
                    <a:pt x="229" y="654"/>
                  </a:lnTo>
                  <a:lnTo>
                    <a:pt x="229" y="671"/>
                  </a:lnTo>
                  <a:lnTo>
                    <a:pt x="229" y="689"/>
                  </a:lnTo>
                  <a:lnTo>
                    <a:pt x="230" y="707"/>
                  </a:lnTo>
                  <a:lnTo>
                    <a:pt x="230" y="724"/>
                  </a:lnTo>
                  <a:lnTo>
                    <a:pt x="230" y="743"/>
                  </a:lnTo>
                  <a:lnTo>
                    <a:pt x="230" y="761"/>
                  </a:lnTo>
                  <a:lnTo>
                    <a:pt x="230" y="779"/>
                  </a:lnTo>
                  <a:lnTo>
                    <a:pt x="230" y="798"/>
                  </a:lnTo>
                  <a:lnTo>
                    <a:pt x="230" y="816"/>
                  </a:lnTo>
                  <a:lnTo>
                    <a:pt x="230" y="834"/>
                  </a:lnTo>
                  <a:lnTo>
                    <a:pt x="230" y="853"/>
                  </a:lnTo>
                  <a:lnTo>
                    <a:pt x="231" y="872"/>
                  </a:lnTo>
                  <a:lnTo>
                    <a:pt x="231" y="891"/>
                  </a:lnTo>
                  <a:lnTo>
                    <a:pt x="231" y="910"/>
                  </a:lnTo>
                  <a:lnTo>
                    <a:pt x="231" y="929"/>
                  </a:lnTo>
                  <a:lnTo>
                    <a:pt x="231" y="947"/>
                  </a:lnTo>
                  <a:lnTo>
                    <a:pt x="231" y="967"/>
                  </a:lnTo>
                  <a:lnTo>
                    <a:pt x="231" y="986"/>
                  </a:lnTo>
                  <a:lnTo>
                    <a:pt x="231" y="1005"/>
                  </a:lnTo>
                  <a:lnTo>
                    <a:pt x="231" y="1025"/>
                  </a:lnTo>
                  <a:lnTo>
                    <a:pt x="231" y="1044"/>
                  </a:lnTo>
                  <a:lnTo>
                    <a:pt x="232" y="1064"/>
                  </a:lnTo>
                  <a:lnTo>
                    <a:pt x="232" y="1084"/>
                  </a:lnTo>
                  <a:lnTo>
                    <a:pt x="232" y="1103"/>
                  </a:lnTo>
                  <a:lnTo>
                    <a:pt x="232" y="1123"/>
                  </a:lnTo>
                  <a:lnTo>
                    <a:pt x="232" y="991"/>
                  </a:lnTo>
                  <a:lnTo>
                    <a:pt x="232" y="892"/>
                  </a:lnTo>
                  <a:lnTo>
                    <a:pt x="232" y="815"/>
                  </a:lnTo>
                  <a:lnTo>
                    <a:pt x="232" y="753"/>
                  </a:lnTo>
                  <a:lnTo>
                    <a:pt x="232" y="703"/>
                  </a:lnTo>
                  <a:lnTo>
                    <a:pt x="234" y="662"/>
                  </a:lnTo>
                  <a:lnTo>
                    <a:pt x="234" y="628"/>
                  </a:lnTo>
                  <a:lnTo>
                    <a:pt x="234" y="599"/>
                  </a:lnTo>
                  <a:lnTo>
                    <a:pt x="234" y="574"/>
                  </a:lnTo>
                  <a:lnTo>
                    <a:pt x="234" y="554"/>
                  </a:lnTo>
                  <a:lnTo>
                    <a:pt x="234" y="538"/>
                  </a:lnTo>
                  <a:lnTo>
                    <a:pt x="234" y="523"/>
                  </a:lnTo>
                  <a:lnTo>
                    <a:pt x="234" y="512"/>
                  </a:lnTo>
                  <a:lnTo>
                    <a:pt x="234" y="503"/>
                  </a:lnTo>
                  <a:lnTo>
                    <a:pt x="235" y="496"/>
                  </a:lnTo>
                  <a:lnTo>
                    <a:pt x="235" y="491"/>
                  </a:lnTo>
                  <a:lnTo>
                    <a:pt x="235" y="487"/>
                  </a:lnTo>
                  <a:lnTo>
                    <a:pt x="235" y="484"/>
                  </a:lnTo>
                  <a:lnTo>
                    <a:pt x="235" y="483"/>
                  </a:lnTo>
                  <a:lnTo>
                    <a:pt x="235" y="483"/>
                  </a:lnTo>
                  <a:lnTo>
                    <a:pt x="235" y="486"/>
                  </a:lnTo>
                  <a:lnTo>
                    <a:pt x="235" y="488"/>
                  </a:lnTo>
                  <a:lnTo>
                    <a:pt x="235" y="491"/>
                  </a:lnTo>
                  <a:lnTo>
                    <a:pt x="235" y="494"/>
                  </a:lnTo>
                  <a:lnTo>
                    <a:pt x="236" y="500"/>
                  </a:lnTo>
                  <a:lnTo>
                    <a:pt x="236" y="506"/>
                  </a:lnTo>
                  <a:lnTo>
                    <a:pt x="236" y="512"/>
                  </a:lnTo>
                  <a:lnTo>
                    <a:pt x="236" y="519"/>
                  </a:lnTo>
                  <a:lnTo>
                    <a:pt x="236" y="527"/>
                  </a:lnTo>
                  <a:lnTo>
                    <a:pt x="236" y="534"/>
                  </a:lnTo>
                  <a:lnTo>
                    <a:pt x="236" y="543"/>
                  </a:lnTo>
                  <a:lnTo>
                    <a:pt x="236" y="552"/>
                  </a:lnTo>
                  <a:lnTo>
                    <a:pt x="236" y="562"/>
                  </a:lnTo>
                  <a:lnTo>
                    <a:pt x="237" y="572"/>
                  </a:lnTo>
                  <a:lnTo>
                    <a:pt x="237" y="583"/>
                  </a:lnTo>
                  <a:lnTo>
                    <a:pt x="237" y="594"/>
                  </a:lnTo>
                  <a:lnTo>
                    <a:pt x="237" y="605"/>
                  </a:lnTo>
                  <a:lnTo>
                    <a:pt x="237" y="618"/>
                  </a:lnTo>
                  <a:lnTo>
                    <a:pt x="237" y="629"/>
                  </a:lnTo>
                  <a:lnTo>
                    <a:pt x="237" y="642"/>
                  </a:lnTo>
                  <a:lnTo>
                    <a:pt x="237" y="654"/>
                  </a:lnTo>
                  <a:lnTo>
                    <a:pt x="237" y="668"/>
                  </a:lnTo>
                  <a:lnTo>
                    <a:pt x="238" y="681"/>
                  </a:lnTo>
                  <a:lnTo>
                    <a:pt x="238" y="694"/>
                  </a:lnTo>
                  <a:lnTo>
                    <a:pt x="238" y="708"/>
                  </a:lnTo>
                  <a:lnTo>
                    <a:pt x="238" y="722"/>
                  </a:lnTo>
                  <a:lnTo>
                    <a:pt x="238" y="736"/>
                  </a:lnTo>
                  <a:lnTo>
                    <a:pt x="238" y="751"/>
                  </a:lnTo>
                  <a:lnTo>
                    <a:pt x="238" y="766"/>
                  </a:lnTo>
                  <a:lnTo>
                    <a:pt x="238" y="781"/>
                  </a:lnTo>
                  <a:lnTo>
                    <a:pt x="238" y="796"/>
                  </a:lnTo>
                  <a:lnTo>
                    <a:pt x="238" y="812"/>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 name="Freeform 49"/>
            <p:cNvSpPr>
              <a:spLocks/>
            </p:cNvSpPr>
            <p:nvPr/>
          </p:nvSpPr>
          <p:spPr bwMode="auto">
            <a:xfrm>
              <a:off x="2380" y="839"/>
              <a:ext cx="239" cy="1358"/>
            </a:xfrm>
            <a:custGeom>
              <a:avLst/>
              <a:gdLst>
                <a:gd name="T0" fmla="*/ 4 w 239"/>
                <a:gd name="T1" fmla="*/ 1160 h 1358"/>
                <a:gd name="T2" fmla="*/ 8 w 239"/>
                <a:gd name="T3" fmla="*/ 340 h 1358"/>
                <a:gd name="T4" fmla="*/ 12 w 239"/>
                <a:gd name="T5" fmla="*/ 294 h 1358"/>
                <a:gd name="T6" fmla="*/ 16 w 239"/>
                <a:gd name="T7" fmla="*/ 341 h 1358"/>
                <a:gd name="T8" fmla="*/ 19 w 239"/>
                <a:gd name="T9" fmla="*/ 188 h 1358"/>
                <a:gd name="T10" fmla="*/ 23 w 239"/>
                <a:gd name="T11" fmla="*/ 489 h 1358"/>
                <a:gd name="T12" fmla="*/ 27 w 239"/>
                <a:gd name="T13" fmla="*/ 388 h 1358"/>
                <a:gd name="T14" fmla="*/ 31 w 239"/>
                <a:gd name="T15" fmla="*/ 39 h 1358"/>
                <a:gd name="T16" fmla="*/ 34 w 239"/>
                <a:gd name="T17" fmla="*/ 319 h 1358"/>
                <a:gd name="T18" fmla="*/ 39 w 239"/>
                <a:gd name="T19" fmla="*/ 875 h 1358"/>
                <a:gd name="T20" fmla="*/ 42 w 239"/>
                <a:gd name="T21" fmla="*/ 312 h 1358"/>
                <a:gd name="T22" fmla="*/ 46 w 239"/>
                <a:gd name="T23" fmla="*/ 628 h 1358"/>
                <a:gd name="T24" fmla="*/ 50 w 239"/>
                <a:gd name="T25" fmla="*/ 349 h 1358"/>
                <a:gd name="T26" fmla="*/ 53 w 239"/>
                <a:gd name="T27" fmla="*/ 483 h 1358"/>
                <a:gd name="T28" fmla="*/ 58 w 239"/>
                <a:gd name="T29" fmla="*/ 449 h 1358"/>
                <a:gd name="T30" fmla="*/ 61 w 239"/>
                <a:gd name="T31" fmla="*/ 409 h 1358"/>
                <a:gd name="T32" fmla="*/ 66 w 239"/>
                <a:gd name="T33" fmla="*/ 206 h 1358"/>
                <a:gd name="T34" fmla="*/ 69 w 239"/>
                <a:gd name="T35" fmla="*/ 498 h 1358"/>
                <a:gd name="T36" fmla="*/ 72 w 239"/>
                <a:gd name="T37" fmla="*/ 257 h 1358"/>
                <a:gd name="T38" fmla="*/ 77 w 239"/>
                <a:gd name="T39" fmla="*/ 513 h 1358"/>
                <a:gd name="T40" fmla="*/ 80 w 239"/>
                <a:gd name="T41" fmla="*/ 316 h 1358"/>
                <a:gd name="T42" fmla="*/ 84 w 239"/>
                <a:gd name="T43" fmla="*/ 468 h 1358"/>
                <a:gd name="T44" fmla="*/ 88 w 239"/>
                <a:gd name="T45" fmla="*/ 404 h 1358"/>
                <a:gd name="T46" fmla="*/ 92 w 239"/>
                <a:gd name="T47" fmla="*/ 417 h 1358"/>
                <a:gd name="T48" fmla="*/ 96 w 239"/>
                <a:gd name="T49" fmla="*/ 515 h 1358"/>
                <a:gd name="T50" fmla="*/ 99 w 239"/>
                <a:gd name="T51" fmla="*/ 1 h 1358"/>
                <a:gd name="T52" fmla="*/ 103 w 239"/>
                <a:gd name="T53" fmla="*/ 298 h 1358"/>
                <a:gd name="T54" fmla="*/ 107 w 239"/>
                <a:gd name="T55" fmla="*/ 183 h 1358"/>
                <a:gd name="T56" fmla="*/ 111 w 239"/>
                <a:gd name="T57" fmla="*/ 46 h 1358"/>
                <a:gd name="T58" fmla="*/ 114 w 239"/>
                <a:gd name="T59" fmla="*/ 397 h 1358"/>
                <a:gd name="T60" fmla="*/ 119 w 239"/>
                <a:gd name="T61" fmla="*/ 212 h 1358"/>
                <a:gd name="T62" fmla="*/ 122 w 239"/>
                <a:gd name="T63" fmla="*/ 72 h 1358"/>
                <a:gd name="T64" fmla="*/ 125 w 239"/>
                <a:gd name="T65" fmla="*/ 388 h 1358"/>
                <a:gd name="T66" fmla="*/ 130 w 239"/>
                <a:gd name="T67" fmla="*/ 197 h 1358"/>
                <a:gd name="T68" fmla="*/ 133 w 239"/>
                <a:gd name="T69" fmla="*/ 117 h 1358"/>
                <a:gd name="T70" fmla="*/ 138 w 239"/>
                <a:gd name="T71" fmla="*/ 391 h 1358"/>
                <a:gd name="T72" fmla="*/ 141 w 239"/>
                <a:gd name="T73" fmla="*/ 198 h 1358"/>
                <a:gd name="T74" fmla="*/ 145 w 239"/>
                <a:gd name="T75" fmla="*/ 98 h 1358"/>
                <a:gd name="T76" fmla="*/ 149 w 239"/>
                <a:gd name="T77" fmla="*/ 377 h 1358"/>
                <a:gd name="T78" fmla="*/ 152 w 239"/>
                <a:gd name="T79" fmla="*/ 198 h 1358"/>
                <a:gd name="T80" fmla="*/ 157 w 239"/>
                <a:gd name="T81" fmla="*/ 118 h 1358"/>
                <a:gd name="T82" fmla="*/ 160 w 239"/>
                <a:gd name="T83" fmla="*/ 427 h 1358"/>
                <a:gd name="T84" fmla="*/ 164 w 239"/>
                <a:gd name="T85" fmla="*/ 368 h 1358"/>
                <a:gd name="T86" fmla="*/ 168 w 239"/>
                <a:gd name="T87" fmla="*/ 428 h 1358"/>
                <a:gd name="T88" fmla="*/ 172 w 239"/>
                <a:gd name="T89" fmla="*/ 218 h 1358"/>
                <a:gd name="T90" fmla="*/ 175 w 239"/>
                <a:gd name="T91" fmla="*/ 692 h 1358"/>
                <a:gd name="T92" fmla="*/ 179 w 239"/>
                <a:gd name="T93" fmla="*/ 289 h 1358"/>
                <a:gd name="T94" fmla="*/ 183 w 239"/>
                <a:gd name="T95" fmla="*/ 720 h 1358"/>
                <a:gd name="T96" fmla="*/ 187 w 239"/>
                <a:gd name="T97" fmla="*/ 300 h 1358"/>
                <a:gd name="T98" fmla="*/ 191 w 239"/>
                <a:gd name="T99" fmla="*/ 193 h 1358"/>
                <a:gd name="T100" fmla="*/ 194 w 239"/>
                <a:gd name="T101" fmla="*/ 421 h 1358"/>
                <a:gd name="T102" fmla="*/ 199 w 239"/>
                <a:gd name="T103" fmla="*/ 206 h 1358"/>
                <a:gd name="T104" fmla="*/ 202 w 239"/>
                <a:gd name="T105" fmla="*/ 546 h 1358"/>
                <a:gd name="T106" fmla="*/ 205 w 239"/>
                <a:gd name="T107" fmla="*/ 1118 h 1358"/>
                <a:gd name="T108" fmla="*/ 210 w 239"/>
                <a:gd name="T109" fmla="*/ 337 h 1358"/>
                <a:gd name="T110" fmla="*/ 213 w 239"/>
                <a:gd name="T111" fmla="*/ 150 h 1358"/>
                <a:gd name="T112" fmla="*/ 218 w 239"/>
                <a:gd name="T113" fmla="*/ 424 h 1358"/>
                <a:gd name="T114" fmla="*/ 221 w 239"/>
                <a:gd name="T115" fmla="*/ 205 h 1358"/>
                <a:gd name="T116" fmla="*/ 225 w 239"/>
                <a:gd name="T117" fmla="*/ 97 h 1358"/>
                <a:gd name="T118" fmla="*/ 229 w 239"/>
                <a:gd name="T119" fmla="*/ 392 h 1358"/>
                <a:gd name="T120" fmla="*/ 232 w 239"/>
                <a:gd name="T121" fmla="*/ 216 h 1358"/>
                <a:gd name="T122" fmla="*/ 236 w 239"/>
                <a:gd name="T123" fmla="*/ 43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9" h="1358">
                  <a:moveTo>
                    <a:pt x="0" y="612"/>
                  </a:moveTo>
                  <a:lnTo>
                    <a:pt x="1" y="628"/>
                  </a:lnTo>
                  <a:lnTo>
                    <a:pt x="1" y="643"/>
                  </a:lnTo>
                  <a:lnTo>
                    <a:pt x="1" y="659"/>
                  </a:lnTo>
                  <a:lnTo>
                    <a:pt x="1" y="675"/>
                  </a:lnTo>
                  <a:lnTo>
                    <a:pt x="1" y="692"/>
                  </a:lnTo>
                  <a:lnTo>
                    <a:pt x="1" y="707"/>
                  </a:lnTo>
                  <a:lnTo>
                    <a:pt x="1" y="724"/>
                  </a:lnTo>
                  <a:lnTo>
                    <a:pt x="1" y="742"/>
                  </a:lnTo>
                  <a:lnTo>
                    <a:pt x="1" y="759"/>
                  </a:lnTo>
                  <a:lnTo>
                    <a:pt x="2" y="775"/>
                  </a:lnTo>
                  <a:lnTo>
                    <a:pt x="2" y="793"/>
                  </a:lnTo>
                  <a:lnTo>
                    <a:pt x="2" y="810"/>
                  </a:lnTo>
                  <a:lnTo>
                    <a:pt x="2" y="827"/>
                  </a:lnTo>
                  <a:lnTo>
                    <a:pt x="2" y="845"/>
                  </a:lnTo>
                  <a:lnTo>
                    <a:pt x="2" y="863"/>
                  </a:lnTo>
                  <a:lnTo>
                    <a:pt x="2" y="881"/>
                  </a:lnTo>
                  <a:lnTo>
                    <a:pt x="2" y="898"/>
                  </a:lnTo>
                  <a:lnTo>
                    <a:pt x="2" y="916"/>
                  </a:lnTo>
                  <a:lnTo>
                    <a:pt x="3" y="935"/>
                  </a:lnTo>
                  <a:lnTo>
                    <a:pt x="3" y="953"/>
                  </a:lnTo>
                  <a:lnTo>
                    <a:pt x="3" y="972"/>
                  </a:lnTo>
                  <a:lnTo>
                    <a:pt x="3" y="991"/>
                  </a:lnTo>
                  <a:lnTo>
                    <a:pt x="3" y="1008"/>
                  </a:lnTo>
                  <a:lnTo>
                    <a:pt x="3" y="1027"/>
                  </a:lnTo>
                  <a:lnTo>
                    <a:pt x="3" y="1046"/>
                  </a:lnTo>
                  <a:lnTo>
                    <a:pt x="3" y="1065"/>
                  </a:lnTo>
                  <a:lnTo>
                    <a:pt x="3" y="1084"/>
                  </a:lnTo>
                  <a:lnTo>
                    <a:pt x="3" y="1103"/>
                  </a:lnTo>
                  <a:lnTo>
                    <a:pt x="4" y="1122"/>
                  </a:lnTo>
                  <a:lnTo>
                    <a:pt x="4" y="1142"/>
                  </a:lnTo>
                  <a:lnTo>
                    <a:pt x="4" y="1160"/>
                  </a:lnTo>
                  <a:lnTo>
                    <a:pt x="4" y="1180"/>
                  </a:lnTo>
                  <a:lnTo>
                    <a:pt x="4" y="1199"/>
                  </a:lnTo>
                  <a:lnTo>
                    <a:pt x="4" y="1219"/>
                  </a:lnTo>
                  <a:lnTo>
                    <a:pt x="4" y="1238"/>
                  </a:lnTo>
                  <a:lnTo>
                    <a:pt x="4" y="1258"/>
                  </a:lnTo>
                  <a:lnTo>
                    <a:pt x="4" y="1278"/>
                  </a:lnTo>
                  <a:lnTo>
                    <a:pt x="6" y="1298"/>
                  </a:lnTo>
                  <a:lnTo>
                    <a:pt x="6" y="1318"/>
                  </a:lnTo>
                  <a:lnTo>
                    <a:pt x="6" y="1338"/>
                  </a:lnTo>
                  <a:lnTo>
                    <a:pt x="6" y="1358"/>
                  </a:lnTo>
                  <a:lnTo>
                    <a:pt x="6" y="1096"/>
                  </a:lnTo>
                  <a:lnTo>
                    <a:pt x="6" y="928"/>
                  </a:lnTo>
                  <a:lnTo>
                    <a:pt x="6" y="810"/>
                  </a:lnTo>
                  <a:lnTo>
                    <a:pt x="6" y="720"/>
                  </a:lnTo>
                  <a:lnTo>
                    <a:pt x="6" y="649"/>
                  </a:lnTo>
                  <a:lnTo>
                    <a:pt x="7" y="591"/>
                  </a:lnTo>
                  <a:lnTo>
                    <a:pt x="7" y="544"/>
                  </a:lnTo>
                  <a:lnTo>
                    <a:pt x="7" y="504"/>
                  </a:lnTo>
                  <a:lnTo>
                    <a:pt x="7" y="472"/>
                  </a:lnTo>
                  <a:lnTo>
                    <a:pt x="7" y="445"/>
                  </a:lnTo>
                  <a:lnTo>
                    <a:pt x="7" y="422"/>
                  </a:lnTo>
                  <a:lnTo>
                    <a:pt x="7" y="403"/>
                  </a:lnTo>
                  <a:lnTo>
                    <a:pt x="7" y="388"/>
                  </a:lnTo>
                  <a:lnTo>
                    <a:pt x="7" y="374"/>
                  </a:lnTo>
                  <a:lnTo>
                    <a:pt x="7" y="364"/>
                  </a:lnTo>
                  <a:lnTo>
                    <a:pt x="8" y="356"/>
                  </a:lnTo>
                  <a:lnTo>
                    <a:pt x="8" y="349"/>
                  </a:lnTo>
                  <a:lnTo>
                    <a:pt x="8" y="344"/>
                  </a:lnTo>
                  <a:lnTo>
                    <a:pt x="8" y="341"/>
                  </a:lnTo>
                  <a:lnTo>
                    <a:pt x="8" y="340"/>
                  </a:lnTo>
                  <a:lnTo>
                    <a:pt x="8" y="339"/>
                  </a:lnTo>
                  <a:lnTo>
                    <a:pt x="8" y="340"/>
                  </a:lnTo>
                  <a:lnTo>
                    <a:pt x="8" y="341"/>
                  </a:lnTo>
                  <a:lnTo>
                    <a:pt x="8" y="344"/>
                  </a:lnTo>
                  <a:lnTo>
                    <a:pt x="9" y="348"/>
                  </a:lnTo>
                  <a:lnTo>
                    <a:pt x="9" y="352"/>
                  </a:lnTo>
                  <a:lnTo>
                    <a:pt x="9" y="357"/>
                  </a:lnTo>
                  <a:lnTo>
                    <a:pt x="9" y="363"/>
                  </a:lnTo>
                  <a:lnTo>
                    <a:pt x="9" y="370"/>
                  </a:lnTo>
                  <a:lnTo>
                    <a:pt x="9" y="377"/>
                  </a:lnTo>
                  <a:lnTo>
                    <a:pt x="9" y="384"/>
                  </a:lnTo>
                  <a:lnTo>
                    <a:pt x="9" y="393"/>
                  </a:lnTo>
                  <a:lnTo>
                    <a:pt x="9" y="402"/>
                  </a:lnTo>
                  <a:lnTo>
                    <a:pt x="9" y="411"/>
                  </a:lnTo>
                  <a:lnTo>
                    <a:pt x="10" y="421"/>
                  </a:lnTo>
                  <a:lnTo>
                    <a:pt x="10" y="431"/>
                  </a:lnTo>
                  <a:lnTo>
                    <a:pt x="10" y="442"/>
                  </a:lnTo>
                  <a:lnTo>
                    <a:pt x="10" y="453"/>
                  </a:lnTo>
                  <a:lnTo>
                    <a:pt x="10" y="464"/>
                  </a:lnTo>
                  <a:lnTo>
                    <a:pt x="10" y="477"/>
                  </a:lnTo>
                  <a:lnTo>
                    <a:pt x="10" y="489"/>
                  </a:lnTo>
                  <a:lnTo>
                    <a:pt x="10" y="501"/>
                  </a:lnTo>
                  <a:lnTo>
                    <a:pt x="10" y="514"/>
                  </a:lnTo>
                  <a:lnTo>
                    <a:pt x="11" y="528"/>
                  </a:lnTo>
                  <a:lnTo>
                    <a:pt x="11" y="541"/>
                  </a:lnTo>
                  <a:lnTo>
                    <a:pt x="11" y="554"/>
                  </a:lnTo>
                  <a:lnTo>
                    <a:pt x="11" y="569"/>
                  </a:lnTo>
                  <a:lnTo>
                    <a:pt x="11" y="582"/>
                  </a:lnTo>
                  <a:lnTo>
                    <a:pt x="11" y="508"/>
                  </a:lnTo>
                  <a:lnTo>
                    <a:pt x="11" y="447"/>
                  </a:lnTo>
                  <a:lnTo>
                    <a:pt x="11" y="398"/>
                  </a:lnTo>
                  <a:lnTo>
                    <a:pt x="11" y="357"/>
                  </a:lnTo>
                  <a:lnTo>
                    <a:pt x="12" y="323"/>
                  </a:lnTo>
                  <a:lnTo>
                    <a:pt x="12" y="294"/>
                  </a:lnTo>
                  <a:lnTo>
                    <a:pt x="12" y="271"/>
                  </a:lnTo>
                  <a:lnTo>
                    <a:pt x="12" y="251"/>
                  </a:lnTo>
                  <a:lnTo>
                    <a:pt x="12" y="235"/>
                  </a:lnTo>
                  <a:lnTo>
                    <a:pt x="12" y="221"/>
                  </a:lnTo>
                  <a:lnTo>
                    <a:pt x="12" y="209"/>
                  </a:lnTo>
                  <a:lnTo>
                    <a:pt x="12" y="200"/>
                  </a:lnTo>
                  <a:lnTo>
                    <a:pt x="12" y="193"/>
                  </a:lnTo>
                  <a:lnTo>
                    <a:pt x="12" y="189"/>
                  </a:lnTo>
                  <a:lnTo>
                    <a:pt x="13" y="185"/>
                  </a:lnTo>
                  <a:lnTo>
                    <a:pt x="13" y="182"/>
                  </a:lnTo>
                  <a:lnTo>
                    <a:pt x="13" y="182"/>
                  </a:lnTo>
                  <a:lnTo>
                    <a:pt x="13" y="182"/>
                  </a:lnTo>
                  <a:lnTo>
                    <a:pt x="13" y="183"/>
                  </a:lnTo>
                  <a:lnTo>
                    <a:pt x="13" y="187"/>
                  </a:lnTo>
                  <a:lnTo>
                    <a:pt x="13" y="190"/>
                  </a:lnTo>
                  <a:lnTo>
                    <a:pt x="13" y="193"/>
                  </a:lnTo>
                  <a:lnTo>
                    <a:pt x="13" y="199"/>
                  </a:lnTo>
                  <a:lnTo>
                    <a:pt x="14" y="205"/>
                  </a:lnTo>
                  <a:lnTo>
                    <a:pt x="14" y="211"/>
                  </a:lnTo>
                  <a:lnTo>
                    <a:pt x="14" y="218"/>
                  </a:lnTo>
                  <a:lnTo>
                    <a:pt x="14" y="226"/>
                  </a:lnTo>
                  <a:lnTo>
                    <a:pt x="14" y="233"/>
                  </a:lnTo>
                  <a:lnTo>
                    <a:pt x="14" y="242"/>
                  </a:lnTo>
                  <a:lnTo>
                    <a:pt x="14" y="252"/>
                  </a:lnTo>
                  <a:lnTo>
                    <a:pt x="14" y="261"/>
                  </a:lnTo>
                  <a:lnTo>
                    <a:pt x="14" y="272"/>
                  </a:lnTo>
                  <a:lnTo>
                    <a:pt x="16" y="282"/>
                  </a:lnTo>
                  <a:lnTo>
                    <a:pt x="16" y="293"/>
                  </a:lnTo>
                  <a:lnTo>
                    <a:pt x="16" y="304"/>
                  </a:lnTo>
                  <a:lnTo>
                    <a:pt x="16" y="317"/>
                  </a:lnTo>
                  <a:lnTo>
                    <a:pt x="16" y="329"/>
                  </a:lnTo>
                  <a:lnTo>
                    <a:pt x="16" y="341"/>
                  </a:lnTo>
                  <a:lnTo>
                    <a:pt x="16" y="354"/>
                  </a:lnTo>
                  <a:lnTo>
                    <a:pt x="16" y="367"/>
                  </a:lnTo>
                  <a:lnTo>
                    <a:pt x="16" y="380"/>
                  </a:lnTo>
                  <a:lnTo>
                    <a:pt x="16" y="394"/>
                  </a:lnTo>
                  <a:lnTo>
                    <a:pt x="17" y="408"/>
                  </a:lnTo>
                  <a:lnTo>
                    <a:pt x="17" y="422"/>
                  </a:lnTo>
                  <a:lnTo>
                    <a:pt x="17" y="437"/>
                  </a:lnTo>
                  <a:lnTo>
                    <a:pt x="17" y="451"/>
                  </a:lnTo>
                  <a:lnTo>
                    <a:pt x="17" y="465"/>
                  </a:lnTo>
                  <a:lnTo>
                    <a:pt x="17" y="481"/>
                  </a:lnTo>
                  <a:lnTo>
                    <a:pt x="17" y="497"/>
                  </a:lnTo>
                  <a:lnTo>
                    <a:pt x="17" y="511"/>
                  </a:lnTo>
                  <a:lnTo>
                    <a:pt x="17" y="528"/>
                  </a:lnTo>
                  <a:lnTo>
                    <a:pt x="18" y="543"/>
                  </a:lnTo>
                  <a:lnTo>
                    <a:pt x="18" y="559"/>
                  </a:lnTo>
                  <a:lnTo>
                    <a:pt x="18" y="575"/>
                  </a:lnTo>
                  <a:lnTo>
                    <a:pt x="18" y="502"/>
                  </a:lnTo>
                  <a:lnTo>
                    <a:pt x="18" y="444"/>
                  </a:lnTo>
                  <a:lnTo>
                    <a:pt x="18" y="397"/>
                  </a:lnTo>
                  <a:lnTo>
                    <a:pt x="18" y="357"/>
                  </a:lnTo>
                  <a:lnTo>
                    <a:pt x="18" y="323"/>
                  </a:lnTo>
                  <a:lnTo>
                    <a:pt x="18" y="296"/>
                  </a:lnTo>
                  <a:lnTo>
                    <a:pt x="19" y="273"/>
                  </a:lnTo>
                  <a:lnTo>
                    <a:pt x="19" y="253"/>
                  </a:lnTo>
                  <a:lnTo>
                    <a:pt x="19" y="238"/>
                  </a:lnTo>
                  <a:lnTo>
                    <a:pt x="19" y="225"/>
                  </a:lnTo>
                  <a:lnTo>
                    <a:pt x="19" y="213"/>
                  </a:lnTo>
                  <a:lnTo>
                    <a:pt x="19" y="206"/>
                  </a:lnTo>
                  <a:lnTo>
                    <a:pt x="19" y="199"/>
                  </a:lnTo>
                  <a:lnTo>
                    <a:pt x="19" y="193"/>
                  </a:lnTo>
                  <a:lnTo>
                    <a:pt x="19" y="190"/>
                  </a:lnTo>
                  <a:lnTo>
                    <a:pt x="19" y="188"/>
                  </a:lnTo>
                  <a:lnTo>
                    <a:pt x="20" y="188"/>
                  </a:lnTo>
                  <a:lnTo>
                    <a:pt x="20" y="188"/>
                  </a:lnTo>
                  <a:lnTo>
                    <a:pt x="20" y="190"/>
                  </a:lnTo>
                  <a:lnTo>
                    <a:pt x="20" y="192"/>
                  </a:lnTo>
                  <a:lnTo>
                    <a:pt x="20" y="196"/>
                  </a:lnTo>
                  <a:lnTo>
                    <a:pt x="20" y="200"/>
                  </a:lnTo>
                  <a:lnTo>
                    <a:pt x="20" y="206"/>
                  </a:lnTo>
                  <a:lnTo>
                    <a:pt x="20" y="211"/>
                  </a:lnTo>
                  <a:lnTo>
                    <a:pt x="20" y="218"/>
                  </a:lnTo>
                  <a:lnTo>
                    <a:pt x="21" y="225"/>
                  </a:lnTo>
                  <a:lnTo>
                    <a:pt x="21" y="232"/>
                  </a:lnTo>
                  <a:lnTo>
                    <a:pt x="21" y="241"/>
                  </a:lnTo>
                  <a:lnTo>
                    <a:pt x="21" y="250"/>
                  </a:lnTo>
                  <a:lnTo>
                    <a:pt x="21" y="259"/>
                  </a:lnTo>
                  <a:lnTo>
                    <a:pt x="21" y="269"/>
                  </a:lnTo>
                  <a:lnTo>
                    <a:pt x="21" y="279"/>
                  </a:lnTo>
                  <a:lnTo>
                    <a:pt x="21" y="290"/>
                  </a:lnTo>
                  <a:lnTo>
                    <a:pt x="21" y="301"/>
                  </a:lnTo>
                  <a:lnTo>
                    <a:pt x="22" y="312"/>
                  </a:lnTo>
                  <a:lnTo>
                    <a:pt x="22" y="324"/>
                  </a:lnTo>
                  <a:lnTo>
                    <a:pt x="22" y="337"/>
                  </a:lnTo>
                  <a:lnTo>
                    <a:pt x="22" y="349"/>
                  </a:lnTo>
                  <a:lnTo>
                    <a:pt x="22" y="362"/>
                  </a:lnTo>
                  <a:lnTo>
                    <a:pt x="22" y="374"/>
                  </a:lnTo>
                  <a:lnTo>
                    <a:pt x="22" y="388"/>
                  </a:lnTo>
                  <a:lnTo>
                    <a:pt x="22" y="402"/>
                  </a:lnTo>
                  <a:lnTo>
                    <a:pt x="22" y="415"/>
                  </a:lnTo>
                  <a:lnTo>
                    <a:pt x="22" y="430"/>
                  </a:lnTo>
                  <a:lnTo>
                    <a:pt x="23" y="444"/>
                  </a:lnTo>
                  <a:lnTo>
                    <a:pt x="23" y="459"/>
                  </a:lnTo>
                  <a:lnTo>
                    <a:pt x="23" y="474"/>
                  </a:lnTo>
                  <a:lnTo>
                    <a:pt x="23" y="489"/>
                  </a:lnTo>
                  <a:lnTo>
                    <a:pt x="23" y="504"/>
                  </a:lnTo>
                  <a:lnTo>
                    <a:pt x="23" y="520"/>
                  </a:lnTo>
                  <a:lnTo>
                    <a:pt x="23" y="535"/>
                  </a:lnTo>
                  <a:lnTo>
                    <a:pt x="23" y="551"/>
                  </a:lnTo>
                  <a:lnTo>
                    <a:pt x="23" y="568"/>
                  </a:lnTo>
                  <a:lnTo>
                    <a:pt x="24" y="583"/>
                  </a:lnTo>
                  <a:lnTo>
                    <a:pt x="24" y="600"/>
                  </a:lnTo>
                  <a:lnTo>
                    <a:pt x="24" y="616"/>
                  </a:lnTo>
                  <a:lnTo>
                    <a:pt x="24" y="633"/>
                  </a:lnTo>
                  <a:lnTo>
                    <a:pt x="24" y="650"/>
                  </a:lnTo>
                  <a:lnTo>
                    <a:pt x="24" y="666"/>
                  </a:lnTo>
                  <a:lnTo>
                    <a:pt x="24" y="684"/>
                  </a:lnTo>
                  <a:lnTo>
                    <a:pt x="24" y="701"/>
                  </a:lnTo>
                  <a:lnTo>
                    <a:pt x="24" y="719"/>
                  </a:lnTo>
                  <a:lnTo>
                    <a:pt x="26" y="736"/>
                  </a:lnTo>
                  <a:lnTo>
                    <a:pt x="26" y="754"/>
                  </a:lnTo>
                  <a:lnTo>
                    <a:pt x="26" y="772"/>
                  </a:lnTo>
                  <a:lnTo>
                    <a:pt x="26" y="790"/>
                  </a:lnTo>
                  <a:lnTo>
                    <a:pt x="26" y="807"/>
                  </a:lnTo>
                  <a:lnTo>
                    <a:pt x="26" y="825"/>
                  </a:lnTo>
                  <a:lnTo>
                    <a:pt x="26" y="844"/>
                  </a:lnTo>
                  <a:lnTo>
                    <a:pt x="26" y="862"/>
                  </a:lnTo>
                  <a:lnTo>
                    <a:pt x="26" y="881"/>
                  </a:lnTo>
                  <a:lnTo>
                    <a:pt x="26" y="898"/>
                  </a:lnTo>
                  <a:lnTo>
                    <a:pt x="27" y="771"/>
                  </a:lnTo>
                  <a:lnTo>
                    <a:pt x="27" y="675"/>
                  </a:lnTo>
                  <a:lnTo>
                    <a:pt x="27" y="600"/>
                  </a:lnTo>
                  <a:lnTo>
                    <a:pt x="27" y="540"/>
                  </a:lnTo>
                  <a:lnTo>
                    <a:pt x="27" y="491"/>
                  </a:lnTo>
                  <a:lnTo>
                    <a:pt x="27" y="450"/>
                  </a:lnTo>
                  <a:lnTo>
                    <a:pt x="27" y="417"/>
                  </a:lnTo>
                  <a:lnTo>
                    <a:pt x="27" y="388"/>
                  </a:lnTo>
                  <a:lnTo>
                    <a:pt x="27" y="364"/>
                  </a:lnTo>
                  <a:lnTo>
                    <a:pt x="28" y="344"/>
                  </a:lnTo>
                  <a:lnTo>
                    <a:pt x="28" y="328"/>
                  </a:lnTo>
                  <a:lnTo>
                    <a:pt x="28" y="314"/>
                  </a:lnTo>
                  <a:lnTo>
                    <a:pt x="28" y="303"/>
                  </a:lnTo>
                  <a:lnTo>
                    <a:pt x="28" y="294"/>
                  </a:lnTo>
                  <a:lnTo>
                    <a:pt x="28" y="288"/>
                  </a:lnTo>
                  <a:lnTo>
                    <a:pt x="28" y="282"/>
                  </a:lnTo>
                  <a:lnTo>
                    <a:pt x="28" y="279"/>
                  </a:lnTo>
                  <a:lnTo>
                    <a:pt x="28" y="277"/>
                  </a:lnTo>
                  <a:lnTo>
                    <a:pt x="29" y="276"/>
                  </a:lnTo>
                  <a:lnTo>
                    <a:pt x="29" y="276"/>
                  </a:lnTo>
                  <a:lnTo>
                    <a:pt x="29" y="278"/>
                  </a:lnTo>
                  <a:lnTo>
                    <a:pt x="29" y="280"/>
                  </a:lnTo>
                  <a:lnTo>
                    <a:pt x="29" y="283"/>
                  </a:lnTo>
                  <a:lnTo>
                    <a:pt x="29" y="288"/>
                  </a:lnTo>
                  <a:lnTo>
                    <a:pt x="29" y="292"/>
                  </a:lnTo>
                  <a:lnTo>
                    <a:pt x="29" y="299"/>
                  </a:lnTo>
                  <a:lnTo>
                    <a:pt x="29" y="304"/>
                  </a:lnTo>
                  <a:lnTo>
                    <a:pt x="29" y="255"/>
                  </a:lnTo>
                  <a:lnTo>
                    <a:pt x="30" y="213"/>
                  </a:lnTo>
                  <a:lnTo>
                    <a:pt x="30" y="179"/>
                  </a:lnTo>
                  <a:lnTo>
                    <a:pt x="30" y="150"/>
                  </a:lnTo>
                  <a:lnTo>
                    <a:pt x="30" y="127"/>
                  </a:lnTo>
                  <a:lnTo>
                    <a:pt x="30" y="107"/>
                  </a:lnTo>
                  <a:lnTo>
                    <a:pt x="30" y="89"/>
                  </a:lnTo>
                  <a:lnTo>
                    <a:pt x="30" y="76"/>
                  </a:lnTo>
                  <a:lnTo>
                    <a:pt x="30" y="65"/>
                  </a:lnTo>
                  <a:lnTo>
                    <a:pt x="30" y="56"/>
                  </a:lnTo>
                  <a:lnTo>
                    <a:pt x="31" y="48"/>
                  </a:lnTo>
                  <a:lnTo>
                    <a:pt x="31" y="44"/>
                  </a:lnTo>
                  <a:lnTo>
                    <a:pt x="31" y="39"/>
                  </a:lnTo>
                  <a:lnTo>
                    <a:pt x="31" y="37"/>
                  </a:lnTo>
                  <a:lnTo>
                    <a:pt x="31" y="36"/>
                  </a:lnTo>
                  <a:lnTo>
                    <a:pt x="31" y="37"/>
                  </a:lnTo>
                  <a:lnTo>
                    <a:pt x="31" y="38"/>
                  </a:lnTo>
                  <a:lnTo>
                    <a:pt x="31" y="40"/>
                  </a:lnTo>
                  <a:lnTo>
                    <a:pt x="31" y="44"/>
                  </a:lnTo>
                  <a:lnTo>
                    <a:pt x="32" y="48"/>
                  </a:lnTo>
                  <a:lnTo>
                    <a:pt x="32" y="52"/>
                  </a:lnTo>
                  <a:lnTo>
                    <a:pt x="32" y="58"/>
                  </a:lnTo>
                  <a:lnTo>
                    <a:pt x="32" y="65"/>
                  </a:lnTo>
                  <a:lnTo>
                    <a:pt x="32" y="71"/>
                  </a:lnTo>
                  <a:lnTo>
                    <a:pt x="32" y="79"/>
                  </a:lnTo>
                  <a:lnTo>
                    <a:pt x="32" y="88"/>
                  </a:lnTo>
                  <a:lnTo>
                    <a:pt x="32" y="97"/>
                  </a:lnTo>
                  <a:lnTo>
                    <a:pt x="32" y="106"/>
                  </a:lnTo>
                  <a:lnTo>
                    <a:pt x="32" y="116"/>
                  </a:lnTo>
                  <a:lnTo>
                    <a:pt x="33" y="126"/>
                  </a:lnTo>
                  <a:lnTo>
                    <a:pt x="33" y="136"/>
                  </a:lnTo>
                  <a:lnTo>
                    <a:pt x="33" y="147"/>
                  </a:lnTo>
                  <a:lnTo>
                    <a:pt x="33" y="158"/>
                  </a:lnTo>
                  <a:lnTo>
                    <a:pt x="33" y="170"/>
                  </a:lnTo>
                  <a:lnTo>
                    <a:pt x="33" y="182"/>
                  </a:lnTo>
                  <a:lnTo>
                    <a:pt x="33" y="195"/>
                  </a:lnTo>
                  <a:lnTo>
                    <a:pt x="33" y="207"/>
                  </a:lnTo>
                  <a:lnTo>
                    <a:pt x="33" y="220"/>
                  </a:lnTo>
                  <a:lnTo>
                    <a:pt x="34" y="233"/>
                  </a:lnTo>
                  <a:lnTo>
                    <a:pt x="34" y="247"/>
                  </a:lnTo>
                  <a:lnTo>
                    <a:pt x="34" y="261"/>
                  </a:lnTo>
                  <a:lnTo>
                    <a:pt x="34" y="276"/>
                  </a:lnTo>
                  <a:lnTo>
                    <a:pt x="34" y="290"/>
                  </a:lnTo>
                  <a:lnTo>
                    <a:pt x="34" y="304"/>
                  </a:lnTo>
                  <a:lnTo>
                    <a:pt x="34" y="319"/>
                  </a:lnTo>
                  <a:lnTo>
                    <a:pt x="34" y="334"/>
                  </a:lnTo>
                  <a:lnTo>
                    <a:pt x="34" y="349"/>
                  </a:lnTo>
                  <a:lnTo>
                    <a:pt x="36" y="364"/>
                  </a:lnTo>
                  <a:lnTo>
                    <a:pt x="36" y="380"/>
                  </a:lnTo>
                  <a:lnTo>
                    <a:pt x="36" y="396"/>
                  </a:lnTo>
                  <a:lnTo>
                    <a:pt x="36" y="412"/>
                  </a:lnTo>
                  <a:lnTo>
                    <a:pt x="36" y="428"/>
                  </a:lnTo>
                  <a:lnTo>
                    <a:pt x="36" y="444"/>
                  </a:lnTo>
                  <a:lnTo>
                    <a:pt x="36" y="461"/>
                  </a:lnTo>
                  <a:lnTo>
                    <a:pt x="36" y="478"/>
                  </a:lnTo>
                  <a:lnTo>
                    <a:pt x="36" y="494"/>
                  </a:lnTo>
                  <a:lnTo>
                    <a:pt x="36" y="511"/>
                  </a:lnTo>
                  <a:lnTo>
                    <a:pt x="37" y="529"/>
                  </a:lnTo>
                  <a:lnTo>
                    <a:pt x="37" y="545"/>
                  </a:lnTo>
                  <a:lnTo>
                    <a:pt x="37" y="563"/>
                  </a:lnTo>
                  <a:lnTo>
                    <a:pt x="37" y="581"/>
                  </a:lnTo>
                  <a:lnTo>
                    <a:pt x="37" y="599"/>
                  </a:lnTo>
                  <a:lnTo>
                    <a:pt x="37" y="615"/>
                  </a:lnTo>
                  <a:lnTo>
                    <a:pt x="37" y="634"/>
                  </a:lnTo>
                  <a:lnTo>
                    <a:pt x="37" y="652"/>
                  </a:lnTo>
                  <a:lnTo>
                    <a:pt x="37" y="670"/>
                  </a:lnTo>
                  <a:lnTo>
                    <a:pt x="38" y="687"/>
                  </a:lnTo>
                  <a:lnTo>
                    <a:pt x="38" y="706"/>
                  </a:lnTo>
                  <a:lnTo>
                    <a:pt x="38" y="724"/>
                  </a:lnTo>
                  <a:lnTo>
                    <a:pt x="38" y="743"/>
                  </a:lnTo>
                  <a:lnTo>
                    <a:pt x="38" y="762"/>
                  </a:lnTo>
                  <a:lnTo>
                    <a:pt x="38" y="781"/>
                  </a:lnTo>
                  <a:lnTo>
                    <a:pt x="38" y="800"/>
                  </a:lnTo>
                  <a:lnTo>
                    <a:pt x="38" y="818"/>
                  </a:lnTo>
                  <a:lnTo>
                    <a:pt x="38" y="837"/>
                  </a:lnTo>
                  <a:lnTo>
                    <a:pt x="39" y="856"/>
                  </a:lnTo>
                  <a:lnTo>
                    <a:pt x="39" y="875"/>
                  </a:lnTo>
                  <a:lnTo>
                    <a:pt x="39" y="894"/>
                  </a:lnTo>
                  <a:lnTo>
                    <a:pt x="39" y="914"/>
                  </a:lnTo>
                  <a:lnTo>
                    <a:pt x="39" y="933"/>
                  </a:lnTo>
                  <a:lnTo>
                    <a:pt x="39" y="953"/>
                  </a:lnTo>
                  <a:lnTo>
                    <a:pt x="39" y="972"/>
                  </a:lnTo>
                  <a:lnTo>
                    <a:pt x="39" y="992"/>
                  </a:lnTo>
                  <a:lnTo>
                    <a:pt x="39" y="1012"/>
                  </a:lnTo>
                  <a:lnTo>
                    <a:pt x="39" y="1031"/>
                  </a:lnTo>
                  <a:lnTo>
                    <a:pt x="40" y="1050"/>
                  </a:lnTo>
                  <a:lnTo>
                    <a:pt x="40" y="1070"/>
                  </a:lnTo>
                  <a:lnTo>
                    <a:pt x="40" y="1090"/>
                  </a:lnTo>
                  <a:lnTo>
                    <a:pt x="40" y="1110"/>
                  </a:lnTo>
                  <a:lnTo>
                    <a:pt x="40" y="931"/>
                  </a:lnTo>
                  <a:lnTo>
                    <a:pt x="40" y="804"/>
                  </a:lnTo>
                  <a:lnTo>
                    <a:pt x="40" y="709"/>
                  </a:lnTo>
                  <a:lnTo>
                    <a:pt x="40" y="634"/>
                  </a:lnTo>
                  <a:lnTo>
                    <a:pt x="40" y="574"/>
                  </a:lnTo>
                  <a:lnTo>
                    <a:pt x="41" y="525"/>
                  </a:lnTo>
                  <a:lnTo>
                    <a:pt x="41" y="485"/>
                  </a:lnTo>
                  <a:lnTo>
                    <a:pt x="41" y="452"/>
                  </a:lnTo>
                  <a:lnTo>
                    <a:pt x="41" y="423"/>
                  </a:lnTo>
                  <a:lnTo>
                    <a:pt x="41" y="400"/>
                  </a:lnTo>
                  <a:lnTo>
                    <a:pt x="41" y="381"/>
                  </a:lnTo>
                  <a:lnTo>
                    <a:pt x="41" y="364"/>
                  </a:lnTo>
                  <a:lnTo>
                    <a:pt x="41" y="351"/>
                  </a:lnTo>
                  <a:lnTo>
                    <a:pt x="41" y="340"/>
                  </a:lnTo>
                  <a:lnTo>
                    <a:pt x="42" y="331"/>
                  </a:lnTo>
                  <a:lnTo>
                    <a:pt x="42" y="324"/>
                  </a:lnTo>
                  <a:lnTo>
                    <a:pt x="42" y="319"/>
                  </a:lnTo>
                  <a:lnTo>
                    <a:pt x="42" y="316"/>
                  </a:lnTo>
                  <a:lnTo>
                    <a:pt x="42" y="313"/>
                  </a:lnTo>
                  <a:lnTo>
                    <a:pt x="42" y="312"/>
                  </a:lnTo>
                  <a:lnTo>
                    <a:pt x="42" y="313"/>
                  </a:lnTo>
                  <a:lnTo>
                    <a:pt x="42" y="314"/>
                  </a:lnTo>
                  <a:lnTo>
                    <a:pt x="42" y="317"/>
                  </a:lnTo>
                  <a:lnTo>
                    <a:pt x="42" y="320"/>
                  </a:lnTo>
                  <a:lnTo>
                    <a:pt x="43" y="324"/>
                  </a:lnTo>
                  <a:lnTo>
                    <a:pt x="43" y="330"/>
                  </a:lnTo>
                  <a:lnTo>
                    <a:pt x="43" y="336"/>
                  </a:lnTo>
                  <a:lnTo>
                    <a:pt x="43" y="342"/>
                  </a:lnTo>
                  <a:lnTo>
                    <a:pt x="43" y="349"/>
                  </a:lnTo>
                  <a:lnTo>
                    <a:pt x="43" y="357"/>
                  </a:lnTo>
                  <a:lnTo>
                    <a:pt x="43" y="364"/>
                  </a:lnTo>
                  <a:lnTo>
                    <a:pt x="43" y="373"/>
                  </a:lnTo>
                  <a:lnTo>
                    <a:pt x="43" y="383"/>
                  </a:lnTo>
                  <a:lnTo>
                    <a:pt x="44" y="393"/>
                  </a:lnTo>
                  <a:lnTo>
                    <a:pt x="44" y="403"/>
                  </a:lnTo>
                  <a:lnTo>
                    <a:pt x="44" y="413"/>
                  </a:lnTo>
                  <a:lnTo>
                    <a:pt x="44" y="424"/>
                  </a:lnTo>
                  <a:lnTo>
                    <a:pt x="44" y="437"/>
                  </a:lnTo>
                  <a:lnTo>
                    <a:pt x="44" y="448"/>
                  </a:lnTo>
                  <a:lnTo>
                    <a:pt x="44" y="460"/>
                  </a:lnTo>
                  <a:lnTo>
                    <a:pt x="44" y="472"/>
                  </a:lnTo>
                  <a:lnTo>
                    <a:pt x="44" y="485"/>
                  </a:lnTo>
                  <a:lnTo>
                    <a:pt x="46" y="499"/>
                  </a:lnTo>
                  <a:lnTo>
                    <a:pt x="46" y="512"/>
                  </a:lnTo>
                  <a:lnTo>
                    <a:pt x="46" y="525"/>
                  </a:lnTo>
                  <a:lnTo>
                    <a:pt x="46" y="539"/>
                  </a:lnTo>
                  <a:lnTo>
                    <a:pt x="46" y="553"/>
                  </a:lnTo>
                  <a:lnTo>
                    <a:pt x="46" y="568"/>
                  </a:lnTo>
                  <a:lnTo>
                    <a:pt x="46" y="582"/>
                  </a:lnTo>
                  <a:lnTo>
                    <a:pt x="46" y="598"/>
                  </a:lnTo>
                  <a:lnTo>
                    <a:pt x="46" y="612"/>
                  </a:lnTo>
                  <a:lnTo>
                    <a:pt x="46" y="628"/>
                  </a:lnTo>
                  <a:lnTo>
                    <a:pt x="47" y="643"/>
                  </a:lnTo>
                  <a:lnTo>
                    <a:pt x="47" y="659"/>
                  </a:lnTo>
                  <a:lnTo>
                    <a:pt x="47" y="674"/>
                  </a:lnTo>
                  <a:lnTo>
                    <a:pt x="47" y="691"/>
                  </a:lnTo>
                  <a:lnTo>
                    <a:pt x="47" y="706"/>
                  </a:lnTo>
                  <a:lnTo>
                    <a:pt x="47" y="723"/>
                  </a:lnTo>
                  <a:lnTo>
                    <a:pt x="47" y="740"/>
                  </a:lnTo>
                  <a:lnTo>
                    <a:pt x="47" y="756"/>
                  </a:lnTo>
                  <a:lnTo>
                    <a:pt x="47" y="773"/>
                  </a:lnTo>
                  <a:lnTo>
                    <a:pt x="48" y="790"/>
                  </a:lnTo>
                  <a:lnTo>
                    <a:pt x="48" y="807"/>
                  </a:lnTo>
                  <a:lnTo>
                    <a:pt x="48" y="824"/>
                  </a:lnTo>
                  <a:lnTo>
                    <a:pt x="48" y="842"/>
                  </a:lnTo>
                  <a:lnTo>
                    <a:pt x="48" y="858"/>
                  </a:lnTo>
                  <a:lnTo>
                    <a:pt x="48" y="876"/>
                  </a:lnTo>
                  <a:lnTo>
                    <a:pt x="48" y="894"/>
                  </a:lnTo>
                  <a:lnTo>
                    <a:pt x="48" y="912"/>
                  </a:lnTo>
                  <a:lnTo>
                    <a:pt x="48" y="931"/>
                  </a:lnTo>
                  <a:lnTo>
                    <a:pt x="49" y="948"/>
                  </a:lnTo>
                  <a:lnTo>
                    <a:pt x="49" y="966"/>
                  </a:lnTo>
                  <a:lnTo>
                    <a:pt x="49" y="985"/>
                  </a:lnTo>
                  <a:lnTo>
                    <a:pt x="49" y="837"/>
                  </a:lnTo>
                  <a:lnTo>
                    <a:pt x="49" y="729"/>
                  </a:lnTo>
                  <a:lnTo>
                    <a:pt x="49" y="645"/>
                  </a:lnTo>
                  <a:lnTo>
                    <a:pt x="49" y="579"/>
                  </a:lnTo>
                  <a:lnTo>
                    <a:pt x="49" y="525"/>
                  </a:lnTo>
                  <a:lnTo>
                    <a:pt x="49" y="481"/>
                  </a:lnTo>
                  <a:lnTo>
                    <a:pt x="49" y="444"/>
                  </a:lnTo>
                  <a:lnTo>
                    <a:pt x="50" y="414"/>
                  </a:lnTo>
                  <a:lnTo>
                    <a:pt x="50" y="389"/>
                  </a:lnTo>
                  <a:lnTo>
                    <a:pt x="50" y="367"/>
                  </a:lnTo>
                  <a:lnTo>
                    <a:pt x="50" y="349"/>
                  </a:lnTo>
                  <a:lnTo>
                    <a:pt x="50" y="334"/>
                  </a:lnTo>
                  <a:lnTo>
                    <a:pt x="50" y="322"/>
                  </a:lnTo>
                  <a:lnTo>
                    <a:pt x="50" y="312"/>
                  </a:lnTo>
                  <a:lnTo>
                    <a:pt x="50" y="304"/>
                  </a:lnTo>
                  <a:lnTo>
                    <a:pt x="50" y="299"/>
                  </a:lnTo>
                  <a:lnTo>
                    <a:pt x="51" y="294"/>
                  </a:lnTo>
                  <a:lnTo>
                    <a:pt x="51" y="292"/>
                  </a:lnTo>
                  <a:lnTo>
                    <a:pt x="51" y="290"/>
                  </a:lnTo>
                  <a:lnTo>
                    <a:pt x="51" y="290"/>
                  </a:lnTo>
                  <a:lnTo>
                    <a:pt x="51" y="291"/>
                  </a:lnTo>
                  <a:lnTo>
                    <a:pt x="51" y="293"/>
                  </a:lnTo>
                  <a:lnTo>
                    <a:pt x="51" y="297"/>
                  </a:lnTo>
                  <a:lnTo>
                    <a:pt x="51" y="300"/>
                  </a:lnTo>
                  <a:lnTo>
                    <a:pt x="51" y="304"/>
                  </a:lnTo>
                  <a:lnTo>
                    <a:pt x="52" y="310"/>
                  </a:lnTo>
                  <a:lnTo>
                    <a:pt x="52" y="317"/>
                  </a:lnTo>
                  <a:lnTo>
                    <a:pt x="52" y="323"/>
                  </a:lnTo>
                  <a:lnTo>
                    <a:pt x="52" y="331"/>
                  </a:lnTo>
                  <a:lnTo>
                    <a:pt x="52" y="339"/>
                  </a:lnTo>
                  <a:lnTo>
                    <a:pt x="52" y="347"/>
                  </a:lnTo>
                  <a:lnTo>
                    <a:pt x="52" y="357"/>
                  </a:lnTo>
                  <a:lnTo>
                    <a:pt x="52" y="366"/>
                  </a:lnTo>
                  <a:lnTo>
                    <a:pt x="52" y="376"/>
                  </a:lnTo>
                  <a:lnTo>
                    <a:pt x="52" y="387"/>
                  </a:lnTo>
                  <a:lnTo>
                    <a:pt x="53" y="397"/>
                  </a:lnTo>
                  <a:lnTo>
                    <a:pt x="53" y="409"/>
                  </a:lnTo>
                  <a:lnTo>
                    <a:pt x="53" y="420"/>
                  </a:lnTo>
                  <a:lnTo>
                    <a:pt x="53" y="432"/>
                  </a:lnTo>
                  <a:lnTo>
                    <a:pt x="53" y="444"/>
                  </a:lnTo>
                  <a:lnTo>
                    <a:pt x="53" y="457"/>
                  </a:lnTo>
                  <a:lnTo>
                    <a:pt x="53" y="470"/>
                  </a:lnTo>
                  <a:lnTo>
                    <a:pt x="53" y="483"/>
                  </a:lnTo>
                  <a:lnTo>
                    <a:pt x="53" y="497"/>
                  </a:lnTo>
                  <a:lnTo>
                    <a:pt x="54" y="510"/>
                  </a:lnTo>
                  <a:lnTo>
                    <a:pt x="54" y="524"/>
                  </a:lnTo>
                  <a:lnTo>
                    <a:pt x="54" y="539"/>
                  </a:lnTo>
                  <a:lnTo>
                    <a:pt x="54" y="553"/>
                  </a:lnTo>
                  <a:lnTo>
                    <a:pt x="54" y="568"/>
                  </a:lnTo>
                  <a:lnTo>
                    <a:pt x="54" y="583"/>
                  </a:lnTo>
                  <a:lnTo>
                    <a:pt x="54" y="598"/>
                  </a:lnTo>
                  <a:lnTo>
                    <a:pt x="54" y="613"/>
                  </a:lnTo>
                  <a:lnTo>
                    <a:pt x="54" y="629"/>
                  </a:lnTo>
                  <a:lnTo>
                    <a:pt x="56" y="644"/>
                  </a:lnTo>
                  <a:lnTo>
                    <a:pt x="56" y="661"/>
                  </a:lnTo>
                  <a:lnTo>
                    <a:pt x="56" y="676"/>
                  </a:lnTo>
                  <a:lnTo>
                    <a:pt x="56" y="693"/>
                  </a:lnTo>
                  <a:lnTo>
                    <a:pt x="56" y="710"/>
                  </a:lnTo>
                  <a:lnTo>
                    <a:pt x="56" y="725"/>
                  </a:lnTo>
                  <a:lnTo>
                    <a:pt x="56" y="743"/>
                  </a:lnTo>
                  <a:lnTo>
                    <a:pt x="56" y="760"/>
                  </a:lnTo>
                  <a:lnTo>
                    <a:pt x="56" y="776"/>
                  </a:lnTo>
                  <a:lnTo>
                    <a:pt x="56" y="794"/>
                  </a:lnTo>
                  <a:lnTo>
                    <a:pt x="57" y="811"/>
                  </a:lnTo>
                  <a:lnTo>
                    <a:pt x="57" y="828"/>
                  </a:lnTo>
                  <a:lnTo>
                    <a:pt x="57" y="846"/>
                  </a:lnTo>
                  <a:lnTo>
                    <a:pt x="57" y="864"/>
                  </a:lnTo>
                  <a:lnTo>
                    <a:pt x="57" y="882"/>
                  </a:lnTo>
                  <a:lnTo>
                    <a:pt x="57" y="900"/>
                  </a:lnTo>
                  <a:lnTo>
                    <a:pt x="57" y="771"/>
                  </a:lnTo>
                  <a:lnTo>
                    <a:pt x="57" y="674"/>
                  </a:lnTo>
                  <a:lnTo>
                    <a:pt x="57" y="600"/>
                  </a:lnTo>
                  <a:lnTo>
                    <a:pt x="58" y="539"/>
                  </a:lnTo>
                  <a:lnTo>
                    <a:pt x="58" y="490"/>
                  </a:lnTo>
                  <a:lnTo>
                    <a:pt x="58" y="449"/>
                  </a:lnTo>
                  <a:lnTo>
                    <a:pt x="58" y="414"/>
                  </a:lnTo>
                  <a:lnTo>
                    <a:pt x="58" y="387"/>
                  </a:lnTo>
                  <a:lnTo>
                    <a:pt x="58" y="363"/>
                  </a:lnTo>
                  <a:lnTo>
                    <a:pt x="58" y="343"/>
                  </a:lnTo>
                  <a:lnTo>
                    <a:pt x="58" y="327"/>
                  </a:lnTo>
                  <a:lnTo>
                    <a:pt x="58" y="313"/>
                  </a:lnTo>
                  <a:lnTo>
                    <a:pt x="59" y="302"/>
                  </a:lnTo>
                  <a:lnTo>
                    <a:pt x="59" y="292"/>
                  </a:lnTo>
                  <a:lnTo>
                    <a:pt x="59" y="286"/>
                  </a:lnTo>
                  <a:lnTo>
                    <a:pt x="59" y="281"/>
                  </a:lnTo>
                  <a:lnTo>
                    <a:pt x="59" y="277"/>
                  </a:lnTo>
                  <a:lnTo>
                    <a:pt x="59" y="274"/>
                  </a:lnTo>
                  <a:lnTo>
                    <a:pt x="59" y="274"/>
                  </a:lnTo>
                  <a:lnTo>
                    <a:pt x="59" y="274"/>
                  </a:lnTo>
                  <a:lnTo>
                    <a:pt x="59" y="276"/>
                  </a:lnTo>
                  <a:lnTo>
                    <a:pt x="59" y="279"/>
                  </a:lnTo>
                  <a:lnTo>
                    <a:pt x="60" y="282"/>
                  </a:lnTo>
                  <a:lnTo>
                    <a:pt x="60" y="286"/>
                  </a:lnTo>
                  <a:lnTo>
                    <a:pt x="60" y="291"/>
                  </a:lnTo>
                  <a:lnTo>
                    <a:pt x="60" y="297"/>
                  </a:lnTo>
                  <a:lnTo>
                    <a:pt x="60" y="303"/>
                  </a:lnTo>
                  <a:lnTo>
                    <a:pt x="60" y="310"/>
                  </a:lnTo>
                  <a:lnTo>
                    <a:pt x="60" y="318"/>
                  </a:lnTo>
                  <a:lnTo>
                    <a:pt x="60" y="326"/>
                  </a:lnTo>
                  <a:lnTo>
                    <a:pt x="60" y="334"/>
                  </a:lnTo>
                  <a:lnTo>
                    <a:pt x="61" y="344"/>
                  </a:lnTo>
                  <a:lnTo>
                    <a:pt x="61" y="354"/>
                  </a:lnTo>
                  <a:lnTo>
                    <a:pt x="61" y="364"/>
                  </a:lnTo>
                  <a:lnTo>
                    <a:pt x="61" y="374"/>
                  </a:lnTo>
                  <a:lnTo>
                    <a:pt x="61" y="386"/>
                  </a:lnTo>
                  <a:lnTo>
                    <a:pt x="61" y="397"/>
                  </a:lnTo>
                  <a:lnTo>
                    <a:pt x="61" y="409"/>
                  </a:lnTo>
                  <a:lnTo>
                    <a:pt x="61" y="421"/>
                  </a:lnTo>
                  <a:lnTo>
                    <a:pt x="61" y="433"/>
                  </a:lnTo>
                  <a:lnTo>
                    <a:pt x="62" y="447"/>
                  </a:lnTo>
                  <a:lnTo>
                    <a:pt x="62" y="459"/>
                  </a:lnTo>
                  <a:lnTo>
                    <a:pt x="62" y="472"/>
                  </a:lnTo>
                  <a:lnTo>
                    <a:pt x="62" y="487"/>
                  </a:lnTo>
                  <a:lnTo>
                    <a:pt x="62" y="500"/>
                  </a:lnTo>
                  <a:lnTo>
                    <a:pt x="62" y="514"/>
                  </a:lnTo>
                  <a:lnTo>
                    <a:pt x="62" y="529"/>
                  </a:lnTo>
                  <a:lnTo>
                    <a:pt x="62" y="543"/>
                  </a:lnTo>
                  <a:lnTo>
                    <a:pt x="62" y="558"/>
                  </a:lnTo>
                  <a:lnTo>
                    <a:pt x="62" y="573"/>
                  </a:lnTo>
                  <a:lnTo>
                    <a:pt x="63" y="589"/>
                  </a:lnTo>
                  <a:lnTo>
                    <a:pt x="63" y="603"/>
                  </a:lnTo>
                  <a:lnTo>
                    <a:pt x="63" y="620"/>
                  </a:lnTo>
                  <a:lnTo>
                    <a:pt x="63" y="635"/>
                  </a:lnTo>
                  <a:lnTo>
                    <a:pt x="63" y="553"/>
                  </a:lnTo>
                  <a:lnTo>
                    <a:pt x="63" y="489"/>
                  </a:lnTo>
                  <a:lnTo>
                    <a:pt x="63" y="435"/>
                  </a:lnTo>
                  <a:lnTo>
                    <a:pt x="63" y="392"/>
                  </a:lnTo>
                  <a:lnTo>
                    <a:pt x="63" y="357"/>
                  </a:lnTo>
                  <a:lnTo>
                    <a:pt x="64" y="326"/>
                  </a:lnTo>
                  <a:lnTo>
                    <a:pt x="64" y="301"/>
                  </a:lnTo>
                  <a:lnTo>
                    <a:pt x="64" y="280"/>
                  </a:lnTo>
                  <a:lnTo>
                    <a:pt x="64" y="262"/>
                  </a:lnTo>
                  <a:lnTo>
                    <a:pt x="64" y="248"/>
                  </a:lnTo>
                  <a:lnTo>
                    <a:pt x="64" y="236"/>
                  </a:lnTo>
                  <a:lnTo>
                    <a:pt x="64" y="226"/>
                  </a:lnTo>
                  <a:lnTo>
                    <a:pt x="64" y="218"/>
                  </a:lnTo>
                  <a:lnTo>
                    <a:pt x="64" y="212"/>
                  </a:lnTo>
                  <a:lnTo>
                    <a:pt x="66" y="209"/>
                  </a:lnTo>
                  <a:lnTo>
                    <a:pt x="66" y="206"/>
                  </a:lnTo>
                  <a:lnTo>
                    <a:pt x="66" y="205"/>
                  </a:lnTo>
                  <a:lnTo>
                    <a:pt x="66" y="205"/>
                  </a:lnTo>
                  <a:lnTo>
                    <a:pt x="66" y="206"/>
                  </a:lnTo>
                  <a:lnTo>
                    <a:pt x="66" y="208"/>
                  </a:lnTo>
                  <a:lnTo>
                    <a:pt x="66" y="211"/>
                  </a:lnTo>
                  <a:lnTo>
                    <a:pt x="66" y="215"/>
                  </a:lnTo>
                  <a:lnTo>
                    <a:pt x="66" y="219"/>
                  </a:lnTo>
                  <a:lnTo>
                    <a:pt x="66" y="225"/>
                  </a:lnTo>
                  <a:lnTo>
                    <a:pt x="67" y="231"/>
                  </a:lnTo>
                  <a:lnTo>
                    <a:pt x="67" y="238"/>
                  </a:lnTo>
                  <a:lnTo>
                    <a:pt x="67" y="246"/>
                  </a:lnTo>
                  <a:lnTo>
                    <a:pt x="67" y="253"/>
                  </a:lnTo>
                  <a:lnTo>
                    <a:pt x="67" y="262"/>
                  </a:lnTo>
                  <a:lnTo>
                    <a:pt x="67" y="271"/>
                  </a:lnTo>
                  <a:lnTo>
                    <a:pt x="67" y="281"/>
                  </a:lnTo>
                  <a:lnTo>
                    <a:pt x="67" y="291"/>
                  </a:lnTo>
                  <a:lnTo>
                    <a:pt x="67" y="301"/>
                  </a:lnTo>
                  <a:lnTo>
                    <a:pt x="68" y="312"/>
                  </a:lnTo>
                  <a:lnTo>
                    <a:pt x="68" y="323"/>
                  </a:lnTo>
                  <a:lnTo>
                    <a:pt x="68" y="336"/>
                  </a:lnTo>
                  <a:lnTo>
                    <a:pt x="68" y="347"/>
                  </a:lnTo>
                  <a:lnTo>
                    <a:pt x="68" y="360"/>
                  </a:lnTo>
                  <a:lnTo>
                    <a:pt x="68" y="372"/>
                  </a:lnTo>
                  <a:lnTo>
                    <a:pt x="68" y="386"/>
                  </a:lnTo>
                  <a:lnTo>
                    <a:pt x="68" y="398"/>
                  </a:lnTo>
                  <a:lnTo>
                    <a:pt x="68" y="412"/>
                  </a:lnTo>
                  <a:lnTo>
                    <a:pt x="69" y="425"/>
                  </a:lnTo>
                  <a:lnTo>
                    <a:pt x="69" y="440"/>
                  </a:lnTo>
                  <a:lnTo>
                    <a:pt x="69" y="454"/>
                  </a:lnTo>
                  <a:lnTo>
                    <a:pt x="69" y="469"/>
                  </a:lnTo>
                  <a:lnTo>
                    <a:pt x="69" y="483"/>
                  </a:lnTo>
                  <a:lnTo>
                    <a:pt x="69" y="498"/>
                  </a:lnTo>
                  <a:lnTo>
                    <a:pt x="69" y="513"/>
                  </a:lnTo>
                  <a:lnTo>
                    <a:pt x="69" y="529"/>
                  </a:lnTo>
                  <a:lnTo>
                    <a:pt x="69" y="544"/>
                  </a:lnTo>
                  <a:lnTo>
                    <a:pt x="69" y="560"/>
                  </a:lnTo>
                  <a:lnTo>
                    <a:pt x="70" y="576"/>
                  </a:lnTo>
                  <a:lnTo>
                    <a:pt x="70" y="592"/>
                  </a:lnTo>
                  <a:lnTo>
                    <a:pt x="70" y="609"/>
                  </a:lnTo>
                  <a:lnTo>
                    <a:pt x="70" y="624"/>
                  </a:lnTo>
                  <a:lnTo>
                    <a:pt x="70" y="641"/>
                  </a:lnTo>
                  <a:lnTo>
                    <a:pt x="70" y="659"/>
                  </a:lnTo>
                  <a:lnTo>
                    <a:pt x="70" y="675"/>
                  </a:lnTo>
                  <a:lnTo>
                    <a:pt x="70" y="692"/>
                  </a:lnTo>
                  <a:lnTo>
                    <a:pt x="70" y="710"/>
                  </a:lnTo>
                  <a:lnTo>
                    <a:pt x="71" y="726"/>
                  </a:lnTo>
                  <a:lnTo>
                    <a:pt x="71" y="744"/>
                  </a:lnTo>
                  <a:lnTo>
                    <a:pt x="71" y="762"/>
                  </a:lnTo>
                  <a:lnTo>
                    <a:pt x="71" y="780"/>
                  </a:lnTo>
                  <a:lnTo>
                    <a:pt x="71" y="675"/>
                  </a:lnTo>
                  <a:lnTo>
                    <a:pt x="71" y="594"/>
                  </a:lnTo>
                  <a:lnTo>
                    <a:pt x="71" y="530"/>
                  </a:lnTo>
                  <a:lnTo>
                    <a:pt x="71" y="478"/>
                  </a:lnTo>
                  <a:lnTo>
                    <a:pt x="71" y="434"/>
                  </a:lnTo>
                  <a:lnTo>
                    <a:pt x="71" y="399"/>
                  </a:lnTo>
                  <a:lnTo>
                    <a:pt x="72" y="369"/>
                  </a:lnTo>
                  <a:lnTo>
                    <a:pt x="72" y="343"/>
                  </a:lnTo>
                  <a:lnTo>
                    <a:pt x="72" y="323"/>
                  </a:lnTo>
                  <a:lnTo>
                    <a:pt x="72" y="306"/>
                  </a:lnTo>
                  <a:lnTo>
                    <a:pt x="72" y="291"/>
                  </a:lnTo>
                  <a:lnTo>
                    <a:pt x="72" y="279"/>
                  </a:lnTo>
                  <a:lnTo>
                    <a:pt x="72" y="270"/>
                  </a:lnTo>
                  <a:lnTo>
                    <a:pt x="72" y="262"/>
                  </a:lnTo>
                  <a:lnTo>
                    <a:pt x="72" y="257"/>
                  </a:lnTo>
                  <a:lnTo>
                    <a:pt x="73" y="252"/>
                  </a:lnTo>
                  <a:lnTo>
                    <a:pt x="73" y="250"/>
                  </a:lnTo>
                  <a:lnTo>
                    <a:pt x="73" y="249"/>
                  </a:lnTo>
                  <a:lnTo>
                    <a:pt x="73" y="249"/>
                  </a:lnTo>
                  <a:lnTo>
                    <a:pt x="73" y="250"/>
                  </a:lnTo>
                  <a:lnTo>
                    <a:pt x="73" y="252"/>
                  </a:lnTo>
                  <a:lnTo>
                    <a:pt x="73" y="255"/>
                  </a:lnTo>
                  <a:lnTo>
                    <a:pt x="73" y="259"/>
                  </a:lnTo>
                  <a:lnTo>
                    <a:pt x="73" y="263"/>
                  </a:lnTo>
                  <a:lnTo>
                    <a:pt x="74" y="269"/>
                  </a:lnTo>
                  <a:lnTo>
                    <a:pt x="74" y="276"/>
                  </a:lnTo>
                  <a:lnTo>
                    <a:pt x="74" y="282"/>
                  </a:lnTo>
                  <a:lnTo>
                    <a:pt x="74" y="290"/>
                  </a:lnTo>
                  <a:lnTo>
                    <a:pt x="74" y="298"/>
                  </a:lnTo>
                  <a:lnTo>
                    <a:pt x="74" y="307"/>
                  </a:lnTo>
                  <a:lnTo>
                    <a:pt x="74" y="316"/>
                  </a:lnTo>
                  <a:lnTo>
                    <a:pt x="74" y="326"/>
                  </a:lnTo>
                  <a:lnTo>
                    <a:pt x="74" y="336"/>
                  </a:lnTo>
                  <a:lnTo>
                    <a:pt x="74" y="346"/>
                  </a:lnTo>
                  <a:lnTo>
                    <a:pt x="76" y="357"/>
                  </a:lnTo>
                  <a:lnTo>
                    <a:pt x="76" y="368"/>
                  </a:lnTo>
                  <a:lnTo>
                    <a:pt x="76" y="380"/>
                  </a:lnTo>
                  <a:lnTo>
                    <a:pt x="76" y="392"/>
                  </a:lnTo>
                  <a:lnTo>
                    <a:pt x="76" y="404"/>
                  </a:lnTo>
                  <a:lnTo>
                    <a:pt x="76" y="417"/>
                  </a:lnTo>
                  <a:lnTo>
                    <a:pt x="76" y="430"/>
                  </a:lnTo>
                  <a:lnTo>
                    <a:pt x="76" y="443"/>
                  </a:lnTo>
                  <a:lnTo>
                    <a:pt x="76" y="457"/>
                  </a:lnTo>
                  <a:lnTo>
                    <a:pt x="77" y="470"/>
                  </a:lnTo>
                  <a:lnTo>
                    <a:pt x="77" y="484"/>
                  </a:lnTo>
                  <a:lnTo>
                    <a:pt x="77" y="499"/>
                  </a:lnTo>
                  <a:lnTo>
                    <a:pt x="77" y="513"/>
                  </a:lnTo>
                  <a:lnTo>
                    <a:pt x="77" y="528"/>
                  </a:lnTo>
                  <a:lnTo>
                    <a:pt x="77" y="543"/>
                  </a:lnTo>
                  <a:lnTo>
                    <a:pt x="77" y="558"/>
                  </a:lnTo>
                  <a:lnTo>
                    <a:pt x="77" y="573"/>
                  </a:lnTo>
                  <a:lnTo>
                    <a:pt x="77" y="589"/>
                  </a:lnTo>
                  <a:lnTo>
                    <a:pt x="78" y="604"/>
                  </a:lnTo>
                  <a:lnTo>
                    <a:pt x="78" y="621"/>
                  </a:lnTo>
                  <a:lnTo>
                    <a:pt x="78" y="636"/>
                  </a:lnTo>
                  <a:lnTo>
                    <a:pt x="78" y="653"/>
                  </a:lnTo>
                  <a:lnTo>
                    <a:pt x="78" y="670"/>
                  </a:lnTo>
                  <a:lnTo>
                    <a:pt x="78" y="686"/>
                  </a:lnTo>
                  <a:lnTo>
                    <a:pt x="78" y="703"/>
                  </a:lnTo>
                  <a:lnTo>
                    <a:pt x="78" y="720"/>
                  </a:lnTo>
                  <a:lnTo>
                    <a:pt x="78" y="736"/>
                  </a:lnTo>
                  <a:lnTo>
                    <a:pt x="78" y="754"/>
                  </a:lnTo>
                  <a:lnTo>
                    <a:pt x="79" y="772"/>
                  </a:lnTo>
                  <a:lnTo>
                    <a:pt x="79" y="788"/>
                  </a:lnTo>
                  <a:lnTo>
                    <a:pt x="79" y="806"/>
                  </a:lnTo>
                  <a:lnTo>
                    <a:pt x="79" y="824"/>
                  </a:lnTo>
                  <a:lnTo>
                    <a:pt x="79" y="842"/>
                  </a:lnTo>
                  <a:lnTo>
                    <a:pt x="79" y="860"/>
                  </a:lnTo>
                  <a:lnTo>
                    <a:pt x="79" y="740"/>
                  </a:lnTo>
                  <a:lnTo>
                    <a:pt x="79" y="649"/>
                  </a:lnTo>
                  <a:lnTo>
                    <a:pt x="79" y="578"/>
                  </a:lnTo>
                  <a:lnTo>
                    <a:pt x="80" y="520"/>
                  </a:lnTo>
                  <a:lnTo>
                    <a:pt x="80" y="472"/>
                  </a:lnTo>
                  <a:lnTo>
                    <a:pt x="80" y="433"/>
                  </a:lnTo>
                  <a:lnTo>
                    <a:pt x="80" y="401"/>
                  </a:lnTo>
                  <a:lnTo>
                    <a:pt x="80" y="373"/>
                  </a:lnTo>
                  <a:lnTo>
                    <a:pt x="80" y="350"/>
                  </a:lnTo>
                  <a:lnTo>
                    <a:pt x="80" y="331"/>
                  </a:lnTo>
                  <a:lnTo>
                    <a:pt x="80" y="316"/>
                  </a:lnTo>
                  <a:lnTo>
                    <a:pt x="80" y="302"/>
                  </a:lnTo>
                  <a:lnTo>
                    <a:pt x="81" y="292"/>
                  </a:lnTo>
                  <a:lnTo>
                    <a:pt x="81" y="283"/>
                  </a:lnTo>
                  <a:lnTo>
                    <a:pt x="81" y="277"/>
                  </a:lnTo>
                  <a:lnTo>
                    <a:pt x="81" y="272"/>
                  </a:lnTo>
                  <a:lnTo>
                    <a:pt x="81" y="269"/>
                  </a:lnTo>
                  <a:lnTo>
                    <a:pt x="81" y="267"/>
                  </a:lnTo>
                  <a:lnTo>
                    <a:pt x="81" y="267"/>
                  </a:lnTo>
                  <a:lnTo>
                    <a:pt x="81" y="267"/>
                  </a:lnTo>
                  <a:lnTo>
                    <a:pt x="81" y="269"/>
                  </a:lnTo>
                  <a:lnTo>
                    <a:pt x="81" y="271"/>
                  </a:lnTo>
                  <a:lnTo>
                    <a:pt x="82" y="274"/>
                  </a:lnTo>
                  <a:lnTo>
                    <a:pt x="82" y="279"/>
                  </a:lnTo>
                  <a:lnTo>
                    <a:pt x="82" y="284"/>
                  </a:lnTo>
                  <a:lnTo>
                    <a:pt x="82" y="290"/>
                  </a:lnTo>
                  <a:lnTo>
                    <a:pt x="82" y="297"/>
                  </a:lnTo>
                  <a:lnTo>
                    <a:pt x="82" y="304"/>
                  </a:lnTo>
                  <a:lnTo>
                    <a:pt x="82" y="312"/>
                  </a:lnTo>
                  <a:lnTo>
                    <a:pt x="82" y="320"/>
                  </a:lnTo>
                  <a:lnTo>
                    <a:pt x="82" y="329"/>
                  </a:lnTo>
                  <a:lnTo>
                    <a:pt x="83" y="339"/>
                  </a:lnTo>
                  <a:lnTo>
                    <a:pt x="83" y="349"/>
                  </a:lnTo>
                  <a:lnTo>
                    <a:pt x="83" y="359"/>
                  </a:lnTo>
                  <a:lnTo>
                    <a:pt x="83" y="369"/>
                  </a:lnTo>
                  <a:lnTo>
                    <a:pt x="83" y="380"/>
                  </a:lnTo>
                  <a:lnTo>
                    <a:pt x="83" y="392"/>
                  </a:lnTo>
                  <a:lnTo>
                    <a:pt x="83" y="403"/>
                  </a:lnTo>
                  <a:lnTo>
                    <a:pt x="83" y="415"/>
                  </a:lnTo>
                  <a:lnTo>
                    <a:pt x="83" y="429"/>
                  </a:lnTo>
                  <a:lnTo>
                    <a:pt x="84" y="441"/>
                  </a:lnTo>
                  <a:lnTo>
                    <a:pt x="84" y="454"/>
                  </a:lnTo>
                  <a:lnTo>
                    <a:pt x="84" y="468"/>
                  </a:lnTo>
                  <a:lnTo>
                    <a:pt x="84" y="481"/>
                  </a:lnTo>
                  <a:lnTo>
                    <a:pt x="84" y="495"/>
                  </a:lnTo>
                  <a:lnTo>
                    <a:pt x="84" y="510"/>
                  </a:lnTo>
                  <a:lnTo>
                    <a:pt x="84" y="524"/>
                  </a:lnTo>
                  <a:lnTo>
                    <a:pt x="84" y="539"/>
                  </a:lnTo>
                  <a:lnTo>
                    <a:pt x="84" y="553"/>
                  </a:lnTo>
                  <a:lnTo>
                    <a:pt x="84" y="569"/>
                  </a:lnTo>
                  <a:lnTo>
                    <a:pt x="86" y="584"/>
                  </a:lnTo>
                  <a:lnTo>
                    <a:pt x="86" y="600"/>
                  </a:lnTo>
                  <a:lnTo>
                    <a:pt x="86" y="615"/>
                  </a:lnTo>
                  <a:lnTo>
                    <a:pt x="86" y="631"/>
                  </a:lnTo>
                  <a:lnTo>
                    <a:pt x="86" y="646"/>
                  </a:lnTo>
                  <a:lnTo>
                    <a:pt x="86" y="663"/>
                  </a:lnTo>
                  <a:lnTo>
                    <a:pt x="86" y="680"/>
                  </a:lnTo>
                  <a:lnTo>
                    <a:pt x="86" y="696"/>
                  </a:lnTo>
                  <a:lnTo>
                    <a:pt x="86" y="713"/>
                  </a:lnTo>
                  <a:lnTo>
                    <a:pt x="87" y="730"/>
                  </a:lnTo>
                  <a:lnTo>
                    <a:pt x="87" y="746"/>
                  </a:lnTo>
                  <a:lnTo>
                    <a:pt x="87" y="764"/>
                  </a:lnTo>
                  <a:lnTo>
                    <a:pt x="87" y="781"/>
                  </a:lnTo>
                  <a:lnTo>
                    <a:pt x="87" y="798"/>
                  </a:lnTo>
                  <a:lnTo>
                    <a:pt x="87" y="816"/>
                  </a:lnTo>
                  <a:lnTo>
                    <a:pt x="87" y="834"/>
                  </a:lnTo>
                  <a:lnTo>
                    <a:pt x="87" y="852"/>
                  </a:lnTo>
                  <a:lnTo>
                    <a:pt x="87" y="870"/>
                  </a:lnTo>
                  <a:lnTo>
                    <a:pt x="88" y="747"/>
                  </a:lnTo>
                  <a:lnTo>
                    <a:pt x="88" y="655"/>
                  </a:lnTo>
                  <a:lnTo>
                    <a:pt x="88" y="582"/>
                  </a:lnTo>
                  <a:lnTo>
                    <a:pt x="88" y="524"/>
                  </a:lnTo>
                  <a:lnTo>
                    <a:pt x="88" y="477"/>
                  </a:lnTo>
                  <a:lnTo>
                    <a:pt x="88" y="437"/>
                  </a:lnTo>
                  <a:lnTo>
                    <a:pt x="88" y="404"/>
                  </a:lnTo>
                  <a:lnTo>
                    <a:pt x="88" y="377"/>
                  </a:lnTo>
                  <a:lnTo>
                    <a:pt x="88" y="353"/>
                  </a:lnTo>
                  <a:lnTo>
                    <a:pt x="88" y="334"/>
                  </a:lnTo>
                  <a:lnTo>
                    <a:pt x="89" y="318"/>
                  </a:lnTo>
                  <a:lnTo>
                    <a:pt x="89" y="304"/>
                  </a:lnTo>
                  <a:lnTo>
                    <a:pt x="89" y="294"/>
                  </a:lnTo>
                  <a:lnTo>
                    <a:pt x="89" y="286"/>
                  </a:lnTo>
                  <a:lnTo>
                    <a:pt x="89" y="279"/>
                  </a:lnTo>
                  <a:lnTo>
                    <a:pt x="89" y="274"/>
                  </a:lnTo>
                  <a:lnTo>
                    <a:pt x="89" y="271"/>
                  </a:lnTo>
                  <a:lnTo>
                    <a:pt x="89" y="269"/>
                  </a:lnTo>
                  <a:lnTo>
                    <a:pt x="89" y="268"/>
                  </a:lnTo>
                  <a:lnTo>
                    <a:pt x="90" y="269"/>
                  </a:lnTo>
                  <a:lnTo>
                    <a:pt x="90" y="270"/>
                  </a:lnTo>
                  <a:lnTo>
                    <a:pt x="90" y="273"/>
                  </a:lnTo>
                  <a:lnTo>
                    <a:pt x="90" y="277"/>
                  </a:lnTo>
                  <a:lnTo>
                    <a:pt x="90" y="281"/>
                  </a:lnTo>
                  <a:lnTo>
                    <a:pt x="90" y="286"/>
                  </a:lnTo>
                  <a:lnTo>
                    <a:pt x="90" y="292"/>
                  </a:lnTo>
                  <a:lnTo>
                    <a:pt x="90" y="298"/>
                  </a:lnTo>
                  <a:lnTo>
                    <a:pt x="90" y="306"/>
                  </a:lnTo>
                  <a:lnTo>
                    <a:pt x="91" y="313"/>
                  </a:lnTo>
                  <a:lnTo>
                    <a:pt x="91" y="321"/>
                  </a:lnTo>
                  <a:lnTo>
                    <a:pt x="91" y="330"/>
                  </a:lnTo>
                  <a:lnTo>
                    <a:pt x="91" y="340"/>
                  </a:lnTo>
                  <a:lnTo>
                    <a:pt x="91" y="350"/>
                  </a:lnTo>
                  <a:lnTo>
                    <a:pt x="91" y="360"/>
                  </a:lnTo>
                  <a:lnTo>
                    <a:pt x="91" y="370"/>
                  </a:lnTo>
                  <a:lnTo>
                    <a:pt x="91" y="381"/>
                  </a:lnTo>
                  <a:lnTo>
                    <a:pt x="91" y="393"/>
                  </a:lnTo>
                  <a:lnTo>
                    <a:pt x="91" y="404"/>
                  </a:lnTo>
                  <a:lnTo>
                    <a:pt x="92" y="417"/>
                  </a:lnTo>
                  <a:lnTo>
                    <a:pt x="92" y="430"/>
                  </a:lnTo>
                  <a:lnTo>
                    <a:pt x="92" y="442"/>
                  </a:lnTo>
                  <a:lnTo>
                    <a:pt x="92" y="455"/>
                  </a:lnTo>
                  <a:lnTo>
                    <a:pt x="92" y="469"/>
                  </a:lnTo>
                  <a:lnTo>
                    <a:pt x="92" y="482"/>
                  </a:lnTo>
                  <a:lnTo>
                    <a:pt x="92" y="497"/>
                  </a:lnTo>
                  <a:lnTo>
                    <a:pt x="92" y="511"/>
                  </a:lnTo>
                  <a:lnTo>
                    <a:pt x="92" y="525"/>
                  </a:lnTo>
                  <a:lnTo>
                    <a:pt x="93" y="540"/>
                  </a:lnTo>
                  <a:lnTo>
                    <a:pt x="93" y="554"/>
                  </a:lnTo>
                  <a:lnTo>
                    <a:pt x="93" y="570"/>
                  </a:lnTo>
                  <a:lnTo>
                    <a:pt x="93" y="584"/>
                  </a:lnTo>
                  <a:lnTo>
                    <a:pt x="93" y="600"/>
                  </a:lnTo>
                  <a:lnTo>
                    <a:pt x="93" y="616"/>
                  </a:lnTo>
                  <a:lnTo>
                    <a:pt x="93" y="632"/>
                  </a:lnTo>
                  <a:lnTo>
                    <a:pt x="93" y="648"/>
                  </a:lnTo>
                  <a:lnTo>
                    <a:pt x="93" y="664"/>
                  </a:lnTo>
                  <a:lnTo>
                    <a:pt x="94" y="681"/>
                  </a:lnTo>
                  <a:lnTo>
                    <a:pt x="94" y="696"/>
                  </a:lnTo>
                  <a:lnTo>
                    <a:pt x="94" y="713"/>
                  </a:lnTo>
                  <a:lnTo>
                    <a:pt x="94" y="731"/>
                  </a:lnTo>
                  <a:lnTo>
                    <a:pt x="94" y="747"/>
                  </a:lnTo>
                  <a:lnTo>
                    <a:pt x="94" y="764"/>
                  </a:lnTo>
                  <a:lnTo>
                    <a:pt x="94" y="782"/>
                  </a:lnTo>
                  <a:lnTo>
                    <a:pt x="94" y="800"/>
                  </a:lnTo>
                  <a:lnTo>
                    <a:pt x="94" y="816"/>
                  </a:lnTo>
                  <a:lnTo>
                    <a:pt x="94" y="834"/>
                  </a:lnTo>
                  <a:lnTo>
                    <a:pt x="96" y="852"/>
                  </a:lnTo>
                  <a:lnTo>
                    <a:pt x="96" y="733"/>
                  </a:lnTo>
                  <a:lnTo>
                    <a:pt x="96" y="643"/>
                  </a:lnTo>
                  <a:lnTo>
                    <a:pt x="96" y="572"/>
                  </a:lnTo>
                  <a:lnTo>
                    <a:pt x="96" y="515"/>
                  </a:lnTo>
                  <a:lnTo>
                    <a:pt x="96" y="469"/>
                  </a:lnTo>
                  <a:lnTo>
                    <a:pt x="96" y="430"/>
                  </a:lnTo>
                  <a:lnTo>
                    <a:pt x="96" y="398"/>
                  </a:lnTo>
                  <a:lnTo>
                    <a:pt x="96" y="370"/>
                  </a:lnTo>
                  <a:lnTo>
                    <a:pt x="97" y="348"/>
                  </a:lnTo>
                  <a:lnTo>
                    <a:pt x="97" y="329"/>
                  </a:lnTo>
                  <a:lnTo>
                    <a:pt x="97" y="313"/>
                  </a:lnTo>
                  <a:lnTo>
                    <a:pt x="97" y="300"/>
                  </a:lnTo>
                  <a:lnTo>
                    <a:pt x="97" y="289"/>
                  </a:lnTo>
                  <a:lnTo>
                    <a:pt x="97" y="281"/>
                  </a:lnTo>
                  <a:lnTo>
                    <a:pt x="97" y="274"/>
                  </a:lnTo>
                  <a:lnTo>
                    <a:pt x="97" y="270"/>
                  </a:lnTo>
                  <a:lnTo>
                    <a:pt x="97" y="267"/>
                  </a:lnTo>
                  <a:lnTo>
                    <a:pt x="98" y="265"/>
                  </a:lnTo>
                  <a:lnTo>
                    <a:pt x="98" y="265"/>
                  </a:lnTo>
                  <a:lnTo>
                    <a:pt x="98" y="265"/>
                  </a:lnTo>
                  <a:lnTo>
                    <a:pt x="98" y="267"/>
                  </a:lnTo>
                  <a:lnTo>
                    <a:pt x="98" y="269"/>
                  </a:lnTo>
                  <a:lnTo>
                    <a:pt x="98" y="219"/>
                  </a:lnTo>
                  <a:lnTo>
                    <a:pt x="98" y="178"/>
                  </a:lnTo>
                  <a:lnTo>
                    <a:pt x="98" y="143"/>
                  </a:lnTo>
                  <a:lnTo>
                    <a:pt x="98" y="115"/>
                  </a:lnTo>
                  <a:lnTo>
                    <a:pt x="98" y="91"/>
                  </a:lnTo>
                  <a:lnTo>
                    <a:pt x="99" y="71"/>
                  </a:lnTo>
                  <a:lnTo>
                    <a:pt x="99" y="54"/>
                  </a:lnTo>
                  <a:lnTo>
                    <a:pt x="99" y="40"/>
                  </a:lnTo>
                  <a:lnTo>
                    <a:pt x="99" y="29"/>
                  </a:lnTo>
                  <a:lnTo>
                    <a:pt x="99" y="20"/>
                  </a:lnTo>
                  <a:lnTo>
                    <a:pt x="99" y="12"/>
                  </a:lnTo>
                  <a:lnTo>
                    <a:pt x="99" y="8"/>
                  </a:lnTo>
                  <a:lnTo>
                    <a:pt x="99" y="4"/>
                  </a:lnTo>
                  <a:lnTo>
                    <a:pt x="99" y="1"/>
                  </a:lnTo>
                  <a:lnTo>
                    <a:pt x="100" y="0"/>
                  </a:lnTo>
                  <a:lnTo>
                    <a:pt x="100" y="1"/>
                  </a:lnTo>
                  <a:lnTo>
                    <a:pt x="100" y="3"/>
                  </a:lnTo>
                  <a:lnTo>
                    <a:pt x="100" y="5"/>
                  </a:lnTo>
                  <a:lnTo>
                    <a:pt x="100" y="8"/>
                  </a:lnTo>
                  <a:lnTo>
                    <a:pt x="100" y="12"/>
                  </a:lnTo>
                  <a:lnTo>
                    <a:pt x="100" y="17"/>
                  </a:lnTo>
                  <a:lnTo>
                    <a:pt x="100" y="22"/>
                  </a:lnTo>
                  <a:lnTo>
                    <a:pt x="100" y="29"/>
                  </a:lnTo>
                  <a:lnTo>
                    <a:pt x="101" y="36"/>
                  </a:lnTo>
                  <a:lnTo>
                    <a:pt x="101" y="44"/>
                  </a:lnTo>
                  <a:lnTo>
                    <a:pt x="101" y="52"/>
                  </a:lnTo>
                  <a:lnTo>
                    <a:pt x="101" y="60"/>
                  </a:lnTo>
                  <a:lnTo>
                    <a:pt x="101" y="70"/>
                  </a:lnTo>
                  <a:lnTo>
                    <a:pt x="101" y="80"/>
                  </a:lnTo>
                  <a:lnTo>
                    <a:pt x="101" y="90"/>
                  </a:lnTo>
                  <a:lnTo>
                    <a:pt x="101" y="100"/>
                  </a:lnTo>
                  <a:lnTo>
                    <a:pt x="101" y="111"/>
                  </a:lnTo>
                  <a:lnTo>
                    <a:pt x="101" y="122"/>
                  </a:lnTo>
                  <a:lnTo>
                    <a:pt x="102" y="135"/>
                  </a:lnTo>
                  <a:lnTo>
                    <a:pt x="102" y="147"/>
                  </a:lnTo>
                  <a:lnTo>
                    <a:pt x="102" y="159"/>
                  </a:lnTo>
                  <a:lnTo>
                    <a:pt x="102" y="171"/>
                  </a:lnTo>
                  <a:lnTo>
                    <a:pt x="102" y="185"/>
                  </a:lnTo>
                  <a:lnTo>
                    <a:pt x="102" y="198"/>
                  </a:lnTo>
                  <a:lnTo>
                    <a:pt x="102" y="211"/>
                  </a:lnTo>
                  <a:lnTo>
                    <a:pt x="102" y="226"/>
                  </a:lnTo>
                  <a:lnTo>
                    <a:pt x="102" y="240"/>
                  </a:lnTo>
                  <a:lnTo>
                    <a:pt x="103" y="253"/>
                  </a:lnTo>
                  <a:lnTo>
                    <a:pt x="103" y="269"/>
                  </a:lnTo>
                  <a:lnTo>
                    <a:pt x="103" y="283"/>
                  </a:lnTo>
                  <a:lnTo>
                    <a:pt x="103" y="298"/>
                  </a:lnTo>
                  <a:lnTo>
                    <a:pt x="103" y="313"/>
                  </a:lnTo>
                  <a:lnTo>
                    <a:pt x="103" y="329"/>
                  </a:lnTo>
                  <a:lnTo>
                    <a:pt x="103" y="344"/>
                  </a:lnTo>
                  <a:lnTo>
                    <a:pt x="103" y="360"/>
                  </a:lnTo>
                  <a:lnTo>
                    <a:pt x="103" y="377"/>
                  </a:lnTo>
                  <a:lnTo>
                    <a:pt x="104" y="392"/>
                  </a:lnTo>
                  <a:lnTo>
                    <a:pt x="104" y="409"/>
                  </a:lnTo>
                  <a:lnTo>
                    <a:pt x="104" y="425"/>
                  </a:lnTo>
                  <a:lnTo>
                    <a:pt x="104" y="442"/>
                  </a:lnTo>
                  <a:lnTo>
                    <a:pt x="104" y="459"/>
                  </a:lnTo>
                  <a:lnTo>
                    <a:pt x="104" y="475"/>
                  </a:lnTo>
                  <a:lnTo>
                    <a:pt x="104" y="493"/>
                  </a:lnTo>
                  <a:lnTo>
                    <a:pt x="104" y="510"/>
                  </a:lnTo>
                  <a:lnTo>
                    <a:pt x="104" y="528"/>
                  </a:lnTo>
                  <a:lnTo>
                    <a:pt x="104" y="545"/>
                  </a:lnTo>
                  <a:lnTo>
                    <a:pt x="105" y="478"/>
                  </a:lnTo>
                  <a:lnTo>
                    <a:pt x="105" y="423"/>
                  </a:lnTo>
                  <a:lnTo>
                    <a:pt x="105" y="378"/>
                  </a:lnTo>
                  <a:lnTo>
                    <a:pt x="105" y="341"/>
                  </a:lnTo>
                  <a:lnTo>
                    <a:pt x="105" y="310"/>
                  </a:lnTo>
                  <a:lnTo>
                    <a:pt x="105" y="283"/>
                  </a:lnTo>
                  <a:lnTo>
                    <a:pt x="105" y="262"/>
                  </a:lnTo>
                  <a:lnTo>
                    <a:pt x="105" y="243"/>
                  </a:lnTo>
                  <a:lnTo>
                    <a:pt x="105" y="229"/>
                  </a:lnTo>
                  <a:lnTo>
                    <a:pt x="107" y="217"/>
                  </a:lnTo>
                  <a:lnTo>
                    <a:pt x="107" y="207"/>
                  </a:lnTo>
                  <a:lnTo>
                    <a:pt x="107" y="199"/>
                  </a:lnTo>
                  <a:lnTo>
                    <a:pt x="107" y="192"/>
                  </a:lnTo>
                  <a:lnTo>
                    <a:pt x="107" y="188"/>
                  </a:lnTo>
                  <a:lnTo>
                    <a:pt x="107" y="186"/>
                  </a:lnTo>
                  <a:lnTo>
                    <a:pt x="107" y="183"/>
                  </a:lnTo>
                  <a:lnTo>
                    <a:pt x="107" y="183"/>
                  </a:lnTo>
                  <a:lnTo>
                    <a:pt x="107" y="185"/>
                  </a:lnTo>
                  <a:lnTo>
                    <a:pt x="108" y="187"/>
                  </a:lnTo>
                  <a:lnTo>
                    <a:pt x="108" y="189"/>
                  </a:lnTo>
                  <a:lnTo>
                    <a:pt x="108" y="193"/>
                  </a:lnTo>
                  <a:lnTo>
                    <a:pt x="108" y="198"/>
                  </a:lnTo>
                  <a:lnTo>
                    <a:pt x="108" y="203"/>
                  </a:lnTo>
                  <a:lnTo>
                    <a:pt x="108" y="209"/>
                  </a:lnTo>
                  <a:lnTo>
                    <a:pt x="108" y="216"/>
                  </a:lnTo>
                  <a:lnTo>
                    <a:pt x="108" y="223"/>
                  </a:lnTo>
                  <a:lnTo>
                    <a:pt x="108" y="231"/>
                  </a:lnTo>
                  <a:lnTo>
                    <a:pt x="108" y="240"/>
                  </a:lnTo>
                  <a:lnTo>
                    <a:pt x="109" y="249"/>
                  </a:lnTo>
                  <a:lnTo>
                    <a:pt x="109" y="258"/>
                  </a:lnTo>
                  <a:lnTo>
                    <a:pt x="109" y="268"/>
                  </a:lnTo>
                  <a:lnTo>
                    <a:pt x="109" y="279"/>
                  </a:lnTo>
                  <a:lnTo>
                    <a:pt x="109" y="235"/>
                  </a:lnTo>
                  <a:lnTo>
                    <a:pt x="109" y="198"/>
                  </a:lnTo>
                  <a:lnTo>
                    <a:pt x="109" y="167"/>
                  </a:lnTo>
                  <a:lnTo>
                    <a:pt x="109" y="141"/>
                  </a:lnTo>
                  <a:lnTo>
                    <a:pt x="109" y="120"/>
                  </a:lnTo>
                  <a:lnTo>
                    <a:pt x="110" y="102"/>
                  </a:lnTo>
                  <a:lnTo>
                    <a:pt x="110" y="87"/>
                  </a:lnTo>
                  <a:lnTo>
                    <a:pt x="110" y="75"/>
                  </a:lnTo>
                  <a:lnTo>
                    <a:pt x="110" y="65"/>
                  </a:lnTo>
                  <a:lnTo>
                    <a:pt x="110" y="57"/>
                  </a:lnTo>
                  <a:lnTo>
                    <a:pt x="110" y="51"/>
                  </a:lnTo>
                  <a:lnTo>
                    <a:pt x="110" y="47"/>
                  </a:lnTo>
                  <a:lnTo>
                    <a:pt x="110" y="45"/>
                  </a:lnTo>
                  <a:lnTo>
                    <a:pt x="110" y="44"/>
                  </a:lnTo>
                  <a:lnTo>
                    <a:pt x="111" y="42"/>
                  </a:lnTo>
                  <a:lnTo>
                    <a:pt x="111" y="44"/>
                  </a:lnTo>
                  <a:lnTo>
                    <a:pt x="111" y="46"/>
                  </a:lnTo>
                  <a:lnTo>
                    <a:pt x="111" y="49"/>
                  </a:lnTo>
                  <a:lnTo>
                    <a:pt x="111" y="52"/>
                  </a:lnTo>
                  <a:lnTo>
                    <a:pt x="111" y="57"/>
                  </a:lnTo>
                  <a:lnTo>
                    <a:pt x="111" y="62"/>
                  </a:lnTo>
                  <a:lnTo>
                    <a:pt x="111" y="69"/>
                  </a:lnTo>
                  <a:lnTo>
                    <a:pt x="111" y="76"/>
                  </a:lnTo>
                  <a:lnTo>
                    <a:pt x="111" y="84"/>
                  </a:lnTo>
                  <a:lnTo>
                    <a:pt x="112" y="91"/>
                  </a:lnTo>
                  <a:lnTo>
                    <a:pt x="112" y="100"/>
                  </a:lnTo>
                  <a:lnTo>
                    <a:pt x="112" y="109"/>
                  </a:lnTo>
                  <a:lnTo>
                    <a:pt x="112" y="118"/>
                  </a:lnTo>
                  <a:lnTo>
                    <a:pt x="112" y="128"/>
                  </a:lnTo>
                  <a:lnTo>
                    <a:pt x="112" y="139"/>
                  </a:lnTo>
                  <a:lnTo>
                    <a:pt x="112" y="149"/>
                  </a:lnTo>
                  <a:lnTo>
                    <a:pt x="112" y="161"/>
                  </a:lnTo>
                  <a:lnTo>
                    <a:pt x="112" y="172"/>
                  </a:lnTo>
                  <a:lnTo>
                    <a:pt x="113" y="185"/>
                  </a:lnTo>
                  <a:lnTo>
                    <a:pt x="113" y="197"/>
                  </a:lnTo>
                  <a:lnTo>
                    <a:pt x="113" y="209"/>
                  </a:lnTo>
                  <a:lnTo>
                    <a:pt x="113" y="222"/>
                  </a:lnTo>
                  <a:lnTo>
                    <a:pt x="113" y="236"/>
                  </a:lnTo>
                  <a:lnTo>
                    <a:pt x="113" y="249"/>
                  </a:lnTo>
                  <a:lnTo>
                    <a:pt x="113" y="262"/>
                  </a:lnTo>
                  <a:lnTo>
                    <a:pt x="113" y="277"/>
                  </a:lnTo>
                  <a:lnTo>
                    <a:pt x="113" y="291"/>
                  </a:lnTo>
                  <a:lnTo>
                    <a:pt x="114" y="306"/>
                  </a:lnTo>
                  <a:lnTo>
                    <a:pt x="114" y="320"/>
                  </a:lnTo>
                  <a:lnTo>
                    <a:pt x="114" y="336"/>
                  </a:lnTo>
                  <a:lnTo>
                    <a:pt x="114" y="350"/>
                  </a:lnTo>
                  <a:lnTo>
                    <a:pt x="114" y="366"/>
                  </a:lnTo>
                  <a:lnTo>
                    <a:pt x="114" y="381"/>
                  </a:lnTo>
                  <a:lnTo>
                    <a:pt x="114" y="397"/>
                  </a:lnTo>
                  <a:lnTo>
                    <a:pt x="114" y="413"/>
                  </a:lnTo>
                  <a:lnTo>
                    <a:pt x="114" y="429"/>
                  </a:lnTo>
                  <a:lnTo>
                    <a:pt x="114" y="445"/>
                  </a:lnTo>
                  <a:lnTo>
                    <a:pt x="115" y="461"/>
                  </a:lnTo>
                  <a:lnTo>
                    <a:pt x="115" y="478"/>
                  </a:lnTo>
                  <a:lnTo>
                    <a:pt x="115" y="495"/>
                  </a:lnTo>
                  <a:lnTo>
                    <a:pt x="115" y="512"/>
                  </a:lnTo>
                  <a:lnTo>
                    <a:pt x="115" y="529"/>
                  </a:lnTo>
                  <a:lnTo>
                    <a:pt x="115" y="546"/>
                  </a:lnTo>
                  <a:lnTo>
                    <a:pt x="115" y="563"/>
                  </a:lnTo>
                  <a:lnTo>
                    <a:pt x="115" y="581"/>
                  </a:lnTo>
                  <a:lnTo>
                    <a:pt x="115" y="599"/>
                  </a:lnTo>
                  <a:lnTo>
                    <a:pt x="117" y="616"/>
                  </a:lnTo>
                  <a:lnTo>
                    <a:pt x="117" y="634"/>
                  </a:lnTo>
                  <a:lnTo>
                    <a:pt x="117" y="554"/>
                  </a:lnTo>
                  <a:lnTo>
                    <a:pt x="117" y="490"/>
                  </a:lnTo>
                  <a:lnTo>
                    <a:pt x="117" y="439"/>
                  </a:lnTo>
                  <a:lnTo>
                    <a:pt x="117" y="396"/>
                  </a:lnTo>
                  <a:lnTo>
                    <a:pt x="117" y="360"/>
                  </a:lnTo>
                  <a:lnTo>
                    <a:pt x="117" y="331"/>
                  </a:lnTo>
                  <a:lnTo>
                    <a:pt x="117" y="306"/>
                  </a:lnTo>
                  <a:lnTo>
                    <a:pt x="118" y="286"/>
                  </a:lnTo>
                  <a:lnTo>
                    <a:pt x="118" y="268"/>
                  </a:lnTo>
                  <a:lnTo>
                    <a:pt x="118" y="253"/>
                  </a:lnTo>
                  <a:lnTo>
                    <a:pt x="118" y="242"/>
                  </a:lnTo>
                  <a:lnTo>
                    <a:pt x="118" y="232"/>
                  </a:lnTo>
                  <a:lnTo>
                    <a:pt x="118" y="225"/>
                  </a:lnTo>
                  <a:lnTo>
                    <a:pt x="118" y="219"/>
                  </a:lnTo>
                  <a:lnTo>
                    <a:pt x="118" y="216"/>
                  </a:lnTo>
                  <a:lnTo>
                    <a:pt x="118" y="213"/>
                  </a:lnTo>
                  <a:lnTo>
                    <a:pt x="118" y="212"/>
                  </a:lnTo>
                  <a:lnTo>
                    <a:pt x="119" y="212"/>
                  </a:lnTo>
                  <a:lnTo>
                    <a:pt x="119" y="213"/>
                  </a:lnTo>
                  <a:lnTo>
                    <a:pt x="119" y="216"/>
                  </a:lnTo>
                  <a:lnTo>
                    <a:pt x="119" y="219"/>
                  </a:lnTo>
                  <a:lnTo>
                    <a:pt x="119" y="222"/>
                  </a:lnTo>
                  <a:lnTo>
                    <a:pt x="119" y="227"/>
                  </a:lnTo>
                  <a:lnTo>
                    <a:pt x="119" y="232"/>
                  </a:lnTo>
                  <a:lnTo>
                    <a:pt x="119" y="239"/>
                  </a:lnTo>
                  <a:lnTo>
                    <a:pt x="119" y="246"/>
                  </a:lnTo>
                  <a:lnTo>
                    <a:pt x="120" y="253"/>
                  </a:lnTo>
                  <a:lnTo>
                    <a:pt x="120" y="261"/>
                  </a:lnTo>
                  <a:lnTo>
                    <a:pt x="120" y="270"/>
                  </a:lnTo>
                  <a:lnTo>
                    <a:pt x="120" y="279"/>
                  </a:lnTo>
                  <a:lnTo>
                    <a:pt x="120" y="289"/>
                  </a:lnTo>
                  <a:lnTo>
                    <a:pt x="120" y="299"/>
                  </a:lnTo>
                  <a:lnTo>
                    <a:pt x="120" y="310"/>
                  </a:lnTo>
                  <a:lnTo>
                    <a:pt x="120" y="320"/>
                  </a:lnTo>
                  <a:lnTo>
                    <a:pt x="120" y="332"/>
                  </a:lnTo>
                  <a:lnTo>
                    <a:pt x="121" y="283"/>
                  </a:lnTo>
                  <a:lnTo>
                    <a:pt x="121" y="243"/>
                  </a:lnTo>
                  <a:lnTo>
                    <a:pt x="121" y="210"/>
                  </a:lnTo>
                  <a:lnTo>
                    <a:pt x="121" y="182"/>
                  </a:lnTo>
                  <a:lnTo>
                    <a:pt x="121" y="159"/>
                  </a:lnTo>
                  <a:lnTo>
                    <a:pt x="121" y="139"/>
                  </a:lnTo>
                  <a:lnTo>
                    <a:pt x="121" y="124"/>
                  </a:lnTo>
                  <a:lnTo>
                    <a:pt x="121" y="110"/>
                  </a:lnTo>
                  <a:lnTo>
                    <a:pt x="121" y="99"/>
                  </a:lnTo>
                  <a:lnTo>
                    <a:pt x="121" y="90"/>
                  </a:lnTo>
                  <a:lnTo>
                    <a:pt x="122" y="84"/>
                  </a:lnTo>
                  <a:lnTo>
                    <a:pt x="122" y="79"/>
                  </a:lnTo>
                  <a:lnTo>
                    <a:pt x="122" y="75"/>
                  </a:lnTo>
                  <a:lnTo>
                    <a:pt x="122" y="74"/>
                  </a:lnTo>
                  <a:lnTo>
                    <a:pt x="122" y="72"/>
                  </a:lnTo>
                  <a:lnTo>
                    <a:pt x="122" y="72"/>
                  </a:lnTo>
                  <a:lnTo>
                    <a:pt x="122" y="75"/>
                  </a:lnTo>
                  <a:lnTo>
                    <a:pt x="122" y="77"/>
                  </a:lnTo>
                  <a:lnTo>
                    <a:pt x="122" y="80"/>
                  </a:lnTo>
                  <a:lnTo>
                    <a:pt x="123" y="85"/>
                  </a:lnTo>
                  <a:lnTo>
                    <a:pt x="123" y="90"/>
                  </a:lnTo>
                  <a:lnTo>
                    <a:pt x="123" y="96"/>
                  </a:lnTo>
                  <a:lnTo>
                    <a:pt x="123" y="102"/>
                  </a:lnTo>
                  <a:lnTo>
                    <a:pt x="123" y="109"/>
                  </a:lnTo>
                  <a:lnTo>
                    <a:pt x="123" y="117"/>
                  </a:lnTo>
                  <a:lnTo>
                    <a:pt x="123" y="126"/>
                  </a:lnTo>
                  <a:lnTo>
                    <a:pt x="123" y="134"/>
                  </a:lnTo>
                  <a:lnTo>
                    <a:pt x="123" y="143"/>
                  </a:lnTo>
                  <a:lnTo>
                    <a:pt x="124" y="153"/>
                  </a:lnTo>
                  <a:lnTo>
                    <a:pt x="124" y="163"/>
                  </a:lnTo>
                  <a:lnTo>
                    <a:pt x="124" y="173"/>
                  </a:lnTo>
                  <a:lnTo>
                    <a:pt x="124" y="185"/>
                  </a:lnTo>
                  <a:lnTo>
                    <a:pt x="124" y="197"/>
                  </a:lnTo>
                  <a:lnTo>
                    <a:pt x="124" y="208"/>
                  </a:lnTo>
                  <a:lnTo>
                    <a:pt x="124" y="220"/>
                  </a:lnTo>
                  <a:lnTo>
                    <a:pt x="124" y="233"/>
                  </a:lnTo>
                  <a:lnTo>
                    <a:pt x="124" y="246"/>
                  </a:lnTo>
                  <a:lnTo>
                    <a:pt x="124" y="259"/>
                  </a:lnTo>
                  <a:lnTo>
                    <a:pt x="125" y="272"/>
                  </a:lnTo>
                  <a:lnTo>
                    <a:pt x="125" y="286"/>
                  </a:lnTo>
                  <a:lnTo>
                    <a:pt x="125" y="300"/>
                  </a:lnTo>
                  <a:lnTo>
                    <a:pt x="125" y="313"/>
                  </a:lnTo>
                  <a:lnTo>
                    <a:pt x="125" y="328"/>
                  </a:lnTo>
                  <a:lnTo>
                    <a:pt x="125" y="343"/>
                  </a:lnTo>
                  <a:lnTo>
                    <a:pt x="125" y="358"/>
                  </a:lnTo>
                  <a:lnTo>
                    <a:pt x="125" y="372"/>
                  </a:lnTo>
                  <a:lnTo>
                    <a:pt x="125" y="388"/>
                  </a:lnTo>
                  <a:lnTo>
                    <a:pt x="127" y="403"/>
                  </a:lnTo>
                  <a:lnTo>
                    <a:pt x="127" y="419"/>
                  </a:lnTo>
                  <a:lnTo>
                    <a:pt x="127" y="434"/>
                  </a:lnTo>
                  <a:lnTo>
                    <a:pt x="127" y="451"/>
                  </a:lnTo>
                  <a:lnTo>
                    <a:pt x="127" y="467"/>
                  </a:lnTo>
                  <a:lnTo>
                    <a:pt x="127" y="483"/>
                  </a:lnTo>
                  <a:lnTo>
                    <a:pt x="127" y="500"/>
                  </a:lnTo>
                  <a:lnTo>
                    <a:pt x="127" y="517"/>
                  </a:lnTo>
                  <a:lnTo>
                    <a:pt x="127" y="533"/>
                  </a:lnTo>
                  <a:lnTo>
                    <a:pt x="128" y="467"/>
                  </a:lnTo>
                  <a:lnTo>
                    <a:pt x="128" y="413"/>
                  </a:lnTo>
                  <a:lnTo>
                    <a:pt x="128" y="369"/>
                  </a:lnTo>
                  <a:lnTo>
                    <a:pt x="128" y="332"/>
                  </a:lnTo>
                  <a:lnTo>
                    <a:pt x="128" y="301"/>
                  </a:lnTo>
                  <a:lnTo>
                    <a:pt x="128" y="276"/>
                  </a:lnTo>
                  <a:lnTo>
                    <a:pt x="128" y="255"/>
                  </a:lnTo>
                  <a:lnTo>
                    <a:pt x="128" y="237"/>
                  </a:lnTo>
                  <a:lnTo>
                    <a:pt x="128" y="221"/>
                  </a:lnTo>
                  <a:lnTo>
                    <a:pt x="128" y="209"/>
                  </a:lnTo>
                  <a:lnTo>
                    <a:pt x="129" y="199"/>
                  </a:lnTo>
                  <a:lnTo>
                    <a:pt x="129" y="191"/>
                  </a:lnTo>
                  <a:lnTo>
                    <a:pt x="129" y="186"/>
                  </a:lnTo>
                  <a:lnTo>
                    <a:pt x="129" y="181"/>
                  </a:lnTo>
                  <a:lnTo>
                    <a:pt x="129" y="179"/>
                  </a:lnTo>
                  <a:lnTo>
                    <a:pt x="129" y="177"/>
                  </a:lnTo>
                  <a:lnTo>
                    <a:pt x="129" y="177"/>
                  </a:lnTo>
                  <a:lnTo>
                    <a:pt x="129" y="178"/>
                  </a:lnTo>
                  <a:lnTo>
                    <a:pt x="129" y="180"/>
                  </a:lnTo>
                  <a:lnTo>
                    <a:pt x="130" y="183"/>
                  </a:lnTo>
                  <a:lnTo>
                    <a:pt x="130" y="187"/>
                  </a:lnTo>
                  <a:lnTo>
                    <a:pt x="130" y="191"/>
                  </a:lnTo>
                  <a:lnTo>
                    <a:pt x="130" y="197"/>
                  </a:lnTo>
                  <a:lnTo>
                    <a:pt x="130" y="203"/>
                  </a:lnTo>
                  <a:lnTo>
                    <a:pt x="130" y="210"/>
                  </a:lnTo>
                  <a:lnTo>
                    <a:pt x="130" y="217"/>
                  </a:lnTo>
                  <a:lnTo>
                    <a:pt x="130" y="226"/>
                  </a:lnTo>
                  <a:lnTo>
                    <a:pt x="130" y="233"/>
                  </a:lnTo>
                  <a:lnTo>
                    <a:pt x="131" y="242"/>
                  </a:lnTo>
                  <a:lnTo>
                    <a:pt x="131" y="252"/>
                  </a:lnTo>
                  <a:lnTo>
                    <a:pt x="131" y="262"/>
                  </a:lnTo>
                  <a:lnTo>
                    <a:pt x="131" y="272"/>
                  </a:lnTo>
                  <a:lnTo>
                    <a:pt x="131" y="283"/>
                  </a:lnTo>
                  <a:lnTo>
                    <a:pt x="131" y="294"/>
                  </a:lnTo>
                  <a:lnTo>
                    <a:pt x="131" y="307"/>
                  </a:lnTo>
                  <a:lnTo>
                    <a:pt x="131" y="318"/>
                  </a:lnTo>
                  <a:lnTo>
                    <a:pt x="131" y="331"/>
                  </a:lnTo>
                  <a:lnTo>
                    <a:pt x="131" y="343"/>
                  </a:lnTo>
                  <a:lnTo>
                    <a:pt x="132" y="357"/>
                  </a:lnTo>
                  <a:lnTo>
                    <a:pt x="132" y="369"/>
                  </a:lnTo>
                  <a:lnTo>
                    <a:pt x="132" y="383"/>
                  </a:lnTo>
                  <a:lnTo>
                    <a:pt x="132" y="397"/>
                  </a:lnTo>
                  <a:lnTo>
                    <a:pt x="132" y="343"/>
                  </a:lnTo>
                  <a:lnTo>
                    <a:pt x="132" y="300"/>
                  </a:lnTo>
                  <a:lnTo>
                    <a:pt x="132" y="265"/>
                  </a:lnTo>
                  <a:lnTo>
                    <a:pt x="132" y="233"/>
                  </a:lnTo>
                  <a:lnTo>
                    <a:pt x="132" y="209"/>
                  </a:lnTo>
                  <a:lnTo>
                    <a:pt x="133" y="188"/>
                  </a:lnTo>
                  <a:lnTo>
                    <a:pt x="133" y="170"/>
                  </a:lnTo>
                  <a:lnTo>
                    <a:pt x="133" y="156"/>
                  </a:lnTo>
                  <a:lnTo>
                    <a:pt x="133" y="143"/>
                  </a:lnTo>
                  <a:lnTo>
                    <a:pt x="133" y="134"/>
                  </a:lnTo>
                  <a:lnTo>
                    <a:pt x="133" y="126"/>
                  </a:lnTo>
                  <a:lnTo>
                    <a:pt x="133" y="120"/>
                  </a:lnTo>
                  <a:lnTo>
                    <a:pt x="133" y="117"/>
                  </a:lnTo>
                  <a:lnTo>
                    <a:pt x="133" y="114"/>
                  </a:lnTo>
                  <a:lnTo>
                    <a:pt x="134" y="112"/>
                  </a:lnTo>
                  <a:lnTo>
                    <a:pt x="134" y="112"/>
                  </a:lnTo>
                  <a:lnTo>
                    <a:pt x="134" y="114"/>
                  </a:lnTo>
                  <a:lnTo>
                    <a:pt x="134" y="116"/>
                  </a:lnTo>
                  <a:lnTo>
                    <a:pt x="134" y="119"/>
                  </a:lnTo>
                  <a:lnTo>
                    <a:pt x="134" y="122"/>
                  </a:lnTo>
                  <a:lnTo>
                    <a:pt x="134" y="127"/>
                  </a:lnTo>
                  <a:lnTo>
                    <a:pt x="134" y="132"/>
                  </a:lnTo>
                  <a:lnTo>
                    <a:pt x="134" y="139"/>
                  </a:lnTo>
                  <a:lnTo>
                    <a:pt x="134" y="146"/>
                  </a:lnTo>
                  <a:lnTo>
                    <a:pt x="135" y="153"/>
                  </a:lnTo>
                  <a:lnTo>
                    <a:pt x="135" y="161"/>
                  </a:lnTo>
                  <a:lnTo>
                    <a:pt x="135" y="170"/>
                  </a:lnTo>
                  <a:lnTo>
                    <a:pt x="135" y="179"/>
                  </a:lnTo>
                  <a:lnTo>
                    <a:pt x="135" y="189"/>
                  </a:lnTo>
                  <a:lnTo>
                    <a:pt x="135" y="199"/>
                  </a:lnTo>
                  <a:lnTo>
                    <a:pt x="135" y="209"/>
                  </a:lnTo>
                  <a:lnTo>
                    <a:pt x="135" y="220"/>
                  </a:lnTo>
                  <a:lnTo>
                    <a:pt x="135" y="231"/>
                  </a:lnTo>
                  <a:lnTo>
                    <a:pt x="137" y="242"/>
                  </a:lnTo>
                  <a:lnTo>
                    <a:pt x="137" y="255"/>
                  </a:lnTo>
                  <a:lnTo>
                    <a:pt x="137" y="267"/>
                  </a:lnTo>
                  <a:lnTo>
                    <a:pt x="137" y="280"/>
                  </a:lnTo>
                  <a:lnTo>
                    <a:pt x="137" y="292"/>
                  </a:lnTo>
                  <a:lnTo>
                    <a:pt x="137" y="306"/>
                  </a:lnTo>
                  <a:lnTo>
                    <a:pt x="137" y="320"/>
                  </a:lnTo>
                  <a:lnTo>
                    <a:pt x="137" y="333"/>
                  </a:lnTo>
                  <a:lnTo>
                    <a:pt x="137" y="348"/>
                  </a:lnTo>
                  <a:lnTo>
                    <a:pt x="137" y="361"/>
                  </a:lnTo>
                  <a:lnTo>
                    <a:pt x="138" y="377"/>
                  </a:lnTo>
                  <a:lnTo>
                    <a:pt x="138" y="391"/>
                  </a:lnTo>
                  <a:lnTo>
                    <a:pt x="138" y="405"/>
                  </a:lnTo>
                  <a:lnTo>
                    <a:pt x="138" y="421"/>
                  </a:lnTo>
                  <a:lnTo>
                    <a:pt x="138" y="437"/>
                  </a:lnTo>
                  <a:lnTo>
                    <a:pt x="138" y="452"/>
                  </a:lnTo>
                  <a:lnTo>
                    <a:pt x="138" y="468"/>
                  </a:lnTo>
                  <a:lnTo>
                    <a:pt x="138" y="483"/>
                  </a:lnTo>
                  <a:lnTo>
                    <a:pt x="138" y="500"/>
                  </a:lnTo>
                  <a:lnTo>
                    <a:pt x="139" y="517"/>
                  </a:lnTo>
                  <a:lnTo>
                    <a:pt x="139" y="532"/>
                  </a:lnTo>
                  <a:lnTo>
                    <a:pt x="139" y="549"/>
                  </a:lnTo>
                  <a:lnTo>
                    <a:pt x="139" y="565"/>
                  </a:lnTo>
                  <a:lnTo>
                    <a:pt x="139" y="583"/>
                  </a:lnTo>
                  <a:lnTo>
                    <a:pt x="139" y="510"/>
                  </a:lnTo>
                  <a:lnTo>
                    <a:pt x="139" y="451"/>
                  </a:lnTo>
                  <a:lnTo>
                    <a:pt x="139" y="403"/>
                  </a:lnTo>
                  <a:lnTo>
                    <a:pt x="139" y="363"/>
                  </a:lnTo>
                  <a:lnTo>
                    <a:pt x="140" y="330"/>
                  </a:lnTo>
                  <a:lnTo>
                    <a:pt x="140" y="302"/>
                  </a:lnTo>
                  <a:lnTo>
                    <a:pt x="140" y="279"/>
                  </a:lnTo>
                  <a:lnTo>
                    <a:pt x="140" y="260"/>
                  </a:lnTo>
                  <a:lnTo>
                    <a:pt x="140" y="243"/>
                  </a:lnTo>
                  <a:lnTo>
                    <a:pt x="140" y="230"/>
                  </a:lnTo>
                  <a:lnTo>
                    <a:pt x="140" y="219"/>
                  </a:lnTo>
                  <a:lnTo>
                    <a:pt x="140" y="211"/>
                  </a:lnTo>
                  <a:lnTo>
                    <a:pt x="140" y="205"/>
                  </a:lnTo>
                  <a:lnTo>
                    <a:pt x="140" y="199"/>
                  </a:lnTo>
                  <a:lnTo>
                    <a:pt x="141" y="196"/>
                  </a:lnTo>
                  <a:lnTo>
                    <a:pt x="141" y="193"/>
                  </a:lnTo>
                  <a:lnTo>
                    <a:pt x="141" y="193"/>
                  </a:lnTo>
                  <a:lnTo>
                    <a:pt x="141" y="193"/>
                  </a:lnTo>
                  <a:lnTo>
                    <a:pt x="141" y="196"/>
                  </a:lnTo>
                  <a:lnTo>
                    <a:pt x="141" y="198"/>
                  </a:lnTo>
                  <a:lnTo>
                    <a:pt x="141" y="201"/>
                  </a:lnTo>
                  <a:lnTo>
                    <a:pt x="141" y="206"/>
                  </a:lnTo>
                  <a:lnTo>
                    <a:pt x="141" y="210"/>
                  </a:lnTo>
                  <a:lnTo>
                    <a:pt x="142" y="217"/>
                  </a:lnTo>
                  <a:lnTo>
                    <a:pt x="142" y="223"/>
                  </a:lnTo>
                  <a:lnTo>
                    <a:pt x="142" y="230"/>
                  </a:lnTo>
                  <a:lnTo>
                    <a:pt x="142" y="238"/>
                  </a:lnTo>
                  <a:lnTo>
                    <a:pt x="142" y="246"/>
                  </a:lnTo>
                  <a:lnTo>
                    <a:pt x="142" y="255"/>
                  </a:lnTo>
                  <a:lnTo>
                    <a:pt x="142" y="265"/>
                  </a:lnTo>
                  <a:lnTo>
                    <a:pt x="142" y="274"/>
                  </a:lnTo>
                  <a:lnTo>
                    <a:pt x="142" y="284"/>
                  </a:lnTo>
                  <a:lnTo>
                    <a:pt x="143" y="294"/>
                  </a:lnTo>
                  <a:lnTo>
                    <a:pt x="143" y="306"/>
                  </a:lnTo>
                  <a:lnTo>
                    <a:pt x="143" y="318"/>
                  </a:lnTo>
                  <a:lnTo>
                    <a:pt x="143" y="329"/>
                  </a:lnTo>
                  <a:lnTo>
                    <a:pt x="143" y="341"/>
                  </a:lnTo>
                  <a:lnTo>
                    <a:pt x="143" y="354"/>
                  </a:lnTo>
                  <a:lnTo>
                    <a:pt x="143" y="367"/>
                  </a:lnTo>
                  <a:lnTo>
                    <a:pt x="143" y="317"/>
                  </a:lnTo>
                  <a:lnTo>
                    <a:pt x="143" y="274"/>
                  </a:lnTo>
                  <a:lnTo>
                    <a:pt x="143" y="240"/>
                  </a:lnTo>
                  <a:lnTo>
                    <a:pt x="144" y="211"/>
                  </a:lnTo>
                  <a:lnTo>
                    <a:pt x="144" y="187"/>
                  </a:lnTo>
                  <a:lnTo>
                    <a:pt x="144" y="166"/>
                  </a:lnTo>
                  <a:lnTo>
                    <a:pt x="144" y="149"/>
                  </a:lnTo>
                  <a:lnTo>
                    <a:pt x="144" y="136"/>
                  </a:lnTo>
                  <a:lnTo>
                    <a:pt x="144" y="124"/>
                  </a:lnTo>
                  <a:lnTo>
                    <a:pt x="144" y="115"/>
                  </a:lnTo>
                  <a:lnTo>
                    <a:pt x="144" y="108"/>
                  </a:lnTo>
                  <a:lnTo>
                    <a:pt x="144" y="102"/>
                  </a:lnTo>
                  <a:lnTo>
                    <a:pt x="145" y="98"/>
                  </a:lnTo>
                  <a:lnTo>
                    <a:pt x="145" y="96"/>
                  </a:lnTo>
                  <a:lnTo>
                    <a:pt x="145" y="95"/>
                  </a:lnTo>
                  <a:lnTo>
                    <a:pt x="145" y="96"/>
                  </a:lnTo>
                  <a:lnTo>
                    <a:pt x="145" y="97"/>
                  </a:lnTo>
                  <a:lnTo>
                    <a:pt x="145" y="99"/>
                  </a:lnTo>
                  <a:lnTo>
                    <a:pt x="145" y="102"/>
                  </a:lnTo>
                  <a:lnTo>
                    <a:pt x="145" y="106"/>
                  </a:lnTo>
                  <a:lnTo>
                    <a:pt x="145" y="111"/>
                  </a:lnTo>
                  <a:lnTo>
                    <a:pt x="147" y="117"/>
                  </a:lnTo>
                  <a:lnTo>
                    <a:pt x="147" y="124"/>
                  </a:lnTo>
                  <a:lnTo>
                    <a:pt x="147" y="130"/>
                  </a:lnTo>
                  <a:lnTo>
                    <a:pt x="147" y="138"/>
                  </a:lnTo>
                  <a:lnTo>
                    <a:pt x="147" y="146"/>
                  </a:lnTo>
                  <a:lnTo>
                    <a:pt x="147" y="155"/>
                  </a:lnTo>
                  <a:lnTo>
                    <a:pt x="147" y="163"/>
                  </a:lnTo>
                  <a:lnTo>
                    <a:pt x="147" y="173"/>
                  </a:lnTo>
                  <a:lnTo>
                    <a:pt x="147" y="183"/>
                  </a:lnTo>
                  <a:lnTo>
                    <a:pt x="147" y="195"/>
                  </a:lnTo>
                  <a:lnTo>
                    <a:pt x="148" y="206"/>
                  </a:lnTo>
                  <a:lnTo>
                    <a:pt x="148" y="217"/>
                  </a:lnTo>
                  <a:lnTo>
                    <a:pt x="148" y="228"/>
                  </a:lnTo>
                  <a:lnTo>
                    <a:pt x="148" y="240"/>
                  </a:lnTo>
                  <a:lnTo>
                    <a:pt x="148" y="252"/>
                  </a:lnTo>
                  <a:lnTo>
                    <a:pt x="148" y="266"/>
                  </a:lnTo>
                  <a:lnTo>
                    <a:pt x="148" y="279"/>
                  </a:lnTo>
                  <a:lnTo>
                    <a:pt x="148" y="292"/>
                  </a:lnTo>
                  <a:lnTo>
                    <a:pt x="148" y="306"/>
                  </a:lnTo>
                  <a:lnTo>
                    <a:pt x="149" y="319"/>
                  </a:lnTo>
                  <a:lnTo>
                    <a:pt x="149" y="333"/>
                  </a:lnTo>
                  <a:lnTo>
                    <a:pt x="149" y="348"/>
                  </a:lnTo>
                  <a:lnTo>
                    <a:pt x="149" y="362"/>
                  </a:lnTo>
                  <a:lnTo>
                    <a:pt x="149" y="377"/>
                  </a:lnTo>
                  <a:lnTo>
                    <a:pt x="149" y="392"/>
                  </a:lnTo>
                  <a:lnTo>
                    <a:pt x="149" y="407"/>
                  </a:lnTo>
                  <a:lnTo>
                    <a:pt x="149" y="422"/>
                  </a:lnTo>
                  <a:lnTo>
                    <a:pt x="149" y="438"/>
                  </a:lnTo>
                  <a:lnTo>
                    <a:pt x="150" y="454"/>
                  </a:lnTo>
                  <a:lnTo>
                    <a:pt x="150" y="397"/>
                  </a:lnTo>
                  <a:lnTo>
                    <a:pt x="150" y="349"/>
                  </a:lnTo>
                  <a:lnTo>
                    <a:pt x="150" y="310"/>
                  </a:lnTo>
                  <a:lnTo>
                    <a:pt x="150" y="278"/>
                  </a:lnTo>
                  <a:lnTo>
                    <a:pt x="150" y="251"/>
                  </a:lnTo>
                  <a:lnTo>
                    <a:pt x="150" y="228"/>
                  </a:lnTo>
                  <a:lnTo>
                    <a:pt x="150" y="209"/>
                  </a:lnTo>
                  <a:lnTo>
                    <a:pt x="150" y="193"/>
                  </a:lnTo>
                  <a:lnTo>
                    <a:pt x="150" y="180"/>
                  </a:lnTo>
                  <a:lnTo>
                    <a:pt x="151" y="170"/>
                  </a:lnTo>
                  <a:lnTo>
                    <a:pt x="151" y="161"/>
                  </a:lnTo>
                  <a:lnTo>
                    <a:pt x="151" y="155"/>
                  </a:lnTo>
                  <a:lnTo>
                    <a:pt x="151" y="150"/>
                  </a:lnTo>
                  <a:lnTo>
                    <a:pt x="151" y="147"/>
                  </a:lnTo>
                  <a:lnTo>
                    <a:pt x="151" y="145"/>
                  </a:lnTo>
                  <a:lnTo>
                    <a:pt x="151" y="145"/>
                  </a:lnTo>
                  <a:lnTo>
                    <a:pt x="151" y="145"/>
                  </a:lnTo>
                  <a:lnTo>
                    <a:pt x="151" y="147"/>
                  </a:lnTo>
                  <a:lnTo>
                    <a:pt x="152" y="149"/>
                  </a:lnTo>
                  <a:lnTo>
                    <a:pt x="152" y="152"/>
                  </a:lnTo>
                  <a:lnTo>
                    <a:pt x="152" y="157"/>
                  </a:lnTo>
                  <a:lnTo>
                    <a:pt x="152" y="162"/>
                  </a:lnTo>
                  <a:lnTo>
                    <a:pt x="152" y="168"/>
                  </a:lnTo>
                  <a:lnTo>
                    <a:pt x="152" y="175"/>
                  </a:lnTo>
                  <a:lnTo>
                    <a:pt x="152" y="182"/>
                  </a:lnTo>
                  <a:lnTo>
                    <a:pt x="152" y="190"/>
                  </a:lnTo>
                  <a:lnTo>
                    <a:pt x="152" y="198"/>
                  </a:lnTo>
                  <a:lnTo>
                    <a:pt x="153" y="207"/>
                  </a:lnTo>
                  <a:lnTo>
                    <a:pt x="153" y="217"/>
                  </a:lnTo>
                  <a:lnTo>
                    <a:pt x="153" y="227"/>
                  </a:lnTo>
                  <a:lnTo>
                    <a:pt x="153" y="237"/>
                  </a:lnTo>
                  <a:lnTo>
                    <a:pt x="153" y="248"/>
                  </a:lnTo>
                  <a:lnTo>
                    <a:pt x="153" y="259"/>
                  </a:lnTo>
                  <a:lnTo>
                    <a:pt x="153" y="270"/>
                  </a:lnTo>
                  <a:lnTo>
                    <a:pt x="153" y="282"/>
                  </a:lnTo>
                  <a:lnTo>
                    <a:pt x="153" y="294"/>
                  </a:lnTo>
                  <a:lnTo>
                    <a:pt x="153" y="307"/>
                  </a:lnTo>
                  <a:lnTo>
                    <a:pt x="154" y="319"/>
                  </a:lnTo>
                  <a:lnTo>
                    <a:pt x="154" y="332"/>
                  </a:lnTo>
                  <a:lnTo>
                    <a:pt x="154" y="346"/>
                  </a:lnTo>
                  <a:lnTo>
                    <a:pt x="154" y="360"/>
                  </a:lnTo>
                  <a:lnTo>
                    <a:pt x="154" y="373"/>
                  </a:lnTo>
                  <a:lnTo>
                    <a:pt x="154" y="388"/>
                  </a:lnTo>
                  <a:lnTo>
                    <a:pt x="154" y="402"/>
                  </a:lnTo>
                  <a:lnTo>
                    <a:pt x="154" y="349"/>
                  </a:lnTo>
                  <a:lnTo>
                    <a:pt x="154" y="306"/>
                  </a:lnTo>
                  <a:lnTo>
                    <a:pt x="155" y="270"/>
                  </a:lnTo>
                  <a:lnTo>
                    <a:pt x="155" y="239"/>
                  </a:lnTo>
                  <a:lnTo>
                    <a:pt x="155" y="215"/>
                  </a:lnTo>
                  <a:lnTo>
                    <a:pt x="155" y="193"/>
                  </a:lnTo>
                  <a:lnTo>
                    <a:pt x="155" y="176"/>
                  </a:lnTo>
                  <a:lnTo>
                    <a:pt x="155" y="161"/>
                  </a:lnTo>
                  <a:lnTo>
                    <a:pt x="155" y="149"/>
                  </a:lnTo>
                  <a:lnTo>
                    <a:pt x="155" y="139"/>
                  </a:lnTo>
                  <a:lnTo>
                    <a:pt x="155" y="131"/>
                  </a:lnTo>
                  <a:lnTo>
                    <a:pt x="157" y="126"/>
                  </a:lnTo>
                  <a:lnTo>
                    <a:pt x="157" y="121"/>
                  </a:lnTo>
                  <a:lnTo>
                    <a:pt x="157" y="119"/>
                  </a:lnTo>
                  <a:lnTo>
                    <a:pt x="157" y="118"/>
                  </a:lnTo>
                  <a:lnTo>
                    <a:pt x="157" y="118"/>
                  </a:lnTo>
                  <a:lnTo>
                    <a:pt x="157" y="119"/>
                  </a:lnTo>
                  <a:lnTo>
                    <a:pt x="157" y="121"/>
                  </a:lnTo>
                  <a:lnTo>
                    <a:pt x="157" y="124"/>
                  </a:lnTo>
                  <a:lnTo>
                    <a:pt x="157" y="128"/>
                  </a:lnTo>
                  <a:lnTo>
                    <a:pt x="157" y="132"/>
                  </a:lnTo>
                  <a:lnTo>
                    <a:pt x="158" y="138"/>
                  </a:lnTo>
                  <a:lnTo>
                    <a:pt x="158" y="145"/>
                  </a:lnTo>
                  <a:lnTo>
                    <a:pt x="158" y="151"/>
                  </a:lnTo>
                  <a:lnTo>
                    <a:pt x="158" y="159"/>
                  </a:lnTo>
                  <a:lnTo>
                    <a:pt x="158" y="167"/>
                  </a:lnTo>
                  <a:lnTo>
                    <a:pt x="158" y="176"/>
                  </a:lnTo>
                  <a:lnTo>
                    <a:pt x="158" y="185"/>
                  </a:lnTo>
                  <a:lnTo>
                    <a:pt x="158" y="193"/>
                  </a:lnTo>
                  <a:lnTo>
                    <a:pt x="158" y="203"/>
                  </a:lnTo>
                  <a:lnTo>
                    <a:pt x="159" y="215"/>
                  </a:lnTo>
                  <a:lnTo>
                    <a:pt x="159" y="226"/>
                  </a:lnTo>
                  <a:lnTo>
                    <a:pt x="159" y="237"/>
                  </a:lnTo>
                  <a:lnTo>
                    <a:pt x="159" y="248"/>
                  </a:lnTo>
                  <a:lnTo>
                    <a:pt x="159" y="260"/>
                  </a:lnTo>
                  <a:lnTo>
                    <a:pt x="159" y="272"/>
                  </a:lnTo>
                  <a:lnTo>
                    <a:pt x="159" y="286"/>
                  </a:lnTo>
                  <a:lnTo>
                    <a:pt x="159" y="298"/>
                  </a:lnTo>
                  <a:lnTo>
                    <a:pt x="159" y="311"/>
                  </a:lnTo>
                  <a:lnTo>
                    <a:pt x="160" y="324"/>
                  </a:lnTo>
                  <a:lnTo>
                    <a:pt x="160" y="339"/>
                  </a:lnTo>
                  <a:lnTo>
                    <a:pt x="160" y="352"/>
                  </a:lnTo>
                  <a:lnTo>
                    <a:pt x="160" y="367"/>
                  </a:lnTo>
                  <a:lnTo>
                    <a:pt x="160" y="381"/>
                  </a:lnTo>
                  <a:lnTo>
                    <a:pt x="160" y="397"/>
                  </a:lnTo>
                  <a:lnTo>
                    <a:pt x="160" y="411"/>
                  </a:lnTo>
                  <a:lnTo>
                    <a:pt x="160" y="427"/>
                  </a:lnTo>
                  <a:lnTo>
                    <a:pt x="160" y="442"/>
                  </a:lnTo>
                  <a:lnTo>
                    <a:pt x="160" y="458"/>
                  </a:lnTo>
                  <a:lnTo>
                    <a:pt x="161" y="473"/>
                  </a:lnTo>
                  <a:lnTo>
                    <a:pt x="161" y="489"/>
                  </a:lnTo>
                  <a:lnTo>
                    <a:pt x="161" y="505"/>
                  </a:lnTo>
                  <a:lnTo>
                    <a:pt x="161" y="521"/>
                  </a:lnTo>
                  <a:lnTo>
                    <a:pt x="161" y="538"/>
                  </a:lnTo>
                  <a:lnTo>
                    <a:pt x="161" y="554"/>
                  </a:lnTo>
                  <a:lnTo>
                    <a:pt x="161" y="571"/>
                  </a:lnTo>
                  <a:lnTo>
                    <a:pt x="161" y="588"/>
                  </a:lnTo>
                  <a:lnTo>
                    <a:pt x="161" y="605"/>
                  </a:lnTo>
                  <a:lnTo>
                    <a:pt x="162" y="622"/>
                  </a:lnTo>
                  <a:lnTo>
                    <a:pt x="162" y="640"/>
                  </a:lnTo>
                  <a:lnTo>
                    <a:pt x="162" y="657"/>
                  </a:lnTo>
                  <a:lnTo>
                    <a:pt x="162" y="674"/>
                  </a:lnTo>
                  <a:lnTo>
                    <a:pt x="162" y="692"/>
                  </a:lnTo>
                  <a:lnTo>
                    <a:pt x="162" y="710"/>
                  </a:lnTo>
                  <a:lnTo>
                    <a:pt x="162" y="729"/>
                  </a:lnTo>
                  <a:lnTo>
                    <a:pt x="162" y="746"/>
                  </a:lnTo>
                  <a:lnTo>
                    <a:pt x="162" y="764"/>
                  </a:lnTo>
                  <a:lnTo>
                    <a:pt x="163" y="783"/>
                  </a:lnTo>
                  <a:lnTo>
                    <a:pt x="163" y="801"/>
                  </a:lnTo>
                  <a:lnTo>
                    <a:pt x="163" y="820"/>
                  </a:lnTo>
                  <a:lnTo>
                    <a:pt x="163" y="838"/>
                  </a:lnTo>
                  <a:lnTo>
                    <a:pt x="163" y="723"/>
                  </a:lnTo>
                  <a:lnTo>
                    <a:pt x="163" y="635"/>
                  </a:lnTo>
                  <a:lnTo>
                    <a:pt x="163" y="565"/>
                  </a:lnTo>
                  <a:lnTo>
                    <a:pt x="163" y="510"/>
                  </a:lnTo>
                  <a:lnTo>
                    <a:pt x="163" y="464"/>
                  </a:lnTo>
                  <a:lnTo>
                    <a:pt x="163" y="425"/>
                  </a:lnTo>
                  <a:lnTo>
                    <a:pt x="164" y="394"/>
                  </a:lnTo>
                  <a:lnTo>
                    <a:pt x="164" y="368"/>
                  </a:lnTo>
                  <a:lnTo>
                    <a:pt x="164" y="346"/>
                  </a:lnTo>
                  <a:lnTo>
                    <a:pt x="164" y="327"/>
                  </a:lnTo>
                  <a:lnTo>
                    <a:pt x="164" y="311"/>
                  </a:lnTo>
                  <a:lnTo>
                    <a:pt x="164" y="298"/>
                  </a:lnTo>
                  <a:lnTo>
                    <a:pt x="164" y="288"/>
                  </a:lnTo>
                  <a:lnTo>
                    <a:pt x="164" y="280"/>
                  </a:lnTo>
                  <a:lnTo>
                    <a:pt x="164" y="273"/>
                  </a:lnTo>
                  <a:lnTo>
                    <a:pt x="165" y="269"/>
                  </a:lnTo>
                  <a:lnTo>
                    <a:pt x="165" y="266"/>
                  </a:lnTo>
                  <a:lnTo>
                    <a:pt x="165" y="265"/>
                  </a:lnTo>
                  <a:lnTo>
                    <a:pt x="165" y="265"/>
                  </a:lnTo>
                  <a:lnTo>
                    <a:pt x="165" y="265"/>
                  </a:lnTo>
                  <a:lnTo>
                    <a:pt x="165" y="267"/>
                  </a:lnTo>
                  <a:lnTo>
                    <a:pt x="165" y="269"/>
                  </a:lnTo>
                  <a:lnTo>
                    <a:pt x="165" y="273"/>
                  </a:lnTo>
                  <a:lnTo>
                    <a:pt x="165" y="278"/>
                  </a:lnTo>
                  <a:lnTo>
                    <a:pt x="167" y="282"/>
                  </a:lnTo>
                  <a:lnTo>
                    <a:pt x="167" y="289"/>
                  </a:lnTo>
                  <a:lnTo>
                    <a:pt x="167" y="296"/>
                  </a:lnTo>
                  <a:lnTo>
                    <a:pt x="167" y="302"/>
                  </a:lnTo>
                  <a:lnTo>
                    <a:pt x="167" y="310"/>
                  </a:lnTo>
                  <a:lnTo>
                    <a:pt x="167" y="319"/>
                  </a:lnTo>
                  <a:lnTo>
                    <a:pt x="167" y="328"/>
                  </a:lnTo>
                  <a:lnTo>
                    <a:pt x="167" y="338"/>
                  </a:lnTo>
                  <a:lnTo>
                    <a:pt x="167" y="348"/>
                  </a:lnTo>
                  <a:lnTo>
                    <a:pt x="167" y="358"/>
                  </a:lnTo>
                  <a:lnTo>
                    <a:pt x="168" y="369"/>
                  </a:lnTo>
                  <a:lnTo>
                    <a:pt x="168" y="380"/>
                  </a:lnTo>
                  <a:lnTo>
                    <a:pt x="168" y="391"/>
                  </a:lnTo>
                  <a:lnTo>
                    <a:pt x="168" y="403"/>
                  </a:lnTo>
                  <a:lnTo>
                    <a:pt x="168" y="415"/>
                  </a:lnTo>
                  <a:lnTo>
                    <a:pt x="168" y="428"/>
                  </a:lnTo>
                  <a:lnTo>
                    <a:pt x="168" y="441"/>
                  </a:lnTo>
                  <a:lnTo>
                    <a:pt x="168" y="382"/>
                  </a:lnTo>
                  <a:lnTo>
                    <a:pt x="168" y="334"/>
                  </a:lnTo>
                  <a:lnTo>
                    <a:pt x="169" y="294"/>
                  </a:lnTo>
                  <a:lnTo>
                    <a:pt x="169" y="262"/>
                  </a:lnTo>
                  <a:lnTo>
                    <a:pt x="169" y="235"/>
                  </a:lnTo>
                  <a:lnTo>
                    <a:pt x="169" y="211"/>
                  </a:lnTo>
                  <a:lnTo>
                    <a:pt x="169" y="192"/>
                  </a:lnTo>
                  <a:lnTo>
                    <a:pt x="169" y="176"/>
                  </a:lnTo>
                  <a:lnTo>
                    <a:pt x="169" y="162"/>
                  </a:lnTo>
                  <a:lnTo>
                    <a:pt x="169" y="152"/>
                  </a:lnTo>
                  <a:lnTo>
                    <a:pt x="169" y="143"/>
                  </a:lnTo>
                  <a:lnTo>
                    <a:pt x="170" y="137"/>
                  </a:lnTo>
                  <a:lnTo>
                    <a:pt x="170" y="131"/>
                  </a:lnTo>
                  <a:lnTo>
                    <a:pt x="170" y="128"/>
                  </a:lnTo>
                  <a:lnTo>
                    <a:pt x="170" y="127"/>
                  </a:lnTo>
                  <a:lnTo>
                    <a:pt x="170" y="126"/>
                  </a:lnTo>
                  <a:lnTo>
                    <a:pt x="170" y="127"/>
                  </a:lnTo>
                  <a:lnTo>
                    <a:pt x="170" y="128"/>
                  </a:lnTo>
                  <a:lnTo>
                    <a:pt x="170" y="130"/>
                  </a:lnTo>
                  <a:lnTo>
                    <a:pt x="170" y="134"/>
                  </a:lnTo>
                  <a:lnTo>
                    <a:pt x="170" y="138"/>
                  </a:lnTo>
                  <a:lnTo>
                    <a:pt x="171" y="143"/>
                  </a:lnTo>
                  <a:lnTo>
                    <a:pt x="171" y="149"/>
                  </a:lnTo>
                  <a:lnTo>
                    <a:pt x="171" y="156"/>
                  </a:lnTo>
                  <a:lnTo>
                    <a:pt x="171" y="163"/>
                  </a:lnTo>
                  <a:lnTo>
                    <a:pt x="171" y="171"/>
                  </a:lnTo>
                  <a:lnTo>
                    <a:pt x="171" y="179"/>
                  </a:lnTo>
                  <a:lnTo>
                    <a:pt x="171" y="188"/>
                  </a:lnTo>
                  <a:lnTo>
                    <a:pt x="171" y="197"/>
                  </a:lnTo>
                  <a:lnTo>
                    <a:pt x="171" y="207"/>
                  </a:lnTo>
                  <a:lnTo>
                    <a:pt x="172" y="218"/>
                  </a:lnTo>
                  <a:lnTo>
                    <a:pt x="172" y="228"/>
                  </a:lnTo>
                  <a:lnTo>
                    <a:pt x="172" y="239"/>
                  </a:lnTo>
                  <a:lnTo>
                    <a:pt x="172" y="250"/>
                  </a:lnTo>
                  <a:lnTo>
                    <a:pt x="172" y="262"/>
                  </a:lnTo>
                  <a:lnTo>
                    <a:pt x="172" y="274"/>
                  </a:lnTo>
                  <a:lnTo>
                    <a:pt x="172" y="287"/>
                  </a:lnTo>
                  <a:lnTo>
                    <a:pt x="172" y="300"/>
                  </a:lnTo>
                  <a:lnTo>
                    <a:pt x="172" y="313"/>
                  </a:lnTo>
                  <a:lnTo>
                    <a:pt x="173" y="327"/>
                  </a:lnTo>
                  <a:lnTo>
                    <a:pt x="173" y="340"/>
                  </a:lnTo>
                  <a:lnTo>
                    <a:pt x="173" y="354"/>
                  </a:lnTo>
                  <a:lnTo>
                    <a:pt x="173" y="368"/>
                  </a:lnTo>
                  <a:lnTo>
                    <a:pt x="173" y="382"/>
                  </a:lnTo>
                  <a:lnTo>
                    <a:pt x="173" y="397"/>
                  </a:lnTo>
                  <a:lnTo>
                    <a:pt x="173" y="412"/>
                  </a:lnTo>
                  <a:lnTo>
                    <a:pt x="173" y="427"/>
                  </a:lnTo>
                  <a:lnTo>
                    <a:pt x="173" y="442"/>
                  </a:lnTo>
                  <a:lnTo>
                    <a:pt x="173" y="458"/>
                  </a:lnTo>
                  <a:lnTo>
                    <a:pt x="174" y="473"/>
                  </a:lnTo>
                  <a:lnTo>
                    <a:pt x="174" y="489"/>
                  </a:lnTo>
                  <a:lnTo>
                    <a:pt x="174" y="505"/>
                  </a:lnTo>
                  <a:lnTo>
                    <a:pt x="174" y="521"/>
                  </a:lnTo>
                  <a:lnTo>
                    <a:pt x="174" y="538"/>
                  </a:lnTo>
                  <a:lnTo>
                    <a:pt x="174" y="554"/>
                  </a:lnTo>
                  <a:lnTo>
                    <a:pt x="174" y="571"/>
                  </a:lnTo>
                  <a:lnTo>
                    <a:pt x="174" y="588"/>
                  </a:lnTo>
                  <a:lnTo>
                    <a:pt x="174" y="605"/>
                  </a:lnTo>
                  <a:lnTo>
                    <a:pt x="175" y="622"/>
                  </a:lnTo>
                  <a:lnTo>
                    <a:pt x="175" y="640"/>
                  </a:lnTo>
                  <a:lnTo>
                    <a:pt x="175" y="656"/>
                  </a:lnTo>
                  <a:lnTo>
                    <a:pt x="175" y="674"/>
                  </a:lnTo>
                  <a:lnTo>
                    <a:pt x="175" y="692"/>
                  </a:lnTo>
                  <a:lnTo>
                    <a:pt x="175" y="710"/>
                  </a:lnTo>
                  <a:lnTo>
                    <a:pt x="175" y="727"/>
                  </a:lnTo>
                  <a:lnTo>
                    <a:pt x="175" y="745"/>
                  </a:lnTo>
                  <a:lnTo>
                    <a:pt x="175" y="763"/>
                  </a:lnTo>
                  <a:lnTo>
                    <a:pt x="177" y="662"/>
                  </a:lnTo>
                  <a:lnTo>
                    <a:pt x="177" y="584"/>
                  </a:lnTo>
                  <a:lnTo>
                    <a:pt x="177" y="521"/>
                  </a:lnTo>
                  <a:lnTo>
                    <a:pt x="177" y="470"/>
                  </a:lnTo>
                  <a:lnTo>
                    <a:pt x="177" y="428"/>
                  </a:lnTo>
                  <a:lnTo>
                    <a:pt x="177" y="392"/>
                  </a:lnTo>
                  <a:lnTo>
                    <a:pt x="177" y="363"/>
                  </a:lnTo>
                  <a:lnTo>
                    <a:pt x="177" y="339"/>
                  </a:lnTo>
                  <a:lnTo>
                    <a:pt x="177" y="318"/>
                  </a:lnTo>
                  <a:lnTo>
                    <a:pt x="177" y="301"/>
                  </a:lnTo>
                  <a:lnTo>
                    <a:pt x="178" y="287"/>
                  </a:lnTo>
                  <a:lnTo>
                    <a:pt x="178" y="276"/>
                  </a:lnTo>
                  <a:lnTo>
                    <a:pt x="178" y="267"/>
                  </a:lnTo>
                  <a:lnTo>
                    <a:pt x="178" y="259"/>
                  </a:lnTo>
                  <a:lnTo>
                    <a:pt x="178" y="253"/>
                  </a:lnTo>
                  <a:lnTo>
                    <a:pt x="178" y="250"/>
                  </a:lnTo>
                  <a:lnTo>
                    <a:pt x="178" y="248"/>
                  </a:lnTo>
                  <a:lnTo>
                    <a:pt x="178" y="247"/>
                  </a:lnTo>
                  <a:lnTo>
                    <a:pt x="178" y="247"/>
                  </a:lnTo>
                  <a:lnTo>
                    <a:pt x="179" y="248"/>
                  </a:lnTo>
                  <a:lnTo>
                    <a:pt x="179" y="250"/>
                  </a:lnTo>
                  <a:lnTo>
                    <a:pt x="179" y="253"/>
                  </a:lnTo>
                  <a:lnTo>
                    <a:pt x="179" y="257"/>
                  </a:lnTo>
                  <a:lnTo>
                    <a:pt x="179" y="262"/>
                  </a:lnTo>
                  <a:lnTo>
                    <a:pt x="179" y="268"/>
                  </a:lnTo>
                  <a:lnTo>
                    <a:pt x="179" y="273"/>
                  </a:lnTo>
                  <a:lnTo>
                    <a:pt x="179" y="281"/>
                  </a:lnTo>
                  <a:lnTo>
                    <a:pt x="179" y="289"/>
                  </a:lnTo>
                  <a:lnTo>
                    <a:pt x="180" y="297"/>
                  </a:lnTo>
                  <a:lnTo>
                    <a:pt x="180" y="306"/>
                  </a:lnTo>
                  <a:lnTo>
                    <a:pt x="180" y="314"/>
                  </a:lnTo>
                  <a:lnTo>
                    <a:pt x="180" y="324"/>
                  </a:lnTo>
                  <a:lnTo>
                    <a:pt x="180" y="334"/>
                  </a:lnTo>
                  <a:lnTo>
                    <a:pt x="180" y="344"/>
                  </a:lnTo>
                  <a:lnTo>
                    <a:pt x="180" y="356"/>
                  </a:lnTo>
                  <a:lnTo>
                    <a:pt x="180" y="367"/>
                  </a:lnTo>
                  <a:lnTo>
                    <a:pt x="180" y="379"/>
                  </a:lnTo>
                  <a:lnTo>
                    <a:pt x="180" y="391"/>
                  </a:lnTo>
                  <a:lnTo>
                    <a:pt x="181" y="403"/>
                  </a:lnTo>
                  <a:lnTo>
                    <a:pt x="181" y="415"/>
                  </a:lnTo>
                  <a:lnTo>
                    <a:pt x="181" y="429"/>
                  </a:lnTo>
                  <a:lnTo>
                    <a:pt x="181" y="442"/>
                  </a:lnTo>
                  <a:lnTo>
                    <a:pt x="181" y="455"/>
                  </a:lnTo>
                  <a:lnTo>
                    <a:pt x="181" y="470"/>
                  </a:lnTo>
                  <a:lnTo>
                    <a:pt x="181" y="483"/>
                  </a:lnTo>
                  <a:lnTo>
                    <a:pt x="181" y="498"/>
                  </a:lnTo>
                  <a:lnTo>
                    <a:pt x="181" y="512"/>
                  </a:lnTo>
                  <a:lnTo>
                    <a:pt x="182" y="528"/>
                  </a:lnTo>
                  <a:lnTo>
                    <a:pt x="182" y="542"/>
                  </a:lnTo>
                  <a:lnTo>
                    <a:pt x="182" y="558"/>
                  </a:lnTo>
                  <a:lnTo>
                    <a:pt x="182" y="573"/>
                  </a:lnTo>
                  <a:lnTo>
                    <a:pt x="182" y="589"/>
                  </a:lnTo>
                  <a:lnTo>
                    <a:pt x="182" y="604"/>
                  </a:lnTo>
                  <a:lnTo>
                    <a:pt x="182" y="620"/>
                  </a:lnTo>
                  <a:lnTo>
                    <a:pt x="182" y="636"/>
                  </a:lnTo>
                  <a:lnTo>
                    <a:pt x="182" y="653"/>
                  </a:lnTo>
                  <a:lnTo>
                    <a:pt x="183" y="669"/>
                  </a:lnTo>
                  <a:lnTo>
                    <a:pt x="183" y="685"/>
                  </a:lnTo>
                  <a:lnTo>
                    <a:pt x="183" y="703"/>
                  </a:lnTo>
                  <a:lnTo>
                    <a:pt x="183" y="720"/>
                  </a:lnTo>
                  <a:lnTo>
                    <a:pt x="183" y="736"/>
                  </a:lnTo>
                  <a:lnTo>
                    <a:pt x="183" y="754"/>
                  </a:lnTo>
                  <a:lnTo>
                    <a:pt x="183" y="653"/>
                  </a:lnTo>
                  <a:lnTo>
                    <a:pt x="183" y="575"/>
                  </a:lnTo>
                  <a:lnTo>
                    <a:pt x="183" y="513"/>
                  </a:lnTo>
                  <a:lnTo>
                    <a:pt x="183" y="463"/>
                  </a:lnTo>
                  <a:lnTo>
                    <a:pt x="184" y="421"/>
                  </a:lnTo>
                  <a:lnTo>
                    <a:pt x="184" y="387"/>
                  </a:lnTo>
                  <a:lnTo>
                    <a:pt x="184" y="357"/>
                  </a:lnTo>
                  <a:lnTo>
                    <a:pt x="184" y="332"/>
                  </a:lnTo>
                  <a:lnTo>
                    <a:pt x="184" y="312"/>
                  </a:lnTo>
                  <a:lnTo>
                    <a:pt x="184" y="296"/>
                  </a:lnTo>
                  <a:lnTo>
                    <a:pt x="184" y="281"/>
                  </a:lnTo>
                  <a:lnTo>
                    <a:pt x="184" y="270"/>
                  </a:lnTo>
                  <a:lnTo>
                    <a:pt x="184" y="261"/>
                  </a:lnTo>
                  <a:lnTo>
                    <a:pt x="185" y="253"/>
                  </a:lnTo>
                  <a:lnTo>
                    <a:pt x="185" y="248"/>
                  </a:lnTo>
                  <a:lnTo>
                    <a:pt x="185" y="245"/>
                  </a:lnTo>
                  <a:lnTo>
                    <a:pt x="185" y="242"/>
                  </a:lnTo>
                  <a:lnTo>
                    <a:pt x="185" y="241"/>
                  </a:lnTo>
                  <a:lnTo>
                    <a:pt x="185" y="241"/>
                  </a:lnTo>
                  <a:lnTo>
                    <a:pt x="185" y="242"/>
                  </a:lnTo>
                  <a:lnTo>
                    <a:pt x="185" y="245"/>
                  </a:lnTo>
                  <a:lnTo>
                    <a:pt x="185" y="248"/>
                  </a:lnTo>
                  <a:lnTo>
                    <a:pt x="187" y="252"/>
                  </a:lnTo>
                  <a:lnTo>
                    <a:pt x="187" y="257"/>
                  </a:lnTo>
                  <a:lnTo>
                    <a:pt x="187" y="262"/>
                  </a:lnTo>
                  <a:lnTo>
                    <a:pt x="187" y="269"/>
                  </a:lnTo>
                  <a:lnTo>
                    <a:pt x="187" y="276"/>
                  </a:lnTo>
                  <a:lnTo>
                    <a:pt x="187" y="283"/>
                  </a:lnTo>
                  <a:lnTo>
                    <a:pt x="187" y="291"/>
                  </a:lnTo>
                  <a:lnTo>
                    <a:pt x="187" y="300"/>
                  </a:lnTo>
                  <a:lnTo>
                    <a:pt x="187" y="310"/>
                  </a:lnTo>
                  <a:lnTo>
                    <a:pt x="187" y="319"/>
                  </a:lnTo>
                  <a:lnTo>
                    <a:pt x="188" y="329"/>
                  </a:lnTo>
                  <a:lnTo>
                    <a:pt x="188" y="340"/>
                  </a:lnTo>
                  <a:lnTo>
                    <a:pt x="188" y="351"/>
                  </a:lnTo>
                  <a:lnTo>
                    <a:pt x="188" y="362"/>
                  </a:lnTo>
                  <a:lnTo>
                    <a:pt x="188" y="373"/>
                  </a:lnTo>
                  <a:lnTo>
                    <a:pt x="188" y="386"/>
                  </a:lnTo>
                  <a:lnTo>
                    <a:pt x="188" y="399"/>
                  </a:lnTo>
                  <a:lnTo>
                    <a:pt x="188" y="411"/>
                  </a:lnTo>
                  <a:lnTo>
                    <a:pt x="188" y="424"/>
                  </a:lnTo>
                  <a:lnTo>
                    <a:pt x="189" y="438"/>
                  </a:lnTo>
                  <a:lnTo>
                    <a:pt x="189" y="451"/>
                  </a:lnTo>
                  <a:lnTo>
                    <a:pt x="189" y="464"/>
                  </a:lnTo>
                  <a:lnTo>
                    <a:pt x="189" y="479"/>
                  </a:lnTo>
                  <a:lnTo>
                    <a:pt x="189" y="493"/>
                  </a:lnTo>
                  <a:lnTo>
                    <a:pt x="189" y="508"/>
                  </a:lnTo>
                  <a:lnTo>
                    <a:pt x="189" y="522"/>
                  </a:lnTo>
                  <a:lnTo>
                    <a:pt x="189" y="538"/>
                  </a:lnTo>
                  <a:lnTo>
                    <a:pt x="189" y="553"/>
                  </a:lnTo>
                  <a:lnTo>
                    <a:pt x="190" y="482"/>
                  </a:lnTo>
                  <a:lnTo>
                    <a:pt x="190" y="425"/>
                  </a:lnTo>
                  <a:lnTo>
                    <a:pt x="190" y="379"/>
                  </a:lnTo>
                  <a:lnTo>
                    <a:pt x="190" y="340"/>
                  </a:lnTo>
                  <a:lnTo>
                    <a:pt x="190" y="308"/>
                  </a:lnTo>
                  <a:lnTo>
                    <a:pt x="190" y="281"/>
                  </a:lnTo>
                  <a:lnTo>
                    <a:pt x="190" y="259"/>
                  </a:lnTo>
                  <a:lnTo>
                    <a:pt x="190" y="240"/>
                  </a:lnTo>
                  <a:lnTo>
                    <a:pt x="190" y="225"/>
                  </a:lnTo>
                  <a:lnTo>
                    <a:pt x="190" y="211"/>
                  </a:lnTo>
                  <a:lnTo>
                    <a:pt x="191" y="201"/>
                  </a:lnTo>
                  <a:lnTo>
                    <a:pt x="191" y="193"/>
                  </a:lnTo>
                  <a:lnTo>
                    <a:pt x="191" y="187"/>
                  </a:lnTo>
                  <a:lnTo>
                    <a:pt x="191" y="182"/>
                  </a:lnTo>
                  <a:lnTo>
                    <a:pt x="191" y="179"/>
                  </a:lnTo>
                  <a:lnTo>
                    <a:pt x="191" y="177"/>
                  </a:lnTo>
                  <a:lnTo>
                    <a:pt x="191" y="177"/>
                  </a:lnTo>
                  <a:lnTo>
                    <a:pt x="191" y="177"/>
                  </a:lnTo>
                  <a:lnTo>
                    <a:pt x="191" y="179"/>
                  </a:lnTo>
                  <a:lnTo>
                    <a:pt x="192" y="181"/>
                  </a:lnTo>
                  <a:lnTo>
                    <a:pt x="192" y="186"/>
                  </a:lnTo>
                  <a:lnTo>
                    <a:pt x="192" y="190"/>
                  </a:lnTo>
                  <a:lnTo>
                    <a:pt x="192" y="195"/>
                  </a:lnTo>
                  <a:lnTo>
                    <a:pt x="192" y="201"/>
                  </a:lnTo>
                  <a:lnTo>
                    <a:pt x="192" y="208"/>
                  </a:lnTo>
                  <a:lnTo>
                    <a:pt x="192" y="215"/>
                  </a:lnTo>
                  <a:lnTo>
                    <a:pt x="192" y="222"/>
                  </a:lnTo>
                  <a:lnTo>
                    <a:pt x="192" y="231"/>
                  </a:lnTo>
                  <a:lnTo>
                    <a:pt x="193" y="240"/>
                  </a:lnTo>
                  <a:lnTo>
                    <a:pt x="193" y="249"/>
                  </a:lnTo>
                  <a:lnTo>
                    <a:pt x="193" y="259"/>
                  </a:lnTo>
                  <a:lnTo>
                    <a:pt x="193" y="270"/>
                  </a:lnTo>
                  <a:lnTo>
                    <a:pt x="193" y="280"/>
                  </a:lnTo>
                  <a:lnTo>
                    <a:pt x="193" y="291"/>
                  </a:lnTo>
                  <a:lnTo>
                    <a:pt x="193" y="303"/>
                  </a:lnTo>
                  <a:lnTo>
                    <a:pt x="193" y="314"/>
                  </a:lnTo>
                  <a:lnTo>
                    <a:pt x="193" y="327"/>
                  </a:lnTo>
                  <a:lnTo>
                    <a:pt x="193" y="340"/>
                  </a:lnTo>
                  <a:lnTo>
                    <a:pt x="194" y="352"/>
                  </a:lnTo>
                  <a:lnTo>
                    <a:pt x="194" y="366"/>
                  </a:lnTo>
                  <a:lnTo>
                    <a:pt x="194" y="379"/>
                  </a:lnTo>
                  <a:lnTo>
                    <a:pt x="194" y="392"/>
                  </a:lnTo>
                  <a:lnTo>
                    <a:pt x="194" y="407"/>
                  </a:lnTo>
                  <a:lnTo>
                    <a:pt x="194" y="421"/>
                  </a:lnTo>
                  <a:lnTo>
                    <a:pt x="194" y="435"/>
                  </a:lnTo>
                  <a:lnTo>
                    <a:pt x="194" y="450"/>
                  </a:lnTo>
                  <a:lnTo>
                    <a:pt x="194" y="464"/>
                  </a:lnTo>
                  <a:lnTo>
                    <a:pt x="195" y="480"/>
                  </a:lnTo>
                  <a:lnTo>
                    <a:pt x="195" y="495"/>
                  </a:lnTo>
                  <a:lnTo>
                    <a:pt x="195" y="511"/>
                  </a:lnTo>
                  <a:lnTo>
                    <a:pt x="195" y="527"/>
                  </a:lnTo>
                  <a:lnTo>
                    <a:pt x="195" y="542"/>
                  </a:lnTo>
                  <a:lnTo>
                    <a:pt x="195" y="559"/>
                  </a:lnTo>
                  <a:lnTo>
                    <a:pt x="195" y="574"/>
                  </a:lnTo>
                  <a:lnTo>
                    <a:pt x="195" y="591"/>
                  </a:lnTo>
                  <a:lnTo>
                    <a:pt x="195" y="608"/>
                  </a:lnTo>
                  <a:lnTo>
                    <a:pt x="197" y="624"/>
                  </a:lnTo>
                  <a:lnTo>
                    <a:pt x="197" y="545"/>
                  </a:lnTo>
                  <a:lnTo>
                    <a:pt x="197" y="482"/>
                  </a:lnTo>
                  <a:lnTo>
                    <a:pt x="197" y="430"/>
                  </a:lnTo>
                  <a:lnTo>
                    <a:pt x="197" y="388"/>
                  </a:lnTo>
                  <a:lnTo>
                    <a:pt x="197" y="352"/>
                  </a:lnTo>
                  <a:lnTo>
                    <a:pt x="197" y="323"/>
                  </a:lnTo>
                  <a:lnTo>
                    <a:pt x="197" y="298"/>
                  </a:lnTo>
                  <a:lnTo>
                    <a:pt x="197" y="278"/>
                  </a:lnTo>
                  <a:lnTo>
                    <a:pt x="197" y="260"/>
                  </a:lnTo>
                  <a:lnTo>
                    <a:pt x="198" y="246"/>
                  </a:lnTo>
                  <a:lnTo>
                    <a:pt x="198" y="235"/>
                  </a:lnTo>
                  <a:lnTo>
                    <a:pt x="198" y="226"/>
                  </a:lnTo>
                  <a:lnTo>
                    <a:pt x="198" y="218"/>
                  </a:lnTo>
                  <a:lnTo>
                    <a:pt x="198" y="212"/>
                  </a:lnTo>
                  <a:lnTo>
                    <a:pt x="198" y="208"/>
                  </a:lnTo>
                  <a:lnTo>
                    <a:pt x="198" y="206"/>
                  </a:lnTo>
                  <a:lnTo>
                    <a:pt x="198" y="205"/>
                  </a:lnTo>
                  <a:lnTo>
                    <a:pt x="198" y="205"/>
                  </a:lnTo>
                  <a:lnTo>
                    <a:pt x="199" y="206"/>
                  </a:lnTo>
                  <a:lnTo>
                    <a:pt x="199" y="208"/>
                  </a:lnTo>
                  <a:lnTo>
                    <a:pt x="199" y="211"/>
                  </a:lnTo>
                  <a:lnTo>
                    <a:pt x="199" y="216"/>
                  </a:lnTo>
                  <a:lnTo>
                    <a:pt x="199" y="220"/>
                  </a:lnTo>
                  <a:lnTo>
                    <a:pt x="199" y="226"/>
                  </a:lnTo>
                  <a:lnTo>
                    <a:pt x="199" y="232"/>
                  </a:lnTo>
                  <a:lnTo>
                    <a:pt x="199" y="239"/>
                  </a:lnTo>
                  <a:lnTo>
                    <a:pt x="199" y="247"/>
                  </a:lnTo>
                  <a:lnTo>
                    <a:pt x="199" y="255"/>
                  </a:lnTo>
                  <a:lnTo>
                    <a:pt x="200" y="263"/>
                  </a:lnTo>
                  <a:lnTo>
                    <a:pt x="200" y="272"/>
                  </a:lnTo>
                  <a:lnTo>
                    <a:pt x="200" y="282"/>
                  </a:lnTo>
                  <a:lnTo>
                    <a:pt x="200" y="292"/>
                  </a:lnTo>
                  <a:lnTo>
                    <a:pt x="200" y="303"/>
                  </a:lnTo>
                  <a:lnTo>
                    <a:pt x="200" y="313"/>
                  </a:lnTo>
                  <a:lnTo>
                    <a:pt x="200" y="326"/>
                  </a:lnTo>
                  <a:lnTo>
                    <a:pt x="200" y="337"/>
                  </a:lnTo>
                  <a:lnTo>
                    <a:pt x="200" y="349"/>
                  </a:lnTo>
                  <a:lnTo>
                    <a:pt x="201" y="361"/>
                  </a:lnTo>
                  <a:lnTo>
                    <a:pt x="201" y="373"/>
                  </a:lnTo>
                  <a:lnTo>
                    <a:pt x="201" y="387"/>
                  </a:lnTo>
                  <a:lnTo>
                    <a:pt x="201" y="400"/>
                  </a:lnTo>
                  <a:lnTo>
                    <a:pt x="201" y="413"/>
                  </a:lnTo>
                  <a:lnTo>
                    <a:pt x="201" y="428"/>
                  </a:lnTo>
                  <a:lnTo>
                    <a:pt x="201" y="441"/>
                  </a:lnTo>
                  <a:lnTo>
                    <a:pt x="201" y="455"/>
                  </a:lnTo>
                  <a:lnTo>
                    <a:pt x="201" y="470"/>
                  </a:lnTo>
                  <a:lnTo>
                    <a:pt x="202" y="485"/>
                  </a:lnTo>
                  <a:lnTo>
                    <a:pt x="202" y="500"/>
                  </a:lnTo>
                  <a:lnTo>
                    <a:pt x="202" y="515"/>
                  </a:lnTo>
                  <a:lnTo>
                    <a:pt x="202" y="531"/>
                  </a:lnTo>
                  <a:lnTo>
                    <a:pt x="202" y="546"/>
                  </a:lnTo>
                  <a:lnTo>
                    <a:pt x="202" y="562"/>
                  </a:lnTo>
                  <a:lnTo>
                    <a:pt x="202" y="578"/>
                  </a:lnTo>
                  <a:lnTo>
                    <a:pt x="202" y="594"/>
                  </a:lnTo>
                  <a:lnTo>
                    <a:pt x="202" y="611"/>
                  </a:lnTo>
                  <a:lnTo>
                    <a:pt x="202" y="628"/>
                  </a:lnTo>
                  <a:lnTo>
                    <a:pt x="203" y="643"/>
                  </a:lnTo>
                  <a:lnTo>
                    <a:pt x="203" y="661"/>
                  </a:lnTo>
                  <a:lnTo>
                    <a:pt x="203" y="677"/>
                  </a:lnTo>
                  <a:lnTo>
                    <a:pt x="203" y="694"/>
                  </a:lnTo>
                  <a:lnTo>
                    <a:pt x="203" y="712"/>
                  </a:lnTo>
                  <a:lnTo>
                    <a:pt x="203" y="729"/>
                  </a:lnTo>
                  <a:lnTo>
                    <a:pt x="203" y="746"/>
                  </a:lnTo>
                  <a:lnTo>
                    <a:pt x="203" y="764"/>
                  </a:lnTo>
                  <a:lnTo>
                    <a:pt x="203" y="782"/>
                  </a:lnTo>
                  <a:lnTo>
                    <a:pt x="204" y="800"/>
                  </a:lnTo>
                  <a:lnTo>
                    <a:pt x="204" y="817"/>
                  </a:lnTo>
                  <a:lnTo>
                    <a:pt x="204" y="835"/>
                  </a:lnTo>
                  <a:lnTo>
                    <a:pt x="204" y="854"/>
                  </a:lnTo>
                  <a:lnTo>
                    <a:pt x="204" y="872"/>
                  </a:lnTo>
                  <a:lnTo>
                    <a:pt x="204" y="891"/>
                  </a:lnTo>
                  <a:lnTo>
                    <a:pt x="204" y="908"/>
                  </a:lnTo>
                  <a:lnTo>
                    <a:pt x="204" y="927"/>
                  </a:lnTo>
                  <a:lnTo>
                    <a:pt x="204" y="946"/>
                  </a:lnTo>
                  <a:lnTo>
                    <a:pt x="205" y="965"/>
                  </a:lnTo>
                  <a:lnTo>
                    <a:pt x="205" y="984"/>
                  </a:lnTo>
                  <a:lnTo>
                    <a:pt x="205" y="1003"/>
                  </a:lnTo>
                  <a:lnTo>
                    <a:pt x="205" y="1022"/>
                  </a:lnTo>
                  <a:lnTo>
                    <a:pt x="205" y="1041"/>
                  </a:lnTo>
                  <a:lnTo>
                    <a:pt x="205" y="1060"/>
                  </a:lnTo>
                  <a:lnTo>
                    <a:pt x="205" y="1079"/>
                  </a:lnTo>
                  <a:lnTo>
                    <a:pt x="205" y="1098"/>
                  </a:lnTo>
                  <a:lnTo>
                    <a:pt x="205" y="1118"/>
                  </a:lnTo>
                  <a:lnTo>
                    <a:pt x="205" y="1137"/>
                  </a:lnTo>
                  <a:lnTo>
                    <a:pt x="207" y="1157"/>
                  </a:lnTo>
                  <a:lnTo>
                    <a:pt x="207" y="1177"/>
                  </a:lnTo>
                  <a:lnTo>
                    <a:pt x="207" y="1196"/>
                  </a:lnTo>
                  <a:lnTo>
                    <a:pt x="207" y="1216"/>
                  </a:lnTo>
                  <a:lnTo>
                    <a:pt x="207" y="1236"/>
                  </a:lnTo>
                  <a:lnTo>
                    <a:pt x="207" y="1256"/>
                  </a:lnTo>
                  <a:lnTo>
                    <a:pt x="207" y="1276"/>
                  </a:lnTo>
                  <a:lnTo>
                    <a:pt x="207" y="1044"/>
                  </a:lnTo>
                  <a:lnTo>
                    <a:pt x="207" y="891"/>
                  </a:lnTo>
                  <a:lnTo>
                    <a:pt x="208" y="780"/>
                  </a:lnTo>
                  <a:lnTo>
                    <a:pt x="208" y="694"/>
                  </a:lnTo>
                  <a:lnTo>
                    <a:pt x="208" y="626"/>
                  </a:lnTo>
                  <a:lnTo>
                    <a:pt x="208" y="572"/>
                  </a:lnTo>
                  <a:lnTo>
                    <a:pt x="208" y="527"/>
                  </a:lnTo>
                  <a:lnTo>
                    <a:pt x="208" y="489"/>
                  </a:lnTo>
                  <a:lnTo>
                    <a:pt x="208" y="458"/>
                  </a:lnTo>
                  <a:lnTo>
                    <a:pt x="208" y="432"/>
                  </a:lnTo>
                  <a:lnTo>
                    <a:pt x="208" y="410"/>
                  </a:lnTo>
                  <a:lnTo>
                    <a:pt x="209" y="392"/>
                  </a:lnTo>
                  <a:lnTo>
                    <a:pt x="209" y="377"/>
                  </a:lnTo>
                  <a:lnTo>
                    <a:pt x="209" y="364"/>
                  </a:lnTo>
                  <a:lnTo>
                    <a:pt x="209" y="354"/>
                  </a:lnTo>
                  <a:lnTo>
                    <a:pt x="209" y="347"/>
                  </a:lnTo>
                  <a:lnTo>
                    <a:pt x="209" y="340"/>
                  </a:lnTo>
                  <a:lnTo>
                    <a:pt x="209" y="336"/>
                  </a:lnTo>
                  <a:lnTo>
                    <a:pt x="209" y="333"/>
                  </a:lnTo>
                  <a:lnTo>
                    <a:pt x="209" y="332"/>
                  </a:lnTo>
                  <a:lnTo>
                    <a:pt x="209" y="331"/>
                  </a:lnTo>
                  <a:lnTo>
                    <a:pt x="210" y="332"/>
                  </a:lnTo>
                  <a:lnTo>
                    <a:pt x="210" y="334"/>
                  </a:lnTo>
                  <a:lnTo>
                    <a:pt x="210" y="337"/>
                  </a:lnTo>
                  <a:lnTo>
                    <a:pt x="210" y="341"/>
                  </a:lnTo>
                  <a:lnTo>
                    <a:pt x="210" y="346"/>
                  </a:lnTo>
                  <a:lnTo>
                    <a:pt x="210" y="351"/>
                  </a:lnTo>
                  <a:lnTo>
                    <a:pt x="210" y="357"/>
                  </a:lnTo>
                  <a:lnTo>
                    <a:pt x="210" y="363"/>
                  </a:lnTo>
                  <a:lnTo>
                    <a:pt x="210" y="371"/>
                  </a:lnTo>
                  <a:lnTo>
                    <a:pt x="211" y="379"/>
                  </a:lnTo>
                  <a:lnTo>
                    <a:pt x="211" y="388"/>
                  </a:lnTo>
                  <a:lnTo>
                    <a:pt x="211" y="397"/>
                  </a:lnTo>
                  <a:lnTo>
                    <a:pt x="211" y="405"/>
                  </a:lnTo>
                  <a:lnTo>
                    <a:pt x="211" y="415"/>
                  </a:lnTo>
                  <a:lnTo>
                    <a:pt x="211" y="427"/>
                  </a:lnTo>
                  <a:lnTo>
                    <a:pt x="211" y="437"/>
                  </a:lnTo>
                  <a:lnTo>
                    <a:pt x="211" y="449"/>
                  </a:lnTo>
                  <a:lnTo>
                    <a:pt x="211" y="460"/>
                  </a:lnTo>
                  <a:lnTo>
                    <a:pt x="212" y="472"/>
                  </a:lnTo>
                  <a:lnTo>
                    <a:pt x="212" y="484"/>
                  </a:lnTo>
                  <a:lnTo>
                    <a:pt x="212" y="497"/>
                  </a:lnTo>
                  <a:lnTo>
                    <a:pt x="212" y="431"/>
                  </a:lnTo>
                  <a:lnTo>
                    <a:pt x="212" y="379"/>
                  </a:lnTo>
                  <a:lnTo>
                    <a:pt x="212" y="334"/>
                  </a:lnTo>
                  <a:lnTo>
                    <a:pt x="212" y="299"/>
                  </a:lnTo>
                  <a:lnTo>
                    <a:pt x="212" y="268"/>
                  </a:lnTo>
                  <a:lnTo>
                    <a:pt x="212" y="242"/>
                  </a:lnTo>
                  <a:lnTo>
                    <a:pt x="212" y="221"/>
                  </a:lnTo>
                  <a:lnTo>
                    <a:pt x="213" y="203"/>
                  </a:lnTo>
                  <a:lnTo>
                    <a:pt x="213" y="189"/>
                  </a:lnTo>
                  <a:lnTo>
                    <a:pt x="213" y="177"/>
                  </a:lnTo>
                  <a:lnTo>
                    <a:pt x="213" y="168"/>
                  </a:lnTo>
                  <a:lnTo>
                    <a:pt x="213" y="160"/>
                  </a:lnTo>
                  <a:lnTo>
                    <a:pt x="213" y="155"/>
                  </a:lnTo>
                  <a:lnTo>
                    <a:pt x="213" y="150"/>
                  </a:lnTo>
                  <a:lnTo>
                    <a:pt x="213" y="148"/>
                  </a:lnTo>
                  <a:lnTo>
                    <a:pt x="213" y="146"/>
                  </a:lnTo>
                  <a:lnTo>
                    <a:pt x="214" y="146"/>
                  </a:lnTo>
                  <a:lnTo>
                    <a:pt x="214" y="147"/>
                  </a:lnTo>
                  <a:lnTo>
                    <a:pt x="214" y="149"/>
                  </a:lnTo>
                  <a:lnTo>
                    <a:pt x="214" y="152"/>
                  </a:lnTo>
                  <a:lnTo>
                    <a:pt x="214" y="156"/>
                  </a:lnTo>
                  <a:lnTo>
                    <a:pt x="214" y="161"/>
                  </a:lnTo>
                  <a:lnTo>
                    <a:pt x="214" y="167"/>
                  </a:lnTo>
                  <a:lnTo>
                    <a:pt x="214" y="172"/>
                  </a:lnTo>
                  <a:lnTo>
                    <a:pt x="214" y="179"/>
                  </a:lnTo>
                  <a:lnTo>
                    <a:pt x="215" y="187"/>
                  </a:lnTo>
                  <a:lnTo>
                    <a:pt x="215" y="195"/>
                  </a:lnTo>
                  <a:lnTo>
                    <a:pt x="215" y="203"/>
                  </a:lnTo>
                  <a:lnTo>
                    <a:pt x="215" y="212"/>
                  </a:lnTo>
                  <a:lnTo>
                    <a:pt x="215" y="222"/>
                  </a:lnTo>
                  <a:lnTo>
                    <a:pt x="215" y="232"/>
                  </a:lnTo>
                  <a:lnTo>
                    <a:pt x="215" y="242"/>
                  </a:lnTo>
                  <a:lnTo>
                    <a:pt x="215" y="253"/>
                  </a:lnTo>
                  <a:lnTo>
                    <a:pt x="215" y="265"/>
                  </a:lnTo>
                  <a:lnTo>
                    <a:pt x="215" y="277"/>
                  </a:lnTo>
                  <a:lnTo>
                    <a:pt x="217" y="288"/>
                  </a:lnTo>
                  <a:lnTo>
                    <a:pt x="217" y="300"/>
                  </a:lnTo>
                  <a:lnTo>
                    <a:pt x="217" y="313"/>
                  </a:lnTo>
                  <a:lnTo>
                    <a:pt x="217" y="327"/>
                  </a:lnTo>
                  <a:lnTo>
                    <a:pt x="217" y="339"/>
                  </a:lnTo>
                  <a:lnTo>
                    <a:pt x="217" y="353"/>
                  </a:lnTo>
                  <a:lnTo>
                    <a:pt x="217" y="367"/>
                  </a:lnTo>
                  <a:lnTo>
                    <a:pt x="217" y="381"/>
                  </a:lnTo>
                  <a:lnTo>
                    <a:pt x="217" y="394"/>
                  </a:lnTo>
                  <a:lnTo>
                    <a:pt x="218" y="410"/>
                  </a:lnTo>
                  <a:lnTo>
                    <a:pt x="218" y="424"/>
                  </a:lnTo>
                  <a:lnTo>
                    <a:pt x="218" y="439"/>
                  </a:lnTo>
                  <a:lnTo>
                    <a:pt x="218" y="454"/>
                  </a:lnTo>
                  <a:lnTo>
                    <a:pt x="218" y="470"/>
                  </a:lnTo>
                  <a:lnTo>
                    <a:pt x="218" y="485"/>
                  </a:lnTo>
                  <a:lnTo>
                    <a:pt x="218" y="501"/>
                  </a:lnTo>
                  <a:lnTo>
                    <a:pt x="218" y="517"/>
                  </a:lnTo>
                  <a:lnTo>
                    <a:pt x="218" y="533"/>
                  </a:lnTo>
                  <a:lnTo>
                    <a:pt x="219" y="550"/>
                  </a:lnTo>
                  <a:lnTo>
                    <a:pt x="219" y="565"/>
                  </a:lnTo>
                  <a:lnTo>
                    <a:pt x="219" y="582"/>
                  </a:lnTo>
                  <a:lnTo>
                    <a:pt x="219" y="599"/>
                  </a:lnTo>
                  <a:lnTo>
                    <a:pt x="219" y="523"/>
                  </a:lnTo>
                  <a:lnTo>
                    <a:pt x="219" y="463"/>
                  </a:lnTo>
                  <a:lnTo>
                    <a:pt x="219" y="413"/>
                  </a:lnTo>
                  <a:lnTo>
                    <a:pt x="219" y="372"/>
                  </a:lnTo>
                  <a:lnTo>
                    <a:pt x="219" y="339"/>
                  </a:lnTo>
                  <a:lnTo>
                    <a:pt x="219" y="310"/>
                  </a:lnTo>
                  <a:lnTo>
                    <a:pt x="220" y="287"/>
                  </a:lnTo>
                  <a:lnTo>
                    <a:pt x="220" y="267"/>
                  </a:lnTo>
                  <a:lnTo>
                    <a:pt x="220" y="250"/>
                  </a:lnTo>
                  <a:lnTo>
                    <a:pt x="220" y="237"/>
                  </a:lnTo>
                  <a:lnTo>
                    <a:pt x="220" y="226"/>
                  </a:lnTo>
                  <a:lnTo>
                    <a:pt x="220" y="217"/>
                  </a:lnTo>
                  <a:lnTo>
                    <a:pt x="220" y="209"/>
                  </a:lnTo>
                  <a:lnTo>
                    <a:pt x="220" y="205"/>
                  </a:lnTo>
                  <a:lnTo>
                    <a:pt x="220" y="200"/>
                  </a:lnTo>
                  <a:lnTo>
                    <a:pt x="221" y="198"/>
                  </a:lnTo>
                  <a:lnTo>
                    <a:pt x="221" y="198"/>
                  </a:lnTo>
                  <a:lnTo>
                    <a:pt x="221" y="198"/>
                  </a:lnTo>
                  <a:lnTo>
                    <a:pt x="221" y="199"/>
                  </a:lnTo>
                  <a:lnTo>
                    <a:pt x="221" y="201"/>
                  </a:lnTo>
                  <a:lnTo>
                    <a:pt x="221" y="205"/>
                  </a:lnTo>
                  <a:lnTo>
                    <a:pt x="221" y="209"/>
                  </a:lnTo>
                  <a:lnTo>
                    <a:pt x="221" y="215"/>
                  </a:lnTo>
                  <a:lnTo>
                    <a:pt x="221" y="220"/>
                  </a:lnTo>
                  <a:lnTo>
                    <a:pt x="222" y="227"/>
                  </a:lnTo>
                  <a:lnTo>
                    <a:pt x="222" y="233"/>
                  </a:lnTo>
                  <a:lnTo>
                    <a:pt x="222" y="241"/>
                  </a:lnTo>
                  <a:lnTo>
                    <a:pt x="222" y="249"/>
                  </a:lnTo>
                  <a:lnTo>
                    <a:pt x="222" y="258"/>
                  </a:lnTo>
                  <a:lnTo>
                    <a:pt x="222" y="268"/>
                  </a:lnTo>
                  <a:lnTo>
                    <a:pt x="222" y="277"/>
                  </a:lnTo>
                  <a:lnTo>
                    <a:pt x="222" y="287"/>
                  </a:lnTo>
                  <a:lnTo>
                    <a:pt x="222" y="298"/>
                  </a:lnTo>
                  <a:lnTo>
                    <a:pt x="222" y="309"/>
                  </a:lnTo>
                  <a:lnTo>
                    <a:pt x="223" y="320"/>
                  </a:lnTo>
                  <a:lnTo>
                    <a:pt x="223" y="332"/>
                  </a:lnTo>
                  <a:lnTo>
                    <a:pt x="223" y="344"/>
                  </a:lnTo>
                  <a:lnTo>
                    <a:pt x="223" y="357"/>
                  </a:lnTo>
                  <a:lnTo>
                    <a:pt x="223" y="369"/>
                  </a:lnTo>
                  <a:lnTo>
                    <a:pt x="223" y="319"/>
                  </a:lnTo>
                  <a:lnTo>
                    <a:pt x="223" y="277"/>
                  </a:lnTo>
                  <a:lnTo>
                    <a:pt x="223" y="241"/>
                  </a:lnTo>
                  <a:lnTo>
                    <a:pt x="223" y="212"/>
                  </a:lnTo>
                  <a:lnTo>
                    <a:pt x="224" y="188"/>
                  </a:lnTo>
                  <a:lnTo>
                    <a:pt x="224" y="168"/>
                  </a:lnTo>
                  <a:lnTo>
                    <a:pt x="224" y="150"/>
                  </a:lnTo>
                  <a:lnTo>
                    <a:pt x="224" y="137"/>
                  </a:lnTo>
                  <a:lnTo>
                    <a:pt x="224" y="125"/>
                  </a:lnTo>
                  <a:lnTo>
                    <a:pt x="224" y="116"/>
                  </a:lnTo>
                  <a:lnTo>
                    <a:pt x="224" y="109"/>
                  </a:lnTo>
                  <a:lnTo>
                    <a:pt x="224" y="104"/>
                  </a:lnTo>
                  <a:lnTo>
                    <a:pt x="224" y="99"/>
                  </a:lnTo>
                  <a:lnTo>
                    <a:pt x="225" y="97"/>
                  </a:lnTo>
                  <a:lnTo>
                    <a:pt x="225" y="96"/>
                  </a:lnTo>
                  <a:lnTo>
                    <a:pt x="225" y="96"/>
                  </a:lnTo>
                  <a:lnTo>
                    <a:pt x="225" y="98"/>
                  </a:lnTo>
                  <a:lnTo>
                    <a:pt x="225" y="100"/>
                  </a:lnTo>
                  <a:lnTo>
                    <a:pt x="225" y="102"/>
                  </a:lnTo>
                  <a:lnTo>
                    <a:pt x="225" y="107"/>
                  </a:lnTo>
                  <a:lnTo>
                    <a:pt x="225" y="112"/>
                  </a:lnTo>
                  <a:lnTo>
                    <a:pt x="225" y="118"/>
                  </a:lnTo>
                  <a:lnTo>
                    <a:pt x="225" y="124"/>
                  </a:lnTo>
                  <a:lnTo>
                    <a:pt x="226" y="131"/>
                  </a:lnTo>
                  <a:lnTo>
                    <a:pt x="226" y="138"/>
                  </a:lnTo>
                  <a:lnTo>
                    <a:pt x="226" y="147"/>
                  </a:lnTo>
                  <a:lnTo>
                    <a:pt x="226" y="156"/>
                  </a:lnTo>
                  <a:lnTo>
                    <a:pt x="226" y="165"/>
                  </a:lnTo>
                  <a:lnTo>
                    <a:pt x="226" y="175"/>
                  </a:lnTo>
                  <a:lnTo>
                    <a:pt x="226" y="185"/>
                  </a:lnTo>
                  <a:lnTo>
                    <a:pt x="226" y="195"/>
                  </a:lnTo>
                  <a:lnTo>
                    <a:pt x="226" y="206"/>
                  </a:lnTo>
                  <a:lnTo>
                    <a:pt x="228" y="217"/>
                  </a:lnTo>
                  <a:lnTo>
                    <a:pt x="228" y="229"/>
                  </a:lnTo>
                  <a:lnTo>
                    <a:pt x="228" y="241"/>
                  </a:lnTo>
                  <a:lnTo>
                    <a:pt x="228" y="253"/>
                  </a:lnTo>
                  <a:lnTo>
                    <a:pt x="228" y="266"/>
                  </a:lnTo>
                  <a:lnTo>
                    <a:pt x="228" y="279"/>
                  </a:lnTo>
                  <a:lnTo>
                    <a:pt x="228" y="292"/>
                  </a:lnTo>
                  <a:lnTo>
                    <a:pt x="228" y="306"/>
                  </a:lnTo>
                  <a:lnTo>
                    <a:pt x="228" y="320"/>
                  </a:lnTo>
                  <a:lnTo>
                    <a:pt x="229" y="333"/>
                  </a:lnTo>
                  <a:lnTo>
                    <a:pt x="229" y="348"/>
                  </a:lnTo>
                  <a:lnTo>
                    <a:pt x="229" y="362"/>
                  </a:lnTo>
                  <a:lnTo>
                    <a:pt x="229" y="378"/>
                  </a:lnTo>
                  <a:lnTo>
                    <a:pt x="229" y="392"/>
                  </a:lnTo>
                  <a:lnTo>
                    <a:pt x="229" y="408"/>
                  </a:lnTo>
                  <a:lnTo>
                    <a:pt x="229" y="423"/>
                  </a:lnTo>
                  <a:lnTo>
                    <a:pt x="229" y="369"/>
                  </a:lnTo>
                  <a:lnTo>
                    <a:pt x="229" y="324"/>
                  </a:lnTo>
                  <a:lnTo>
                    <a:pt x="229" y="287"/>
                  </a:lnTo>
                  <a:lnTo>
                    <a:pt x="230" y="256"/>
                  </a:lnTo>
                  <a:lnTo>
                    <a:pt x="230" y="230"/>
                  </a:lnTo>
                  <a:lnTo>
                    <a:pt x="230" y="209"/>
                  </a:lnTo>
                  <a:lnTo>
                    <a:pt x="230" y="190"/>
                  </a:lnTo>
                  <a:lnTo>
                    <a:pt x="230" y="176"/>
                  </a:lnTo>
                  <a:lnTo>
                    <a:pt x="230" y="163"/>
                  </a:lnTo>
                  <a:lnTo>
                    <a:pt x="230" y="153"/>
                  </a:lnTo>
                  <a:lnTo>
                    <a:pt x="230" y="146"/>
                  </a:lnTo>
                  <a:lnTo>
                    <a:pt x="230" y="139"/>
                  </a:lnTo>
                  <a:lnTo>
                    <a:pt x="231" y="136"/>
                  </a:lnTo>
                  <a:lnTo>
                    <a:pt x="231" y="132"/>
                  </a:lnTo>
                  <a:lnTo>
                    <a:pt x="231" y="131"/>
                  </a:lnTo>
                  <a:lnTo>
                    <a:pt x="231" y="131"/>
                  </a:lnTo>
                  <a:lnTo>
                    <a:pt x="231" y="131"/>
                  </a:lnTo>
                  <a:lnTo>
                    <a:pt x="231" y="134"/>
                  </a:lnTo>
                  <a:lnTo>
                    <a:pt x="231" y="137"/>
                  </a:lnTo>
                  <a:lnTo>
                    <a:pt x="231" y="140"/>
                  </a:lnTo>
                  <a:lnTo>
                    <a:pt x="231" y="145"/>
                  </a:lnTo>
                  <a:lnTo>
                    <a:pt x="232" y="150"/>
                  </a:lnTo>
                  <a:lnTo>
                    <a:pt x="232" y="157"/>
                  </a:lnTo>
                  <a:lnTo>
                    <a:pt x="232" y="163"/>
                  </a:lnTo>
                  <a:lnTo>
                    <a:pt x="232" y="170"/>
                  </a:lnTo>
                  <a:lnTo>
                    <a:pt x="232" y="179"/>
                  </a:lnTo>
                  <a:lnTo>
                    <a:pt x="232" y="187"/>
                  </a:lnTo>
                  <a:lnTo>
                    <a:pt x="232" y="196"/>
                  </a:lnTo>
                  <a:lnTo>
                    <a:pt x="232" y="206"/>
                  </a:lnTo>
                  <a:lnTo>
                    <a:pt x="232" y="216"/>
                  </a:lnTo>
                  <a:lnTo>
                    <a:pt x="232" y="226"/>
                  </a:lnTo>
                  <a:lnTo>
                    <a:pt x="233" y="237"/>
                  </a:lnTo>
                  <a:lnTo>
                    <a:pt x="233" y="248"/>
                  </a:lnTo>
                  <a:lnTo>
                    <a:pt x="233" y="260"/>
                  </a:lnTo>
                  <a:lnTo>
                    <a:pt x="233" y="271"/>
                  </a:lnTo>
                  <a:lnTo>
                    <a:pt x="233" y="283"/>
                  </a:lnTo>
                  <a:lnTo>
                    <a:pt x="233" y="297"/>
                  </a:lnTo>
                  <a:lnTo>
                    <a:pt x="233" y="309"/>
                  </a:lnTo>
                  <a:lnTo>
                    <a:pt x="233" y="322"/>
                  </a:lnTo>
                  <a:lnTo>
                    <a:pt x="233" y="336"/>
                  </a:lnTo>
                  <a:lnTo>
                    <a:pt x="234" y="350"/>
                  </a:lnTo>
                  <a:lnTo>
                    <a:pt x="234" y="363"/>
                  </a:lnTo>
                  <a:lnTo>
                    <a:pt x="234" y="378"/>
                  </a:lnTo>
                  <a:lnTo>
                    <a:pt x="234" y="392"/>
                  </a:lnTo>
                  <a:lnTo>
                    <a:pt x="234" y="408"/>
                  </a:lnTo>
                  <a:lnTo>
                    <a:pt x="234" y="422"/>
                  </a:lnTo>
                  <a:lnTo>
                    <a:pt x="234" y="438"/>
                  </a:lnTo>
                  <a:lnTo>
                    <a:pt x="234" y="453"/>
                  </a:lnTo>
                  <a:lnTo>
                    <a:pt x="234" y="469"/>
                  </a:lnTo>
                  <a:lnTo>
                    <a:pt x="235" y="484"/>
                  </a:lnTo>
                  <a:lnTo>
                    <a:pt x="235" y="500"/>
                  </a:lnTo>
                  <a:lnTo>
                    <a:pt x="235" y="515"/>
                  </a:lnTo>
                  <a:lnTo>
                    <a:pt x="235" y="532"/>
                  </a:lnTo>
                  <a:lnTo>
                    <a:pt x="235" y="549"/>
                  </a:lnTo>
                  <a:lnTo>
                    <a:pt x="235" y="565"/>
                  </a:lnTo>
                  <a:lnTo>
                    <a:pt x="235" y="582"/>
                  </a:lnTo>
                  <a:lnTo>
                    <a:pt x="235" y="599"/>
                  </a:lnTo>
                  <a:lnTo>
                    <a:pt x="235" y="615"/>
                  </a:lnTo>
                  <a:lnTo>
                    <a:pt x="235" y="633"/>
                  </a:lnTo>
                  <a:lnTo>
                    <a:pt x="236" y="553"/>
                  </a:lnTo>
                  <a:lnTo>
                    <a:pt x="236" y="489"/>
                  </a:lnTo>
                  <a:lnTo>
                    <a:pt x="236" y="437"/>
                  </a:lnTo>
                  <a:lnTo>
                    <a:pt x="236" y="394"/>
                  </a:lnTo>
                  <a:lnTo>
                    <a:pt x="236" y="359"/>
                  </a:lnTo>
                  <a:lnTo>
                    <a:pt x="236" y="329"/>
                  </a:lnTo>
                  <a:lnTo>
                    <a:pt x="236" y="303"/>
                  </a:lnTo>
                  <a:lnTo>
                    <a:pt x="236" y="283"/>
                  </a:lnTo>
                  <a:lnTo>
                    <a:pt x="236" y="266"/>
                  </a:lnTo>
                  <a:lnTo>
                    <a:pt x="238" y="251"/>
                  </a:lnTo>
                  <a:lnTo>
                    <a:pt x="238" y="239"/>
                  </a:lnTo>
                  <a:lnTo>
                    <a:pt x="238" y="230"/>
                  </a:lnTo>
                  <a:lnTo>
                    <a:pt x="238" y="222"/>
                  </a:lnTo>
                  <a:lnTo>
                    <a:pt x="238" y="217"/>
                  </a:lnTo>
                  <a:lnTo>
                    <a:pt x="238" y="213"/>
                  </a:lnTo>
                  <a:lnTo>
                    <a:pt x="238" y="210"/>
                  </a:lnTo>
                  <a:lnTo>
                    <a:pt x="238" y="209"/>
                  </a:lnTo>
                  <a:lnTo>
                    <a:pt x="238" y="209"/>
                  </a:lnTo>
                  <a:lnTo>
                    <a:pt x="239" y="210"/>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 name="Freeform 50"/>
            <p:cNvSpPr>
              <a:spLocks/>
            </p:cNvSpPr>
            <p:nvPr/>
          </p:nvSpPr>
          <p:spPr bwMode="auto">
            <a:xfrm>
              <a:off x="2619" y="606"/>
              <a:ext cx="237" cy="1568"/>
            </a:xfrm>
            <a:custGeom>
              <a:avLst/>
              <a:gdLst>
                <a:gd name="T0" fmla="*/ 3 w 237"/>
                <a:gd name="T1" fmla="*/ 767 h 1568"/>
                <a:gd name="T2" fmla="*/ 6 w 237"/>
                <a:gd name="T3" fmla="*/ 483 h 1568"/>
                <a:gd name="T4" fmla="*/ 11 w 237"/>
                <a:gd name="T5" fmla="*/ 543 h 1568"/>
                <a:gd name="T6" fmla="*/ 14 w 237"/>
                <a:gd name="T7" fmla="*/ 587 h 1568"/>
                <a:gd name="T8" fmla="*/ 19 w 237"/>
                <a:gd name="T9" fmla="*/ 455 h 1568"/>
                <a:gd name="T10" fmla="*/ 22 w 237"/>
                <a:gd name="T11" fmla="*/ 379 h 1568"/>
                <a:gd name="T12" fmla="*/ 25 w 237"/>
                <a:gd name="T13" fmla="*/ 521 h 1568"/>
                <a:gd name="T14" fmla="*/ 30 w 237"/>
                <a:gd name="T15" fmla="*/ 405 h 1568"/>
                <a:gd name="T16" fmla="*/ 33 w 237"/>
                <a:gd name="T17" fmla="*/ 373 h 1568"/>
                <a:gd name="T18" fmla="*/ 37 w 237"/>
                <a:gd name="T19" fmla="*/ 644 h 1568"/>
                <a:gd name="T20" fmla="*/ 41 w 237"/>
                <a:gd name="T21" fmla="*/ 443 h 1568"/>
                <a:gd name="T22" fmla="*/ 45 w 237"/>
                <a:gd name="T23" fmla="*/ 23 h 1568"/>
                <a:gd name="T24" fmla="*/ 49 w 237"/>
                <a:gd name="T25" fmla="*/ 430 h 1568"/>
                <a:gd name="T26" fmla="*/ 52 w 237"/>
                <a:gd name="T27" fmla="*/ 389 h 1568"/>
                <a:gd name="T28" fmla="*/ 56 w 237"/>
                <a:gd name="T29" fmla="*/ 79 h 1568"/>
                <a:gd name="T30" fmla="*/ 60 w 237"/>
                <a:gd name="T31" fmla="*/ 378 h 1568"/>
                <a:gd name="T32" fmla="*/ 64 w 237"/>
                <a:gd name="T33" fmla="*/ 146 h 1568"/>
                <a:gd name="T34" fmla="*/ 67 w 237"/>
                <a:gd name="T35" fmla="*/ 118 h 1568"/>
                <a:gd name="T36" fmla="*/ 72 w 237"/>
                <a:gd name="T37" fmla="*/ 384 h 1568"/>
                <a:gd name="T38" fmla="*/ 75 w 237"/>
                <a:gd name="T39" fmla="*/ 351 h 1568"/>
                <a:gd name="T40" fmla="*/ 79 w 237"/>
                <a:gd name="T41" fmla="*/ 360 h 1568"/>
                <a:gd name="T42" fmla="*/ 83 w 237"/>
                <a:gd name="T43" fmla="*/ 206 h 1568"/>
                <a:gd name="T44" fmla="*/ 86 w 237"/>
                <a:gd name="T45" fmla="*/ 234 h 1568"/>
                <a:gd name="T46" fmla="*/ 91 w 237"/>
                <a:gd name="T47" fmla="*/ 264 h 1568"/>
                <a:gd name="T48" fmla="*/ 94 w 237"/>
                <a:gd name="T49" fmla="*/ 224 h 1568"/>
                <a:gd name="T50" fmla="*/ 97 w 237"/>
                <a:gd name="T51" fmla="*/ 272 h 1568"/>
                <a:gd name="T52" fmla="*/ 102 w 237"/>
                <a:gd name="T53" fmla="*/ 630 h 1568"/>
                <a:gd name="T54" fmla="*/ 105 w 237"/>
                <a:gd name="T55" fmla="*/ 353 h 1568"/>
                <a:gd name="T56" fmla="*/ 110 w 237"/>
                <a:gd name="T57" fmla="*/ 363 h 1568"/>
                <a:gd name="T58" fmla="*/ 113 w 237"/>
                <a:gd name="T59" fmla="*/ 335 h 1568"/>
                <a:gd name="T60" fmla="*/ 117 w 237"/>
                <a:gd name="T61" fmla="*/ 817 h 1568"/>
                <a:gd name="T62" fmla="*/ 121 w 237"/>
                <a:gd name="T63" fmla="*/ 498 h 1568"/>
                <a:gd name="T64" fmla="*/ 124 w 237"/>
                <a:gd name="T65" fmla="*/ 361 h 1568"/>
                <a:gd name="T66" fmla="*/ 128 w 237"/>
                <a:gd name="T67" fmla="*/ 746 h 1568"/>
                <a:gd name="T68" fmla="*/ 132 w 237"/>
                <a:gd name="T69" fmla="*/ 532 h 1568"/>
                <a:gd name="T70" fmla="*/ 136 w 237"/>
                <a:gd name="T71" fmla="*/ 398 h 1568"/>
                <a:gd name="T72" fmla="*/ 140 w 237"/>
                <a:gd name="T73" fmla="*/ 881 h 1568"/>
                <a:gd name="T74" fmla="*/ 144 w 237"/>
                <a:gd name="T75" fmla="*/ 514 h 1568"/>
                <a:gd name="T76" fmla="*/ 147 w 237"/>
                <a:gd name="T77" fmla="*/ 360 h 1568"/>
                <a:gd name="T78" fmla="*/ 151 w 237"/>
                <a:gd name="T79" fmla="*/ 809 h 1568"/>
                <a:gd name="T80" fmla="*/ 155 w 237"/>
                <a:gd name="T81" fmla="*/ 498 h 1568"/>
                <a:gd name="T82" fmla="*/ 158 w 237"/>
                <a:gd name="T83" fmla="*/ 936 h 1568"/>
                <a:gd name="T84" fmla="*/ 163 w 237"/>
                <a:gd name="T85" fmla="*/ 171 h 1568"/>
                <a:gd name="T86" fmla="*/ 166 w 237"/>
                <a:gd name="T87" fmla="*/ 507 h 1568"/>
                <a:gd name="T88" fmla="*/ 171 w 237"/>
                <a:gd name="T89" fmla="*/ 455 h 1568"/>
                <a:gd name="T90" fmla="*/ 174 w 237"/>
                <a:gd name="T91" fmla="*/ 954 h 1568"/>
                <a:gd name="T92" fmla="*/ 177 w 237"/>
                <a:gd name="T93" fmla="*/ 849 h 1568"/>
                <a:gd name="T94" fmla="*/ 182 w 237"/>
                <a:gd name="T95" fmla="*/ 668 h 1568"/>
                <a:gd name="T96" fmla="*/ 185 w 237"/>
                <a:gd name="T97" fmla="*/ 1152 h 1568"/>
                <a:gd name="T98" fmla="*/ 190 w 237"/>
                <a:gd name="T99" fmla="*/ 557 h 1568"/>
                <a:gd name="T100" fmla="*/ 193 w 237"/>
                <a:gd name="T101" fmla="*/ 370 h 1568"/>
                <a:gd name="T102" fmla="*/ 197 w 237"/>
                <a:gd name="T103" fmla="*/ 816 h 1568"/>
                <a:gd name="T104" fmla="*/ 201 w 237"/>
                <a:gd name="T105" fmla="*/ 499 h 1568"/>
                <a:gd name="T106" fmla="*/ 204 w 237"/>
                <a:gd name="T107" fmla="*/ 365 h 1568"/>
                <a:gd name="T108" fmla="*/ 208 w 237"/>
                <a:gd name="T109" fmla="*/ 842 h 1568"/>
                <a:gd name="T110" fmla="*/ 212 w 237"/>
                <a:gd name="T111" fmla="*/ 499 h 1568"/>
                <a:gd name="T112" fmla="*/ 216 w 237"/>
                <a:gd name="T113" fmla="*/ 914 h 1568"/>
                <a:gd name="T114" fmla="*/ 219 w 237"/>
                <a:gd name="T115" fmla="*/ 1508 h 1568"/>
                <a:gd name="T116" fmla="*/ 224 w 237"/>
                <a:gd name="T117" fmla="*/ 601 h 1568"/>
                <a:gd name="T118" fmla="*/ 227 w 237"/>
                <a:gd name="T119" fmla="*/ 1018 h 1568"/>
                <a:gd name="T120" fmla="*/ 231 w 237"/>
                <a:gd name="T121" fmla="*/ 710 h 1568"/>
                <a:gd name="T122" fmla="*/ 235 w 237"/>
                <a:gd name="T123" fmla="*/ 700 h 1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 h="1568">
                  <a:moveTo>
                    <a:pt x="0" y="443"/>
                  </a:moveTo>
                  <a:lnTo>
                    <a:pt x="0" y="445"/>
                  </a:lnTo>
                  <a:lnTo>
                    <a:pt x="0" y="449"/>
                  </a:lnTo>
                  <a:lnTo>
                    <a:pt x="0" y="453"/>
                  </a:lnTo>
                  <a:lnTo>
                    <a:pt x="0" y="458"/>
                  </a:lnTo>
                  <a:lnTo>
                    <a:pt x="0" y="463"/>
                  </a:lnTo>
                  <a:lnTo>
                    <a:pt x="0" y="470"/>
                  </a:lnTo>
                  <a:lnTo>
                    <a:pt x="0" y="476"/>
                  </a:lnTo>
                  <a:lnTo>
                    <a:pt x="0" y="484"/>
                  </a:lnTo>
                  <a:lnTo>
                    <a:pt x="0" y="492"/>
                  </a:lnTo>
                  <a:lnTo>
                    <a:pt x="1" y="501"/>
                  </a:lnTo>
                  <a:lnTo>
                    <a:pt x="1" y="510"/>
                  </a:lnTo>
                  <a:lnTo>
                    <a:pt x="1" y="519"/>
                  </a:lnTo>
                  <a:lnTo>
                    <a:pt x="1" y="530"/>
                  </a:lnTo>
                  <a:lnTo>
                    <a:pt x="1" y="540"/>
                  </a:lnTo>
                  <a:lnTo>
                    <a:pt x="1" y="551"/>
                  </a:lnTo>
                  <a:lnTo>
                    <a:pt x="1" y="562"/>
                  </a:lnTo>
                  <a:lnTo>
                    <a:pt x="1" y="574"/>
                  </a:lnTo>
                  <a:lnTo>
                    <a:pt x="1" y="585"/>
                  </a:lnTo>
                  <a:lnTo>
                    <a:pt x="2" y="597"/>
                  </a:lnTo>
                  <a:lnTo>
                    <a:pt x="2" y="611"/>
                  </a:lnTo>
                  <a:lnTo>
                    <a:pt x="2" y="624"/>
                  </a:lnTo>
                  <a:lnTo>
                    <a:pt x="2" y="636"/>
                  </a:lnTo>
                  <a:lnTo>
                    <a:pt x="2" y="651"/>
                  </a:lnTo>
                  <a:lnTo>
                    <a:pt x="2" y="664"/>
                  </a:lnTo>
                  <a:lnTo>
                    <a:pt x="2" y="678"/>
                  </a:lnTo>
                  <a:lnTo>
                    <a:pt x="2" y="693"/>
                  </a:lnTo>
                  <a:lnTo>
                    <a:pt x="2" y="707"/>
                  </a:lnTo>
                  <a:lnTo>
                    <a:pt x="3" y="722"/>
                  </a:lnTo>
                  <a:lnTo>
                    <a:pt x="3" y="737"/>
                  </a:lnTo>
                  <a:lnTo>
                    <a:pt x="3" y="752"/>
                  </a:lnTo>
                  <a:lnTo>
                    <a:pt x="3" y="767"/>
                  </a:lnTo>
                  <a:lnTo>
                    <a:pt x="3" y="783"/>
                  </a:lnTo>
                  <a:lnTo>
                    <a:pt x="3" y="798"/>
                  </a:lnTo>
                  <a:lnTo>
                    <a:pt x="3" y="815"/>
                  </a:lnTo>
                  <a:lnTo>
                    <a:pt x="3" y="741"/>
                  </a:lnTo>
                  <a:lnTo>
                    <a:pt x="3" y="682"/>
                  </a:lnTo>
                  <a:lnTo>
                    <a:pt x="3" y="633"/>
                  </a:lnTo>
                  <a:lnTo>
                    <a:pt x="4" y="593"/>
                  </a:lnTo>
                  <a:lnTo>
                    <a:pt x="4" y="560"/>
                  </a:lnTo>
                  <a:lnTo>
                    <a:pt x="4" y="532"/>
                  </a:lnTo>
                  <a:lnTo>
                    <a:pt x="4" y="509"/>
                  </a:lnTo>
                  <a:lnTo>
                    <a:pt x="4" y="489"/>
                  </a:lnTo>
                  <a:lnTo>
                    <a:pt x="4" y="473"/>
                  </a:lnTo>
                  <a:lnTo>
                    <a:pt x="4" y="460"/>
                  </a:lnTo>
                  <a:lnTo>
                    <a:pt x="4" y="449"/>
                  </a:lnTo>
                  <a:lnTo>
                    <a:pt x="4" y="440"/>
                  </a:lnTo>
                  <a:lnTo>
                    <a:pt x="5" y="433"/>
                  </a:lnTo>
                  <a:lnTo>
                    <a:pt x="5" y="428"/>
                  </a:lnTo>
                  <a:lnTo>
                    <a:pt x="5" y="424"/>
                  </a:lnTo>
                  <a:lnTo>
                    <a:pt x="5" y="423"/>
                  </a:lnTo>
                  <a:lnTo>
                    <a:pt x="5" y="422"/>
                  </a:lnTo>
                  <a:lnTo>
                    <a:pt x="5" y="422"/>
                  </a:lnTo>
                  <a:lnTo>
                    <a:pt x="5" y="424"/>
                  </a:lnTo>
                  <a:lnTo>
                    <a:pt x="5" y="426"/>
                  </a:lnTo>
                  <a:lnTo>
                    <a:pt x="5" y="430"/>
                  </a:lnTo>
                  <a:lnTo>
                    <a:pt x="6" y="434"/>
                  </a:lnTo>
                  <a:lnTo>
                    <a:pt x="6" y="439"/>
                  </a:lnTo>
                  <a:lnTo>
                    <a:pt x="6" y="445"/>
                  </a:lnTo>
                  <a:lnTo>
                    <a:pt x="6" y="452"/>
                  </a:lnTo>
                  <a:lnTo>
                    <a:pt x="6" y="459"/>
                  </a:lnTo>
                  <a:lnTo>
                    <a:pt x="6" y="466"/>
                  </a:lnTo>
                  <a:lnTo>
                    <a:pt x="6" y="474"/>
                  </a:lnTo>
                  <a:lnTo>
                    <a:pt x="6" y="483"/>
                  </a:lnTo>
                  <a:lnTo>
                    <a:pt x="6" y="493"/>
                  </a:lnTo>
                  <a:lnTo>
                    <a:pt x="6" y="502"/>
                  </a:lnTo>
                  <a:lnTo>
                    <a:pt x="7" y="513"/>
                  </a:lnTo>
                  <a:lnTo>
                    <a:pt x="7" y="523"/>
                  </a:lnTo>
                  <a:lnTo>
                    <a:pt x="7" y="534"/>
                  </a:lnTo>
                  <a:lnTo>
                    <a:pt x="7" y="546"/>
                  </a:lnTo>
                  <a:lnTo>
                    <a:pt x="7" y="557"/>
                  </a:lnTo>
                  <a:lnTo>
                    <a:pt x="7" y="570"/>
                  </a:lnTo>
                  <a:lnTo>
                    <a:pt x="7" y="582"/>
                  </a:lnTo>
                  <a:lnTo>
                    <a:pt x="7" y="595"/>
                  </a:lnTo>
                  <a:lnTo>
                    <a:pt x="7" y="609"/>
                  </a:lnTo>
                  <a:lnTo>
                    <a:pt x="9" y="622"/>
                  </a:lnTo>
                  <a:lnTo>
                    <a:pt x="9" y="635"/>
                  </a:lnTo>
                  <a:lnTo>
                    <a:pt x="9" y="648"/>
                  </a:lnTo>
                  <a:lnTo>
                    <a:pt x="9" y="663"/>
                  </a:lnTo>
                  <a:lnTo>
                    <a:pt x="9" y="677"/>
                  </a:lnTo>
                  <a:lnTo>
                    <a:pt x="9" y="692"/>
                  </a:lnTo>
                  <a:lnTo>
                    <a:pt x="9" y="707"/>
                  </a:lnTo>
                  <a:lnTo>
                    <a:pt x="9" y="722"/>
                  </a:lnTo>
                  <a:lnTo>
                    <a:pt x="9" y="737"/>
                  </a:lnTo>
                  <a:lnTo>
                    <a:pt x="10" y="753"/>
                  </a:lnTo>
                  <a:lnTo>
                    <a:pt x="10" y="768"/>
                  </a:lnTo>
                  <a:lnTo>
                    <a:pt x="10" y="784"/>
                  </a:lnTo>
                  <a:lnTo>
                    <a:pt x="10" y="801"/>
                  </a:lnTo>
                  <a:lnTo>
                    <a:pt x="10" y="816"/>
                  </a:lnTo>
                  <a:lnTo>
                    <a:pt x="10" y="833"/>
                  </a:lnTo>
                  <a:lnTo>
                    <a:pt x="10" y="757"/>
                  </a:lnTo>
                  <a:lnTo>
                    <a:pt x="10" y="696"/>
                  </a:lnTo>
                  <a:lnTo>
                    <a:pt x="10" y="646"/>
                  </a:lnTo>
                  <a:lnTo>
                    <a:pt x="10" y="605"/>
                  </a:lnTo>
                  <a:lnTo>
                    <a:pt x="11" y="571"/>
                  </a:lnTo>
                  <a:lnTo>
                    <a:pt x="11" y="543"/>
                  </a:lnTo>
                  <a:lnTo>
                    <a:pt x="11" y="519"/>
                  </a:lnTo>
                  <a:lnTo>
                    <a:pt x="11" y="499"/>
                  </a:lnTo>
                  <a:lnTo>
                    <a:pt x="11" y="482"/>
                  </a:lnTo>
                  <a:lnTo>
                    <a:pt x="11" y="469"/>
                  </a:lnTo>
                  <a:lnTo>
                    <a:pt x="11" y="458"/>
                  </a:lnTo>
                  <a:lnTo>
                    <a:pt x="11" y="448"/>
                  </a:lnTo>
                  <a:lnTo>
                    <a:pt x="11" y="441"/>
                  </a:lnTo>
                  <a:lnTo>
                    <a:pt x="12" y="435"/>
                  </a:lnTo>
                  <a:lnTo>
                    <a:pt x="12" y="432"/>
                  </a:lnTo>
                  <a:lnTo>
                    <a:pt x="12" y="430"/>
                  </a:lnTo>
                  <a:lnTo>
                    <a:pt x="12" y="429"/>
                  </a:lnTo>
                  <a:lnTo>
                    <a:pt x="12" y="430"/>
                  </a:lnTo>
                  <a:lnTo>
                    <a:pt x="12" y="431"/>
                  </a:lnTo>
                  <a:lnTo>
                    <a:pt x="12" y="433"/>
                  </a:lnTo>
                  <a:lnTo>
                    <a:pt x="12" y="436"/>
                  </a:lnTo>
                  <a:lnTo>
                    <a:pt x="12" y="441"/>
                  </a:lnTo>
                  <a:lnTo>
                    <a:pt x="13" y="445"/>
                  </a:lnTo>
                  <a:lnTo>
                    <a:pt x="13" y="451"/>
                  </a:lnTo>
                  <a:lnTo>
                    <a:pt x="13" y="458"/>
                  </a:lnTo>
                  <a:lnTo>
                    <a:pt x="13" y="465"/>
                  </a:lnTo>
                  <a:lnTo>
                    <a:pt x="13" y="472"/>
                  </a:lnTo>
                  <a:lnTo>
                    <a:pt x="13" y="481"/>
                  </a:lnTo>
                  <a:lnTo>
                    <a:pt x="13" y="490"/>
                  </a:lnTo>
                  <a:lnTo>
                    <a:pt x="13" y="499"/>
                  </a:lnTo>
                  <a:lnTo>
                    <a:pt x="13" y="509"/>
                  </a:lnTo>
                  <a:lnTo>
                    <a:pt x="13" y="519"/>
                  </a:lnTo>
                  <a:lnTo>
                    <a:pt x="14" y="530"/>
                  </a:lnTo>
                  <a:lnTo>
                    <a:pt x="14" y="540"/>
                  </a:lnTo>
                  <a:lnTo>
                    <a:pt x="14" y="552"/>
                  </a:lnTo>
                  <a:lnTo>
                    <a:pt x="14" y="563"/>
                  </a:lnTo>
                  <a:lnTo>
                    <a:pt x="14" y="575"/>
                  </a:lnTo>
                  <a:lnTo>
                    <a:pt x="14" y="587"/>
                  </a:lnTo>
                  <a:lnTo>
                    <a:pt x="14" y="601"/>
                  </a:lnTo>
                  <a:lnTo>
                    <a:pt x="14" y="614"/>
                  </a:lnTo>
                  <a:lnTo>
                    <a:pt x="14" y="627"/>
                  </a:lnTo>
                  <a:lnTo>
                    <a:pt x="15" y="641"/>
                  </a:lnTo>
                  <a:lnTo>
                    <a:pt x="15" y="654"/>
                  </a:lnTo>
                  <a:lnTo>
                    <a:pt x="15" y="668"/>
                  </a:lnTo>
                  <a:lnTo>
                    <a:pt x="15" y="683"/>
                  </a:lnTo>
                  <a:lnTo>
                    <a:pt x="15" y="697"/>
                  </a:lnTo>
                  <a:lnTo>
                    <a:pt x="15" y="712"/>
                  </a:lnTo>
                  <a:lnTo>
                    <a:pt x="15" y="727"/>
                  </a:lnTo>
                  <a:lnTo>
                    <a:pt x="15" y="743"/>
                  </a:lnTo>
                  <a:lnTo>
                    <a:pt x="15" y="758"/>
                  </a:lnTo>
                  <a:lnTo>
                    <a:pt x="16" y="774"/>
                  </a:lnTo>
                  <a:lnTo>
                    <a:pt x="16" y="789"/>
                  </a:lnTo>
                  <a:lnTo>
                    <a:pt x="16" y="805"/>
                  </a:lnTo>
                  <a:lnTo>
                    <a:pt x="16" y="822"/>
                  </a:lnTo>
                  <a:lnTo>
                    <a:pt x="16" y="838"/>
                  </a:lnTo>
                  <a:lnTo>
                    <a:pt x="16" y="854"/>
                  </a:lnTo>
                  <a:lnTo>
                    <a:pt x="16" y="871"/>
                  </a:lnTo>
                  <a:lnTo>
                    <a:pt x="16" y="789"/>
                  </a:lnTo>
                  <a:lnTo>
                    <a:pt x="16" y="725"/>
                  </a:lnTo>
                  <a:lnTo>
                    <a:pt x="16" y="672"/>
                  </a:lnTo>
                  <a:lnTo>
                    <a:pt x="17" y="629"/>
                  </a:lnTo>
                  <a:lnTo>
                    <a:pt x="17" y="593"/>
                  </a:lnTo>
                  <a:lnTo>
                    <a:pt x="17" y="563"/>
                  </a:lnTo>
                  <a:lnTo>
                    <a:pt x="17" y="537"/>
                  </a:lnTo>
                  <a:lnTo>
                    <a:pt x="17" y="516"/>
                  </a:lnTo>
                  <a:lnTo>
                    <a:pt x="17" y="499"/>
                  </a:lnTo>
                  <a:lnTo>
                    <a:pt x="17" y="484"/>
                  </a:lnTo>
                  <a:lnTo>
                    <a:pt x="17" y="472"/>
                  </a:lnTo>
                  <a:lnTo>
                    <a:pt x="17" y="463"/>
                  </a:lnTo>
                  <a:lnTo>
                    <a:pt x="19" y="455"/>
                  </a:lnTo>
                  <a:lnTo>
                    <a:pt x="19" y="450"/>
                  </a:lnTo>
                  <a:lnTo>
                    <a:pt x="19" y="445"/>
                  </a:lnTo>
                  <a:lnTo>
                    <a:pt x="19" y="443"/>
                  </a:lnTo>
                  <a:lnTo>
                    <a:pt x="19" y="442"/>
                  </a:lnTo>
                  <a:lnTo>
                    <a:pt x="19" y="442"/>
                  </a:lnTo>
                  <a:lnTo>
                    <a:pt x="19" y="443"/>
                  </a:lnTo>
                  <a:lnTo>
                    <a:pt x="19" y="445"/>
                  </a:lnTo>
                  <a:lnTo>
                    <a:pt x="19" y="448"/>
                  </a:lnTo>
                  <a:lnTo>
                    <a:pt x="20" y="452"/>
                  </a:lnTo>
                  <a:lnTo>
                    <a:pt x="20" y="456"/>
                  </a:lnTo>
                  <a:lnTo>
                    <a:pt x="20" y="462"/>
                  </a:lnTo>
                  <a:lnTo>
                    <a:pt x="20" y="469"/>
                  </a:lnTo>
                  <a:lnTo>
                    <a:pt x="20" y="475"/>
                  </a:lnTo>
                  <a:lnTo>
                    <a:pt x="20" y="483"/>
                  </a:lnTo>
                  <a:lnTo>
                    <a:pt x="20" y="491"/>
                  </a:lnTo>
                  <a:lnTo>
                    <a:pt x="20" y="500"/>
                  </a:lnTo>
                  <a:lnTo>
                    <a:pt x="20" y="509"/>
                  </a:lnTo>
                  <a:lnTo>
                    <a:pt x="20" y="517"/>
                  </a:lnTo>
                  <a:lnTo>
                    <a:pt x="21" y="527"/>
                  </a:lnTo>
                  <a:lnTo>
                    <a:pt x="21" y="539"/>
                  </a:lnTo>
                  <a:lnTo>
                    <a:pt x="21" y="550"/>
                  </a:lnTo>
                  <a:lnTo>
                    <a:pt x="21" y="561"/>
                  </a:lnTo>
                  <a:lnTo>
                    <a:pt x="21" y="572"/>
                  </a:lnTo>
                  <a:lnTo>
                    <a:pt x="21" y="584"/>
                  </a:lnTo>
                  <a:lnTo>
                    <a:pt x="21" y="596"/>
                  </a:lnTo>
                  <a:lnTo>
                    <a:pt x="21" y="546"/>
                  </a:lnTo>
                  <a:lnTo>
                    <a:pt x="21" y="504"/>
                  </a:lnTo>
                  <a:lnTo>
                    <a:pt x="22" y="470"/>
                  </a:lnTo>
                  <a:lnTo>
                    <a:pt x="22" y="441"/>
                  </a:lnTo>
                  <a:lnTo>
                    <a:pt x="22" y="416"/>
                  </a:lnTo>
                  <a:lnTo>
                    <a:pt x="22" y="395"/>
                  </a:lnTo>
                  <a:lnTo>
                    <a:pt x="22" y="379"/>
                  </a:lnTo>
                  <a:lnTo>
                    <a:pt x="22" y="364"/>
                  </a:lnTo>
                  <a:lnTo>
                    <a:pt x="22" y="353"/>
                  </a:lnTo>
                  <a:lnTo>
                    <a:pt x="22" y="344"/>
                  </a:lnTo>
                  <a:lnTo>
                    <a:pt x="22" y="337"/>
                  </a:lnTo>
                  <a:lnTo>
                    <a:pt x="22" y="332"/>
                  </a:lnTo>
                  <a:lnTo>
                    <a:pt x="23" y="328"/>
                  </a:lnTo>
                  <a:lnTo>
                    <a:pt x="23" y="325"/>
                  </a:lnTo>
                  <a:lnTo>
                    <a:pt x="23" y="324"/>
                  </a:lnTo>
                  <a:lnTo>
                    <a:pt x="23" y="324"/>
                  </a:lnTo>
                  <a:lnTo>
                    <a:pt x="23" y="327"/>
                  </a:lnTo>
                  <a:lnTo>
                    <a:pt x="23" y="329"/>
                  </a:lnTo>
                  <a:lnTo>
                    <a:pt x="23" y="332"/>
                  </a:lnTo>
                  <a:lnTo>
                    <a:pt x="23" y="335"/>
                  </a:lnTo>
                  <a:lnTo>
                    <a:pt x="23" y="341"/>
                  </a:lnTo>
                  <a:lnTo>
                    <a:pt x="24" y="347"/>
                  </a:lnTo>
                  <a:lnTo>
                    <a:pt x="24" y="352"/>
                  </a:lnTo>
                  <a:lnTo>
                    <a:pt x="24" y="360"/>
                  </a:lnTo>
                  <a:lnTo>
                    <a:pt x="24" y="368"/>
                  </a:lnTo>
                  <a:lnTo>
                    <a:pt x="24" y="375"/>
                  </a:lnTo>
                  <a:lnTo>
                    <a:pt x="24" y="384"/>
                  </a:lnTo>
                  <a:lnTo>
                    <a:pt x="24" y="393"/>
                  </a:lnTo>
                  <a:lnTo>
                    <a:pt x="24" y="403"/>
                  </a:lnTo>
                  <a:lnTo>
                    <a:pt x="24" y="413"/>
                  </a:lnTo>
                  <a:lnTo>
                    <a:pt x="25" y="423"/>
                  </a:lnTo>
                  <a:lnTo>
                    <a:pt x="25" y="434"/>
                  </a:lnTo>
                  <a:lnTo>
                    <a:pt x="25" y="445"/>
                  </a:lnTo>
                  <a:lnTo>
                    <a:pt x="25" y="458"/>
                  </a:lnTo>
                  <a:lnTo>
                    <a:pt x="25" y="470"/>
                  </a:lnTo>
                  <a:lnTo>
                    <a:pt x="25" y="482"/>
                  </a:lnTo>
                  <a:lnTo>
                    <a:pt x="25" y="495"/>
                  </a:lnTo>
                  <a:lnTo>
                    <a:pt x="25" y="507"/>
                  </a:lnTo>
                  <a:lnTo>
                    <a:pt x="25" y="521"/>
                  </a:lnTo>
                  <a:lnTo>
                    <a:pt x="25" y="534"/>
                  </a:lnTo>
                  <a:lnTo>
                    <a:pt x="26" y="549"/>
                  </a:lnTo>
                  <a:lnTo>
                    <a:pt x="26" y="504"/>
                  </a:lnTo>
                  <a:lnTo>
                    <a:pt x="26" y="466"/>
                  </a:lnTo>
                  <a:lnTo>
                    <a:pt x="26" y="436"/>
                  </a:lnTo>
                  <a:lnTo>
                    <a:pt x="26" y="410"/>
                  </a:lnTo>
                  <a:lnTo>
                    <a:pt x="26" y="389"/>
                  </a:lnTo>
                  <a:lnTo>
                    <a:pt x="26" y="370"/>
                  </a:lnTo>
                  <a:lnTo>
                    <a:pt x="26" y="355"/>
                  </a:lnTo>
                  <a:lnTo>
                    <a:pt x="26" y="343"/>
                  </a:lnTo>
                  <a:lnTo>
                    <a:pt x="27" y="333"/>
                  </a:lnTo>
                  <a:lnTo>
                    <a:pt x="27" y="325"/>
                  </a:lnTo>
                  <a:lnTo>
                    <a:pt x="27" y="319"/>
                  </a:lnTo>
                  <a:lnTo>
                    <a:pt x="27" y="315"/>
                  </a:lnTo>
                  <a:lnTo>
                    <a:pt x="27" y="312"/>
                  </a:lnTo>
                  <a:lnTo>
                    <a:pt x="27" y="311"/>
                  </a:lnTo>
                  <a:lnTo>
                    <a:pt x="27" y="311"/>
                  </a:lnTo>
                  <a:lnTo>
                    <a:pt x="27" y="311"/>
                  </a:lnTo>
                  <a:lnTo>
                    <a:pt x="27" y="313"/>
                  </a:lnTo>
                  <a:lnTo>
                    <a:pt x="29" y="317"/>
                  </a:lnTo>
                  <a:lnTo>
                    <a:pt x="29" y="320"/>
                  </a:lnTo>
                  <a:lnTo>
                    <a:pt x="29" y="324"/>
                  </a:lnTo>
                  <a:lnTo>
                    <a:pt x="29" y="330"/>
                  </a:lnTo>
                  <a:lnTo>
                    <a:pt x="29" y="337"/>
                  </a:lnTo>
                  <a:lnTo>
                    <a:pt x="29" y="343"/>
                  </a:lnTo>
                  <a:lnTo>
                    <a:pt x="29" y="350"/>
                  </a:lnTo>
                  <a:lnTo>
                    <a:pt x="29" y="359"/>
                  </a:lnTo>
                  <a:lnTo>
                    <a:pt x="29" y="367"/>
                  </a:lnTo>
                  <a:lnTo>
                    <a:pt x="29" y="375"/>
                  </a:lnTo>
                  <a:lnTo>
                    <a:pt x="30" y="385"/>
                  </a:lnTo>
                  <a:lnTo>
                    <a:pt x="30" y="395"/>
                  </a:lnTo>
                  <a:lnTo>
                    <a:pt x="30" y="405"/>
                  </a:lnTo>
                  <a:lnTo>
                    <a:pt x="30" y="416"/>
                  </a:lnTo>
                  <a:lnTo>
                    <a:pt x="30" y="428"/>
                  </a:lnTo>
                  <a:lnTo>
                    <a:pt x="30" y="440"/>
                  </a:lnTo>
                  <a:lnTo>
                    <a:pt x="30" y="451"/>
                  </a:lnTo>
                  <a:lnTo>
                    <a:pt x="30" y="464"/>
                  </a:lnTo>
                  <a:lnTo>
                    <a:pt x="30" y="476"/>
                  </a:lnTo>
                  <a:lnTo>
                    <a:pt x="31" y="489"/>
                  </a:lnTo>
                  <a:lnTo>
                    <a:pt x="31" y="502"/>
                  </a:lnTo>
                  <a:lnTo>
                    <a:pt x="31" y="516"/>
                  </a:lnTo>
                  <a:lnTo>
                    <a:pt x="31" y="530"/>
                  </a:lnTo>
                  <a:lnTo>
                    <a:pt x="31" y="544"/>
                  </a:lnTo>
                  <a:lnTo>
                    <a:pt x="31" y="557"/>
                  </a:lnTo>
                  <a:lnTo>
                    <a:pt x="31" y="572"/>
                  </a:lnTo>
                  <a:lnTo>
                    <a:pt x="31" y="587"/>
                  </a:lnTo>
                  <a:lnTo>
                    <a:pt x="31" y="602"/>
                  </a:lnTo>
                  <a:lnTo>
                    <a:pt x="32" y="617"/>
                  </a:lnTo>
                  <a:lnTo>
                    <a:pt x="32" y="633"/>
                  </a:lnTo>
                  <a:lnTo>
                    <a:pt x="32" y="648"/>
                  </a:lnTo>
                  <a:lnTo>
                    <a:pt x="32" y="664"/>
                  </a:lnTo>
                  <a:lnTo>
                    <a:pt x="32" y="609"/>
                  </a:lnTo>
                  <a:lnTo>
                    <a:pt x="32" y="564"/>
                  </a:lnTo>
                  <a:lnTo>
                    <a:pt x="32" y="526"/>
                  </a:lnTo>
                  <a:lnTo>
                    <a:pt x="32" y="495"/>
                  </a:lnTo>
                  <a:lnTo>
                    <a:pt x="32" y="469"/>
                  </a:lnTo>
                  <a:lnTo>
                    <a:pt x="32" y="448"/>
                  </a:lnTo>
                  <a:lnTo>
                    <a:pt x="33" y="429"/>
                  </a:lnTo>
                  <a:lnTo>
                    <a:pt x="33" y="414"/>
                  </a:lnTo>
                  <a:lnTo>
                    <a:pt x="33" y="401"/>
                  </a:lnTo>
                  <a:lnTo>
                    <a:pt x="33" y="391"/>
                  </a:lnTo>
                  <a:lnTo>
                    <a:pt x="33" y="383"/>
                  </a:lnTo>
                  <a:lnTo>
                    <a:pt x="33" y="378"/>
                  </a:lnTo>
                  <a:lnTo>
                    <a:pt x="33" y="373"/>
                  </a:lnTo>
                  <a:lnTo>
                    <a:pt x="33" y="370"/>
                  </a:lnTo>
                  <a:lnTo>
                    <a:pt x="33" y="369"/>
                  </a:lnTo>
                  <a:lnTo>
                    <a:pt x="34" y="369"/>
                  </a:lnTo>
                  <a:lnTo>
                    <a:pt x="34" y="369"/>
                  </a:lnTo>
                  <a:lnTo>
                    <a:pt x="34" y="371"/>
                  </a:lnTo>
                  <a:lnTo>
                    <a:pt x="34" y="374"/>
                  </a:lnTo>
                  <a:lnTo>
                    <a:pt x="34" y="378"/>
                  </a:lnTo>
                  <a:lnTo>
                    <a:pt x="34" y="382"/>
                  </a:lnTo>
                  <a:lnTo>
                    <a:pt x="34" y="388"/>
                  </a:lnTo>
                  <a:lnTo>
                    <a:pt x="34" y="393"/>
                  </a:lnTo>
                  <a:lnTo>
                    <a:pt x="34" y="401"/>
                  </a:lnTo>
                  <a:lnTo>
                    <a:pt x="35" y="408"/>
                  </a:lnTo>
                  <a:lnTo>
                    <a:pt x="35" y="415"/>
                  </a:lnTo>
                  <a:lnTo>
                    <a:pt x="35" y="424"/>
                  </a:lnTo>
                  <a:lnTo>
                    <a:pt x="35" y="433"/>
                  </a:lnTo>
                  <a:lnTo>
                    <a:pt x="35" y="443"/>
                  </a:lnTo>
                  <a:lnTo>
                    <a:pt x="35" y="453"/>
                  </a:lnTo>
                  <a:lnTo>
                    <a:pt x="35" y="463"/>
                  </a:lnTo>
                  <a:lnTo>
                    <a:pt x="35" y="474"/>
                  </a:lnTo>
                  <a:lnTo>
                    <a:pt x="35" y="485"/>
                  </a:lnTo>
                  <a:lnTo>
                    <a:pt x="35" y="496"/>
                  </a:lnTo>
                  <a:lnTo>
                    <a:pt x="36" y="509"/>
                  </a:lnTo>
                  <a:lnTo>
                    <a:pt x="36" y="521"/>
                  </a:lnTo>
                  <a:lnTo>
                    <a:pt x="36" y="533"/>
                  </a:lnTo>
                  <a:lnTo>
                    <a:pt x="36" y="546"/>
                  </a:lnTo>
                  <a:lnTo>
                    <a:pt x="36" y="560"/>
                  </a:lnTo>
                  <a:lnTo>
                    <a:pt x="36" y="573"/>
                  </a:lnTo>
                  <a:lnTo>
                    <a:pt x="36" y="586"/>
                  </a:lnTo>
                  <a:lnTo>
                    <a:pt x="36" y="601"/>
                  </a:lnTo>
                  <a:lnTo>
                    <a:pt x="36" y="615"/>
                  </a:lnTo>
                  <a:lnTo>
                    <a:pt x="37" y="630"/>
                  </a:lnTo>
                  <a:lnTo>
                    <a:pt x="37" y="644"/>
                  </a:lnTo>
                  <a:lnTo>
                    <a:pt x="37" y="658"/>
                  </a:lnTo>
                  <a:lnTo>
                    <a:pt x="37" y="674"/>
                  </a:lnTo>
                  <a:lnTo>
                    <a:pt x="37" y="690"/>
                  </a:lnTo>
                  <a:lnTo>
                    <a:pt x="37" y="705"/>
                  </a:lnTo>
                  <a:lnTo>
                    <a:pt x="37" y="721"/>
                  </a:lnTo>
                  <a:lnTo>
                    <a:pt x="37" y="736"/>
                  </a:lnTo>
                  <a:lnTo>
                    <a:pt x="37" y="753"/>
                  </a:lnTo>
                  <a:lnTo>
                    <a:pt x="39" y="768"/>
                  </a:lnTo>
                  <a:lnTo>
                    <a:pt x="39" y="785"/>
                  </a:lnTo>
                  <a:lnTo>
                    <a:pt x="39" y="802"/>
                  </a:lnTo>
                  <a:lnTo>
                    <a:pt x="39" y="818"/>
                  </a:lnTo>
                  <a:lnTo>
                    <a:pt x="39" y="835"/>
                  </a:lnTo>
                  <a:lnTo>
                    <a:pt x="39" y="853"/>
                  </a:lnTo>
                  <a:lnTo>
                    <a:pt x="39" y="869"/>
                  </a:lnTo>
                  <a:lnTo>
                    <a:pt x="39" y="788"/>
                  </a:lnTo>
                  <a:lnTo>
                    <a:pt x="39" y="724"/>
                  </a:lnTo>
                  <a:lnTo>
                    <a:pt x="39" y="672"/>
                  </a:lnTo>
                  <a:lnTo>
                    <a:pt x="40" y="630"/>
                  </a:lnTo>
                  <a:lnTo>
                    <a:pt x="40" y="593"/>
                  </a:lnTo>
                  <a:lnTo>
                    <a:pt x="40" y="563"/>
                  </a:lnTo>
                  <a:lnTo>
                    <a:pt x="40" y="539"/>
                  </a:lnTo>
                  <a:lnTo>
                    <a:pt x="40" y="517"/>
                  </a:lnTo>
                  <a:lnTo>
                    <a:pt x="40" y="500"/>
                  </a:lnTo>
                  <a:lnTo>
                    <a:pt x="40" y="485"/>
                  </a:lnTo>
                  <a:lnTo>
                    <a:pt x="40" y="474"/>
                  </a:lnTo>
                  <a:lnTo>
                    <a:pt x="40" y="464"/>
                  </a:lnTo>
                  <a:lnTo>
                    <a:pt x="41" y="456"/>
                  </a:lnTo>
                  <a:lnTo>
                    <a:pt x="41" y="451"/>
                  </a:lnTo>
                  <a:lnTo>
                    <a:pt x="41" y="446"/>
                  </a:lnTo>
                  <a:lnTo>
                    <a:pt x="41" y="444"/>
                  </a:lnTo>
                  <a:lnTo>
                    <a:pt x="41" y="443"/>
                  </a:lnTo>
                  <a:lnTo>
                    <a:pt x="41" y="443"/>
                  </a:lnTo>
                  <a:lnTo>
                    <a:pt x="41" y="444"/>
                  </a:lnTo>
                  <a:lnTo>
                    <a:pt x="41" y="446"/>
                  </a:lnTo>
                  <a:lnTo>
                    <a:pt x="41" y="450"/>
                  </a:lnTo>
                  <a:lnTo>
                    <a:pt x="42" y="404"/>
                  </a:lnTo>
                  <a:lnTo>
                    <a:pt x="42" y="367"/>
                  </a:lnTo>
                  <a:lnTo>
                    <a:pt x="42" y="335"/>
                  </a:lnTo>
                  <a:lnTo>
                    <a:pt x="42" y="309"/>
                  </a:lnTo>
                  <a:lnTo>
                    <a:pt x="42" y="288"/>
                  </a:lnTo>
                  <a:lnTo>
                    <a:pt x="42" y="269"/>
                  </a:lnTo>
                  <a:lnTo>
                    <a:pt x="42" y="253"/>
                  </a:lnTo>
                  <a:lnTo>
                    <a:pt x="42" y="207"/>
                  </a:lnTo>
                  <a:lnTo>
                    <a:pt x="42" y="167"/>
                  </a:lnTo>
                  <a:lnTo>
                    <a:pt x="42" y="134"/>
                  </a:lnTo>
                  <a:lnTo>
                    <a:pt x="43" y="107"/>
                  </a:lnTo>
                  <a:lnTo>
                    <a:pt x="43" y="85"/>
                  </a:lnTo>
                  <a:lnTo>
                    <a:pt x="43" y="66"/>
                  </a:lnTo>
                  <a:lnTo>
                    <a:pt x="43" y="49"/>
                  </a:lnTo>
                  <a:lnTo>
                    <a:pt x="43" y="36"/>
                  </a:lnTo>
                  <a:lnTo>
                    <a:pt x="43" y="26"/>
                  </a:lnTo>
                  <a:lnTo>
                    <a:pt x="43" y="17"/>
                  </a:lnTo>
                  <a:lnTo>
                    <a:pt x="43" y="10"/>
                  </a:lnTo>
                  <a:lnTo>
                    <a:pt x="43" y="6"/>
                  </a:lnTo>
                  <a:lnTo>
                    <a:pt x="44" y="2"/>
                  </a:lnTo>
                  <a:lnTo>
                    <a:pt x="44" y="0"/>
                  </a:lnTo>
                  <a:lnTo>
                    <a:pt x="44" y="0"/>
                  </a:lnTo>
                  <a:lnTo>
                    <a:pt x="44" y="0"/>
                  </a:lnTo>
                  <a:lnTo>
                    <a:pt x="44" y="2"/>
                  </a:lnTo>
                  <a:lnTo>
                    <a:pt x="44" y="5"/>
                  </a:lnTo>
                  <a:lnTo>
                    <a:pt x="44" y="8"/>
                  </a:lnTo>
                  <a:lnTo>
                    <a:pt x="44" y="12"/>
                  </a:lnTo>
                  <a:lnTo>
                    <a:pt x="44" y="18"/>
                  </a:lnTo>
                  <a:lnTo>
                    <a:pt x="45" y="23"/>
                  </a:lnTo>
                  <a:lnTo>
                    <a:pt x="45" y="30"/>
                  </a:lnTo>
                  <a:lnTo>
                    <a:pt x="45" y="38"/>
                  </a:lnTo>
                  <a:lnTo>
                    <a:pt x="45" y="46"/>
                  </a:lnTo>
                  <a:lnTo>
                    <a:pt x="45" y="53"/>
                  </a:lnTo>
                  <a:lnTo>
                    <a:pt x="45" y="62"/>
                  </a:lnTo>
                  <a:lnTo>
                    <a:pt x="45" y="72"/>
                  </a:lnTo>
                  <a:lnTo>
                    <a:pt x="45" y="82"/>
                  </a:lnTo>
                  <a:lnTo>
                    <a:pt x="45" y="92"/>
                  </a:lnTo>
                  <a:lnTo>
                    <a:pt x="45" y="102"/>
                  </a:lnTo>
                  <a:lnTo>
                    <a:pt x="46" y="113"/>
                  </a:lnTo>
                  <a:lnTo>
                    <a:pt x="46" y="126"/>
                  </a:lnTo>
                  <a:lnTo>
                    <a:pt x="46" y="137"/>
                  </a:lnTo>
                  <a:lnTo>
                    <a:pt x="46" y="149"/>
                  </a:lnTo>
                  <a:lnTo>
                    <a:pt x="46" y="162"/>
                  </a:lnTo>
                  <a:lnTo>
                    <a:pt x="46" y="174"/>
                  </a:lnTo>
                  <a:lnTo>
                    <a:pt x="46" y="188"/>
                  </a:lnTo>
                  <a:lnTo>
                    <a:pt x="46" y="201"/>
                  </a:lnTo>
                  <a:lnTo>
                    <a:pt x="46" y="214"/>
                  </a:lnTo>
                  <a:lnTo>
                    <a:pt x="47" y="229"/>
                  </a:lnTo>
                  <a:lnTo>
                    <a:pt x="47" y="243"/>
                  </a:lnTo>
                  <a:lnTo>
                    <a:pt x="47" y="258"/>
                  </a:lnTo>
                  <a:lnTo>
                    <a:pt x="47" y="272"/>
                  </a:lnTo>
                  <a:lnTo>
                    <a:pt x="47" y="287"/>
                  </a:lnTo>
                  <a:lnTo>
                    <a:pt x="47" y="302"/>
                  </a:lnTo>
                  <a:lnTo>
                    <a:pt x="47" y="318"/>
                  </a:lnTo>
                  <a:lnTo>
                    <a:pt x="47" y="333"/>
                  </a:lnTo>
                  <a:lnTo>
                    <a:pt x="47" y="349"/>
                  </a:lnTo>
                  <a:lnTo>
                    <a:pt x="49" y="364"/>
                  </a:lnTo>
                  <a:lnTo>
                    <a:pt x="49" y="380"/>
                  </a:lnTo>
                  <a:lnTo>
                    <a:pt x="49" y="396"/>
                  </a:lnTo>
                  <a:lnTo>
                    <a:pt x="49" y="413"/>
                  </a:lnTo>
                  <a:lnTo>
                    <a:pt x="49" y="430"/>
                  </a:lnTo>
                  <a:lnTo>
                    <a:pt x="49" y="446"/>
                  </a:lnTo>
                  <a:lnTo>
                    <a:pt x="49" y="463"/>
                  </a:lnTo>
                  <a:lnTo>
                    <a:pt x="49" y="480"/>
                  </a:lnTo>
                  <a:lnTo>
                    <a:pt x="49" y="498"/>
                  </a:lnTo>
                  <a:lnTo>
                    <a:pt x="49" y="460"/>
                  </a:lnTo>
                  <a:lnTo>
                    <a:pt x="50" y="429"/>
                  </a:lnTo>
                  <a:lnTo>
                    <a:pt x="50" y="403"/>
                  </a:lnTo>
                  <a:lnTo>
                    <a:pt x="50" y="381"/>
                  </a:lnTo>
                  <a:lnTo>
                    <a:pt x="50" y="363"/>
                  </a:lnTo>
                  <a:lnTo>
                    <a:pt x="50" y="349"/>
                  </a:lnTo>
                  <a:lnTo>
                    <a:pt x="50" y="337"/>
                  </a:lnTo>
                  <a:lnTo>
                    <a:pt x="50" y="327"/>
                  </a:lnTo>
                  <a:lnTo>
                    <a:pt x="50" y="319"/>
                  </a:lnTo>
                  <a:lnTo>
                    <a:pt x="50" y="312"/>
                  </a:lnTo>
                  <a:lnTo>
                    <a:pt x="51" y="308"/>
                  </a:lnTo>
                  <a:lnTo>
                    <a:pt x="51" y="305"/>
                  </a:lnTo>
                  <a:lnTo>
                    <a:pt x="51" y="303"/>
                  </a:lnTo>
                  <a:lnTo>
                    <a:pt x="51" y="303"/>
                  </a:lnTo>
                  <a:lnTo>
                    <a:pt x="51" y="304"/>
                  </a:lnTo>
                  <a:lnTo>
                    <a:pt x="51" y="307"/>
                  </a:lnTo>
                  <a:lnTo>
                    <a:pt x="51" y="309"/>
                  </a:lnTo>
                  <a:lnTo>
                    <a:pt x="51" y="313"/>
                  </a:lnTo>
                  <a:lnTo>
                    <a:pt x="51" y="318"/>
                  </a:lnTo>
                  <a:lnTo>
                    <a:pt x="52" y="323"/>
                  </a:lnTo>
                  <a:lnTo>
                    <a:pt x="52" y="329"/>
                  </a:lnTo>
                  <a:lnTo>
                    <a:pt x="52" y="335"/>
                  </a:lnTo>
                  <a:lnTo>
                    <a:pt x="52" y="343"/>
                  </a:lnTo>
                  <a:lnTo>
                    <a:pt x="52" y="351"/>
                  </a:lnTo>
                  <a:lnTo>
                    <a:pt x="52" y="360"/>
                  </a:lnTo>
                  <a:lnTo>
                    <a:pt x="52" y="369"/>
                  </a:lnTo>
                  <a:lnTo>
                    <a:pt x="52" y="379"/>
                  </a:lnTo>
                  <a:lnTo>
                    <a:pt x="52" y="389"/>
                  </a:lnTo>
                  <a:lnTo>
                    <a:pt x="52" y="399"/>
                  </a:lnTo>
                  <a:lnTo>
                    <a:pt x="53" y="410"/>
                  </a:lnTo>
                  <a:lnTo>
                    <a:pt x="53" y="421"/>
                  </a:lnTo>
                  <a:lnTo>
                    <a:pt x="53" y="432"/>
                  </a:lnTo>
                  <a:lnTo>
                    <a:pt x="53" y="444"/>
                  </a:lnTo>
                  <a:lnTo>
                    <a:pt x="53" y="408"/>
                  </a:lnTo>
                  <a:lnTo>
                    <a:pt x="53" y="376"/>
                  </a:lnTo>
                  <a:lnTo>
                    <a:pt x="53" y="350"/>
                  </a:lnTo>
                  <a:lnTo>
                    <a:pt x="53" y="329"/>
                  </a:lnTo>
                  <a:lnTo>
                    <a:pt x="53" y="310"/>
                  </a:lnTo>
                  <a:lnTo>
                    <a:pt x="54" y="295"/>
                  </a:lnTo>
                  <a:lnTo>
                    <a:pt x="54" y="283"/>
                  </a:lnTo>
                  <a:lnTo>
                    <a:pt x="54" y="273"/>
                  </a:lnTo>
                  <a:lnTo>
                    <a:pt x="54" y="264"/>
                  </a:lnTo>
                  <a:lnTo>
                    <a:pt x="54" y="259"/>
                  </a:lnTo>
                  <a:lnTo>
                    <a:pt x="54" y="254"/>
                  </a:lnTo>
                  <a:lnTo>
                    <a:pt x="54" y="251"/>
                  </a:lnTo>
                  <a:lnTo>
                    <a:pt x="54" y="250"/>
                  </a:lnTo>
                  <a:lnTo>
                    <a:pt x="54" y="250"/>
                  </a:lnTo>
                  <a:lnTo>
                    <a:pt x="55" y="251"/>
                  </a:lnTo>
                  <a:lnTo>
                    <a:pt x="55" y="217"/>
                  </a:lnTo>
                  <a:lnTo>
                    <a:pt x="55" y="189"/>
                  </a:lnTo>
                  <a:lnTo>
                    <a:pt x="55" y="166"/>
                  </a:lnTo>
                  <a:lnTo>
                    <a:pt x="55" y="146"/>
                  </a:lnTo>
                  <a:lnTo>
                    <a:pt x="55" y="130"/>
                  </a:lnTo>
                  <a:lnTo>
                    <a:pt x="55" y="116"/>
                  </a:lnTo>
                  <a:lnTo>
                    <a:pt x="55" y="106"/>
                  </a:lnTo>
                  <a:lnTo>
                    <a:pt x="55" y="97"/>
                  </a:lnTo>
                  <a:lnTo>
                    <a:pt x="55" y="89"/>
                  </a:lnTo>
                  <a:lnTo>
                    <a:pt x="56" y="85"/>
                  </a:lnTo>
                  <a:lnTo>
                    <a:pt x="56" y="81"/>
                  </a:lnTo>
                  <a:lnTo>
                    <a:pt x="56" y="79"/>
                  </a:lnTo>
                  <a:lnTo>
                    <a:pt x="56" y="78"/>
                  </a:lnTo>
                  <a:lnTo>
                    <a:pt x="56" y="79"/>
                  </a:lnTo>
                  <a:lnTo>
                    <a:pt x="56" y="80"/>
                  </a:lnTo>
                  <a:lnTo>
                    <a:pt x="56" y="82"/>
                  </a:lnTo>
                  <a:lnTo>
                    <a:pt x="56" y="86"/>
                  </a:lnTo>
                  <a:lnTo>
                    <a:pt x="56" y="90"/>
                  </a:lnTo>
                  <a:lnTo>
                    <a:pt x="57" y="96"/>
                  </a:lnTo>
                  <a:lnTo>
                    <a:pt x="57" y="101"/>
                  </a:lnTo>
                  <a:lnTo>
                    <a:pt x="57" y="108"/>
                  </a:lnTo>
                  <a:lnTo>
                    <a:pt x="57" y="114"/>
                  </a:lnTo>
                  <a:lnTo>
                    <a:pt x="57" y="122"/>
                  </a:lnTo>
                  <a:lnTo>
                    <a:pt x="57" y="130"/>
                  </a:lnTo>
                  <a:lnTo>
                    <a:pt x="57" y="139"/>
                  </a:lnTo>
                  <a:lnTo>
                    <a:pt x="57" y="149"/>
                  </a:lnTo>
                  <a:lnTo>
                    <a:pt x="57" y="159"/>
                  </a:lnTo>
                  <a:lnTo>
                    <a:pt x="59" y="169"/>
                  </a:lnTo>
                  <a:lnTo>
                    <a:pt x="59" y="179"/>
                  </a:lnTo>
                  <a:lnTo>
                    <a:pt x="59" y="190"/>
                  </a:lnTo>
                  <a:lnTo>
                    <a:pt x="59" y="202"/>
                  </a:lnTo>
                  <a:lnTo>
                    <a:pt x="59" y="213"/>
                  </a:lnTo>
                  <a:lnTo>
                    <a:pt x="59" y="226"/>
                  </a:lnTo>
                  <a:lnTo>
                    <a:pt x="59" y="238"/>
                  </a:lnTo>
                  <a:lnTo>
                    <a:pt x="59" y="251"/>
                  </a:lnTo>
                  <a:lnTo>
                    <a:pt x="59" y="264"/>
                  </a:lnTo>
                  <a:lnTo>
                    <a:pt x="59" y="278"/>
                  </a:lnTo>
                  <a:lnTo>
                    <a:pt x="60" y="291"/>
                  </a:lnTo>
                  <a:lnTo>
                    <a:pt x="60" y="304"/>
                  </a:lnTo>
                  <a:lnTo>
                    <a:pt x="60" y="319"/>
                  </a:lnTo>
                  <a:lnTo>
                    <a:pt x="60" y="333"/>
                  </a:lnTo>
                  <a:lnTo>
                    <a:pt x="60" y="348"/>
                  </a:lnTo>
                  <a:lnTo>
                    <a:pt x="60" y="363"/>
                  </a:lnTo>
                  <a:lnTo>
                    <a:pt x="60" y="378"/>
                  </a:lnTo>
                  <a:lnTo>
                    <a:pt x="60" y="393"/>
                  </a:lnTo>
                  <a:lnTo>
                    <a:pt x="60" y="409"/>
                  </a:lnTo>
                  <a:lnTo>
                    <a:pt x="61" y="424"/>
                  </a:lnTo>
                  <a:lnTo>
                    <a:pt x="61" y="440"/>
                  </a:lnTo>
                  <a:lnTo>
                    <a:pt x="61" y="456"/>
                  </a:lnTo>
                  <a:lnTo>
                    <a:pt x="61" y="472"/>
                  </a:lnTo>
                  <a:lnTo>
                    <a:pt x="61" y="489"/>
                  </a:lnTo>
                  <a:lnTo>
                    <a:pt x="61" y="505"/>
                  </a:lnTo>
                  <a:lnTo>
                    <a:pt x="61" y="522"/>
                  </a:lnTo>
                  <a:lnTo>
                    <a:pt x="61" y="539"/>
                  </a:lnTo>
                  <a:lnTo>
                    <a:pt x="61" y="555"/>
                  </a:lnTo>
                  <a:lnTo>
                    <a:pt x="62" y="573"/>
                  </a:lnTo>
                  <a:lnTo>
                    <a:pt x="62" y="590"/>
                  </a:lnTo>
                  <a:lnTo>
                    <a:pt x="62" y="607"/>
                  </a:lnTo>
                  <a:lnTo>
                    <a:pt x="62" y="560"/>
                  </a:lnTo>
                  <a:lnTo>
                    <a:pt x="62" y="521"/>
                  </a:lnTo>
                  <a:lnTo>
                    <a:pt x="62" y="488"/>
                  </a:lnTo>
                  <a:lnTo>
                    <a:pt x="62" y="461"/>
                  </a:lnTo>
                  <a:lnTo>
                    <a:pt x="62" y="438"/>
                  </a:lnTo>
                  <a:lnTo>
                    <a:pt x="62" y="419"/>
                  </a:lnTo>
                  <a:lnTo>
                    <a:pt x="62" y="403"/>
                  </a:lnTo>
                  <a:lnTo>
                    <a:pt x="63" y="390"/>
                  </a:lnTo>
                  <a:lnTo>
                    <a:pt x="63" y="379"/>
                  </a:lnTo>
                  <a:lnTo>
                    <a:pt x="63" y="371"/>
                  </a:lnTo>
                  <a:lnTo>
                    <a:pt x="63" y="321"/>
                  </a:lnTo>
                  <a:lnTo>
                    <a:pt x="63" y="281"/>
                  </a:lnTo>
                  <a:lnTo>
                    <a:pt x="63" y="247"/>
                  </a:lnTo>
                  <a:lnTo>
                    <a:pt x="63" y="219"/>
                  </a:lnTo>
                  <a:lnTo>
                    <a:pt x="63" y="196"/>
                  </a:lnTo>
                  <a:lnTo>
                    <a:pt x="63" y="176"/>
                  </a:lnTo>
                  <a:lnTo>
                    <a:pt x="64" y="159"/>
                  </a:lnTo>
                  <a:lnTo>
                    <a:pt x="64" y="146"/>
                  </a:lnTo>
                  <a:lnTo>
                    <a:pt x="64" y="134"/>
                  </a:lnTo>
                  <a:lnTo>
                    <a:pt x="64" y="126"/>
                  </a:lnTo>
                  <a:lnTo>
                    <a:pt x="64" y="119"/>
                  </a:lnTo>
                  <a:lnTo>
                    <a:pt x="64" y="113"/>
                  </a:lnTo>
                  <a:lnTo>
                    <a:pt x="64" y="110"/>
                  </a:lnTo>
                  <a:lnTo>
                    <a:pt x="64" y="108"/>
                  </a:lnTo>
                  <a:lnTo>
                    <a:pt x="64" y="107"/>
                  </a:lnTo>
                  <a:lnTo>
                    <a:pt x="65" y="107"/>
                  </a:lnTo>
                  <a:lnTo>
                    <a:pt x="65" y="109"/>
                  </a:lnTo>
                  <a:lnTo>
                    <a:pt x="65" y="111"/>
                  </a:lnTo>
                  <a:lnTo>
                    <a:pt x="65" y="114"/>
                  </a:lnTo>
                  <a:lnTo>
                    <a:pt x="65" y="119"/>
                  </a:lnTo>
                  <a:lnTo>
                    <a:pt x="65" y="123"/>
                  </a:lnTo>
                  <a:lnTo>
                    <a:pt x="65" y="129"/>
                  </a:lnTo>
                  <a:lnTo>
                    <a:pt x="65" y="136"/>
                  </a:lnTo>
                  <a:lnTo>
                    <a:pt x="65" y="143"/>
                  </a:lnTo>
                  <a:lnTo>
                    <a:pt x="65" y="151"/>
                  </a:lnTo>
                  <a:lnTo>
                    <a:pt x="66" y="159"/>
                  </a:lnTo>
                  <a:lnTo>
                    <a:pt x="66" y="168"/>
                  </a:lnTo>
                  <a:lnTo>
                    <a:pt x="66" y="177"/>
                  </a:lnTo>
                  <a:lnTo>
                    <a:pt x="66" y="187"/>
                  </a:lnTo>
                  <a:lnTo>
                    <a:pt x="66" y="197"/>
                  </a:lnTo>
                  <a:lnTo>
                    <a:pt x="66" y="208"/>
                  </a:lnTo>
                  <a:lnTo>
                    <a:pt x="66" y="219"/>
                  </a:lnTo>
                  <a:lnTo>
                    <a:pt x="66" y="196"/>
                  </a:lnTo>
                  <a:lnTo>
                    <a:pt x="66" y="177"/>
                  </a:lnTo>
                  <a:lnTo>
                    <a:pt x="67" y="161"/>
                  </a:lnTo>
                  <a:lnTo>
                    <a:pt x="67" y="148"/>
                  </a:lnTo>
                  <a:lnTo>
                    <a:pt x="67" y="137"/>
                  </a:lnTo>
                  <a:lnTo>
                    <a:pt x="67" y="129"/>
                  </a:lnTo>
                  <a:lnTo>
                    <a:pt x="67" y="122"/>
                  </a:lnTo>
                  <a:lnTo>
                    <a:pt x="67" y="118"/>
                  </a:lnTo>
                  <a:lnTo>
                    <a:pt x="67" y="114"/>
                  </a:lnTo>
                  <a:lnTo>
                    <a:pt x="67" y="112"/>
                  </a:lnTo>
                  <a:lnTo>
                    <a:pt x="67" y="112"/>
                  </a:lnTo>
                  <a:lnTo>
                    <a:pt x="69" y="112"/>
                  </a:lnTo>
                  <a:lnTo>
                    <a:pt x="69" y="114"/>
                  </a:lnTo>
                  <a:lnTo>
                    <a:pt x="69" y="117"/>
                  </a:lnTo>
                  <a:lnTo>
                    <a:pt x="69" y="120"/>
                  </a:lnTo>
                  <a:lnTo>
                    <a:pt x="69" y="124"/>
                  </a:lnTo>
                  <a:lnTo>
                    <a:pt x="69" y="130"/>
                  </a:lnTo>
                  <a:lnTo>
                    <a:pt x="69" y="136"/>
                  </a:lnTo>
                  <a:lnTo>
                    <a:pt x="69" y="142"/>
                  </a:lnTo>
                  <a:lnTo>
                    <a:pt x="69" y="150"/>
                  </a:lnTo>
                  <a:lnTo>
                    <a:pt x="69" y="158"/>
                  </a:lnTo>
                  <a:lnTo>
                    <a:pt x="70" y="166"/>
                  </a:lnTo>
                  <a:lnTo>
                    <a:pt x="70" y="174"/>
                  </a:lnTo>
                  <a:lnTo>
                    <a:pt x="70" y="184"/>
                  </a:lnTo>
                  <a:lnTo>
                    <a:pt x="70" y="193"/>
                  </a:lnTo>
                  <a:lnTo>
                    <a:pt x="70" y="204"/>
                  </a:lnTo>
                  <a:lnTo>
                    <a:pt x="70" y="214"/>
                  </a:lnTo>
                  <a:lnTo>
                    <a:pt x="70" y="226"/>
                  </a:lnTo>
                  <a:lnTo>
                    <a:pt x="70" y="238"/>
                  </a:lnTo>
                  <a:lnTo>
                    <a:pt x="70" y="249"/>
                  </a:lnTo>
                  <a:lnTo>
                    <a:pt x="71" y="261"/>
                  </a:lnTo>
                  <a:lnTo>
                    <a:pt x="71" y="274"/>
                  </a:lnTo>
                  <a:lnTo>
                    <a:pt x="71" y="287"/>
                  </a:lnTo>
                  <a:lnTo>
                    <a:pt x="71" y="300"/>
                  </a:lnTo>
                  <a:lnTo>
                    <a:pt x="71" y="313"/>
                  </a:lnTo>
                  <a:lnTo>
                    <a:pt x="71" y="327"/>
                  </a:lnTo>
                  <a:lnTo>
                    <a:pt x="71" y="341"/>
                  </a:lnTo>
                  <a:lnTo>
                    <a:pt x="71" y="355"/>
                  </a:lnTo>
                  <a:lnTo>
                    <a:pt x="71" y="370"/>
                  </a:lnTo>
                  <a:lnTo>
                    <a:pt x="72" y="384"/>
                  </a:lnTo>
                  <a:lnTo>
                    <a:pt x="72" y="399"/>
                  </a:lnTo>
                  <a:lnTo>
                    <a:pt x="72" y="414"/>
                  </a:lnTo>
                  <a:lnTo>
                    <a:pt x="72" y="430"/>
                  </a:lnTo>
                  <a:lnTo>
                    <a:pt x="72" y="445"/>
                  </a:lnTo>
                  <a:lnTo>
                    <a:pt x="72" y="461"/>
                  </a:lnTo>
                  <a:lnTo>
                    <a:pt x="72" y="476"/>
                  </a:lnTo>
                  <a:lnTo>
                    <a:pt x="72" y="492"/>
                  </a:lnTo>
                  <a:lnTo>
                    <a:pt x="72" y="454"/>
                  </a:lnTo>
                  <a:lnTo>
                    <a:pt x="72" y="423"/>
                  </a:lnTo>
                  <a:lnTo>
                    <a:pt x="73" y="398"/>
                  </a:lnTo>
                  <a:lnTo>
                    <a:pt x="73" y="375"/>
                  </a:lnTo>
                  <a:lnTo>
                    <a:pt x="73" y="357"/>
                  </a:lnTo>
                  <a:lnTo>
                    <a:pt x="73" y="342"/>
                  </a:lnTo>
                  <a:lnTo>
                    <a:pt x="73" y="329"/>
                  </a:lnTo>
                  <a:lnTo>
                    <a:pt x="73" y="319"/>
                  </a:lnTo>
                  <a:lnTo>
                    <a:pt x="73" y="311"/>
                  </a:lnTo>
                  <a:lnTo>
                    <a:pt x="73" y="304"/>
                  </a:lnTo>
                  <a:lnTo>
                    <a:pt x="73" y="300"/>
                  </a:lnTo>
                  <a:lnTo>
                    <a:pt x="74" y="298"/>
                  </a:lnTo>
                  <a:lnTo>
                    <a:pt x="74" y="295"/>
                  </a:lnTo>
                  <a:lnTo>
                    <a:pt x="74" y="295"/>
                  </a:lnTo>
                  <a:lnTo>
                    <a:pt x="74" y="297"/>
                  </a:lnTo>
                  <a:lnTo>
                    <a:pt x="74" y="298"/>
                  </a:lnTo>
                  <a:lnTo>
                    <a:pt x="74" y="301"/>
                  </a:lnTo>
                  <a:lnTo>
                    <a:pt x="74" y="304"/>
                  </a:lnTo>
                  <a:lnTo>
                    <a:pt x="74" y="310"/>
                  </a:lnTo>
                  <a:lnTo>
                    <a:pt x="74" y="314"/>
                  </a:lnTo>
                  <a:lnTo>
                    <a:pt x="75" y="321"/>
                  </a:lnTo>
                  <a:lnTo>
                    <a:pt x="75" y="328"/>
                  </a:lnTo>
                  <a:lnTo>
                    <a:pt x="75" y="334"/>
                  </a:lnTo>
                  <a:lnTo>
                    <a:pt x="75" y="343"/>
                  </a:lnTo>
                  <a:lnTo>
                    <a:pt x="75" y="351"/>
                  </a:lnTo>
                  <a:lnTo>
                    <a:pt x="75" y="360"/>
                  </a:lnTo>
                  <a:lnTo>
                    <a:pt x="75" y="370"/>
                  </a:lnTo>
                  <a:lnTo>
                    <a:pt x="75" y="380"/>
                  </a:lnTo>
                  <a:lnTo>
                    <a:pt x="75" y="390"/>
                  </a:lnTo>
                  <a:lnTo>
                    <a:pt x="75" y="401"/>
                  </a:lnTo>
                  <a:lnTo>
                    <a:pt x="76" y="412"/>
                  </a:lnTo>
                  <a:lnTo>
                    <a:pt x="76" y="423"/>
                  </a:lnTo>
                  <a:lnTo>
                    <a:pt x="76" y="435"/>
                  </a:lnTo>
                  <a:lnTo>
                    <a:pt x="76" y="448"/>
                  </a:lnTo>
                  <a:lnTo>
                    <a:pt x="76" y="460"/>
                  </a:lnTo>
                  <a:lnTo>
                    <a:pt x="76" y="473"/>
                  </a:lnTo>
                  <a:lnTo>
                    <a:pt x="76" y="486"/>
                  </a:lnTo>
                  <a:lnTo>
                    <a:pt x="76" y="500"/>
                  </a:lnTo>
                  <a:lnTo>
                    <a:pt x="76" y="513"/>
                  </a:lnTo>
                  <a:lnTo>
                    <a:pt x="77" y="527"/>
                  </a:lnTo>
                  <a:lnTo>
                    <a:pt x="77" y="542"/>
                  </a:lnTo>
                  <a:lnTo>
                    <a:pt x="77" y="556"/>
                  </a:lnTo>
                  <a:lnTo>
                    <a:pt x="77" y="571"/>
                  </a:lnTo>
                  <a:lnTo>
                    <a:pt x="77" y="585"/>
                  </a:lnTo>
                  <a:lnTo>
                    <a:pt x="77" y="601"/>
                  </a:lnTo>
                  <a:lnTo>
                    <a:pt x="77" y="616"/>
                  </a:lnTo>
                  <a:lnTo>
                    <a:pt x="77" y="566"/>
                  </a:lnTo>
                  <a:lnTo>
                    <a:pt x="77" y="525"/>
                  </a:lnTo>
                  <a:lnTo>
                    <a:pt x="79" y="491"/>
                  </a:lnTo>
                  <a:lnTo>
                    <a:pt x="79" y="462"/>
                  </a:lnTo>
                  <a:lnTo>
                    <a:pt x="79" y="438"/>
                  </a:lnTo>
                  <a:lnTo>
                    <a:pt x="79" y="418"/>
                  </a:lnTo>
                  <a:lnTo>
                    <a:pt x="79" y="401"/>
                  </a:lnTo>
                  <a:lnTo>
                    <a:pt x="79" y="386"/>
                  </a:lnTo>
                  <a:lnTo>
                    <a:pt x="79" y="375"/>
                  </a:lnTo>
                  <a:lnTo>
                    <a:pt x="79" y="367"/>
                  </a:lnTo>
                  <a:lnTo>
                    <a:pt x="79" y="360"/>
                  </a:lnTo>
                  <a:lnTo>
                    <a:pt x="79" y="354"/>
                  </a:lnTo>
                  <a:lnTo>
                    <a:pt x="80" y="351"/>
                  </a:lnTo>
                  <a:lnTo>
                    <a:pt x="80" y="349"/>
                  </a:lnTo>
                  <a:lnTo>
                    <a:pt x="80" y="348"/>
                  </a:lnTo>
                  <a:lnTo>
                    <a:pt x="80" y="348"/>
                  </a:lnTo>
                  <a:lnTo>
                    <a:pt x="80" y="308"/>
                  </a:lnTo>
                  <a:lnTo>
                    <a:pt x="80" y="274"/>
                  </a:lnTo>
                  <a:lnTo>
                    <a:pt x="80" y="245"/>
                  </a:lnTo>
                  <a:lnTo>
                    <a:pt x="80" y="222"/>
                  </a:lnTo>
                  <a:lnTo>
                    <a:pt x="80" y="203"/>
                  </a:lnTo>
                  <a:lnTo>
                    <a:pt x="81" y="187"/>
                  </a:lnTo>
                  <a:lnTo>
                    <a:pt x="81" y="173"/>
                  </a:lnTo>
                  <a:lnTo>
                    <a:pt x="81" y="162"/>
                  </a:lnTo>
                  <a:lnTo>
                    <a:pt x="81" y="153"/>
                  </a:lnTo>
                  <a:lnTo>
                    <a:pt x="81" y="147"/>
                  </a:lnTo>
                  <a:lnTo>
                    <a:pt x="81" y="141"/>
                  </a:lnTo>
                  <a:lnTo>
                    <a:pt x="81" y="138"/>
                  </a:lnTo>
                  <a:lnTo>
                    <a:pt x="81" y="136"/>
                  </a:lnTo>
                  <a:lnTo>
                    <a:pt x="81" y="136"/>
                  </a:lnTo>
                  <a:lnTo>
                    <a:pt x="82" y="136"/>
                  </a:lnTo>
                  <a:lnTo>
                    <a:pt x="82" y="137"/>
                  </a:lnTo>
                  <a:lnTo>
                    <a:pt x="82" y="140"/>
                  </a:lnTo>
                  <a:lnTo>
                    <a:pt x="82" y="143"/>
                  </a:lnTo>
                  <a:lnTo>
                    <a:pt x="82" y="148"/>
                  </a:lnTo>
                  <a:lnTo>
                    <a:pt x="82" y="152"/>
                  </a:lnTo>
                  <a:lnTo>
                    <a:pt x="82" y="158"/>
                  </a:lnTo>
                  <a:lnTo>
                    <a:pt x="82" y="164"/>
                  </a:lnTo>
                  <a:lnTo>
                    <a:pt x="82" y="172"/>
                  </a:lnTo>
                  <a:lnTo>
                    <a:pt x="82" y="180"/>
                  </a:lnTo>
                  <a:lnTo>
                    <a:pt x="83" y="188"/>
                  </a:lnTo>
                  <a:lnTo>
                    <a:pt x="83" y="197"/>
                  </a:lnTo>
                  <a:lnTo>
                    <a:pt x="83" y="206"/>
                  </a:lnTo>
                  <a:lnTo>
                    <a:pt x="83" y="216"/>
                  </a:lnTo>
                  <a:lnTo>
                    <a:pt x="83" y="226"/>
                  </a:lnTo>
                  <a:lnTo>
                    <a:pt x="83" y="237"/>
                  </a:lnTo>
                  <a:lnTo>
                    <a:pt x="83" y="248"/>
                  </a:lnTo>
                  <a:lnTo>
                    <a:pt x="83" y="259"/>
                  </a:lnTo>
                  <a:lnTo>
                    <a:pt x="83" y="271"/>
                  </a:lnTo>
                  <a:lnTo>
                    <a:pt x="84" y="283"/>
                  </a:lnTo>
                  <a:lnTo>
                    <a:pt x="84" y="258"/>
                  </a:lnTo>
                  <a:lnTo>
                    <a:pt x="84" y="236"/>
                  </a:lnTo>
                  <a:lnTo>
                    <a:pt x="84" y="218"/>
                  </a:lnTo>
                  <a:lnTo>
                    <a:pt x="84" y="203"/>
                  </a:lnTo>
                  <a:lnTo>
                    <a:pt x="84" y="191"/>
                  </a:lnTo>
                  <a:lnTo>
                    <a:pt x="84" y="181"/>
                  </a:lnTo>
                  <a:lnTo>
                    <a:pt x="84" y="173"/>
                  </a:lnTo>
                  <a:lnTo>
                    <a:pt x="84" y="168"/>
                  </a:lnTo>
                  <a:lnTo>
                    <a:pt x="85" y="163"/>
                  </a:lnTo>
                  <a:lnTo>
                    <a:pt x="85" y="161"/>
                  </a:lnTo>
                  <a:lnTo>
                    <a:pt x="85" y="159"/>
                  </a:lnTo>
                  <a:lnTo>
                    <a:pt x="85" y="159"/>
                  </a:lnTo>
                  <a:lnTo>
                    <a:pt x="85" y="160"/>
                  </a:lnTo>
                  <a:lnTo>
                    <a:pt x="85" y="162"/>
                  </a:lnTo>
                  <a:lnTo>
                    <a:pt x="85" y="166"/>
                  </a:lnTo>
                  <a:lnTo>
                    <a:pt x="85" y="169"/>
                  </a:lnTo>
                  <a:lnTo>
                    <a:pt x="85" y="173"/>
                  </a:lnTo>
                  <a:lnTo>
                    <a:pt x="85" y="179"/>
                  </a:lnTo>
                  <a:lnTo>
                    <a:pt x="86" y="186"/>
                  </a:lnTo>
                  <a:lnTo>
                    <a:pt x="86" y="192"/>
                  </a:lnTo>
                  <a:lnTo>
                    <a:pt x="86" y="199"/>
                  </a:lnTo>
                  <a:lnTo>
                    <a:pt x="86" y="208"/>
                  </a:lnTo>
                  <a:lnTo>
                    <a:pt x="86" y="216"/>
                  </a:lnTo>
                  <a:lnTo>
                    <a:pt x="86" y="224"/>
                  </a:lnTo>
                  <a:lnTo>
                    <a:pt x="86" y="234"/>
                  </a:lnTo>
                  <a:lnTo>
                    <a:pt x="86" y="244"/>
                  </a:lnTo>
                  <a:lnTo>
                    <a:pt x="86" y="254"/>
                  </a:lnTo>
                  <a:lnTo>
                    <a:pt x="87" y="265"/>
                  </a:lnTo>
                  <a:lnTo>
                    <a:pt x="87" y="277"/>
                  </a:lnTo>
                  <a:lnTo>
                    <a:pt x="87" y="289"/>
                  </a:lnTo>
                  <a:lnTo>
                    <a:pt x="87" y="301"/>
                  </a:lnTo>
                  <a:lnTo>
                    <a:pt x="87" y="313"/>
                  </a:lnTo>
                  <a:lnTo>
                    <a:pt x="87" y="325"/>
                  </a:lnTo>
                  <a:lnTo>
                    <a:pt x="87" y="339"/>
                  </a:lnTo>
                  <a:lnTo>
                    <a:pt x="87" y="352"/>
                  </a:lnTo>
                  <a:lnTo>
                    <a:pt x="87" y="365"/>
                  </a:lnTo>
                  <a:lnTo>
                    <a:pt x="87" y="379"/>
                  </a:lnTo>
                  <a:lnTo>
                    <a:pt x="89" y="393"/>
                  </a:lnTo>
                  <a:lnTo>
                    <a:pt x="89" y="408"/>
                  </a:lnTo>
                  <a:lnTo>
                    <a:pt x="89" y="422"/>
                  </a:lnTo>
                  <a:lnTo>
                    <a:pt x="89" y="436"/>
                  </a:lnTo>
                  <a:lnTo>
                    <a:pt x="89" y="402"/>
                  </a:lnTo>
                  <a:lnTo>
                    <a:pt x="89" y="373"/>
                  </a:lnTo>
                  <a:lnTo>
                    <a:pt x="89" y="350"/>
                  </a:lnTo>
                  <a:lnTo>
                    <a:pt x="89" y="330"/>
                  </a:lnTo>
                  <a:lnTo>
                    <a:pt x="89" y="313"/>
                  </a:lnTo>
                  <a:lnTo>
                    <a:pt x="90" y="300"/>
                  </a:lnTo>
                  <a:lnTo>
                    <a:pt x="90" y="289"/>
                  </a:lnTo>
                  <a:lnTo>
                    <a:pt x="90" y="279"/>
                  </a:lnTo>
                  <a:lnTo>
                    <a:pt x="90" y="272"/>
                  </a:lnTo>
                  <a:lnTo>
                    <a:pt x="90" y="268"/>
                  </a:lnTo>
                  <a:lnTo>
                    <a:pt x="90" y="263"/>
                  </a:lnTo>
                  <a:lnTo>
                    <a:pt x="90" y="261"/>
                  </a:lnTo>
                  <a:lnTo>
                    <a:pt x="90" y="260"/>
                  </a:lnTo>
                  <a:lnTo>
                    <a:pt x="90" y="261"/>
                  </a:lnTo>
                  <a:lnTo>
                    <a:pt x="91" y="262"/>
                  </a:lnTo>
                  <a:lnTo>
                    <a:pt x="91" y="264"/>
                  </a:lnTo>
                  <a:lnTo>
                    <a:pt x="91" y="268"/>
                  </a:lnTo>
                  <a:lnTo>
                    <a:pt x="91" y="272"/>
                  </a:lnTo>
                  <a:lnTo>
                    <a:pt x="91" y="240"/>
                  </a:lnTo>
                  <a:lnTo>
                    <a:pt x="91" y="213"/>
                  </a:lnTo>
                  <a:lnTo>
                    <a:pt x="91" y="191"/>
                  </a:lnTo>
                  <a:lnTo>
                    <a:pt x="91" y="172"/>
                  </a:lnTo>
                  <a:lnTo>
                    <a:pt x="91" y="157"/>
                  </a:lnTo>
                  <a:lnTo>
                    <a:pt x="91" y="144"/>
                  </a:lnTo>
                  <a:lnTo>
                    <a:pt x="92" y="133"/>
                  </a:lnTo>
                  <a:lnTo>
                    <a:pt x="92" y="126"/>
                  </a:lnTo>
                  <a:lnTo>
                    <a:pt x="92" y="119"/>
                  </a:lnTo>
                  <a:lnTo>
                    <a:pt x="92" y="114"/>
                  </a:lnTo>
                  <a:lnTo>
                    <a:pt x="92" y="111"/>
                  </a:lnTo>
                  <a:lnTo>
                    <a:pt x="92" y="110"/>
                  </a:lnTo>
                  <a:lnTo>
                    <a:pt x="92" y="109"/>
                  </a:lnTo>
                  <a:lnTo>
                    <a:pt x="92" y="110"/>
                  </a:lnTo>
                  <a:lnTo>
                    <a:pt x="92" y="111"/>
                  </a:lnTo>
                  <a:lnTo>
                    <a:pt x="93" y="114"/>
                  </a:lnTo>
                  <a:lnTo>
                    <a:pt x="93" y="118"/>
                  </a:lnTo>
                  <a:lnTo>
                    <a:pt x="93" y="122"/>
                  </a:lnTo>
                  <a:lnTo>
                    <a:pt x="93" y="128"/>
                  </a:lnTo>
                  <a:lnTo>
                    <a:pt x="93" y="133"/>
                  </a:lnTo>
                  <a:lnTo>
                    <a:pt x="93" y="140"/>
                  </a:lnTo>
                  <a:lnTo>
                    <a:pt x="93" y="148"/>
                  </a:lnTo>
                  <a:lnTo>
                    <a:pt x="93" y="156"/>
                  </a:lnTo>
                  <a:lnTo>
                    <a:pt x="93" y="164"/>
                  </a:lnTo>
                  <a:lnTo>
                    <a:pt x="94" y="173"/>
                  </a:lnTo>
                  <a:lnTo>
                    <a:pt x="94" y="182"/>
                  </a:lnTo>
                  <a:lnTo>
                    <a:pt x="94" y="192"/>
                  </a:lnTo>
                  <a:lnTo>
                    <a:pt x="94" y="202"/>
                  </a:lnTo>
                  <a:lnTo>
                    <a:pt x="94" y="213"/>
                  </a:lnTo>
                  <a:lnTo>
                    <a:pt x="94" y="224"/>
                  </a:lnTo>
                  <a:lnTo>
                    <a:pt x="94" y="236"/>
                  </a:lnTo>
                  <a:lnTo>
                    <a:pt x="94" y="248"/>
                  </a:lnTo>
                  <a:lnTo>
                    <a:pt x="94" y="260"/>
                  </a:lnTo>
                  <a:lnTo>
                    <a:pt x="94" y="272"/>
                  </a:lnTo>
                  <a:lnTo>
                    <a:pt x="95" y="285"/>
                  </a:lnTo>
                  <a:lnTo>
                    <a:pt x="95" y="299"/>
                  </a:lnTo>
                  <a:lnTo>
                    <a:pt x="95" y="312"/>
                  </a:lnTo>
                  <a:lnTo>
                    <a:pt x="95" y="325"/>
                  </a:lnTo>
                  <a:lnTo>
                    <a:pt x="95" y="340"/>
                  </a:lnTo>
                  <a:lnTo>
                    <a:pt x="95" y="354"/>
                  </a:lnTo>
                  <a:lnTo>
                    <a:pt x="95" y="369"/>
                  </a:lnTo>
                  <a:lnTo>
                    <a:pt x="95" y="383"/>
                  </a:lnTo>
                  <a:lnTo>
                    <a:pt x="95" y="398"/>
                  </a:lnTo>
                  <a:lnTo>
                    <a:pt x="96" y="413"/>
                  </a:lnTo>
                  <a:lnTo>
                    <a:pt x="96" y="429"/>
                  </a:lnTo>
                  <a:lnTo>
                    <a:pt x="96" y="444"/>
                  </a:lnTo>
                  <a:lnTo>
                    <a:pt x="96" y="410"/>
                  </a:lnTo>
                  <a:lnTo>
                    <a:pt x="96" y="381"/>
                  </a:lnTo>
                  <a:lnTo>
                    <a:pt x="96" y="358"/>
                  </a:lnTo>
                  <a:lnTo>
                    <a:pt x="96" y="338"/>
                  </a:lnTo>
                  <a:lnTo>
                    <a:pt x="96" y="321"/>
                  </a:lnTo>
                  <a:lnTo>
                    <a:pt x="96" y="308"/>
                  </a:lnTo>
                  <a:lnTo>
                    <a:pt x="97" y="297"/>
                  </a:lnTo>
                  <a:lnTo>
                    <a:pt x="97" y="288"/>
                  </a:lnTo>
                  <a:lnTo>
                    <a:pt x="97" y="280"/>
                  </a:lnTo>
                  <a:lnTo>
                    <a:pt x="97" y="275"/>
                  </a:lnTo>
                  <a:lnTo>
                    <a:pt x="97" y="271"/>
                  </a:lnTo>
                  <a:lnTo>
                    <a:pt x="97" y="269"/>
                  </a:lnTo>
                  <a:lnTo>
                    <a:pt x="97" y="269"/>
                  </a:lnTo>
                  <a:lnTo>
                    <a:pt x="97" y="269"/>
                  </a:lnTo>
                  <a:lnTo>
                    <a:pt x="97" y="270"/>
                  </a:lnTo>
                  <a:lnTo>
                    <a:pt x="97" y="272"/>
                  </a:lnTo>
                  <a:lnTo>
                    <a:pt x="99" y="275"/>
                  </a:lnTo>
                  <a:lnTo>
                    <a:pt x="99" y="280"/>
                  </a:lnTo>
                  <a:lnTo>
                    <a:pt x="99" y="285"/>
                  </a:lnTo>
                  <a:lnTo>
                    <a:pt x="99" y="291"/>
                  </a:lnTo>
                  <a:lnTo>
                    <a:pt x="99" y="298"/>
                  </a:lnTo>
                  <a:lnTo>
                    <a:pt x="99" y="304"/>
                  </a:lnTo>
                  <a:lnTo>
                    <a:pt x="99" y="312"/>
                  </a:lnTo>
                  <a:lnTo>
                    <a:pt x="99" y="320"/>
                  </a:lnTo>
                  <a:lnTo>
                    <a:pt x="99" y="329"/>
                  </a:lnTo>
                  <a:lnTo>
                    <a:pt x="100" y="339"/>
                  </a:lnTo>
                  <a:lnTo>
                    <a:pt x="100" y="348"/>
                  </a:lnTo>
                  <a:lnTo>
                    <a:pt x="100" y="359"/>
                  </a:lnTo>
                  <a:lnTo>
                    <a:pt x="100" y="369"/>
                  </a:lnTo>
                  <a:lnTo>
                    <a:pt x="100" y="380"/>
                  </a:lnTo>
                  <a:lnTo>
                    <a:pt x="100" y="391"/>
                  </a:lnTo>
                  <a:lnTo>
                    <a:pt x="100" y="403"/>
                  </a:lnTo>
                  <a:lnTo>
                    <a:pt x="100" y="415"/>
                  </a:lnTo>
                  <a:lnTo>
                    <a:pt x="100" y="428"/>
                  </a:lnTo>
                  <a:lnTo>
                    <a:pt x="101" y="440"/>
                  </a:lnTo>
                  <a:lnTo>
                    <a:pt x="101" y="453"/>
                  </a:lnTo>
                  <a:lnTo>
                    <a:pt x="101" y="466"/>
                  </a:lnTo>
                  <a:lnTo>
                    <a:pt x="101" y="480"/>
                  </a:lnTo>
                  <a:lnTo>
                    <a:pt x="101" y="494"/>
                  </a:lnTo>
                  <a:lnTo>
                    <a:pt x="101" y="509"/>
                  </a:lnTo>
                  <a:lnTo>
                    <a:pt x="101" y="523"/>
                  </a:lnTo>
                  <a:lnTo>
                    <a:pt x="101" y="537"/>
                  </a:lnTo>
                  <a:lnTo>
                    <a:pt x="101" y="552"/>
                  </a:lnTo>
                  <a:lnTo>
                    <a:pt x="101" y="567"/>
                  </a:lnTo>
                  <a:lnTo>
                    <a:pt x="102" y="582"/>
                  </a:lnTo>
                  <a:lnTo>
                    <a:pt x="102" y="597"/>
                  </a:lnTo>
                  <a:lnTo>
                    <a:pt x="102" y="613"/>
                  </a:lnTo>
                  <a:lnTo>
                    <a:pt x="102" y="630"/>
                  </a:lnTo>
                  <a:lnTo>
                    <a:pt x="102" y="645"/>
                  </a:lnTo>
                  <a:lnTo>
                    <a:pt x="102" y="662"/>
                  </a:lnTo>
                  <a:lnTo>
                    <a:pt x="102" y="677"/>
                  </a:lnTo>
                  <a:lnTo>
                    <a:pt x="102" y="694"/>
                  </a:lnTo>
                  <a:lnTo>
                    <a:pt x="102" y="711"/>
                  </a:lnTo>
                  <a:lnTo>
                    <a:pt x="103" y="651"/>
                  </a:lnTo>
                  <a:lnTo>
                    <a:pt x="103" y="603"/>
                  </a:lnTo>
                  <a:lnTo>
                    <a:pt x="103" y="562"/>
                  </a:lnTo>
                  <a:lnTo>
                    <a:pt x="103" y="529"/>
                  </a:lnTo>
                  <a:lnTo>
                    <a:pt x="103" y="501"/>
                  </a:lnTo>
                  <a:lnTo>
                    <a:pt x="103" y="478"/>
                  </a:lnTo>
                  <a:lnTo>
                    <a:pt x="103" y="458"/>
                  </a:lnTo>
                  <a:lnTo>
                    <a:pt x="103" y="441"/>
                  </a:lnTo>
                  <a:lnTo>
                    <a:pt x="103" y="428"/>
                  </a:lnTo>
                  <a:lnTo>
                    <a:pt x="104" y="416"/>
                  </a:lnTo>
                  <a:lnTo>
                    <a:pt x="104" y="408"/>
                  </a:lnTo>
                  <a:lnTo>
                    <a:pt x="104" y="401"/>
                  </a:lnTo>
                  <a:lnTo>
                    <a:pt x="104" y="396"/>
                  </a:lnTo>
                  <a:lnTo>
                    <a:pt x="104" y="393"/>
                  </a:lnTo>
                  <a:lnTo>
                    <a:pt x="104" y="391"/>
                  </a:lnTo>
                  <a:lnTo>
                    <a:pt x="104" y="390"/>
                  </a:lnTo>
                  <a:lnTo>
                    <a:pt x="104" y="391"/>
                  </a:lnTo>
                  <a:lnTo>
                    <a:pt x="104" y="392"/>
                  </a:lnTo>
                  <a:lnTo>
                    <a:pt x="104" y="394"/>
                  </a:lnTo>
                  <a:lnTo>
                    <a:pt x="105" y="398"/>
                  </a:lnTo>
                  <a:lnTo>
                    <a:pt x="105" y="402"/>
                  </a:lnTo>
                  <a:lnTo>
                    <a:pt x="105" y="408"/>
                  </a:lnTo>
                  <a:lnTo>
                    <a:pt x="105" y="413"/>
                  </a:lnTo>
                  <a:lnTo>
                    <a:pt x="105" y="420"/>
                  </a:lnTo>
                  <a:lnTo>
                    <a:pt x="105" y="426"/>
                  </a:lnTo>
                  <a:lnTo>
                    <a:pt x="105" y="386"/>
                  </a:lnTo>
                  <a:lnTo>
                    <a:pt x="105" y="353"/>
                  </a:lnTo>
                  <a:lnTo>
                    <a:pt x="105" y="325"/>
                  </a:lnTo>
                  <a:lnTo>
                    <a:pt x="106" y="302"/>
                  </a:lnTo>
                  <a:lnTo>
                    <a:pt x="106" y="282"/>
                  </a:lnTo>
                  <a:lnTo>
                    <a:pt x="106" y="267"/>
                  </a:lnTo>
                  <a:lnTo>
                    <a:pt x="106" y="253"/>
                  </a:lnTo>
                  <a:lnTo>
                    <a:pt x="106" y="242"/>
                  </a:lnTo>
                  <a:lnTo>
                    <a:pt x="106" y="233"/>
                  </a:lnTo>
                  <a:lnTo>
                    <a:pt x="106" y="227"/>
                  </a:lnTo>
                  <a:lnTo>
                    <a:pt x="106" y="221"/>
                  </a:lnTo>
                  <a:lnTo>
                    <a:pt x="106" y="218"/>
                  </a:lnTo>
                  <a:lnTo>
                    <a:pt x="107" y="216"/>
                  </a:lnTo>
                  <a:lnTo>
                    <a:pt x="107" y="216"/>
                  </a:lnTo>
                  <a:lnTo>
                    <a:pt x="107" y="216"/>
                  </a:lnTo>
                  <a:lnTo>
                    <a:pt x="107" y="218"/>
                  </a:lnTo>
                  <a:lnTo>
                    <a:pt x="107" y="220"/>
                  </a:lnTo>
                  <a:lnTo>
                    <a:pt x="107" y="223"/>
                  </a:lnTo>
                  <a:lnTo>
                    <a:pt x="107" y="228"/>
                  </a:lnTo>
                  <a:lnTo>
                    <a:pt x="107" y="232"/>
                  </a:lnTo>
                  <a:lnTo>
                    <a:pt x="107" y="239"/>
                  </a:lnTo>
                  <a:lnTo>
                    <a:pt x="107" y="244"/>
                  </a:lnTo>
                  <a:lnTo>
                    <a:pt x="108" y="252"/>
                  </a:lnTo>
                  <a:lnTo>
                    <a:pt x="108" y="260"/>
                  </a:lnTo>
                  <a:lnTo>
                    <a:pt x="108" y="268"/>
                  </a:lnTo>
                  <a:lnTo>
                    <a:pt x="108" y="277"/>
                  </a:lnTo>
                  <a:lnTo>
                    <a:pt x="108" y="287"/>
                  </a:lnTo>
                  <a:lnTo>
                    <a:pt x="108" y="295"/>
                  </a:lnTo>
                  <a:lnTo>
                    <a:pt x="108" y="307"/>
                  </a:lnTo>
                  <a:lnTo>
                    <a:pt x="108" y="317"/>
                  </a:lnTo>
                  <a:lnTo>
                    <a:pt x="108" y="328"/>
                  </a:lnTo>
                  <a:lnTo>
                    <a:pt x="110" y="340"/>
                  </a:lnTo>
                  <a:lnTo>
                    <a:pt x="110" y="351"/>
                  </a:lnTo>
                  <a:lnTo>
                    <a:pt x="110" y="363"/>
                  </a:lnTo>
                  <a:lnTo>
                    <a:pt x="110" y="375"/>
                  </a:lnTo>
                  <a:lnTo>
                    <a:pt x="110" y="389"/>
                  </a:lnTo>
                  <a:lnTo>
                    <a:pt x="110" y="402"/>
                  </a:lnTo>
                  <a:lnTo>
                    <a:pt x="110" y="369"/>
                  </a:lnTo>
                  <a:lnTo>
                    <a:pt x="110" y="341"/>
                  </a:lnTo>
                  <a:lnTo>
                    <a:pt x="110" y="318"/>
                  </a:lnTo>
                  <a:lnTo>
                    <a:pt x="111" y="299"/>
                  </a:lnTo>
                  <a:lnTo>
                    <a:pt x="111" y="283"/>
                  </a:lnTo>
                  <a:lnTo>
                    <a:pt x="111" y="270"/>
                  </a:lnTo>
                  <a:lnTo>
                    <a:pt x="111" y="259"/>
                  </a:lnTo>
                  <a:lnTo>
                    <a:pt x="111" y="250"/>
                  </a:lnTo>
                  <a:lnTo>
                    <a:pt x="111" y="243"/>
                  </a:lnTo>
                  <a:lnTo>
                    <a:pt x="111" y="239"/>
                  </a:lnTo>
                  <a:lnTo>
                    <a:pt x="111" y="236"/>
                  </a:lnTo>
                  <a:lnTo>
                    <a:pt x="111" y="233"/>
                  </a:lnTo>
                  <a:lnTo>
                    <a:pt x="111" y="233"/>
                  </a:lnTo>
                  <a:lnTo>
                    <a:pt x="112" y="233"/>
                  </a:lnTo>
                  <a:lnTo>
                    <a:pt x="112" y="236"/>
                  </a:lnTo>
                  <a:lnTo>
                    <a:pt x="112" y="238"/>
                  </a:lnTo>
                  <a:lnTo>
                    <a:pt x="112" y="241"/>
                  </a:lnTo>
                  <a:lnTo>
                    <a:pt x="112" y="245"/>
                  </a:lnTo>
                  <a:lnTo>
                    <a:pt x="112" y="251"/>
                  </a:lnTo>
                  <a:lnTo>
                    <a:pt x="112" y="257"/>
                  </a:lnTo>
                  <a:lnTo>
                    <a:pt x="112" y="263"/>
                  </a:lnTo>
                  <a:lnTo>
                    <a:pt x="112" y="270"/>
                  </a:lnTo>
                  <a:lnTo>
                    <a:pt x="113" y="278"/>
                  </a:lnTo>
                  <a:lnTo>
                    <a:pt x="113" y="287"/>
                  </a:lnTo>
                  <a:lnTo>
                    <a:pt x="113" y="295"/>
                  </a:lnTo>
                  <a:lnTo>
                    <a:pt x="113" y="304"/>
                  </a:lnTo>
                  <a:lnTo>
                    <a:pt x="113" y="314"/>
                  </a:lnTo>
                  <a:lnTo>
                    <a:pt x="113" y="324"/>
                  </a:lnTo>
                  <a:lnTo>
                    <a:pt x="113" y="335"/>
                  </a:lnTo>
                  <a:lnTo>
                    <a:pt x="113" y="347"/>
                  </a:lnTo>
                  <a:lnTo>
                    <a:pt x="113" y="358"/>
                  </a:lnTo>
                  <a:lnTo>
                    <a:pt x="114" y="370"/>
                  </a:lnTo>
                  <a:lnTo>
                    <a:pt x="114" y="382"/>
                  </a:lnTo>
                  <a:lnTo>
                    <a:pt x="114" y="394"/>
                  </a:lnTo>
                  <a:lnTo>
                    <a:pt x="114" y="408"/>
                  </a:lnTo>
                  <a:lnTo>
                    <a:pt x="114" y="421"/>
                  </a:lnTo>
                  <a:lnTo>
                    <a:pt x="114" y="434"/>
                  </a:lnTo>
                  <a:lnTo>
                    <a:pt x="114" y="448"/>
                  </a:lnTo>
                  <a:lnTo>
                    <a:pt x="114" y="461"/>
                  </a:lnTo>
                  <a:lnTo>
                    <a:pt x="114" y="475"/>
                  </a:lnTo>
                  <a:lnTo>
                    <a:pt x="114" y="490"/>
                  </a:lnTo>
                  <a:lnTo>
                    <a:pt x="115" y="504"/>
                  </a:lnTo>
                  <a:lnTo>
                    <a:pt x="115" y="520"/>
                  </a:lnTo>
                  <a:lnTo>
                    <a:pt x="115" y="534"/>
                  </a:lnTo>
                  <a:lnTo>
                    <a:pt x="115" y="550"/>
                  </a:lnTo>
                  <a:lnTo>
                    <a:pt x="115" y="565"/>
                  </a:lnTo>
                  <a:lnTo>
                    <a:pt x="115" y="581"/>
                  </a:lnTo>
                  <a:lnTo>
                    <a:pt x="115" y="596"/>
                  </a:lnTo>
                  <a:lnTo>
                    <a:pt x="115" y="613"/>
                  </a:lnTo>
                  <a:lnTo>
                    <a:pt x="115" y="629"/>
                  </a:lnTo>
                  <a:lnTo>
                    <a:pt x="116" y="645"/>
                  </a:lnTo>
                  <a:lnTo>
                    <a:pt x="116" y="662"/>
                  </a:lnTo>
                  <a:lnTo>
                    <a:pt x="116" y="678"/>
                  </a:lnTo>
                  <a:lnTo>
                    <a:pt x="116" y="695"/>
                  </a:lnTo>
                  <a:lnTo>
                    <a:pt x="116" y="712"/>
                  </a:lnTo>
                  <a:lnTo>
                    <a:pt x="116" y="730"/>
                  </a:lnTo>
                  <a:lnTo>
                    <a:pt x="116" y="746"/>
                  </a:lnTo>
                  <a:lnTo>
                    <a:pt x="116" y="764"/>
                  </a:lnTo>
                  <a:lnTo>
                    <a:pt x="116" y="782"/>
                  </a:lnTo>
                  <a:lnTo>
                    <a:pt x="117" y="799"/>
                  </a:lnTo>
                  <a:lnTo>
                    <a:pt x="117" y="817"/>
                  </a:lnTo>
                  <a:lnTo>
                    <a:pt x="117" y="835"/>
                  </a:lnTo>
                  <a:lnTo>
                    <a:pt x="117" y="853"/>
                  </a:lnTo>
                  <a:lnTo>
                    <a:pt x="117" y="871"/>
                  </a:lnTo>
                  <a:lnTo>
                    <a:pt x="117" y="889"/>
                  </a:lnTo>
                  <a:lnTo>
                    <a:pt x="117" y="907"/>
                  </a:lnTo>
                  <a:lnTo>
                    <a:pt x="117" y="822"/>
                  </a:lnTo>
                  <a:lnTo>
                    <a:pt x="117" y="754"/>
                  </a:lnTo>
                  <a:lnTo>
                    <a:pt x="117" y="698"/>
                  </a:lnTo>
                  <a:lnTo>
                    <a:pt x="118" y="654"/>
                  </a:lnTo>
                  <a:lnTo>
                    <a:pt x="118" y="616"/>
                  </a:lnTo>
                  <a:lnTo>
                    <a:pt x="118" y="585"/>
                  </a:lnTo>
                  <a:lnTo>
                    <a:pt x="118" y="559"/>
                  </a:lnTo>
                  <a:lnTo>
                    <a:pt x="118" y="537"/>
                  </a:lnTo>
                  <a:lnTo>
                    <a:pt x="118" y="519"/>
                  </a:lnTo>
                  <a:lnTo>
                    <a:pt x="118" y="503"/>
                  </a:lnTo>
                  <a:lnTo>
                    <a:pt x="118" y="491"/>
                  </a:lnTo>
                  <a:lnTo>
                    <a:pt x="118" y="481"/>
                  </a:lnTo>
                  <a:lnTo>
                    <a:pt x="120" y="473"/>
                  </a:lnTo>
                  <a:lnTo>
                    <a:pt x="120" y="468"/>
                  </a:lnTo>
                  <a:lnTo>
                    <a:pt x="120" y="463"/>
                  </a:lnTo>
                  <a:lnTo>
                    <a:pt x="120" y="460"/>
                  </a:lnTo>
                  <a:lnTo>
                    <a:pt x="120" y="459"/>
                  </a:lnTo>
                  <a:lnTo>
                    <a:pt x="120" y="458"/>
                  </a:lnTo>
                  <a:lnTo>
                    <a:pt x="120" y="459"/>
                  </a:lnTo>
                  <a:lnTo>
                    <a:pt x="120" y="461"/>
                  </a:lnTo>
                  <a:lnTo>
                    <a:pt x="120" y="463"/>
                  </a:lnTo>
                  <a:lnTo>
                    <a:pt x="121" y="468"/>
                  </a:lnTo>
                  <a:lnTo>
                    <a:pt x="121" y="472"/>
                  </a:lnTo>
                  <a:lnTo>
                    <a:pt x="121" y="478"/>
                  </a:lnTo>
                  <a:lnTo>
                    <a:pt x="121" y="483"/>
                  </a:lnTo>
                  <a:lnTo>
                    <a:pt x="121" y="490"/>
                  </a:lnTo>
                  <a:lnTo>
                    <a:pt x="121" y="498"/>
                  </a:lnTo>
                  <a:lnTo>
                    <a:pt x="121" y="505"/>
                  </a:lnTo>
                  <a:lnTo>
                    <a:pt x="121" y="514"/>
                  </a:lnTo>
                  <a:lnTo>
                    <a:pt x="121" y="468"/>
                  </a:lnTo>
                  <a:lnTo>
                    <a:pt x="121" y="430"/>
                  </a:lnTo>
                  <a:lnTo>
                    <a:pt x="122" y="398"/>
                  </a:lnTo>
                  <a:lnTo>
                    <a:pt x="122" y="371"/>
                  </a:lnTo>
                  <a:lnTo>
                    <a:pt x="122" y="349"/>
                  </a:lnTo>
                  <a:lnTo>
                    <a:pt x="122" y="330"/>
                  </a:lnTo>
                  <a:lnTo>
                    <a:pt x="122" y="314"/>
                  </a:lnTo>
                  <a:lnTo>
                    <a:pt x="122" y="302"/>
                  </a:lnTo>
                  <a:lnTo>
                    <a:pt x="122" y="292"/>
                  </a:lnTo>
                  <a:lnTo>
                    <a:pt x="122" y="283"/>
                  </a:lnTo>
                  <a:lnTo>
                    <a:pt x="122" y="277"/>
                  </a:lnTo>
                  <a:lnTo>
                    <a:pt x="123" y="272"/>
                  </a:lnTo>
                  <a:lnTo>
                    <a:pt x="123" y="270"/>
                  </a:lnTo>
                  <a:lnTo>
                    <a:pt x="123" y="268"/>
                  </a:lnTo>
                  <a:lnTo>
                    <a:pt x="123" y="268"/>
                  </a:lnTo>
                  <a:lnTo>
                    <a:pt x="123" y="268"/>
                  </a:lnTo>
                  <a:lnTo>
                    <a:pt x="123" y="270"/>
                  </a:lnTo>
                  <a:lnTo>
                    <a:pt x="123" y="273"/>
                  </a:lnTo>
                  <a:lnTo>
                    <a:pt x="123" y="277"/>
                  </a:lnTo>
                  <a:lnTo>
                    <a:pt x="123" y="281"/>
                  </a:lnTo>
                  <a:lnTo>
                    <a:pt x="124" y="287"/>
                  </a:lnTo>
                  <a:lnTo>
                    <a:pt x="124" y="292"/>
                  </a:lnTo>
                  <a:lnTo>
                    <a:pt x="124" y="299"/>
                  </a:lnTo>
                  <a:lnTo>
                    <a:pt x="124" y="307"/>
                  </a:lnTo>
                  <a:lnTo>
                    <a:pt x="124" y="314"/>
                  </a:lnTo>
                  <a:lnTo>
                    <a:pt x="124" y="322"/>
                  </a:lnTo>
                  <a:lnTo>
                    <a:pt x="124" y="331"/>
                  </a:lnTo>
                  <a:lnTo>
                    <a:pt x="124" y="341"/>
                  </a:lnTo>
                  <a:lnTo>
                    <a:pt x="124" y="351"/>
                  </a:lnTo>
                  <a:lnTo>
                    <a:pt x="124" y="361"/>
                  </a:lnTo>
                  <a:lnTo>
                    <a:pt x="125" y="372"/>
                  </a:lnTo>
                  <a:lnTo>
                    <a:pt x="125" y="383"/>
                  </a:lnTo>
                  <a:lnTo>
                    <a:pt x="125" y="394"/>
                  </a:lnTo>
                  <a:lnTo>
                    <a:pt x="125" y="406"/>
                  </a:lnTo>
                  <a:lnTo>
                    <a:pt x="125" y="419"/>
                  </a:lnTo>
                  <a:lnTo>
                    <a:pt x="125" y="431"/>
                  </a:lnTo>
                  <a:lnTo>
                    <a:pt x="125" y="444"/>
                  </a:lnTo>
                  <a:lnTo>
                    <a:pt x="125" y="458"/>
                  </a:lnTo>
                  <a:lnTo>
                    <a:pt x="125" y="471"/>
                  </a:lnTo>
                  <a:lnTo>
                    <a:pt x="126" y="484"/>
                  </a:lnTo>
                  <a:lnTo>
                    <a:pt x="126" y="499"/>
                  </a:lnTo>
                  <a:lnTo>
                    <a:pt x="126" y="512"/>
                  </a:lnTo>
                  <a:lnTo>
                    <a:pt x="126" y="526"/>
                  </a:lnTo>
                  <a:lnTo>
                    <a:pt x="126" y="542"/>
                  </a:lnTo>
                  <a:lnTo>
                    <a:pt x="126" y="556"/>
                  </a:lnTo>
                  <a:lnTo>
                    <a:pt x="126" y="572"/>
                  </a:lnTo>
                  <a:lnTo>
                    <a:pt x="126" y="586"/>
                  </a:lnTo>
                  <a:lnTo>
                    <a:pt x="126" y="602"/>
                  </a:lnTo>
                  <a:lnTo>
                    <a:pt x="127" y="619"/>
                  </a:lnTo>
                  <a:lnTo>
                    <a:pt x="127" y="634"/>
                  </a:lnTo>
                  <a:lnTo>
                    <a:pt x="127" y="650"/>
                  </a:lnTo>
                  <a:lnTo>
                    <a:pt x="127" y="666"/>
                  </a:lnTo>
                  <a:lnTo>
                    <a:pt x="127" y="683"/>
                  </a:lnTo>
                  <a:lnTo>
                    <a:pt x="127" y="700"/>
                  </a:lnTo>
                  <a:lnTo>
                    <a:pt x="127" y="716"/>
                  </a:lnTo>
                  <a:lnTo>
                    <a:pt x="127" y="733"/>
                  </a:lnTo>
                  <a:lnTo>
                    <a:pt x="127" y="750"/>
                  </a:lnTo>
                  <a:lnTo>
                    <a:pt x="127" y="767"/>
                  </a:lnTo>
                  <a:lnTo>
                    <a:pt x="128" y="784"/>
                  </a:lnTo>
                  <a:lnTo>
                    <a:pt x="128" y="802"/>
                  </a:lnTo>
                  <a:lnTo>
                    <a:pt x="128" y="819"/>
                  </a:lnTo>
                  <a:lnTo>
                    <a:pt x="128" y="746"/>
                  </a:lnTo>
                  <a:lnTo>
                    <a:pt x="128" y="687"/>
                  </a:lnTo>
                  <a:lnTo>
                    <a:pt x="128" y="640"/>
                  </a:lnTo>
                  <a:lnTo>
                    <a:pt x="128" y="600"/>
                  </a:lnTo>
                  <a:lnTo>
                    <a:pt x="128" y="566"/>
                  </a:lnTo>
                  <a:lnTo>
                    <a:pt x="128" y="539"/>
                  </a:lnTo>
                  <a:lnTo>
                    <a:pt x="130" y="515"/>
                  </a:lnTo>
                  <a:lnTo>
                    <a:pt x="130" y="496"/>
                  </a:lnTo>
                  <a:lnTo>
                    <a:pt x="130" y="480"/>
                  </a:lnTo>
                  <a:lnTo>
                    <a:pt x="130" y="466"/>
                  </a:lnTo>
                  <a:lnTo>
                    <a:pt x="130" y="456"/>
                  </a:lnTo>
                  <a:lnTo>
                    <a:pt x="130" y="448"/>
                  </a:lnTo>
                  <a:lnTo>
                    <a:pt x="130" y="441"/>
                  </a:lnTo>
                  <a:lnTo>
                    <a:pt x="130" y="435"/>
                  </a:lnTo>
                  <a:lnTo>
                    <a:pt x="130" y="432"/>
                  </a:lnTo>
                  <a:lnTo>
                    <a:pt x="131" y="431"/>
                  </a:lnTo>
                  <a:lnTo>
                    <a:pt x="131" y="430"/>
                  </a:lnTo>
                  <a:lnTo>
                    <a:pt x="131" y="430"/>
                  </a:lnTo>
                  <a:lnTo>
                    <a:pt x="131" y="432"/>
                  </a:lnTo>
                  <a:lnTo>
                    <a:pt x="131" y="434"/>
                  </a:lnTo>
                  <a:lnTo>
                    <a:pt x="131" y="438"/>
                  </a:lnTo>
                  <a:lnTo>
                    <a:pt x="131" y="442"/>
                  </a:lnTo>
                  <a:lnTo>
                    <a:pt x="131" y="448"/>
                  </a:lnTo>
                  <a:lnTo>
                    <a:pt x="131" y="453"/>
                  </a:lnTo>
                  <a:lnTo>
                    <a:pt x="131" y="460"/>
                  </a:lnTo>
                  <a:lnTo>
                    <a:pt x="132" y="466"/>
                  </a:lnTo>
                  <a:lnTo>
                    <a:pt x="132" y="474"/>
                  </a:lnTo>
                  <a:lnTo>
                    <a:pt x="132" y="483"/>
                  </a:lnTo>
                  <a:lnTo>
                    <a:pt x="132" y="492"/>
                  </a:lnTo>
                  <a:lnTo>
                    <a:pt x="132" y="501"/>
                  </a:lnTo>
                  <a:lnTo>
                    <a:pt x="132" y="511"/>
                  </a:lnTo>
                  <a:lnTo>
                    <a:pt x="132" y="521"/>
                  </a:lnTo>
                  <a:lnTo>
                    <a:pt x="132" y="532"/>
                  </a:lnTo>
                  <a:lnTo>
                    <a:pt x="132" y="543"/>
                  </a:lnTo>
                  <a:lnTo>
                    <a:pt x="133" y="496"/>
                  </a:lnTo>
                  <a:lnTo>
                    <a:pt x="133" y="458"/>
                  </a:lnTo>
                  <a:lnTo>
                    <a:pt x="133" y="425"/>
                  </a:lnTo>
                  <a:lnTo>
                    <a:pt x="133" y="399"/>
                  </a:lnTo>
                  <a:lnTo>
                    <a:pt x="133" y="376"/>
                  </a:lnTo>
                  <a:lnTo>
                    <a:pt x="133" y="358"/>
                  </a:lnTo>
                  <a:lnTo>
                    <a:pt x="133" y="342"/>
                  </a:lnTo>
                  <a:lnTo>
                    <a:pt x="133" y="329"/>
                  </a:lnTo>
                  <a:lnTo>
                    <a:pt x="133" y="319"/>
                  </a:lnTo>
                  <a:lnTo>
                    <a:pt x="134" y="310"/>
                  </a:lnTo>
                  <a:lnTo>
                    <a:pt x="134" y="304"/>
                  </a:lnTo>
                  <a:lnTo>
                    <a:pt x="134" y="300"/>
                  </a:lnTo>
                  <a:lnTo>
                    <a:pt x="134" y="297"/>
                  </a:lnTo>
                  <a:lnTo>
                    <a:pt x="134" y="294"/>
                  </a:lnTo>
                  <a:lnTo>
                    <a:pt x="134" y="294"/>
                  </a:lnTo>
                  <a:lnTo>
                    <a:pt x="134" y="294"/>
                  </a:lnTo>
                  <a:lnTo>
                    <a:pt x="134" y="297"/>
                  </a:lnTo>
                  <a:lnTo>
                    <a:pt x="134" y="299"/>
                  </a:lnTo>
                  <a:lnTo>
                    <a:pt x="134" y="303"/>
                  </a:lnTo>
                  <a:lnTo>
                    <a:pt x="135" y="308"/>
                  </a:lnTo>
                  <a:lnTo>
                    <a:pt x="135" y="312"/>
                  </a:lnTo>
                  <a:lnTo>
                    <a:pt x="135" y="319"/>
                  </a:lnTo>
                  <a:lnTo>
                    <a:pt x="135" y="325"/>
                  </a:lnTo>
                  <a:lnTo>
                    <a:pt x="135" y="332"/>
                  </a:lnTo>
                  <a:lnTo>
                    <a:pt x="135" y="340"/>
                  </a:lnTo>
                  <a:lnTo>
                    <a:pt x="135" y="349"/>
                  </a:lnTo>
                  <a:lnTo>
                    <a:pt x="135" y="358"/>
                  </a:lnTo>
                  <a:lnTo>
                    <a:pt x="135" y="367"/>
                  </a:lnTo>
                  <a:lnTo>
                    <a:pt x="136" y="376"/>
                  </a:lnTo>
                  <a:lnTo>
                    <a:pt x="136" y="388"/>
                  </a:lnTo>
                  <a:lnTo>
                    <a:pt x="136" y="398"/>
                  </a:lnTo>
                  <a:lnTo>
                    <a:pt x="136" y="409"/>
                  </a:lnTo>
                  <a:lnTo>
                    <a:pt x="136" y="421"/>
                  </a:lnTo>
                  <a:lnTo>
                    <a:pt x="136" y="432"/>
                  </a:lnTo>
                  <a:lnTo>
                    <a:pt x="136" y="444"/>
                  </a:lnTo>
                  <a:lnTo>
                    <a:pt x="136" y="458"/>
                  </a:lnTo>
                  <a:lnTo>
                    <a:pt x="136" y="470"/>
                  </a:lnTo>
                  <a:lnTo>
                    <a:pt x="137" y="483"/>
                  </a:lnTo>
                  <a:lnTo>
                    <a:pt x="137" y="496"/>
                  </a:lnTo>
                  <a:lnTo>
                    <a:pt x="137" y="510"/>
                  </a:lnTo>
                  <a:lnTo>
                    <a:pt x="137" y="524"/>
                  </a:lnTo>
                  <a:lnTo>
                    <a:pt x="137" y="539"/>
                  </a:lnTo>
                  <a:lnTo>
                    <a:pt x="137" y="553"/>
                  </a:lnTo>
                  <a:lnTo>
                    <a:pt x="137" y="567"/>
                  </a:lnTo>
                  <a:lnTo>
                    <a:pt x="137" y="582"/>
                  </a:lnTo>
                  <a:lnTo>
                    <a:pt x="137" y="597"/>
                  </a:lnTo>
                  <a:lnTo>
                    <a:pt x="137" y="613"/>
                  </a:lnTo>
                  <a:lnTo>
                    <a:pt x="138" y="629"/>
                  </a:lnTo>
                  <a:lnTo>
                    <a:pt x="138" y="644"/>
                  </a:lnTo>
                  <a:lnTo>
                    <a:pt x="138" y="660"/>
                  </a:lnTo>
                  <a:lnTo>
                    <a:pt x="138" y="676"/>
                  </a:lnTo>
                  <a:lnTo>
                    <a:pt x="138" y="692"/>
                  </a:lnTo>
                  <a:lnTo>
                    <a:pt x="138" y="708"/>
                  </a:lnTo>
                  <a:lnTo>
                    <a:pt x="138" y="725"/>
                  </a:lnTo>
                  <a:lnTo>
                    <a:pt x="138" y="742"/>
                  </a:lnTo>
                  <a:lnTo>
                    <a:pt x="138" y="758"/>
                  </a:lnTo>
                  <a:lnTo>
                    <a:pt x="140" y="775"/>
                  </a:lnTo>
                  <a:lnTo>
                    <a:pt x="140" y="793"/>
                  </a:lnTo>
                  <a:lnTo>
                    <a:pt x="140" y="809"/>
                  </a:lnTo>
                  <a:lnTo>
                    <a:pt x="140" y="827"/>
                  </a:lnTo>
                  <a:lnTo>
                    <a:pt x="140" y="845"/>
                  </a:lnTo>
                  <a:lnTo>
                    <a:pt x="140" y="863"/>
                  </a:lnTo>
                  <a:lnTo>
                    <a:pt x="140" y="881"/>
                  </a:lnTo>
                  <a:lnTo>
                    <a:pt x="140" y="898"/>
                  </a:lnTo>
                  <a:lnTo>
                    <a:pt x="140" y="916"/>
                  </a:lnTo>
                  <a:lnTo>
                    <a:pt x="141" y="934"/>
                  </a:lnTo>
                  <a:lnTo>
                    <a:pt x="141" y="953"/>
                  </a:lnTo>
                  <a:lnTo>
                    <a:pt x="141" y="859"/>
                  </a:lnTo>
                  <a:lnTo>
                    <a:pt x="141" y="786"/>
                  </a:lnTo>
                  <a:lnTo>
                    <a:pt x="141" y="727"/>
                  </a:lnTo>
                  <a:lnTo>
                    <a:pt x="141" y="680"/>
                  </a:lnTo>
                  <a:lnTo>
                    <a:pt x="141" y="640"/>
                  </a:lnTo>
                  <a:lnTo>
                    <a:pt x="141" y="606"/>
                  </a:lnTo>
                  <a:lnTo>
                    <a:pt x="141" y="579"/>
                  </a:lnTo>
                  <a:lnTo>
                    <a:pt x="141" y="555"/>
                  </a:lnTo>
                  <a:lnTo>
                    <a:pt x="142" y="535"/>
                  </a:lnTo>
                  <a:lnTo>
                    <a:pt x="142" y="520"/>
                  </a:lnTo>
                  <a:lnTo>
                    <a:pt x="142" y="506"/>
                  </a:lnTo>
                  <a:lnTo>
                    <a:pt x="142" y="495"/>
                  </a:lnTo>
                  <a:lnTo>
                    <a:pt x="142" y="486"/>
                  </a:lnTo>
                  <a:lnTo>
                    <a:pt x="142" y="480"/>
                  </a:lnTo>
                  <a:lnTo>
                    <a:pt x="142" y="475"/>
                  </a:lnTo>
                  <a:lnTo>
                    <a:pt x="142" y="472"/>
                  </a:lnTo>
                  <a:lnTo>
                    <a:pt x="142" y="470"/>
                  </a:lnTo>
                  <a:lnTo>
                    <a:pt x="143" y="469"/>
                  </a:lnTo>
                  <a:lnTo>
                    <a:pt x="143" y="470"/>
                  </a:lnTo>
                  <a:lnTo>
                    <a:pt x="143" y="471"/>
                  </a:lnTo>
                  <a:lnTo>
                    <a:pt x="143" y="474"/>
                  </a:lnTo>
                  <a:lnTo>
                    <a:pt x="143" y="478"/>
                  </a:lnTo>
                  <a:lnTo>
                    <a:pt x="143" y="482"/>
                  </a:lnTo>
                  <a:lnTo>
                    <a:pt x="143" y="486"/>
                  </a:lnTo>
                  <a:lnTo>
                    <a:pt x="143" y="492"/>
                  </a:lnTo>
                  <a:lnTo>
                    <a:pt x="143" y="499"/>
                  </a:lnTo>
                  <a:lnTo>
                    <a:pt x="144" y="506"/>
                  </a:lnTo>
                  <a:lnTo>
                    <a:pt x="144" y="514"/>
                  </a:lnTo>
                  <a:lnTo>
                    <a:pt x="144" y="522"/>
                  </a:lnTo>
                  <a:lnTo>
                    <a:pt x="144" y="531"/>
                  </a:lnTo>
                  <a:lnTo>
                    <a:pt x="144" y="540"/>
                  </a:lnTo>
                  <a:lnTo>
                    <a:pt x="144" y="550"/>
                  </a:lnTo>
                  <a:lnTo>
                    <a:pt x="144" y="561"/>
                  </a:lnTo>
                  <a:lnTo>
                    <a:pt x="144" y="512"/>
                  </a:lnTo>
                  <a:lnTo>
                    <a:pt x="144" y="471"/>
                  </a:lnTo>
                  <a:lnTo>
                    <a:pt x="144" y="438"/>
                  </a:lnTo>
                  <a:lnTo>
                    <a:pt x="145" y="410"/>
                  </a:lnTo>
                  <a:lnTo>
                    <a:pt x="145" y="385"/>
                  </a:lnTo>
                  <a:lnTo>
                    <a:pt x="145" y="367"/>
                  </a:lnTo>
                  <a:lnTo>
                    <a:pt x="145" y="350"/>
                  </a:lnTo>
                  <a:lnTo>
                    <a:pt x="145" y="337"/>
                  </a:lnTo>
                  <a:lnTo>
                    <a:pt x="145" y="325"/>
                  </a:lnTo>
                  <a:lnTo>
                    <a:pt x="145" y="317"/>
                  </a:lnTo>
                  <a:lnTo>
                    <a:pt x="145" y="310"/>
                  </a:lnTo>
                  <a:lnTo>
                    <a:pt x="145" y="304"/>
                  </a:lnTo>
                  <a:lnTo>
                    <a:pt x="146" y="301"/>
                  </a:lnTo>
                  <a:lnTo>
                    <a:pt x="146" y="299"/>
                  </a:lnTo>
                  <a:lnTo>
                    <a:pt x="146" y="298"/>
                  </a:lnTo>
                  <a:lnTo>
                    <a:pt x="146" y="299"/>
                  </a:lnTo>
                  <a:lnTo>
                    <a:pt x="146" y="300"/>
                  </a:lnTo>
                  <a:lnTo>
                    <a:pt x="146" y="302"/>
                  </a:lnTo>
                  <a:lnTo>
                    <a:pt x="146" y="305"/>
                  </a:lnTo>
                  <a:lnTo>
                    <a:pt x="146" y="310"/>
                  </a:lnTo>
                  <a:lnTo>
                    <a:pt x="146" y="315"/>
                  </a:lnTo>
                  <a:lnTo>
                    <a:pt x="147" y="321"/>
                  </a:lnTo>
                  <a:lnTo>
                    <a:pt x="147" y="328"/>
                  </a:lnTo>
                  <a:lnTo>
                    <a:pt x="147" y="334"/>
                  </a:lnTo>
                  <a:lnTo>
                    <a:pt x="147" y="342"/>
                  </a:lnTo>
                  <a:lnTo>
                    <a:pt x="147" y="351"/>
                  </a:lnTo>
                  <a:lnTo>
                    <a:pt x="147" y="360"/>
                  </a:lnTo>
                  <a:lnTo>
                    <a:pt x="147" y="369"/>
                  </a:lnTo>
                  <a:lnTo>
                    <a:pt x="147" y="379"/>
                  </a:lnTo>
                  <a:lnTo>
                    <a:pt x="147" y="389"/>
                  </a:lnTo>
                  <a:lnTo>
                    <a:pt x="147" y="399"/>
                  </a:lnTo>
                  <a:lnTo>
                    <a:pt x="148" y="410"/>
                  </a:lnTo>
                  <a:lnTo>
                    <a:pt x="148" y="422"/>
                  </a:lnTo>
                  <a:lnTo>
                    <a:pt x="148" y="433"/>
                  </a:lnTo>
                  <a:lnTo>
                    <a:pt x="148" y="445"/>
                  </a:lnTo>
                  <a:lnTo>
                    <a:pt x="148" y="458"/>
                  </a:lnTo>
                  <a:lnTo>
                    <a:pt x="148" y="471"/>
                  </a:lnTo>
                  <a:lnTo>
                    <a:pt x="148" y="484"/>
                  </a:lnTo>
                  <a:lnTo>
                    <a:pt x="148" y="498"/>
                  </a:lnTo>
                  <a:lnTo>
                    <a:pt x="148" y="511"/>
                  </a:lnTo>
                  <a:lnTo>
                    <a:pt x="150" y="524"/>
                  </a:lnTo>
                  <a:lnTo>
                    <a:pt x="150" y="539"/>
                  </a:lnTo>
                  <a:lnTo>
                    <a:pt x="150" y="553"/>
                  </a:lnTo>
                  <a:lnTo>
                    <a:pt x="150" y="567"/>
                  </a:lnTo>
                  <a:lnTo>
                    <a:pt x="150" y="583"/>
                  </a:lnTo>
                  <a:lnTo>
                    <a:pt x="150" y="597"/>
                  </a:lnTo>
                  <a:lnTo>
                    <a:pt x="150" y="613"/>
                  </a:lnTo>
                  <a:lnTo>
                    <a:pt x="150" y="629"/>
                  </a:lnTo>
                  <a:lnTo>
                    <a:pt x="150" y="644"/>
                  </a:lnTo>
                  <a:lnTo>
                    <a:pt x="150" y="660"/>
                  </a:lnTo>
                  <a:lnTo>
                    <a:pt x="151" y="676"/>
                  </a:lnTo>
                  <a:lnTo>
                    <a:pt x="151" y="692"/>
                  </a:lnTo>
                  <a:lnTo>
                    <a:pt x="151" y="708"/>
                  </a:lnTo>
                  <a:lnTo>
                    <a:pt x="151" y="725"/>
                  </a:lnTo>
                  <a:lnTo>
                    <a:pt x="151" y="742"/>
                  </a:lnTo>
                  <a:lnTo>
                    <a:pt x="151" y="758"/>
                  </a:lnTo>
                  <a:lnTo>
                    <a:pt x="151" y="775"/>
                  </a:lnTo>
                  <a:lnTo>
                    <a:pt x="151" y="793"/>
                  </a:lnTo>
                  <a:lnTo>
                    <a:pt x="151" y="809"/>
                  </a:lnTo>
                  <a:lnTo>
                    <a:pt x="152" y="827"/>
                  </a:lnTo>
                  <a:lnTo>
                    <a:pt x="152" y="845"/>
                  </a:lnTo>
                  <a:lnTo>
                    <a:pt x="152" y="862"/>
                  </a:lnTo>
                  <a:lnTo>
                    <a:pt x="152" y="879"/>
                  </a:lnTo>
                  <a:lnTo>
                    <a:pt x="152" y="798"/>
                  </a:lnTo>
                  <a:lnTo>
                    <a:pt x="152" y="733"/>
                  </a:lnTo>
                  <a:lnTo>
                    <a:pt x="152" y="680"/>
                  </a:lnTo>
                  <a:lnTo>
                    <a:pt x="152" y="636"/>
                  </a:lnTo>
                  <a:lnTo>
                    <a:pt x="152" y="601"/>
                  </a:lnTo>
                  <a:lnTo>
                    <a:pt x="153" y="570"/>
                  </a:lnTo>
                  <a:lnTo>
                    <a:pt x="153" y="545"/>
                  </a:lnTo>
                  <a:lnTo>
                    <a:pt x="153" y="524"/>
                  </a:lnTo>
                  <a:lnTo>
                    <a:pt x="153" y="506"/>
                  </a:lnTo>
                  <a:lnTo>
                    <a:pt x="153" y="492"/>
                  </a:lnTo>
                  <a:lnTo>
                    <a:pt x="153" y="480"/>
                  </a:lnTo>
                  <a:lnTo>
                    <a:pt x="153" y="470"/>
                  </a:lnTo>
                  <a:lnTo>
                    <a:pt x="153" y="462"/>
                  </a:lnTo>
                  <a:lnTo>
                    <a:pt x="153" y="456"/>
                  </a:lnTo>
                  <a:lnTo>
                    <a:pt x="153" y="452"/>
                  </a:lnTo>
                  <a:lnTo>
                    <a:pt x="154" y="450"/>
                  </a:lnTo>
                  <a:lnTo>
                    <a:pt x="154" y="449"/>
                  </a:lnTo>
                  <a:lnTo>
                    <a:pt x="154" y="449"/>
                  </a:lnTo>
                  <a:lnTo>
                    <a:pt x="154" y="450"/>
                  </a:lnTo>
                  <a:lnTo>
                    <a:pt x="154" y="452"/>
                  </a:lnTo>
                  <a:lnTo>
                    <a:pt x="154" y="454"/>
                  </a:lnTo>
                  <a:lnTo>
                    <a:pt x="154" y="459"/>
                  </a:lnTo>
                  <a:lnTo>
                    <a:pt x="154" y="463"/>
                  </a:lnTo>
                  <a:lnTo>
                    <a:pt x="154" y="469"/>
                  </a:lnTo>
                  <a:lnTo>
                    <a:pt x="155" y="475"/>
                  </a:lnTo>
                  <a:lnTo>
                    <a:pt x="155" y="482"/>
                  </a:lnTo>
                  <a:lnTo>
                    <a:pt x="155" y="489"/>
                  </a:lnTo>
                  <a:lnTo>
                    <a:pt x="155" y="498"/>
                  </a:lnTo>
                  <a:lnTo>
                    <a:pt x="155" y="505"/>
                  </a:lnTo>
                  <a:lnTo>
                    <a:pt x="155" y="515"/>
                  </a:lnTo>
                  <a:lnTo>
                    <a:pt x="155" y="524"/>
                  </a:lnTo>
                  <a:lnTo>
                    <a:pt x="155" y="534"/>
                  </a:lnTo>
                  <a:lnTo>
                    <a:pt x="155" y="545"/>
                  </a:lnTo>
                  <a:lnTo>
                    <a:pt x="156" y="556"/>
                  </a:lnTo>
                  <a:lnTo>
                    <a:pt x="156" y="567"/>
                  </a:lnTo>
                  <a:lnTo>
                    <a:pt x="156" y="579"/>
                  </a:lnTo>
                  <a:lnTo>
                    <a:pt x="156" y="591"/>
                  </a:lnTo>
                  <a:lnTo>
                    <a:pt x="156" y="603"/>
                  </a:lnTo>
                  <a:lnTo>
                    <a:pt x="156" y="615"/>
                  </a:lnTo>
                  <a:lnTo>
                    <a:pt x="156" y="629"/>
                  </a:lnTo>
                  <a:lnTo>
                    <a:pt x="156" y="642"/>
                  </a:lnTo>
                  <a:lnTo>
                    <a:pt x="156" y="655"/>
                  </a:lnTo>
                  <a:lnTo>
                    <a:pt x="156" y="670"/>
                  </a:lnTo>
                  <a:lnTo>
                    <a:pt x="157" y="683"/>
                  </a:lnTo>
                  <a:lnTo>
                    <a:pt x="157" y="697"/>
                  </a:lnTo>
                  <a:lnTo>
                    <a:pt x="157" y="712"/>
                  </a:lnTo>
                  <a:lnTo>
                    <a:pt x="157" y="726"/>
                  </a:lnTo>
                  <a:lnTo>
                    <a:pt x="157" y="742"/>
                  </a:lnTo>
                  <a:lnTo>
                    <a:pt x="157" y="757"/>
                  </a:lnTo>
                  <a:lnTo>
                    <a:pt x="157" y="772"/>
                  </a:lnTo>
                  <a:lnTo>
                    <a:pt x="157" y="787"/>
                  </a:lnTo>
                  <a:lnTo>
                    <a:pt x="157" y="804"/>
                  </a:lnTo>
                  <a:lnTo>
                    <a:pt x="158" y="819"/>
                  </a:lnTo>
                  <a:lnTo>
                    <a:pt x="158" y="836"/>
                  </a:lnTo>
                  <a:lnTo>
                    <a:pt x="158" y="852"/>
                  </a:lnTo>
                  <a:lnTo>
                    <a:pt x="158" y="868"/>
                  </a:lnTo>
                  <a:lnTo>
                    <a:pt x="158" y="885"/>
                  </a:lnTo>
                  <a:lnTo>
                    <a:pt x="158" y="902"/>
                  </a:lnTo>
                  <a:lnTo>
                    <a:pt x="158" y="918"/>
                  </a:lnTo>
                  <a:lnTo>
                    <a:pt x="158" y="936"/>
                  </a:lnTo>
                  <a:lnTo>
                    <a:pt x="158" y="844"/>
                  </a:lnTo>
                  <a:lnTo>
                    <a:pt x="160" y="773"/>
                  </a:lnTo>
                  <a:lnTo>
                    <a:pt x="160" y="714"/>
                  </a:lnTo>
                  <a:lnTo>
                    <a:pt x="160" y="667"/>
                  </a:lnTo>
                  <a:lnTo>
                    <a:pt x="160" y="627"/>
                  </a:lnTo>
                  <a:lnTo>
                    <a:pt x="160" y="595"/>
                  </a:lnTo>
                  <a:lnTo>
                    <a:pt x="160" y="567"/>
                  </a:lnTo>
                  <a:lnTo>
                    <a:pt x="160" y="545"/>
                  </a:lnTo>
                  <a:lnTo>
                    <a:pt x="160" y="525"/>
                  </a:lnTo>
                  <a:lnTo>
                    <a:pt x="160" y="456"/>
                  </a:lnTo>
                  <a:lnTo>
                    <a:pt x="160" y="400"/>
                  </a:lnTo>
                  <a:lnTo>
                    <a:pt x="161" y="353"/>
                  </a:lnTo>
                  <a:lnTo>
                    <a:pt x="161" y="315"/>
                  </a:lnTo>
                  <a:lnTo>
                    <a:pt x="161" y="283"/>
                  </a:lnTo>
                  <a:lnTo>
                    <a:pt x="161" y="257"/>
                  </a:lnTo>
                  <a:lnTo>
                    <a:pt x="161" y="233"/>
                  </a:lnTo>
                  <a:lnTo>
                    <a:pt x="161" y="216"/>
                  </a:lnTo>
                  <a:lnTo>
                    <a:pt x="161" y="200"/>
                  </a:lnTo>
                  <a:lnTo>
                    <a:pt x="161" y="187"/>
                  </a:lnTo>
                  <a:lnTo>
                    <a:pt x="161" y="177"/>
                  </a:lnTo>
                  <a:lnTo>
                    <a:pt x="162" y="168"/>
                  </a:lnTo>
                  <a:lnTo>
                    <a:pt x="162" y="162"/>
                  </a:lnTo>
                  <a:lnTo>
                    <a:pt x="162" y="158"/>
                  </a:lnTo>
                  <a:lnTo>
                    <a:pt x="162" y="154"/>
                  </a:lnTo>
                  <a:lnTo>
                    <a:pt x="162" y="152"/>
                  </a:lnTo>
                  <a:lnTo>
                    <a:pt x="162" y="152"/>
                  </a:lnTo>
                  <a:lnTo>
                    <a:pt x="162" y="152"/>
                  </a:lnTo>
                  <a:lnTo>
                    <a:pt x="162" y="154"/>
                  </a:lnTo>
                  <a:lnTo>
                    <a:pt x="162" y="158"/>
                  </a:lnTo>
                  <a:lnTo>
                    <a:pt x="163" y="161"/>
                  </a:lnTo>
                  <a:lnTo>
                    <a:pt x="163" y="166"/>
                  </a:lnTo>
                  <a:lnTo>
                    <a:pt x="163" y="171"/>
                  </a:lnTo>
                  <a:lnTo>
                    <a:pt x="163" y="177"/>
                  </a:lnTo>
                  <a:lnTo>
                    <a:pt x="163" y="183"/>
                  </a:lnTo>
                  <a:lnTo>
                    <a:pt x="163" y="190"/>
                  </a:lnTo>
                  <a:lnTo>
                    <a:pt x="163" y="199"/>
                  </a:lnTo>
                  <a:lnTo>
                    <a:pt x="163" y="207"/>
                  </a:lnTo>
                  <a:lnTo>
                    <a:pt x="163" y="216"/>
                  </a:lnTo>
                  <a:lnTo>
                    <a:pt x="163" y="226"/>
                  </a:lnTo>
                  <a:lnTo>
                    <a:pt x="164" y="236"/>
                  </a:lnTo>
                  <a:lnTo>
                    <a:pt x="164" y="245"/>
                  </a:lnTo>
                  <a:lnTo>
                    <a:pt x="164" y="257"/>
                  </a:lnTo>
                  <a:lnTo>
                    <a:pt x="164" y="268"/>
                  </a:lnTo>
                  <a:lnTo>
                    <a:pt x="164" y="279"/>
                  </a:lnTo>
                  <a:lnTo>
                    <a:pt x="164" y="291"/>
                  </a:lnTo>
                  <a:lnTo>
                    <a:pt x="164" y="303"/>
                  </a:lnTo>
                  <a:lnTo>
                    <a:pt x="164" y="315"/>
                  </a:lnTo>
                  <a:lnTo>
                    <a:pt x="164" y="329"/>
                  </a:lnTo>
                  <a:lnTo>
                    <a:pt x="165" y="341"/>
                  </a:lnTo>
                  <a:lnTo>
                    <a:pt x="165" y="354"/>
                  </a:lnTo>
                  <a:lnTo>
                    <a:pt x="165" y="369"/>
                  </a:lnTo>
                  <a:lnTo>
                    <a:pt x="165" y="382"/>
                  </a:lnTo>
                  <a:lnTo>
                    <a:pt x="165" y="396"/>
                  </a:lnTo>
                  <a:lnTo>
                    <a:pt x="165" y="411"/>
                  </a:lnTo>
                  <a:lnTo>
                    <a:pt x="165" y="425"/>
                  </a:lnTo>
                  <a:lnTo>
                    <a:pt x="165" y="441"/>
                  </a:lnTo>
                  <a:lnTo>
                    <a:pt x="165" y="455"/>
                  </a:lnTo>
                  <a:lnTo>
                    <a:pt x="166" y="471"/>
                  </a:lnTo>
                  <a:lnTo>
                    <a:pt x="166" y="486"/>
                  </a:lnTo>
                  <a:lnTo>
                    <a:pt x="166" y="502"/>
                  </a:lnTo>
                  <a:lnTo>
                    <a:pt x="166" y="519"/>
                  </a:lnTo>
                  <a:lnTo>
                    <a:pt x="166" y="534"/>
                  </a:lnTo>
                  <a:lnTo>
                    <a:pt x="166" y="551"/>
                  </a:lnTo>
                  <a:lnTo>
                    <a:pt x="166" y="507"/>
                  </a:lnTo>
                  <a:lnTo>
                    <a:pt x="166" y="472"/>
                  </a:lnTo>
                  <a:lnTo>
                    <a:pt x="166" y="443"/>
                  </a:lnTo>
                  <a:lnTo>
                    <a:pt x="166" y="418"/>
                  </a:lnTo>
                  <a:lnTo>
                    <a:pt x="167" y="396"/>
                  </a:lnTo>
                  <a:lnTo>
                    <a:pt x="167" y="380"/>
                  </a:lnTo>
                  <a:lnTo>
                    <a:pt x="167" y="365"/>
                  </a:lnTo>
                  <a:lnTo>
                    <a:pt x="167" y="353"/>
                  </a:lnTo>
                  <a:lnTo>
                    <a:pt x="167" y="344"/>
                  </a:lnTo>
                  <a:lnTo>
                    <a:pt x="167" y="337"/>
                  </a:lnTo>
                  <a:lnTo>
                    <a:pt x="167" y="331"/>
                  </a:lnTo>
                  <a:lnTo>
                    <a:pt x="167" y="328"/>
                  </a:lnTo>
                  <a:lnTo>
                    <a:pt x="167" y="324"/>
                  </a:lnTo>
                  <a:lnTo>
                    <a:pt x="168" y="323"/>
                  </a:lnTo>
                  <a:lnTo>
                    <a:pt x="168" y="323"/>
                  </a:lnTo>
                  <a:lnTo>
                    <a:pt x="168" y="324"/>
                  </a:lnTo>
                  <a:lnTo>
                    <a:pt x="168" y="327"/>
                  </a:lnTo>
                  <a:lnTo>
                    <a:pt x="168" y="330"/>
                  </a:lnTo>
                  <a:lnTo>
                    <a:pt x="168" y="334"/>
                  </a:lnTo>
                  <a:lnTo>
                    <a:pt x="168" y="339"/>
                  </a:lnTo>
                  <a:lnTo>
                    <a:pt x="168" y="344"/>
                  </a:lnTo>
                  <a:lnTo>
                    <a:pt x="168" y="351"/>
                  </a:lnTo>
                  <a:lnTo>
                    <a:pt x="170" y="358"/>
                  </a:lnTo>
                  <a:lnTo>
                    <a:pt x="170" y="365"/>
                  </a:lnTo>
                  <a:lnTo>
                    <a:pt x="170" y="373"/>
                  </a:lnTo>
                  <a:lnTo>
                    <a:pt x="170" y="382"/>
                  </a:lnTo>
                  <a:lnTo>
                    <a:pt x="170" y="391"/>
                  </a:lnTo>
                  <a:lnTo>
                    <a:pt x="170" y="401"/>
                  </a:lnTo>
                  <a:lnTo>
                    <a:pt x="170" y="411"/>
                  </a:lnTo>
                  <a:lnTo>
                    <a:pt x="170" y="421"/>
                  </a:lnTo>
                  <a:lnTo>
                    <a:pt x="170" y="432"/>
                  </a:lnTo>
                  <a:lnTo>
                    <a:pt x="170" y="443"/>
                  </a:lnTo>
                  <a:lnTo>
                    <a:pt x="171" y="455"/>
                  </a:lnTo>
                  <a:lnTo>
                    <a:pt x="171" y="468"/>
                  </a:lnTo>
                  <a:lnTo>
                    <a:pt x="171" y="480"/>
                  </a:lnTo>
                  <a:lnTo>
                    <a:pt x="171" y="492"/>
                  </a:lnTo>
                  <a:lnTo>
                    <a:pt x="171" y="505"/>
                  </a:lnTo>
                  <a:lnTo>
                    <a:pt x="171" y="519"/>
                  </a:lnTo>
                  <a:lnTo>
                    <a:pt x="171" y="532"/>
                  </a:lnTo>
                  <a:lnTo>
                    <a:pt x="171" y="545"/>
                  </a:lnTo>
                  <a:lnTo>
                    <a:pt x="171" y="560"/>
                  </a:lnTo>
                  <a:lnTo>
                    <a:pt x="172" y="574"/>
                  </a:lnTo>
                  <a:lnTo>
                    <a:pt x="172" y="589"/>
                  </a:lnTo>
                  <a:lnTo>
                    <a:pt x="172" y="603"/>
                  </a:lnTo>
                  <a:lnTo>
                    <a:pt x="172" y="619"/>
                  </a:lnTo>
                  <a:lnTo>
                    <a:pt x="172" y="634"/>
                  </a:lnTo>
                  <a:lnTo>
                    <a:pt x="172" y="648"/>
                  </a:lnTo>
                  <a:lnTo>
                    <a:pt x="172" y="664"/>
                  </a:lnTo>
                  <a:lnTo>
                    <a:pt x="172" y="681"/>
                  </a:lnTo>
                  <a:lnTo>
                    <a:pt x="172" y="696"/>
                  </a:lnTo>
                  <a:lnTo>
                    <a:pt x="173" y="713"/>
                  </a:lnTo>
                  <a:lnTo>
                    <a:pt x="173" y="728"/>
                  </a:lnTo>
                  <a:lnTo>
                    <a:pt x="173" y="745"/>
                  </a:lnTo>
                  <a:lnTo>
                    <a:pt x="173" y="762"/>
                  </a:lnTo>
                  <a:lnTo>
                    <a:pt x="173" y="778"/>
                  </a:lnTo>
                  <a:lnTo>
                    <a:pt x="173" y="795"/>
                  </a:lnTo>
                  <a:lnTo>
                    <a:pt x="173" y="813"/>
                  </a:lnTo>
                  <a:lnTo>
                    <a:pt x="173" y="829"/>
                  </a:lnTo>
                  <a:lnTo>
                    <a:pt x="173" y="847"/>
                  </a:lnTo>
                  <a:lnTo>
                    <a:pt x="173" y="865"/>
                  </a:lnTo>
                  <a:lnTo>
                    <a:pt x="174" y="882"/>
                  </a:lnTo>
                  <a:lnTo>
                    <a:pt x="174" y="899"/>
                  </a:lnTo>
                  <a:lnTo>
                    <a:pt x="174" y="917"/>
                  </a:lnTo>
                  <a:lnTo>
                    <a:pt x="174" y="936"/>
                  </a:lnTo>
                  <a:lnTo>
                    <a:pt x="174" y="954"/>
                  </a:lnTo>
                  <a:lnTo>
                    <a:pt x="174" y="972"/>
                  </a:lnTo>
                  <a:lnTo>
                    <a:pt x="174" y="990"/>
                  </a:lnTo>
                  <a:lnTo>
                    <a:pt x="174" y="1008"/>
                  </a:lnTo>
                  <a:lnTo>
                    <a:pt x="174" y="1027"/>
                  </a:lnTo>
                  <a:lnTo>
                    <a:pt x="175" y="1046"/>
                  </a:lnTo>
                  <a:lnTo>
                    <a:pt x="175" y="1064"/>
                  </a:lnTo>
                  <a:lnTo>
                    <a:pt x="175" y="1083"/>
                  </a:lnTo>
                  <a:lnTo>
                    <a:pt x="175" y="1101"/>
                  </a:lnTo>
                  <a:lnTo>
                    <a:pt x="175" y="1120"/>
                  </a:lnTo>
                  <a:lnTo>
                    <a:pt x="175" y="1140"/>
                  </a:lnTo>
                  <a:lnTo>
                    <a:pt x="175" y="1159"/>
                  </a:lnTo>
                  <a:lnTo>
                    <a:pt x="175" y="1178"/>
                  </a:lnTo>
                  <a:lnTo>
                    <a:pt x="175" y="1197"/>
                  </a:lnTo>
                  <a:lnTo>
                    <a:pt x="176" y="1217"/>
                  </a:lnTo>
                  <a:lnTo>
                    <a:pt x="176" y="1236"/>
                  </a:lnTo>
                  <a:lnTo>
                    <a:pt x="176" y="1256"/>
                  </a:lnTo>
                  <a:lnTo>
                    <a:pt x="176" y="1276"/>
                  </a:lnTo>
                  <a:lnTo>
                    <a:pt x="176" y="1295"/>
                  </a:lnTo>
                  <a:lnTo>
                    <a:pt x="176" y="1315"/>
                  </a:lnTo>
                  <a:lnTo>
                    <a:pt x="176" y="1335"/>
                  </a:lnTo>
                  <a:lnTo>
                    <a:pt x="176" y="1355"/>
                  </a:lnTo>
                  <a:lnTo>
                    <a:pt x="176" y="1375"/>
                  </a:lnTo>
                  <a:lnTo>
                    <a:pt x="176" y="1395"/>
                  </a:lnTo>
                  <a:lnTo>
                    <a:pt x="177" y="1414"/>
                  </a:lnTo>
                  <a:lnTo>
                    <a:pt x="177" y="1434"/>
                  </a:lnTo>
                  <a:lnTo>
                    <a:pt x="177" y="1454"/>
                  </a:lnTo>
                  <a:lnTo>
                    <a:pt x="177" y="1474"/>
                  </a:lnTo>
                  <a:lnTo>
                    <a:pt x="177" y="1255"/>
                  </a:lnTo>
                  <a:lnTo>
                    <a:pt x="177" y="1107"/>
                  </a:lnTo>
                  <a:lnTo>
                    <a:pt x="177" y="999"/>
                  </a:lnTo>
                  <a:lnTo>
                    <a:pt x="177" y="916"/>
                  </a:lnTo>
                  <a:lnTo>
                    <a:pt x="177" y="849"/>
                  </a:lnTo>
                  <a:lnTo>
                    <a:pt x="178" y="796"/>
                  </a:lnTo>
                  <a:lnTo>
                    <a:pt x="178" y="752"/>
                  </a:lnTo>
                  <a:lnTo>
                    <a:pt x="178" y="715"/>
                  </a:lnTo>
                  <a:lnTo>
                    <a:pt x="178" y="685"/>
                  </a:lnTo>
                  <a:lnTo>
                    <a:pt x="178" y="660"/>
                  </a:lnTo>
                  <a:lnTo>
                    <a:pt x="178" y="638"/>
                  </a:lnTo>
                  <a:lnTo>
                    <a:pt x="178" y="620"/>
                  </a:lnTo>
                  <a:lnTo>
                    <a:pt x="178" y="605"/>
                  </a:lnTo>
                  <a:lnTo>
                    <a:pt x="178" y="593"/>
                  </a:lnTo>
                  <a:lnTo>
                    <a:pt x="180" y="583"/>
                  </a:lnTo>
                  <a:lnTo>
                    <a:pt x="180" y="575"/>
                  </a:lnTo>
                  <a:lnTo>
                    <a:pt x="180" y="570"/>
                  </a:lnTo>
                  <a:lnTo>
                    <a:pt x="180" y="565"/>
                  </a:lnTo>
                  <a:lnTo>
                    <a:pt x="180" y="563"/>
                  </a:lnTo>
                  <a:lnTo>
                    <a:pt x="180" y="562"/>
                  </a:lnTo>
                  <a:lnTo>
                    <a:pt x="180" y="562"/>
                  </a:lnTo>
                  <a:lnTo>
                    <a:pt x="180" y="562"/>
                  </a:lnTo>
                  <a:lnTo>
                    <a:pt x="180" y="564"/>
                  </a:lnTo>
                  <a:lnTo>
                    <a:pt x="180" y="567"/>
                  </a:lnTo>
                  <a:lnTo>
                    <a:pt x="181" y="571"/>
                  </a:lnTo>
                  <a:lnTo>
                    <a:pt x="181" y="576"/>
                  </a:lnTo>
                  <a:lnTo>
                    <a:pt x="181" y="582"/>
                  </a:lnTo>
                  <a:lnTo>
                    <a:pt x="181" y="587"/>
                  </a:lnTo>
                  <a:lnTo>
                    <a:pt x="181" y="594"/>
                  </a:lnTo>
                  <a:lnTo>
                    <a:pt x="181" y="602"/>
                  </a:lnTo>
                  <a:lnTo>
                    <a:pt x="181" y="610"/>
                  </a:lnTo>
                  <a:lnTo>
                    <a:pt x="181" y="619"/>
                  </a:lnTo>
                  <a:lnTo>
                    <a:pt x="181" y="627"/>
                  </a:lnTo>
                  <a:lnTo>
                    <a:pt x="182" y="637"/>
                  </a:lnTo>
                  <a:lnTo>
                    <a:pt x="182" y="647"/>
                  </a:lnTo>
                  <a:lnTo>
                    <a:pt x="182" y="657"/>
                  </a:lnTo>
                  <a:lnTo>
                    <a:pt x="182" y="668"/>
                  </a:lnTo>
                  <a:lnTo>
                    <a:pt x="182" y="680"/>
                  </a:lnTo>
                  <a:lnTo>
                    <a:pt x="182" y="691"/>
                  </a:lnTo>
                  <a:lnTo>
                    <a:pt x="182" y="703"/>
                  </a:lnTo>
                  <a:lnTo>
                    <a:pt x="182" y="715"/>
                  </a:lnTo>
                  <a:lnTo>
                    <a:pt x="182" y="728"/>
                  </a:lnTo>
                  <a:lnTo>
                    <a:pt x="183" y="741"/>
                  </a:lnTo>
                  <a:lnTo>
                    <a:pt x="183" y="754"/>
                  </a:lnTo>
                  <a:lnTo>
                    <a:pt x="183" y="767"/>
                  </a:lnTo>
                  <a:lnTo>
                    <a:pt x="183" y="782"/>
                  </a:lnTo>
                  <a:lnTo>
                    <a:pt x="183" y="795"/>
                  </a:lnTo>
                  <a:lnTo>
                    <a:pt x="183" y="809"/>
                  </a:lnTo>
                  <a:lnTo>
                    <a:pt x="183" y="824"/>
                  </a:lnTo>
                  <a:lnTo>
                    <a:pt x="183" y="838"/>
                  </a:lnTo>
                  <a:lnTo>
                    <a:pt x="183" y="854"/>
                  </a:lnTo>
                  <a:lnTo>
                    <a:pt x="183" y="869"/>
                  </a:lnTo>
                  <a:lnTo>
                    <a:pt x="184" y="884"/>
                  </a:lnTo>
                  <a:lnTo>
                    <a:pt x="184" y="899"/>
                  </a:lnTo>
                  <a:lnTo>
                    <a:pt x="184" y="916"/>
                  </a:lnTo>
                  <a:lnTo>
                    <a:pt x="184" y="932"/>
                  </a:lnTo>
                  <a:lnTo>
                    <a:pt x="184" y="947"/>
                  </a:lnTo>
                  <a:lnTo>
                    <a:pt x="184" y="964"/>
                  </a:lnTo>
                  <a:lnTo>
                    <a:pt x="184" y="980"/>
                  </a:lnTo>
                  <a:lnTo>
                    <a:pt x="184" y="997"/>
                  </a:lnTo>
                  <a:lnTo>
                    <a:pt x="184" y="1014"/>
                  </a:lnTo>
                  <a:lnTo>
                    <a:pt x="185" y="1030"/>
                  </a:lnTo>
                  <a:lnTo>
                    <a:pt x="185" y="1048"/>
                  </a:lnTo>
                  <a:lnTo>
                    <a:pt x="185" y="1065"/>
                  </a:lnTo>
                  <a:lnTo>
                    <a:pt x="185" y="1083"/>
                  </a:lnTo>
                  <a:lnTo>
                    <a:pt x="185" y="1099"/>
                  </a:lnTo>
                  <a:lnTo>
                    <a:pt x="185" y="1117"/>
                  </a:lnTo>
                  <a:lnTo>
                    <a:pt x="185" y="1135"/>
                  </a:lnTo>
                  <a:lnTo>
                    <a:pt x="185" y="1152"/>
                  </a:lnTo>
                  <a:lnTo>
                    <a:pt x="185" y="1170"/>
                  </a:lnTo>
                  <a:lnTo>
                    <a:pt x="186" y="1188"/>
                  </a:lnTo>
                  <a:lnTo>
                    <a:pt x="186" y="1207"/>
                  </a:lnTo>
                  <a:lnTo>
                    <a:pt x="186" y="1225"/>
                  </a:lnTo>
                  <a:lnTo>
                    <a:pt x="186" y="1075"/>
                  </a:lnTo>
                  <a:lnTo>
                    <a:pt x="186" y="966"/>
                  </a:lnTo>
                  <a:lnTo>
                    <a:pt x="186" y="882"/>
                  </a:lnTo>
                  <a:lnTo>
                    <a:pt x="186" y="815"/>
                  </a:lnTo>
                  <a:lnTo>
                    <a:pt x="186" y="762"/>
                  </a:lnTo>
                  <a:lnTo>
                    <a:pt x="186" y="717"/>
                  </a:lnTo>
                  <a:lnTo>
                    <a:pt x="186" y="680"/>
                  </a:lnTo>
                  <a:lnTo>
                    <a:pt x="187" y="650"/>
                  </a:lnTo>
                  <a:lnTo>
                    <a:pt x="187" y="623"/>
                  </a:lnTo>
                  <a:lnTo>
                    <a:pt x="187" y="602"/>
                  </a:lnTo>
                  <a:lnTo>
                    <a:pt x="187" y="584"/>
                  </a:lnTo>
                  <a:lnTo>
                    <a:pt x="187" y="569"/>
                  </a:lnTo>
                  <a:lnTo>
                    <a:pt x="187" y="556"/>
                  </a:lnTo>
                  <a:lnTo>
                    <a:pt x="187" y="546"/>
                  </a:lnTo>
                  <a:lnTo>
                    <a:pt x="187" y="539"/>
                  </a:lnTo>
                  <a:lnTo>
                    <a:pt x="187" y="533"/>
                  </a:lnTo>
                  <a:lnTo>
                    <a:pt x="188" y="529"/>
                  </a:lnTo>
                  <a:lnTo>
                    <a:pt x="188" y="526"/>
                  </a:lnTo>
                  <a:lnTo>
                    <a:pt x="188" y="524"/>
                  </a:lnTo>
                  <a:lnTo>
                    <a:pt x="188" y="524"/>
                  </a:lnTo>
                  <a:lnTo>
                    <a:pt x="188" y="525"/>
                  </a:lnTo>
                  <a:lnTo>
                    <a:pt x="188" y="527"/>
                  </a:lnTo>
                  <a:lnTo>
                    <a:pt x="188" y="531"/>
                  </a:lnTo>
                  <a:lnTo>
                    <a:pt x="188" y="534"/>
                  </a:lnTo>
                  <a:lnTo>
                    <a:pt x="188" y="539"/>
                  </a:lnTo>
                  <a:lnTo>
                    <a:pt x="190" y="544"/>
                  </a:lnTo>
                  <a:lnTo>
                    <a:pt x="190" y="551"/>
                  </a:lnTo>
                  <a:lnTo>
                    <a:pt x="190" y="557"/>
                  </a:lnTo>
                  <a:lnTo>
                    <a:pt x="190" y="564"/>
                  </a:lnTo>
                  <a:lnTo>
                    <a:pt x="190" y="572"/>
                  </a:lnTo>
                  <a:lnTo>
                    <a:pt x="190" y="581"/>
                  </a:lnTo>
                  <a:lnTo>
                    <a:pt x="190" y="590"/>
                  </a:lnTo>
                  <a:lnTo>
                    <a:pt x="190" y="600"/>
                  </a:lnTo>
                  <a:lnTo>
                    <a:pt x="190" y="546"/>
                  </a:lnTo>
                  <a:lnTo>
                    <a:pt x="190" y="502"/>
                  </a:lnTo>
                  <a:lnTo>
                    <a:pt x="191" y="466"/>
                  </a:lnTo>
                  <a:lnTo>
                    <a:pt x="191" y="435"/>
                  </a:lnTo>
                  <a:lnTo>
                    <a:pt x="191" y="410"/>
                  </a:lnTo>
                  <a:lnTo>
                    <a:pt x="191" y="389"/>
                  </a:lnTo>
                  <a:lnTo>
                    <a:pt x="191" y="371"/>
                  </a:lnTo>
                  <a:lnTo>
                    <a:pt x="191" y="357"/>
                  </a:lnTo>
                  <a:lnTo>
                    <a:pt x="191" y="344"/>
                  </a:lnTo>
                  <a:lnTo>
                    <a:pt x="191" y="334"/>
                  </a:lnTo>
                  <a:lnTo>
                    <a:pt x="191" y="327"/>
                  </a:lnTo>
                  <a:lnTo>
                    <a:pt x="192" y="321"/>
                  </a:lnTo>
                  <a:lnTo>
                    <a:pt x="192" y="317"/>
                  </a:lnTo>
                  <a:lnTo>
                    <a:pt x="192" y="314"/>
                  </a:lnTo>
                  <a:lnTo>
                    <a:pt x="192" y="313"/>
                  </a:lnTo>
                  <a:lnTo>
                    <a:pt x="192" y="312"/>
                  </a:lnTo>
                  <a:lnTo>
                    <a:pt x="192" y="313"/>
                  </a:lnTo>
                  <a:lnTo>
                    <a:pt x="192" y="315"/>
                  </a:lnTo>
                  <a:lnTo>
                    <a:pt x="192" y="319"/>
                  </a:lnTo>
                  <a:lnTo>
                    <a:pt x="192" y="322"/>
                  </a:lnTo>
                  <a:lnTo>
                    <a:pt x="193" y="328"/>
                  </a:lnTo>
                  <a:lnTo>
                    <a:pt x="193" y="333"/>
                  </a:lnTo>
                  <a:lnTo>
                    <a:pt x="193" y="339"/>
                  </a:lnTo>
                  <a:lnTo>
                    <a:pt x="193" y="345"/>
                  </a:lnTo>
                  <a:lnTo>
                    <a:pt x="193" y="353"/>
                  </a:lnTo>
                  <a:lnTo>
                    <a:pt x="193" y="361"/>
                  </a:lnTo>
                  <a:lnTo>
                    <a:pt x="193" y="370"/>
                  </a:lnTo>
                  <a:lnTo>
                    <a:pt x="193" y="379"/>
                  </a:lnTo>
                  <a:lnTo>
                    <a:pt x="193" y="389"/>
                  </a:lnTo>
                  <a:lnTo>
                    <a:pt x="193" y="399"/>
                  </a:lnTo>
                  <a:lnTo>
                    <a:pt x="194" y="409"/>
                  </a:lnTo>
                  <a:lnTo>
                    <a:pt x="194" y="420"/>
                  </a:lnTo>
                  <a:lnTo>
                    <a:pt x="194" y="431"/>
                  </a:lnTo>
                  <a:lnTo>
                    <a:pt x="194" y="442"/>
                  </a:lnTo>
                  <a:lnTo>
                    <a:pt x="194" y="454"/>
                  </a:lnTo>
                  <a:lnTo>
                    <a:pt x="194" y="466"/>
                  </a:lnTo>
                  <a:lnTo>
                    <a:pt x="194" y="480"/>
                  </a:lnTo>
                  <a:lnTo>
                    <a:pt x="194" y="492"/>
                  </a:lnTo>
                  <a:lnTo>
                    <a:pt x="194" y="505"/>
                  </a:lnTo>
                  <a:lnTo>
                    <a:pt x="195" y="519"/>
                  </a:lnTo>
                  <a:lnTo>
                    <a:pt x="195" y="533"/>
                  </a:lnTo>
                  <a:lnTo>
                    <a:pt x="195" y="546"/>
                  </a:lnTo>
                  <a:lnTo>
                    <a:pt x="195" y="561"/>
                  </a:lnTo>
                  <a:lnTo>
                    <a:pt x="195" y="575"/>
                  </a:lnTo>
                  <a:lnTo>
                    <a:pt x="195" y="591"/>
                  </a:lnTo>
                  <a:lnTo>
                    <a:pt x="195" y="605"/>
                  </a:lnTo>
                  <a:lnTo>
                    <a:pt x="195" y="621"/>
                  </a:lnTo>
                  <a:lnTo>
                    <a:pt x="195" y="636"/>
                  </a:lnTo>
                  <a:lnTo>
                    <a:pt x="196" y="652"/>
                  </a:lnTo>
                  <a:lnTo>
                    <a:pt x="196" y="667"/>
                  </a:lnTo>
                  <a:lnTo>
                    <a:pt x="196" y="683"/>
                  </a:lnTo>
                  <a:lnTo>
                    <a:pt x="196" y="700"/>
                  </a:lnTo>
                  <a:lnTo>
                    <a:pt x="196" y="715"/>
                  </a:lnTo>
                  <a:lnTo>
                    <a:pt x="196" y="732"/>
                  </a:lnTo>
                  <a:lnTo>
                    <a:pt x="196" y="748"/>
                  </a:lnTo>
                  <a:lnTo>
                    <a:pt x="196" y="765"/>
                  </a:lnTo>
                  <a:lnTo>
                    <a:pt x="196" y="782"/>
                  </a:lnTo>
                  <a:lnTo>
                    <a:pt x="196" y="799"/>
                  </a:lnTo>
                  <a:lnTo>
                    <a:pt x="197" y="816"/>
                  </a:lnTo>
                  <a:lnTo>
                    <a:pt x="197" y="834"/>
                  </a:lnTo>
                  <a:lnTo>
                    <a:pt x="197" y="852"/>
                  </a:lnTo>
                  <a:lnTo>
                    <a:pt x="197" y="868"/>
                  </a:lnTo>
                  <a:lnTo>
                    <a:pt x="197" y="886"/>
                  </a:lnTo>
                  <a:lnTo>
                    <a:pt x="197" y="804"/>
                  </a:lnTo>
                  <a:lnTo>
                    <a:pt x="197" y="737"/>
                  </a:lnTo>
                  <a:lnTo>
                    <a:pt x="197" y="684"/>
                  </a:lnTo>
                  <a:lnTo>
                    <a:pt x="197" y="641"/>
                  </a:lnTo>
                  <a:lnTo>
                    <a:pt x="198" y="604"/>
                  </a:lnTo>
                  <a:lnTo>
                    <a:pt x="198" y="573"/>
                  </a:lnTo>
                  <a:lnTo>
                    <a:pt x="198" y="547"/>
                  </a:lnTo>
                  <a:lnTo>
                    <a:pt x="198" y="526"/>
                  </a:lnTo>
                  <a:lnTo>
                    <a:pt x="198" y="509"/>
                  </a:lnTo>
                  <a:lnTo>
                    <a:pt x="198" y="494"/>
                  </a:lnTo>
                  <a:lnTo>
                    <a:pt x="198" y="482"/>
                  </a:lnTo>
                  <a:lnTo>
                    <a:pt x="198" y="472"/>
                  </a:lnTo>
                  <a:lnTo>
                    <a:pt x="198" y="464"/>
                  </a:lnTo>
                  <a:lnTo>
                    <a:pt x="200" y="459"/>
                  </a:lnTo>
                  <a:lnTo>
                    <a:pt x="200" y="454"/>
                  </a:lnTo>
                  <a:lnTo>
                    <a:pt x="200" y="451"/>
                  </a:lnTo>
                  <a:lnTo>
                    <a:pt x="200" y="450"/>
                  </a:lnTo>
                  <a:lnTo>
                    <a:pt x="200" y="450"/>
                  </a:lnTo>
                  <a:lnTo>
                    <a:pt x="200" y="451"/>
                  </a:lnTo>
                  <a:lnTo>
                    <a:pt x="200" y="453"/>
                  </a:lnTo>
                  <a:lnTo>
                    <a:pt x="200" y="456"/>
                  </a:lnTo>
                  <a:lnTo>
                    <a:pt x="200" y="460"/>
                  </a:lnTo>
                  <a:lnTo>
                    <a:pt x="200" y="464"/>
                  </a:lnTo>
                  <a:lnTo>
                    <a:pt x="201" y="470"/>
                  </a:lnTo>
                  <a:lnTo>
                    <a:pt x="201" y="476"/>
                  </a:lnTo>
                  <a:lnTo>
                    <a:pt x="201" y="483"/>
                  </a:lnTo>
                  <a:lnTo>
                    <a:pt x="201" y="491"/>
                  </a:lnTo>
                  <a:lnTo>
                    <a:pt x="201" y="499"/>
                  </a:lnTo>
                  <a:lnTo>
                    <a:pt x="201" y="506"/>
                  </a:lnTo>
                  <a:lnTo>
                    <a:pt x="201" y="516"/>
                  </a:lnTo>
                  <a:lnTo>
                    <a:pt x="201" y="470"/>
                  </a:lnTo>
                  <a:lnTo>
                    <a:pt x="201" y="432"/>
                  </a:lnTo>
                  <a:lnTo>
                    <a:pt x="202" y="401"/>
                  </a:lnTo>
                  <a:lnTo>
                    <a:pt x="202" y="374"/>
                  </a:lnTo>
                  <a:lnTo>
                    <a:pt x="202" y="352"/>
                  </a:lnTo>
                  <a:lnTo>
                    <a:pt x="202" y="333"/>
                  </a:lnTo>
                  <a:lnTo>
                    <a:pt x="202" y="318"/>
                  </a:lnTo>
                  <a:lnTo>
                    <a:pt x="202" y="305"/>
                  </a:lnTo>
                  <a:lnTo>
                    <a:pt x="202" y="295"/>
                  </a:lnTo>
                  <a:lnTo>
                    <a:pt x="202" y="288"/>
                  </a:lnTo>
                  <a:lnTo>
                    <a:pt x="202" y="281"/>
                  </a:lnTo>
                  <a:lnTo>
                    <a:pt x="203" y="277"/>
                  </a:lnTo>
                  <a:lnTo>
                    <a:pt x="203" y="273"/>
                  </a:lnTo>
                  <a:lnTo>
                    <a:pt x="203" y="272"/>
                  </a:lnTo>
                  <a:lnTo>
                    <a:pt x="203" y="271"/>
                  </a:lnTo>
                  <a:lnTo>
                    <a:pt x="203" y="272"/>
                  </a:lnTo>
                  <a:lnTo>
                    <a:pt x="203" y="274"/>
                  </a:lnTo>
                  <a:lnTo>
                    <a:pt x="203" y="277"/>
                  </a:lnTo>
                  <a:lnTo>
                    <a:pt x="203" y="281"/>
                  </a:lnTo>
                  <a:lnTo>
                    <a:pt x="203" y="285"/>
                  </a:lnTo>
                  <a:lnTo>
                    <a:pt x="203" y="290"/>
                  </a:lnTo>
                  <a:lnTo>
                    <a:pt x="204" y="297"/>
                  </a:lnTo>
                  <a:lnTo>
                    <a:pt x="204" y="303"/>
                  </a:lnTo>
                  <a:lnTo>
                    <a:pt x="204" y="310"/>
                  </a:lnTo>
                  <a:lnTo>
                    <a:pt x="204" y="318"/>
                  </a:lnTo>
                  <a:lnTo>
                    <a:pt x="204" y="327"/>
                  </a:lnTo>
                  <a:lnTo>
                    <a:pt x="204" y="335"/>
                  </a:lnTo>
                  <a:lnTo>
                    <a:pt x="204" y="345"/>
                  </a:lnTo>
                  <a:lnTo>
                    <a:pt x="204" y="355"/>
                  </a:lnTo>
                  <a:lnTo>
                    <a:pt x="204" y="365"/>
                  </a:lnTo>
                  <a:lnTo>
                    <a:pt x="205" y="376"/>
                  </a:lnTo>
                  <a:lnTo>
                    <a:pt x="205" y="388"/>
                  </a:lnTo>
                  <a:lnTo>
                    <a:pt x="205" y="399"/>
                  </a:lnTo>
                  <a:lnTo>
                    <a:pt x="205" y="411"/>
                  </a:lnTo>
                  <a:lnTo>
                    <a:pt x="205" y="423"/>
                  </a:lnTo>
                  <a:lnTo>
                    <a:pt x="205" y="435"/>
                  </a:lnTo>
                  <a:lnTo>
                    <a:pt x="205" y="449"/>
                  </a:lnTo>
                  <a:lnTo>
                    <a:pt x="205" y="462"/>
                  </a:lnTo>
                  <a:lnTo>
                    <a:pt x="205" y="475"/>
                  </a:lnTo>
                  <a:lnTo>
                    <a:pt x="206" y="489"/>
                  </a:lnTo>
                  <a:lnTo>
                    <a:pt x="206" y="503"/>
                  </a:lnTo>
                  <a:lnTo>
                    <a:pt x="206" y="516"/>
                  </a:lnTo>
                  <a:lnTo>
                    <a:pt x="206" y="531"/>
                  </a:lnTo>
                  <a:lnTo>
                    <a:pt x="206" y="546"/>
                  </a:lnTo>
                  <a:lnTo>
                    <a:pt x="206" y="561"/>
                  </a:lnTo>
                  <a:lnTo>
                    <a:pt x="206" y="576"/>
                  </a:lnTo>
                  <a:lnTo>
                    <a:pt x="206" y="591"/>
                  </a:lnTo>
                  <a:lnTo>
                    <a:pt x="206" y="606"/>
                  </a:lnTo>
                  <a:lnTo>
                    <a:pt x="206" y="623"/>
                  </a:lnTo>
                  <a:lnTo>
                    <a:pt x="207" y="638"/>
                  </a:lnTo>
                  <a:lnTo>
                    <a:pt x="207" y="654"/>
                  </a:lnTo>
                  <a:lnTo>
                    <a:pt x="207" y="671"/>
                  </a:lnTo>
                  <a:lnTo>
                    <a:pt x="207" y="687"/>
                  </a:lnTo>
                  <a:lnTo>
                    <a:pt x="207" y="704"/>
                  </a:lnTo>
                  <a:lnTo>
                    <a:pt x="207" y="721"/>
                  </a:lnTo>
                  <a:lnTo>
                    <a:pt x="207" y="737"/>
                  </a:lnTo>
                  <a:lnTo>
                    <a:pt x="207" y="754"/>
                  </a:lnTo>
                  <a:lnTo>
                    <a:pt x="207" y="772"/>
                  </a:lnTo>
                  <a:lnTo>
                    <a:pt x="208" y="788"/>
                  </a:lnTo>
                  <a:lnTo>
                    <a:pt x="208" y="806"/>
                  </a:lnTo>
                  <a:lnTo>
                    <a:pt x="208" y="824"/>
                  </a:lnTo>
                  <a:lnTo>
                    <a:pt x="208" y="842"/>
                  </a:lnTo>
                  <a:lnTo>
                    <a:pt x="208" y="859"/>
                  </a:lnTo>
                  <a:lnTo>
                    <a:pt x="208" y="877"/>
                  </a:lnTo>
                  <a:lnTo>
                    <a:pt x="208" y="895"/>
                  </a:lnTo>
                  <a:lnTo>
                    <a:pt x="208" y="913"/>
                  </a:lnTo>
                  <a:lnTo>
                    <a:pt x="208" y="932"/>
                  </a:lnTo>
                  <a:lnTo>
                    <a:pt x="210" y="949"/>
                  </a:lnTo>
                  <a:lnTo>
                    <a:pt x="210" y="857"/>
                  </a:lnTo>
                  <a:lnTo>
                    <a:pt x="210" y="784"/>
                  </a:lnTo>
                  <a:lnTo>
                    <a:pt x="210" y="726"/>
                  </a:lnTo>
                  <a:lnTo>
                    <a:pt x="210" y="677"/>
                  </a:lnTo>
                  <a:lnTo>
                    <a:pt x="210" y="638"/>
                  </a:lnTo>
                  <a:lnTo>
                    <a:pt x="210" y="605"/>
                  </a:lnTo>
                  <a:lnTo>
                    <a:pt x="210" y="577"/>
                  </a:lnTo>
                  <a:lnTo>
                    <a:pt x="210" y="554"/>
                  </a:lnTo>
                  <a:lnTo>
                    <a:pt x="210" y="535"/>
                  </a:lnTo>
                  <a:lnTo>
                    <a:pt x="211" y="519"/>
                  </a:lnTo>
                  <a:lnTo>
                    <a:pt x="211" y="505"/>
                  </a:lnTo>
                  <a:lnTo>
                    <a:pt x="211" y="495"/>
                  </a:lnTo>
                  <a:lnTo>
                    <a:pt x="211" y="486"/>
                  </a:lnTo>
                  <a:lnTo>
                    <a:pt x="211" y="480"/>
                  </a:lnTo>
                  <a:lnTo>
                    <a:pt x="211" y="474"/>
                  </a:lnTo>
                  <a:lnTo>
                    <a:pt x="211" y="471"/>
                  </a:lnTo>
                  <a:lnTo>
                    <a:pt x="211" y="470"/>
                  </a:lnTo>
                  <a:lnTo>
                    <a:pt x="211" y="469"/>
                  </a:lnTo>
                  <a:lnTo>
                    <a:pt x="212" y="470"/>
                  </a:lnTo>
                  <a:lnTo>
                    <a:pt x="212" y="471"/>
                  </a:lnTo>
                  <a:lnTo>
                    <a:pt x="212" y="473"/>
                  </a:lnTo>
                  <a:lnTo>
                    <a:pt x="212" y="476"/>
                  </a:lnTo>
                  <a:lnTo>
                    <a:pt x="212" y="481"/>
                  </a:lnTo>
                  <a:lnTo>
                    <a:pt x="212" y="486"/>
                  </a:lnTo>
                  <a:lnTo>
                    <a:pt x="212" y="492"/>
                  </a:lnTo>
                  <a:lnTo>
                    <a:pt x="212" y="499"/>
                  </a:lnTo>
                  <a:lnTo>
                    <a:pt x="212" y="506"/>
                  </a:lnTo>
                  <a:lnTo>
                    <a:pt x="213" y="514"/>
                  </a:lnTo>
                  <a:lnTo>
                    <a:pt x="213" y="522"/>
                  </a:lnTo>
                  <a:lnTo>
                    <a:pt x="213" y="531"/>
                  </a:lnTo>
                  <a:lnTo>
                    <a:pt x="213" y="540"/>
                  </a:lnTo>
                  <a:lnTo>
                    <a:pt x="213" y="550"/>
                  </a:lnTo>
                  <a:lnTo>
                    <a:pt x="213" y="560"/>
                  </a:lnTo>
                  <a:lnTo>
                    <a:pt x="213" y="571"/>
                  </a:lnTo>
                  <a:lnTo>
                    <a:pt x="213" y="582"/>
                  </a:lnTo>
                  <a:lnTo>
                    <a:pt x="213" y="593"/>
                  </a:lnTo>
                  <a:lnTo>
                    <a:pt x="213" y="605"/>
                  </a:lnTo>
                  <a:lnTo>
                    <a:pt x="214" y="617"/>
                  </a:lnTo>
                  <a:lnTo>
                    <a:pt x="214" y="630"/>
                  </a:lnTo>
                  <a:lnTo>
                    <a:pt x="214" y="643"/>
                  </a:lnTo>
                  <a:lnTo>
                    <a:pt x="214" y="656"/>
                  </a:lnTo>
                  <a:lnTo>
                    <a:pt x="214" y="670"/>
                  </a:lnTo>
                  <a:lnTo>
                    <a:pt x="214" y="683"/>
                  </a:lnTo>
                  <a:lnTo>
                    <a:pt x="214" y="696"/>
                  </a:lnTo>
                  <a:lnTo>
                    <a:pt x="214" y="711"/>
                  </a:lnTo>
                  <a:lnTo>
                    <a:pt x="214" y="725"/>
                  </a:lnTo>
                  <a:lnTo>
                    <a:pt x="215" y="740"/>
                  </a:lnTo>
                  <a:lnTo>
                    <a:pt x="215" y="755"/>
                  </a:lnTo>
                  <a:lnTo>
                    <a:pt x="215" y="769"/>
                  </a:lnTo>
                  <a:lnTo>
                    <a:pt x="215" y="785"/>
                  </a:lnTo>
                  <a:lnTo>
                    <a:pt x="215" y="801"/>
                  </a:lnTo>
                  <a:lnTo>
                    <a:pt x="215" y="816"/>
                  </a:lnTo>
                  <a:lnTo>
                    <a:pt x="215" y="832"/>
                  </a:lnTo>
                  <a:lnTo>
                    <a:pt x="215" y="848"/>
                  </a:lnTo>
                  <a:lnTo>
                    <a:pt x="215" y="864"/>
                  </a:lnTo>
                  <a:lnTo>
                    <a:pt x="215" y="881"/>
                  </a:lnTo>
                  <a:lnTo>
                    <a:pt x="216" y="897"/>
                  </a:lnTo>
                  <a:lnTo>
                    <a:pt x="216" y="914"/>
                  </a:lnTo>
                  <a:lnTo>
                    <a:pt x="216" y="930"/>
                  </a:lnTo>
                  <a:lnTo>
                    <a:pt x="216" y="947"/>
                  </a:lnTo>
                  <a:lnTo>
                    <a:pt x="216" y="965"/>
                  </a:lnTo>
                  <a:lnTo>
                    <a:pt x="216" y="982"/>
                  </a:lnTo>
                  <a:lnTo>
                    <a:pt x="216" y="999"/>
                  </a:lnTo>
                  <a:lnTo>
                    <a:pt x="216" y="1017"/>
                  </a:lnTo>
                  <a:lnTo>
                    <a:pt x="216" y="1035"/>
                  </a:lnTo>
                  <a:lnTo>
                    <a:pt x="217" y="1053"/>
                  </a:lnTo>
                  <a:lnTo>
                    <a:pt x="217" y="1070"/>
                  </a:lnTo>
                  <a:lnTo>
                    <a:pt x="217" y="1088"/>
                  </a:lnTo>
                  <a:lnTo>
                    <a:pt x="217" y="1106"/>
                  </a:lnTo>
                  <a:lnTo>
                    <a:pt x="217" y="1125"/>
                  </a:lnTo>
                  <a:lnTo>
                    <a:pt x="217" y="1143"/>
                  </a:lnTo>
                  <a:lnTo>
                    <a:pt x="217" y="1161"/>
                  </a:lnTo>
                  <a:lnTo>
                    <a:pt x="217" y="1179"/>
                  </a:lnTo>
                  <a:lnTo>
                    <a:pt x="217" y="1198"/>
                  </a:lnTo>
                  <a:lnTo>
                    <a:pt x="218" y="1217"/>
                  </a:lnTo>
                  <a:lnTo>
                    <a:pt x="218" y="1236"/>
                  </a:lnTo>
                  <a:lnTo>
                    <a:pt x="218" y="1255"/>
                  </a:lnTo>
                  <a:lnTo>
                    <a:pt x="218" y="1274"/>
                  </a:lnTo>
                  <a:lnTo>
                    <a:pt x="218" y="1292"/>
                  </a:lnTo>
                  <a:lnTo>
                    <a:pt x="218" y="1312"/>
                  </a:lnTo>
                  <a:lnTo>
                    <a:pt x="218" y="1331"/>
                  </a:lnTo>
                  <a:lnTo>
                    <a:pt x="218" y="1350"/>
                  </a:lnTo>
                  <a:lnTo>
                    <a:pt x="218" y="1370"/>
                  </a:lnTo>
                  <a:lnTo>
                    <a:pt x="218" y="1389"/>
                  </a:lnTo>
                  <a:lnTo>
                    <a:pt x="219" y="1409"/>
                  </a:lnTo>
                  <a:lnTo>
                    <a:pt x="219" y="1428"/>
                  </a:lnTo>
                  <a:lnTo>
                    <a:pt x="219" y="1448"/>
                  </a:lnTo>
                  <a:lnTo>
                    <a:pt x="219" y="1468"/>
                  </a:lnTo>
                  <a:lnTo>
                    <a:pt x="219" y="1488"/>
                  </a:lnTo>
                  <a:lnTo>
                    <a:pt x="219" y="1508"/>
                  </a:lnTo>
                  <a:lnTo>
                    <a:pt x="219" y="1528"/>
                  </a:lnTo>
                  <a:lnTo>
                    <a:pt x="219" y="1548"/>
                  </a:lnTo>
                  <a:lnTo>
                    <a:pt x="219" y="1568"/>
                  </a:lnTo>
                  <a:lnTo>
                    <a:pt x="221" y="1315"/>
                  </a:lnTo>
                  <a:lnTo>
                    <a:pt x="221" y="1151"/>
                  </a:lnTo>
                  <a:lnTo>
                    <a:pt x="221" y="1035"/>
                  </a:lnTo>
                  <a:lnTo>
                    <a:pt x="221" y="946"/>
                  </a:lnTo>
                  <a:lnTo>
                    <a:pt x="221" y="875"/>
                  </a:lnTo>
                  <a:lnTo>
                    <a:pt x="221" y="818"/>
                  </a:lnTo>
                  <a:lnTo>
                    <a:pt x="221" y="772"/>
                  </a:lnTo>
                  <a:lnTo>
                    <a:pt x="221" y="734"/>
                  </a:lnTo>
                  <a:lnTo>
                    <a:pt x="221" y="702"/>
                  </a:lnTo>
                  <a:lnTo>
                    <a:pt x="222" y="675"/>
                  </a:lnTo>
                  <a:lnTo>
                    <a:pt x="222" y="652"/>
                  </a:lnTo>
                  <a:lnTo>
                    <a:pt x="222" y="633"/>
                  </a:lnTo>
                  <a:lnTo>
                    <a:pt x="222" y="617"/>
                  </a:lnTo>
                  <a:lnTo>
                    <a:pt x="222" y="605"/>
                  </a:lnTo>
                  <a:lnTo>
                    <a:pt x="222" y="595"/>
                  </a:lnTo>
                  <a:lnTo>
                    <a:pt x="222" y="586"/>
                  </a:lnTo>
                  <a:lnTo>
                    <a:pt x="222" y="580"/>
                  </a:lnTo>
                  <a:lnTo>
                    <a:pt x="222" y="575"/>
                  </a:lnTo>
                  <a:lnTo>
                    <a:pt x="222" y="572"/>
                  </a:lnTo>
                  <a:lnTo>
                    <a:pt x="223" y="571"/>
                  </a:lnTo>
                  <a:lnTo>
                    <a:pt x="223" y="570"/>
                  </a:lnTo>
                  <a:lnTo>
                    <a:pt x="223" y="571"/>
                  </a:lnTo>
                  <a:lnTo>
                    <a:pt x="223" y="573"/>
                  </a:lnTo>
                  <a:lnTo>
                    <a:pt x="223" y="575"/>
                  </a:lnTo>
                  <a:lnTo>
                    <a:pt x="223" y="579"/>
                  </a:lnTo>
                  <a:lnTo>
                    <a:pt x="223" y="583"/>
                  </a:lnTo>
                  <a:lnTo>
                    <a:pt x="223" y="589"/>
                  </a:lnTo>
                  <a:lnTo>
                    <a:pt x="223" y="594"/>
                  </a:lnTo>
                  <a:lnTo>
                    <a:pt x="224" y="601"/>
                  </a:lnTo>
                  <a:lnTo>
                    <a:pt x="224" y="609"/>
                  </a:lnTo>
                  <a:lnTo>
                    <a:pt x="224" y="616"/>
                  </a:lnTo>
                  <a:lnTo>
                    <a:pt x="224" y="625"/>
                  </a:lnTo>
                  <a:lnTo>
                    <a:pt x="224" y="634"/>
                  </a:lnTo>
                  <a:lnTo>
                    <a:pt x="224" y="643"/>
                  </a:lnTo>
                  <a:lnTo>
                    <a:pt x="224" y="653"/>
                  </a:lnTo>
                  <a:lnTo>
                    <a:pt x="224" y="663"/>
                  </a:lnTo>
                  <a:lnTo>
                    <a:pt x="224" y="674"/>
                  </a:lnTo>
                  <a:lnTo>
                    <a:pt x="225" y="685"/>
                  </a:lnTo>
                  <a:lnTo>
                    <a:pt x="225" y="696"/>
                  </a:lnTo>
                  <a:lnTo>
                    <a:pt x="225" y="708"/>
                  </a:lnTo>
                  <a:lnTo>
                    <a:pt x="225" y="721"/>
                  </a:lnTo>
                  <a:lnTo>
                    <a:pt x="225" y="733"/>
                  </a:lnTo>
                  <a:lnTo>
                    <a:pt x="225" y="746"/>
                  </a:lnTo>
                  <a:lnTo>
                    <a:pt x="225" y="760"/>
                  </a:lnTo>
                  <a:lnTo>
                    <a:pt x="225" y="773"/>
                  </a:lnTo>
                  <a:lnTo>
                    <a:pt x="225" y="786"/>
                  </a:lnTo>
                  <a:lnTo>
                    <a:pt x="225" y="801"/>
                  </a:lnTo>
                  <a:lnTo>
                    <a:pt x="226" y="814"/>
                  </a:lnTo>
                  <a:lnTo>
                    <a:pt x="226" y="828"/>
                  </a:lnTo>
                  <a:lnTo>
                    <a:pt x="226" y="844"/>
                  </a:lnTo>
                  <a:lnTo>
                    <a:pt x="226" y="858"/>
                  </a:lnTo>
                  <a:lnTo>
                    <a:pt x="226" y="874"/>
                  </a:lnTo>
                  <a:lnTo>
                    <a:pt x="226" y="888"/>
                  </a:lnTo>
                  <a:lnTo>
                    <a:pt x="226" y="904"/>
                  </a:lnTo>
                  <a:lnTo>
                    <a:pt x="226" y="920"/>
                  </a:lnTo>
                  <a:lnTo>
                    <a:pt x="226" y="936"/>
                  </a:lnTo>
                  <a:lnTo>
                    <a:pt x="227" y="952"/>
                  </a:lnTo>
                  <a:lnTo>
                    <a:pt x="227" y="968"/>
                  </a:lnTo>
                  <a:lnTo>
                    <a:pt x="227" y="985"/>
                  </a:lnTo>
                  <a:lnTo>
                    <a:pt x="227" y="1002"/>
                  </a:lnTo>
                  <a:lnTo>
                    <a:pt x="227" y="1018"/>
                  </a:lnTo>
                  <a:lnTo>
                    <a:pt x="227" y="1035"/>
                  </a:lnTo>
                  <a:lnTo>
                    <a:pt x="227" y="1051"/>
                  </a:lnTo>
                  <a:lnTo>
                    <a:pt x="227" y="1069"/>
                  </a:lnTo>
                  <a:lnTo>
                    <a:pt x="227" y="1086"/>
                  </a:lnTo>
                  <a:lnTo>
                    <a:pt x="228" y="1104"/>
                  </a:lnTo>
                  <a:lnTo>
                    <a:pt x="228" y="1121"/>
                  </a:lnTo>
                  <a:lnTo>
                    <a:pt x="228" y="1138"/>
                  </a:lnTo>
                  <a:lnTo>
                    <a:pt x="228" y="1157"/>
                  </a:lnTo>
                  <a:lnTo>
                    <a:pt x="228" y="1175"/>
                  </a:lnTo>
                  <a:lnTo>
                    <a:pt x="228" y="1192"/>
                  </a:lnTo>
                  <a:lnTo>
                    <a:pt x="228" y="1210"/>
                  </a:lnTo>
                  <a:lnTo>
                    <a:pt x="228" y="1229"/>
                  </a:lnTo>
                  <a:lnTo>
                    <a:pt x="228" y="1247"/>
                  </a:lnTo>
                  <a:lnTo>
                    <a:pt x="228" y="1266"/>
                  </a:lnTo>
                  <a:lnTo>
                    <a:pt x="229" y="1283"/>
                  </a:lnTo>
                  <a:lnTo>
                    <a:pt x="229" y="1302"/>
                  </a:lnTo>
                  <a:lnTo>
                    <a:pt x="229" y="1321"/>
                  </a:lnTo>
                  <a:lnTo>
                    <a:pt x="229" y="1340"/>
                  </a:lnTo>
                  <a:lnTo>
                    <a:pt x="229" y="1359"/>
                  </a:lnTo>
                  <a:lnTo>
                    <a:pt x="229" y="1378"/>
                  </a:lnTo>
                  <a:lnTo>
                    <a:pt x="229" y="1397"/>
                  </a:lnTo>
                  <a:lnTo>
                    <a:pt x="229" y="1417"/>
                  </a:lnTo>
                  <a:lnTo>
                    <a:pt x="229" y="1436"/>
                  </a:lnTo>
                  <a:lnTo>
                    <a:pt x="231" y="1454"/>
                  </a:lnTo>
                  <a:lnTo>
                    <a:pt x="231" y="1240"/>
                  </a:lnTo>
                  <a:lnTo>
                    <a:pt x="231" y="1096"/>
                  </a:lnTo>
                  <a:lnTo>
                    <a:pt x="231" y="989"/>
                  </a:lnTo>
                  <a:lnTo>
                    <a:pt x="231" y="907"/>
                  </a:lnTo>
                  <a:lnTo>
                    <a:pt x="231" y="843"/>
                  </a:lnTo>
                  <a:lnTo>
                    <a:pt x="231" y="789"/>
                  </a:lnTo>
                  <a:lnTo>
                    <a:pt x="231" y="746"/>
                  </a:lnTo>
                  <a:lnTo>
                    <a:pt x="231" y="710"/>
                  </a:lnTo>
                  <a:lnTo>
                    <a:pt x="232" y="680"/>
                  </a:lnTo>
                  <a:lnTo>
                    <a:pt x="232" y="654"/>
                  </a:lnTo>
                  <a:lnTo>
                    <a:pt x="232" y="633"/>
                  </a:lnTo>
                  <a:lnTo>
                    <a:pt x="232" y="615"/>
                  </a:lnTo>
                  <a:lnTo>
                    <a:pt x="232" y="601"/>
                  </a:lnTo>
                  <a:lnTo>
                    <a:pt x="232" y="589"/>
                  </a:lnTo>
                  <a:lnTo>
                    <a:pt x="232" y="580"/>
                  </a:lnTo>
                  <a:lnTo>
                    <a:pt x="232" y="572"/>
                  </a:lnTo>
                  <a:lnTo>
                    <a:pt x="232" y="566"/>
                  </a:lnTo>
                  <a:lnTo>
                    <a:pt x="232" y="562"/>
                  </a:lnTo>
                  <a:lnTo>
                    <a:pt x="233" y="559"/>
                  </a:lnTo>
                  <a:lnTo>
                    <a:pt x="233" y="557"/>
                  </a:lnTo>
                  <a:lnTo>
                    <a:pt x="233" y="557"/>
                  </a:lnTo>
                  <a:lnTo>
                    <a:pt x="233" y="559"/>
                  </a:lnTo>
                  <a:lnTo>
                    <a:pt x="233" y="561"/>
                  </a:lnTo>
                  <a:lnTo>
                    <a:pt x="233" y="564"/>
                  </a:lnTo>
                  <a:lnTo>
                    <a:pt x="233" y="567"/>
                  </a:lnTo>
                  <a:lnTo>
                    <a:pt x="233" y="573"/>
                  </a:lnTo>
                  <a:lnTo>
                    <a:pt x="233" y="577"/>
                  </a:lnTo>
                  <a:lnTo>
                    <a:pt x="234" y="584"/>
                  </a:lnTo>
                  <a:lnTo>
                    <a:pt x="234" y="591"/>
                  </a:lnTo>
                  <a:lnTo>
                    <a:pt x="234" y="599"/>
                  </a:lnTo>
                  <a:lnTo>
                    <a:pt x="234" y="606"/>
                  </a:lnTo>
                  <a:lnTo>
                    <a:pt x="234" y="615"/>
                  </a:lnTo>
                  <a:lnTo>
                    <a:pt x="234" y="624"/>
                  </a:lnTo>
                  <a:lnTo>
                    <a:pt x="234" y="634"/>
                  </a:lnTo>
                  <a:lnTo>
                    <a:pt x="234" y="644"/>
                  </a:lnTo>
                  <a:lnTo>
                    <a:pt x="234" y="654"/>
                  </a:lnTo>
                  <a:lnTo>
                    <a:pt x="235" y="665"/>
                  </a:lnTo>
                  <a:lnTo>
                    <a:pt x="235" y="676"/>
                  </a:lnTo>
                  <a:lnTo>
                    <a:pt x="235" y="688"/>
                  </a:lnTo>
                  <a:lnTo>
                    <a:pt x="235" y="700"/>
                  </a:lnTo>
                  <a:lnTo>
                    <a:pt x="235" y="712"/>
                  </a:lnTo>
                  <a:lnTo>
                    <a:pt x="235" y="725"/>
                  </a:lnTo>
                  <a:lnTo>
                    <a:pt x="235" y="738"/>
                  </a:lnTo>
                  <a:lnTo>
                    <a:pt x="235" y="751"/>
                  </a:lnTo>
                  <a:lnTo>
                    <a:pt x="235" y="765"/>
                  </a:lnTo>
                  <a:lnTo>
                    <a:pt x="235" y="778"/>
                  </a:lnTo>
                  <a:lnTo>
                    <a:pt x="236" y="793"/>
                  </a:lnTo>
                  <a:lnTo>
                    <a:pt x="236" y="807"/>
                  </a:lnTo>
                  <a:lnTo>
                    <a:pt x="236" y="822"/>
                  </a:lnTo>
                  <a:lnTo>
                    <a:pt x="236" y="836"/>
                  </a:lnTo>
                  <a:lnTo>
                    <a:pt x="236" y="851"/>
                  </a:lnTo>
                  <a:lnTo>
                    <a:pt x="236" y="866"/>
                  </a:lnTo>
                  <a:lnTo>
                    <a:pt x="236" y="882"/>
                  </a:lnTo>
                  <a:lnTo>
                    <a:pt x="236" y="897"/>
                  </a:lnTo>
                  <a:lnTo>
                    <a:pt x="236" y="913"/>
                  </a:lnTo>
                  <a:lnTo>
                    <a:pt x="237" y="928"/>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1" name="Freeform 51"/>
            <p:cNvSpPr>
              <a:spLocks/>
            </p:cNvSpPr>
            <p:nvPr/>
          </p:nvSpPr>
          <p:spPr bwMode="auto">
            <a:xfrm>
              <a:off x="2856" y="639"/>
              <a:ext cx="238" cy="1394"/>
            </a:xfrm>
            <a:custGeom>
              <a:avLst/>
              <a:gdLst>
                <a:gd name="T0" fmla="*/ 4 w 238"/>
                <a:gd name="T1" fmla="*/ 478 h 1394"/>
                <a:gd name="T2" fmla="*/ 7 w 238"/>
                <a:gd name="T3" fmla="*/ 774 h 1394"/>
                <a:gd name="T4" fmla="*/ 11 w 238"/>
                <a:gd name="T5" fmla="*/ 443 h 1394"/>
                <a:gd name="T6" fmla="*/ 15 w 238"/>
                <a:gd name="T7" fmla="*/ 489 h 1394"/>
                <a:gd name="T8" fmla="*/ 19 w 238"/>
                <a:gd name="T9" fmla="*/ 518 h 1394"/>
                <a:gd name="T10" fmla="*/ 22 w 238"/>
                <a:gd name="T11" fmla="*/ 397 h 1394"/>
                <a:gd name="T12" fmla="*/ 26 w 238"/>
                <a:gd name="T13" fmla="*/ 662 h 1394"/>
                <a:gd name="T14" fmla="*/ 30 w 238"/>
                <a:gd name="T15" fmla="*/ 418 h 1394"/>
                <a:gd name="T16" fmla="*/ 34 w 238"/>
                <a:gd name="T17" fmla="*/ 380 h 1394"/>
                <a:gd name="T18" fmla="*/ 38 w 238"/>
                <a:gd name="T19" fmla="*/ 577 h 1394"/>
                <a:gd name="T20" fmla="*/ 41 w 238"/>
                <a:gd name="T21" fmla="*/ 387 h 1394"/>
                <a:gd name="T22" fmla="*/ 46 w 238"/>
                <a:gd name="T23" fmla="*/ 301 h 1394"/>
                <a:gd name="T24" fmla="*/ 49 w 238"/>
                <a:gd name="T25" fmla="*/ 580 h 1394"/>
                <a:gd name="T26" fmla="*/ 52 w 238"/>
                <a:gd name="T27" fmla="*/ 398 h 1394"/>
                <a:gd name="T28" fmla="*/ 57 w 238"/>
                <a:gd name="T29" fmla="*/ 292 h 1394"/>
                <a:gd name="T30" fmla="*/ 60 w 238"/>
                <a:gd name="T31" fmla="*/ 572 h 1394"/>
                <a:gd name="T32" fmla="*/ 65 w 238"/>
                <a:gd name="T33" fmla="*/ 391 h 1394"/>
                <a:gd name="T34" fmla="*/ 68 w 238"/>
                <a:gd name="T35" fmla="*/ 314 h 1394"/>
                <a:gd name="T36" fmla="*/ 72 w 238"/>
                <a:gd name="T37" fmla="*/ 571 h 1394"/>
                <a:gd name="T38" fmla="*/ 76 w 238"/>
                <a:gd name="T39" fmla="*/ 402 h 1394"/>
                <a:gd name="T40" fmla="*/ 79 w 238"/>
                <a:gd name="T41" fmla="*/ 865 h 1394"/>
                <a:gd name="T42" fmla="*/ 84 w 238"/>
                <a:gd name="T43" fmla="*/ 473 h 1394"/>
                <a:gd name="T44" fmla="*/ 87 w 238"/>
                <a:gd name="T45" fmla="*/ 302 h 1394"/>
                <a:gd name="T46" fmla="*/ 91 w 238"/>
                <a:gd name="T47" fmla="*/ 608 h 1394"/>
                <a:gd name="T48" fmla="*/ 95 w 238"/>
                <a:gd name="T49" fmla="*/ 411 h 1394"/>
                <a:gd name="T50" fmla="*/ 99 w 238"/>
                <a:gd name="T51" fmla="*/ 736 h 1394"/>
                <a:gd name="T52" fmla="*/ 102 w 238"/>
                <a:gd name="T53" fmla="*/ 440 h 1394"/>
                <a:gd name="T54" fmla="*/ 106 w 238"/>
                <a:gd name="T55" fmla="*/ 621 h 1394"/>
                <a:gd name="T56" fmla="*/ 110 w 238"/>
                <a:gd name="T57" fmla="*/ 520 h 1394"/>
                <a:gd name="T58" fmla="*/ 113 w 238"/>
                <a:gd name="T59" fmla="*/ 392 h 1394"/>
                <a:gd name="T60" fmla="*/ 118 w 238"/>
                <a:gd name="T61" fmla="*/ 658 h 1394"/>
                <a:gd name="T62" fmla="*/ 121 w 238"/>
                <a:gd name="T63" fmla="*/ 436 h 1394"/>
                <a:gd name="T64" fmla="*/ 126 w 238"/>
                <a:gd name="T65" fmla="*/ 280 h 1394"/>
                <a:gd name="T66" fmla="*/ 129 w 238"/>
                <a:gd name="T67" fmla="*/ 560 h 1394"/>
                <a:gd name="T68" fmla="*/ 132 w 238"/>
                <a:gd name="T69" fmla="*/ 417 h 1394"/>
                <a:gd name="T70" fmla="*/ 137 w 238"/>
                <a:gd name="T71" fmla="*/ 279 h 1394"/>
                <a:gd name="T72" fmla="*/ 140 w 238"/>
                <a:gd name="T73" fmla="*/ 542 h 1394"/>
                <a:gd name="T74" fmla="*/ 145 w 238"/>
                <a:gd name="T75" fmla="*/ 385 h 1394"/>
                <a:gd name="T76" fmla="*/ 148 w 238"/>
                <a:gd name="T77" fmla="*/ 339 h 1394"/>
                <a:gd name="T78" fmla="*/ 152 w 238"/>
                <a:gd name="T79" fmla="*/ 591 h 1394"/>
                <a:gd name="T80" fmla="*/ 156 w 238"/>
                <a:gd name="T81" fmla="*/ 423 h 1394"/>
                <a:gd name="T82" fmla="*/ 159 w 238"/>
                <a:gd name="T83" fmla="*/ 695 h 1394"/>
                <a:gd name="T84" fmla="*/ 163 w 238"/>
                <a:gd name="T85" fmla="*/ 423 h 1394"/>
                <a:gd name="T86" fmla="*/ 167 w 238"/>
                <a:gd name="T87" fmla="*/ 824 h 1394"/>
                <a:gd name="T88" fmla="*/ 171 w 238"/>
                <a:gd name="T89" fmla="*/ 1188 h 1394"/>
                <a:gd name="T90" fmla="*/ 175 w 238"/>
                <a:gd name="T91" fmla="*/ 590 h 1394"/>
                <a:gd name="T92" fmla="*/ 178 w 238"/>
                <a:gd name="T93" fmla="*/ 386 h 1394"/>
                <a:gd name="T94" fmla="*/ 182 w 238"/>
                <a:gd name="T95" fmla="*/ 264 h 1394"/>
                <a:gd name="T96" fmla="*/ 186 w 238"/>
                <a:gd name="T97" fmla="*/ 551 h 1394"/>
                <a:gd name="T98" fmla="*/ 190 w 238"/>
                <a:gd name="T99" fmla="*/ 393 h 1394"/>
                <a:gd name="T100" fmla="*/ 193 w 238"/>
                <a:gd name="T101" fmla="*/ 0 h 1394"/>
                <a:gd name="T102" fmla="*/ 198 w 238"/>
                <a:gd name="T103" fmla="*/ 305 h 1394"/>
                <a:gd name="T104" fmla="*/ 201 w 238"/>
                <a:gd name="T105" fmla="*/ 359 h 1394"/>
                <a:gd name="T106" fmla="*/ 205 w 238"/>
                <a:gd name="T107" fmla="*/ 249 h 1394"/>
                <a:gd name="T108" fmla="*/ 209 w 238"/>
                <a:gd name="T109" fmla="*/ 508 h 1394"/>
                <a:gd name="T110" fmla="*/ 212 w 238"/>
                <a:gd name="T111" fmla="*/ 382 h 1394"/>
                <a:gd name="T112" fmla="*/ 217 w 238"/>
                <a:gd name="T113" fmla="*/ 851 h 1394"/>
                <a:gd name="T114" fmla="*/ 220 w 238"/>
                <a:gd name="T115" fmla="*/ 473 h 1394"/>
                <a:gd name="T116" fmla="*/ 224 w 238"/>
                <a:gd name="T117" fmla="*/ 309 h 1394"/>
                <a:gd name="T118" fmla="*/ 228 w 238"/>
                <a:gd name="T119" fmla="*/ 710 h 1394"/>
                <a:gd name="T120" fmla="*/ 231 w 238"/>
                <a:gd name="T121" fmla="*/ 460 h 1394"/>
                <a:gd name="T122" fmla="*/ 236 w 238"/>
                <a:gd name="T123" fmla="*/ 335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1394">
                  <a:moveTo>
                    <a:pt x="0" y="895"/>
                  </a:moveTo>
                  <a:lnTo>
                    <a:pt x="0" y="912"/>
                  </a:lnTo>
                  <a:lnTo>
                    <a:pt x="0" y="929"/>
                  </a:lnTo>
                  <a:lnTo>
                    <a:pt x="0" y="944"/>
                  </a:lnTo>
                  <a:lnTo>
                    <a:pt x="0" y="961"/>
                  </a:lnTo>
                  <a:lnTo>
                    <a:pt x="0" y="977"/>
                  </a:lnTo>
                  <a:lnTo>
                    <a:pt x="0" y="995"/>
                  </a:lnTo>
                  <a:lnTo>
                    <a:pt x="0" y="1012"/>
                  </a:lnTo>
                  <a:lnTo>
                    <a:pt x="0" y="1030"/>
                  </a:lnTo>
                  <a:lnTo>
                    <a:pt x="1" y="1046"/>
                  </a:lnTo>
                  <a:lnTo>
                    <a:pt x="1" y="1064"/>
                  </a:lnTo>
                  <a:lnTo>
                    <a:pt x="1" y="1082"/>
                  </a:lnTo>
                  <a:lnTo>
                    <a:pt x="1" y="1100"/>
                  </a:lnTo>
                  <a:lnTo>
                    <a:pt x="1" y="1117"/>
                  </a:lnTo>
                  <a:lnTo>
                    <a:pt x="1" y="984"/>
                  </a:lnTo>
                  <a:lnTo>
                    <a:pt x="1" y="885"/>
                  </a:lnTo>
                  <a:lnTo>
                    <a:pt x="1" y="809"/>
                  </a:lnTo>
                  <a:lnTo>
                    <a:pt x="1" y="748"/>
                  </a:lnTo>
                  <a:lnTo>
                    <a:pt x="1" y="697"/>
                  </a:lnTo>
                  <a:lnTo>
                    <a:pt x="2" y="655"/>
                  </a:lnTo>
                  <a:lnTo>
                    <a:pt x="2" y="621"/>
                  </a:lnTo>
                  <a:lnTo>
                    <a:pt x="2" y="592"/>
                  </a:lnTo>
                  <a:lnTo>
                    <a:pt x="2" y="568"/>
                  </a:lnTo>
                  <a:lnTo>
                    <a:pt x="2" y="548"/>
                  </a:lnTo>
                  <a:lnTo>
                    <a:pt x="2" y="531"/>
                  </a:lnTo>
                  <a:lnTo>
                    <a:pt x="2" y="517"/>
                  </a:lnTo>
                  <a:lnTo>
                    <a:pt x="2" y="506"/>
                  </a:lnTo>
                  <a:lnTo>
                    <a:pt x="2" y="497"/>
                  </a:lnTo>
                  <a:lnTo>
                    <a:pt x="4" y="489"/>
                  </a:lnTo>
                  <a:lnTo>
                    <a:pt x="4" y="484"/>
                  </a:lnTo>
                  <a:lnTo>
                    <a:pt x="4" y="480"/>
                  </a:lnTo>
                  <a:lnTo>
                    <a:pt x="4" y="478"/>
                  </a:lnTo>
                  <a:lnTo>
                    <a:pt x="4" y="477"/>
                  </a:lnTo>
                  <a:lnTo>
                    <a:pt x="4" y="478"/>
                  </a:lnTo>
                  <a:lnTo>
                    <a:pt x="4" y="479"/>
                  </a:lnTo>
                  <a:lnTo>
                    <a:pt x="4" y="481"/>
                  </a:lnTo>
                  <a:lnTo>
                    <a:pt x="4" y="484"/>
                  </a:lnTo>
                  <a:lnTo>
                    <a:pt x="5" y="489"/>
                  </a:lnTo>
                  <a:lnTo>
                    <a:pt x="5" y="493"/>
                  </a:lnTo>
                  <a:lnTo>
                    <a:pt x="5" y="499"/>
                  </a:lnTo>
                  <a:lnTo>
                    <a:pt x="5" y="506"/>
                  </a:lnTo>
                  <a:lnTo>
                    <a:pt x="5" y="512"/>
                  </a:lnTo>
                  <a:lnTo>
                    <a:pt x="5" y="520"/>
                  </a:lnTo>
                  <a:lnTo>
                    <a:pt x="5" y="528"/>
                  </a:lnTo>
                  <a:lnTo>
                    <a:pt x="5" y="537"/>
                  </a:lnTo>
                  <a:lnTo>
                    <a:pt x="5" y="547"/>
                  </a:lnTo>
                  <a:lnTo>
                    <a:pt x="5" y="556"/>
                  </a:lnTo>
                  <a:lnTo>
                    <a:pt x="6" y="566"/>
                  </a:lnTo>
                  <a:lnTo>
                    <a:pt x="6" y="577"/>
                  </a:lnTo>
                  <a:lnTo>
                    <a:pt x="6" y="588"/>
                  </a:lnTo>
                  <a:lnTo>
                    <a:pt x="6" y="599"/>
                  </a:lnTo>
                  <a:lnTo>
                    <a:pt x="6" y="611"/>
                  </a:lnTo>
                  <a:lnTo>
                    <a:pt x="6" y="623"/>
                  </a:lnTo>
                  <a:lnTo>
                    <a:pt x="6" y="635"/>
                  </a:lnTo>
                  <a:lnTo>
                    <a:pt x="6" y="648"/>
                  </a:lnTo>
                  <a:lnTo>
                    <a:pt x="6" y="661"/>
                  </a:lnTo>
                  <a:lnTo>
                    <a:pt x="7" y="674"/>
                  </a:lnTo>
                  <a:lnTo>
                    <a:pt x="7" y="688"/>
                  </a:lnTo>
                  <a:lnTo>
                    <a:pt x="7" y="702"/>
                  </a:lnTo>
                  <a:lnTo>
                    <a:pt x="7" y="715"/>
                  </a:lnTo>
                  <a:lnTo>
                    <a:pt x="7" y="730"/>
                  </a:lnTo>
                  <a:lnTo>
                    <a:pt x="7" y="744"/>
                  </a:lnTo>
                  <a:lnTo>
                    <a:pt x="7" y="760"/>
                  </a:lnTo>
                  <a:lnTo>
                    <a:pt x="7" y="774"/>
                  </a:lnTo>
                  <a:lnTo>
                    <a:pt x="7" y="790"/>
                  </a:lnTo>
                  <a:lnTo>
                    <a:pt x="8" y="805"/>
                  </a:lnTo>
                  <a:lnTo>
                    <a:pt x="8" y="821"/>
                  </a:lnTo>
                  <a:lnTo>
                    <a:pt x="8" y="836"/>
                  </a:lnTo>
                  <a:lnTo>
                    <a:pt x="8" y="853"/>
                  </a:lnTo>
                  <a:lnTo>
                    <a:pt x="8" y="869"/>
                  </a:lnTo>
                  <a:lnTo>
                    <a:pt x="8" y="885"/>
                  </a:lnTo>
                  <a:lnTo>
                    <a:pt x="8" y="902"/>
                  </a:lnTo>
                  <a:lnTo>
                    <a:pt x="8" y="919"/>
                  </a:lnTo>
                  <a:lnTo>
                    <a:pt x="8" y="935"/>
                  </a:lnTo>
                  <a:lnTo>
                    <a:pt x="8" y="952"/>
                  </a:lnTo>
                  <a:lnTo>
                    <a:pt x="9" y="852"/>
                  </a:lnTo>
                  <a:lnTo>
                    <a:pt x="9" y="774"/>
                  </a:lnTo>
                  <a:lnTo>
                    <a:pt x="9" y="712"/>
                  </a:lnTo>
                  <a:lnTo>
                    <a:pt x="9" y="661"/>
                  </a:lnTo>
                  <a:lnTo>
                    <a:pt x="9" y="620"/>
                  </a:lnTo>
                  <a:lnTo>
                    <a:pt x="9" y="584"/>
                  </a:lnTo>
                  <a:lnTo>
                    <a:pt x="9" y="556"/>
                  </a:lnTo>
                  <a:lnTo>
                    <a:pt x="9" y="531"/>
                  </a:lnTo>
                  <a:lnTo>
                    <a:pt x="9" y="511"/>
                  </a:lnTo>
                  <a:lnTo>
                    <a:pt x="10" y="494"/>
                  </a:lnTo>
                  <a:lnTo>
                    <a:pt x="10" y="480"/>
                  </a:lnTo>
                  <a:lnTo>
                    <a:pt x="10" y="469"/>
                  </a:lnTo>
                  <a:lnTo>
                    <a:pt x="10" y="459"/>
                  </a:lnTo>
                  <a:lnTo>
                    <a:pt x="10" y="452"/>
                  </a:lnTo>
                  <a:lnTo>
                    <a:pt x="10" y="447"/>
                  </a:lnTo>
                  <a:lnTo>
                    <a:pt x="10" y="443"/>
                  </a:lnTo>
                  <a:lnTo>
                    <a:pt x="10" y="440"/>
                  </a:lnTo>
                  <a:lnTo>
                    <a:pt x="10" y="440"/>
                  </a:lnTo>
                  <a:lnTo>
                    <a:pt x="11" y="440"/>
                  </a:lnTo>
                  <a:lnTo>
                    <a:pt x="11" y="441"/>
                  </a:lnTo>
                  <a:lnTo>
                    <a:pt x="11" y="443"/>
                  </a:lnTo>
                  <a:lnTo>
                    <a:pt x="11" y="447"/>
                  </a:lnTo>
                  <a:lnTo>
                    <a:pt x="11" y="451"/>
                  </a:lnTo>
                  <a:lnTo>
                    <a:pt x="11" y="456"/>
                  </a:lnTo>
                  <a:lnTo>
                    <a:pt x="11" y="461"/>
                  </a:lnTo>
                  <a:lnTo>
                    <a:pt x="11" y="468"/>
                  </a:lnTo>
                  <a:lnTo>
                    <a:pt x="11" y="474"/>
                  </a:lnTo>
                  <a:lnTo>
                    <a:pt x="11" y="482"/>
                  </a:lnTo>
                  <a:lnTo>
                    <a:pt x="12" y="490"/>
                  </a:lnTo>
                  <a:lnTo>
                    <a:pt x="12" y="499"/>
                  </a:lnTo>
                  <a:lnTo>
                    <a:pt x="12" y="508"/>
                  </a:lnTo>
                  <a:lnTo>
                    <a:pt x="12" y="518"/>
                  </a:lnTo>
                  <a:lnTo>
                    <a:pt x="12" y="528"/>
                  </a:lnTo>
                  <a:lnTo>
                    <a:pt x="12" y="539"/>
                  </a:lnTo>
                  <a:lnTo>
                    <a:pt x="12" y="550"/>
                  </a:lnTo>
                  <a:lnTo>
                    <a:pt x="12" y="561"/>
                  </a:lnTo>
                  <a:lnTo>
                    <a:pt x="12" y="572"/>
                  </a:lnTo>
                  <a:lnTo>
                    <a:pt x="14" y="584"/>
                  </a:lnTo>
                  <a:lnTo>
                    <a:pt x="14" y="597"/>
                  </a:lnTo>
                  <a:lnTo>
                    <a:pt x="14" y="610"/>
                  </a:lnTo>
                  <a:lnTo>
                    <a:pt x="14" y="623"/>
                  </a:lnTo>
                  <a:lnTo>
                    <a:pt x="14" y="635"/>
                  </a:lnTo>
                  <a:lnTo>
                    <a:pt x="14" y="650"/>
                  </a:lnTo>
                  <a:lnTo>
                    <a:pt x="14" y="663"/>
                  </a:lnTo>
                  <a:lnTo>
                    <a:pt x="14" y="678"/>
                  </a:lnTo>
                  <a:lnTo>
                    <a:pt x="14" y="692"/>
                  </a:lnTo>
                  <a:lnTo>
                    <a:pt x="15" y="707"/>
                  </a:lnTo>
                  <a:lnTo>
                    <a:pt x="15" y="721"/>
                  </a:lnTo>
                  <a:lnTo>
                    <a:pt x="15" y="654"/>
                  </a:lnTo>
                  <a:lnTo>
                    <a:pt x="15" y="601"/>
                  </a:lnTo>
                  <a:lnTo>
                    <a:pt x="15" y="557"/>
                  </a:lnTo>
                  <a:lnTo>
                    <a:pt x="15" y="520"/>
                  </a:lnTo>
                  <a:lnTo>
                    <a:pt x="15" y="489"/>
                  </a:lnTo>
                  <a:lnTo>
                    <a:pt x="15" y="463"/>
                  </a:lnTo>
                  <a:lnTo>
                    <a:pt x="15" y="441"/>
                  </a:lnTo>
                  <a:lnTo>
                    <a:pt x="15" y="423"/>
                  </a:lnTo>
                  <a:lnTo>
                    <a:pt x="16" y="409"/>
                  </a:lnTo>
                  <a:lnTo>
                    <a:pt x="16" y="397"/>
                  </a:lnTo>
                  <a:lnTo>
                    <a:pt x="16" y="387"/>
                  </a:lnTo>
                  <a:lnTo>
                    <a:pt x="16" y="379"/>
                  </a:lnTo>
                  <a:lnTo>
                    <a:pt x="16" y="372"/>
                  </a:lnTo>
                  <a:lnTo>
                    <a:pt x="16" y="369"/>
                  </a:lnTo>
                  <a:lnTo>
                    <a:pt x="16" y="366"/>
                  </a:lnTo>
                  <a:lnTo>
                    <a:pt x="16" y="365"/>
                  </a:lnTo>
                  <a:lnTo>
                    <a:pt x="16" y="365"/>
                  </a:lnTo>
                  <a:lnTo>
                    <a:pt x="17" y="365"/>
                  </a:lnTo>
                  <a:lnTo>
                    <a:pt x="17" y="367"/>
                  </a:lnTo>
                  <a:lnTo>
                    <a:pt x="17" y="370"/>
                  </a:lnTo>
                  <a:lnTo>
                    <a:pt x="17" y="373"/>
                  </a:lnTo>
                  <a:lnTo>
                    <a:pt x="17" y="379"/>
                  </a:lnTo>
                  <a:lnTo>
                    <a:pt x="17" y="383"/>
                  </a:lnTo>
                  <a:lnTo>
                    <a:pt x="17" y="390"/>
                  </a:lnTo>
                  <a:lnTo>
                    <a:pt x="17" y="397"/>
                  </a:lnTo>
                  <a:lnTo>
                    <a:pt x="17" y="405"/>
                  </a:lnTo>
                  <a:lnTo>
                    <a:pt x="18" y="412"/>
                  </a:lnTo>
                  <a:lnTo>
                    <a:pt x="18" y="421"/>
                  </a:lnTo>
                  <a:lnTo>
                    <a:pt x="18" y="430"/>
                  </a:lnTo>
                  <a:lnTo>
                    <a:pt x="18" y="439"/>
                  </a:lnTo>
                  <a:lnTo>
                    <a:pt x="18" y="449"/>
                  </a:lnTo>
                  <a:lnTo>
                    <a:pt x="18" y="460"/>
                  </a:lnTo>
                  <a:lnTo>
                    <a:pt x="18" y="470"/>
                  </a:lnTo>
                  <a:lnTo>
                    <a:pt x="18" y="482"/>
                  </a:lnTo>
                  <a:lnTo>
                    <a:pt x="18" y="493"/>
                  </a:lnTo>
                  <a:lnTo>
                    <a:pt x="18" y="506"/>
                  </a:lnTo>
                  <a:lnTo>
                    <a:pt x="19" y="518"/>
                  </a:lnTo>
                  <a:lnTo>
                    <a:pt x="19" y="530"/>
                  </a:lnTo>
                  <a:lnTo>
                    <a:pt x="19" y="543"/>
                  </a:lnTo>
                  <a:lnTo>
                    <a:pt x="19" y="557"/>
                  </a:lnTo>
                  <a:lnTo>
                    <a:pt x="19" y="570"/>
                  </a:lnTo>
                  <a:lnTo>
                    <a:pt x="19" y="583"/>
                  </a:lnTo>
                  <a:lnTo>
                    <a:pt x="19" y="598"/>
                  </a:lnTo>
                  <a:lnTo>
                    <a:pt x="19" y="612"/>
                  </a:lnTo>
                  <a:lnTo>
                    <a:pt x="19" y="627"/>
                  </a:lnTo>
                  <a:lnTo>
                    <a:pt x="20" y="641"/>
                  </a:lnTo>
                  <a:lnTo>
                    <a:pt x="20" y="657"/>
                  </a:lnTo>
                  <a:lnTo>
                    <a:pt x="20" y="671"/>
                  </a:lnTo>
                  <a:lnTo>
                    <a:pt x="20" y="687"/>
                  </a:lnTo>
                  <a:lnTo>
                    <a:pt x="20" y="702"/>
                  </a:lnTo>
                  <a:lnTo>
                    <a:pt x="20" y="718"/>
                  </a:lnTo>
                  <a:lnTo>
                    <a:pt x="20" y="734"/>
                  </a:lnTo>
                  <a:lnTo>
                    <a:pt x="20" y="750"/>
                  </a:lnTo>
                  <a:lnTo>
                    <a:pt x="20" y="766"/>
                  </a:lnTo>
                  <a:lnTo>
                    <a:pt x="21" y="782"/>
                  </a:lnTo>
                  <a:lnTo>
                    <a:pt x="21" y="709"/>
                  </a:lnTo>
                  <a:lnTo>
                    <a:pt x="21" y="650"/>
                  </a:lnTo>
                  <a:lnTo>
                    <a:pt x="21" y="602"/>
                  </a:lnTo>
                  <a:lnTo>
                    <a:pt x="21" y="562"/>
                  </a:lnTo>
                  <a:lnTo>
                    <a:pt x="21" y="529"/>
                  </a:lnTo>
                  <a:lnTo>
                    <a:pt x="21" y="501"/>
                  </a:lnTo>
                  <a:lnTo>
                    <a:pt x="21" y="478"/>
                  </a:lnTo>
                  <a:lnTo>
                    <a:pt x="21" y="458"/>
                  </a:lnTo>
                  <a:lnTo>
                    <a:pt x="21" y="442"/>
                  </a:lnTo>
                  <a:lnTo>
                    <a:pt x="22" y="429"/>
                  </a:lnTo>
                  <a:lnTo>
                    <a:pt x="22" y="418"/>
                  </a:lnTo>
                  <a:lnTo>
                    <a:pt x="22" y="409"/>
                  </a:lnTo>
                  <a:lnTo>
                    <a:pt x="22" y="402"/>
                  </a:lnTo>
                  <a:lnTo>
                    <a:pt x="22" y="397"/>
                  </a:lnTo>
                  <a:lnTo>
                    <a:pt x="22" y="393"/>
                  </a:lnTo>
                  <a:lnTo>
                    <a:pt x="22" y="392"/>
                  </a:lnTo>
                  <a:lnTo>
                    <a:pt x="22" y="391"/>
                  </a:lnTo>
                  <a:lnTo>
                    <a:pt x="22" y="391"/>
                  </a:lnTo>
                  <a:lnTo>
                    <a:pt x="24" y="393"/>
                  </a:lnTo>
                  <a:lnTo>
                    <a:pt x="24" y="396"/>
                  </a:lnTo>
                  <a:lnTo>
                    <a:pt x="24" y="399"/>
                  </a:lnTo>
                  <a:lnTo>
                    <a:pt x="24" y="403"/>
                  </a:lnTo>
                  <a:lnTo>
                    <a:pt x="24" y="409"/>
                  </a:lnTo>
                  <a:lnTo>
                    <a:pt x="24" y="415"/>
                  </a:lnTo>
                  <a:lnTo>
                    <a:pt x="24" y="421"/>
                  </a:lnTo>
                  <a:lnTo>
                    <a:pt x="24" y="428"/>
                  </a:lnTo>
                  <a:lnTo>
                    <a:pt x="24" y="436"/>
                  </a:lnTo>
                  <a:lnTo>
                    <a:pt x="25" y="443"/>
                  </a:lnTo>
                  <a:lnTo>
                    <a:pt x="25" y="452"/>
                  </a:lnTo>
                  <a:lnTo>
                    <a:pt x="25" y="462"/>
                  </a:lnTo>
                  <a:lnTo>
                    <a:pt x="25" y="472"/>
                  </a:lnTo>
                  <a:lnTo>
                    <a:pt x="25" y="482"/>
                  </a:lnTo>
                  <a:lnTo>
                    <a:pt x="25" y="492"/>
                  </a:lnTo>
                  <a:lnTo>
                    <a:pt x="25" y="503"/>
                  </a:lnTo>
                  <a:lnTo>
                    <a:pt x="25" y="516"/>
                  </a:lnTo>
                  <a:lnTo>
                    <a:pt x="25" y="527"/>
                  </a:lnTo>
                  <a:lnTo>
                    <a:pt x="25" y="539"/>
                  </a:lnTo>
                  <a:lnTo>
                    <a:pt x="26" y="552"/>
                  </a:lnTo>
                  <a:lnTo>
                    <a:pt x="26" y="564"/>
                  </a:lnTo>
                  <a:lnTo>
                    <a:pt x="26" y="578"/>
                  </a:lnTo>
                  <a:lnTo>
                    <a:pt x="26" y="591"/>
                  </a:lnTo>
                  <a:lnTo>
                    <a:pt x="26" y="604"/>
                  </a:lnTo>
                  <a:lnTo>
                    <a:pt x="26" y="619"/>
                  </a:lnTo>
                  <a:lnTo>
                    <a:pt x="26" y="632"/>
                  </a:lnTo>
                  <a:lnTo>
                    <a:pt x="26" y="647"/>
                  </a:lnTo>
                  <a:lnTo>
                    <a:pt x="26" y="662"/>
                  </a:lnTo>
                  <a:lnTo>
                    <a:pt x="27" y="677"/>
                  </a:lnTo>
                  <a:lnTo>
                    <a:pt x="27" y="691"/>
                  </a:lnTo>
                  <a:lnTo>
                    <a:pt x="27" y="707"/>
                  </a:lnTo>
                  <a:lnTo>
                    <a:pt x="27" y="722"/>
                  </a:lnTo>
                  <a:lnTo>
                    <a:pt x="27" y="738"/>
                  </a:lnTo>
                  <a:lnTo>
                    <a:pt x="27" y="753"/>
                  </a:lnTo>
                  <a:lnTo>
                    <a:pt x="27" y="683"/>
                  </a:lnTo>
                  <a:lnTo>
                    <a:pt x="27" y="628"/>
                  </a:lnTo>
                  <a:lnTo>
                    <a:pt x="27" y="581"/>
                  </a:lnTo>
                  <a:lnTo>
                    <a:pt x="28" y="542"/>
                  </a:lnTo>
                  <a:lnTo>
                    <a:pt x="28" y="510"/>
                  </a:lnTo>
                  <a:lnTo>
                    <a:pt x="28" y="483"/>
                  </a:lnTo>
                  <a:lnTo>
                    <a:pt x="28" y="461"/>
                  </a:lnTo>
                  <a:lnTo>
                    <a:pt x="28" y="442"/>
                  </a:lnTo>
                  <a:lnTo>
                    <a:pt x="28" y="427"/>
                  </a:lnTo>
                  <a:lnTo>
                    <a:pt x="28" y="415"/>
                  </a:lnTo>
                  <a:lnTo>
                    <a:pt x="28" y="403"/>
                  </a:lnTo>
                  <a:lnTo>
                    <a:pt x="28" y="396"/>
                  </a:lnTo>
                  <a:lnTo>
                    <a:pt x="28" y="389"/>
                  </a:lnTo>
                  <a:lnTo>
                    <a:pt x="29" y="385"/>
                  </a:lnTo>
                  <a:lnTo>
                    <a:pt x="29" y="381"/>
                  </a:lnTo>
                  <a:lnTo>
                    <a:pt x="29" y="380"/>
                  </a:lnTo>
                  <a:lnTo>
                    <a:pt x="29" y="379"/>
                  </a:lnTo>
                  <a:lnTo>
                    <a:pt x="29" y="380"/>
                  </a:lnTo>
                  <a:lnTo>
                    <a:pt x="29" y="382"/>
                  </a:lnTo>
                  <a:lnTo>
                    <a:pt x="29" y="385"/>
                  </a:lnTo>
                  <a:lnTo>
                    <a:pt x="29" y="388"/>
                  </a:lnTo>
                  <a:lnTo>
                    <a:pt x="29" y="392"/>
                  </a:lnTo>
                  <a:lnTo>
                    <a:pt x="30" y="398"/>
                  </a:lnTo>
                  <a:lnTo>
                    <a:pt x="30" y="405"/>
                  </a:lnTo>
                  <a:lnTo>
                    <a:pt x="30" y="410"/>
                  </a:lnTo>
                  <a:lnTo>
                    <a:pt x="30" y="418"/>
                  </a:lnTo>
                  <a:lnTo>
                    <a:pt x="30" y="426"/>
                  </a:lnTo>
                  <a:lnTo>
                    <a:pt x="30" y="435"/>
                  </a:lnTo>
                  <a:lnTo>
                    <a:pt x="30" y="443"/>
                  </a:lnTo>
                  <a:lnTo>
                    <a:pt x="30" y="452"/>
                  </a:lnTo>
                  <a:lnTo>
                    <a:pt x="30" y="462"/>
                  </a:lnTo>
                  <a:lnTo>
                    <a:pt x="31" y="472"/>
                  </a:lnTo>
                  <a:lnTo>
                    <a:pt x="31" y="483"/>
                  </a:lnTo>
                  <a:lnTo>
                    <a:pt x="31" y="494"/>
                  </a:lnTo>
                  <a:lnTo>
                    <a:pt x="31" y="507"/>
                  </a:lnTo>
                  <a:lnTo>
                    <a:pt x="31" y="518"/>
                  </a:lnTo>
                  <a:lnTo>
                    <a:pt x="31" y="530"/>
                  </a:lnTo>
                  <a:lnTo>
                    <a:pt x="31" y="542"/>
                  </a:lnTo>
                  <a:lnTo>
                    <a:pt x="31" y="556"/>
                  </a:lnTo>
                  <a:lnTo>
                    <a:pt x="31" y="569"/>
                  </a:lnTo>
                  <a:lnTo>
                    <a:pt x="31" y="582"/>
                  </a:lnTo>
                  <a:lnTo>
                    <a:pt x="32" y="596"/>
                  </a:lnTo>
                  <a:lnTo>
                    <a:pt x="32" y="610"/>
                  </a:lnTo>
                  <a:lnTo>
                    <a:pt x="32" y="624"/>
                  </a:lnTo>
                  <a:lnTo>
                    <a:pt x="32" y="639"/>
                  </a:lnTo>
                  <a:lnTo>
                    <a:pt x="32" y="653"/>
                  </a:lnTo>
                  <a:lnTo>
                    <a:pt x="32" y="668"/>
                  </a:lnTo>
                  <a:lnTo>
                    <a:pt x="32" y="683"/>
                  </a:lnTo>
                  <a:lnTo>
                    <a:pt x="32" y="622"/>
                  </a:lnTo>
                  <a:lnTo>
                    <a:pt x="32" y="571"/>
                  </a:lnTo>
                  <a:lnTo>
                    <a:pt x="34" y="530"/>
                  </a:lnTo>
                  <a:lnTo>
                    <a:pt x="34" y="496"/>
                  </a:lnTo>
                  <a:lnTo>
                    <a:pt x="34" y="467"/>
                  </a:lnTo>
                  <a:lnTo>
                    <a:pt x="34" y="442"/>
                  </a:lnTo>
                  <a:lnTo>
                    <a:pt x="34" y="422"/>
                  </a:lnTo>
                  <a:lnTo>
                    <a:pt x="34" y="406"/>
                  </a:lnTo>
                  <a:lnTo>
                    <a:pt x="34" y="391"/>
                  </a:lnTo>
                  <a:lnTo>
                    <a:pt x="34" y="380"/>
                  </a:lnTo>
                  <a:lnTo>
                    <a:pt x="34" y="371"/>
                  </a:lnTo>
                  <a:lnTo>
                    <a:pt x="35" y="365"/>
                  </a:lnTo>
                  <a:lnTo>
                    <a:pt x="35" y="359"/>
                  </a:lnTo>
                  <a:lnTo>
                    <a:pt x="35" y="356"/>
                  </a:lnTo>
                  <a:lnTo>
                    <a:pt x="35" y="353"/>
                  </a:lnTo>
                  <a:lnTo>
                    <a:pt x="35" y="352"/>
                  </a:lnTo>
                  <a:lnTo>
                    <a:pt x="35" y="352"/>
                  </a:lnTo>
                  <a:lnTo>
                    <a:pt x="35" y="353"/>
                  </a:lnTo>
                  <a:lnTo>
                    <a:pt x="35" y="356"/>
                  </a:lnTo>
                  <a:lnTo>
                    <a:pt x="35" y="359"/>
                  </a:lnTo>
                  <a:lnTo>
                    <a:pt x="35" y="363"/>
                  </a:lnTo>
                  <a:lnTo>
                    <a:pt x="36" y="368"/>
                  </a:lnTo>
                  <a:lnTo>
                    <a:pt x="36" y="373"/>
                  </a:lnTo>
                  <a:lnTo>
                    <a:pt x="36" y="380"/>
                  </a:lnTo>
                  <a:lnTo>
                    <a:pt x="36" y="388"/>
                  </a:lnTo>
                  <a:lnTo>
                    <a:pt x="36" y="395"/>
                  </a:lnTo>
                  <a:lnTo>
                    <a:pt x="36" y="403"/>
                  </a:lnTo>
                  <a:lnTo>
                    <a:pt x="36" y="412"/>
                  </a:lnTo>
                  <a:lnTo>
                    <a:pt x="36" y="421"/>
                  </a:lnTo>
                  <a:lnTo>
                    <a:pt x="36" y="431"/>
                  </a:lnTo>
                  <a:lnTo>
                    <a:pt x="37" y="441"/>
                  </a:lnTo>
                  <a:lnTo>
                    <a:pt x="37" y="451"/>
                  </a:lnTo>
                  <a:lnTo>
                    <a:pt x="37" y="462"/>
                  </a:lnTo>
                  <a:lnTo>
                    <a:pt x="37" y="473"/>
                  </a:lnTo>
                  <a:lnTo>
                    <a:pt x="37" y="486"/>
                  </a:lnTo>
                  <a:lnTo>
                    <a:pt x="37" y="498"/>
                  </a:lnTo>
                  <a:lnTo>
                    <a:pt x="37" y="510"/>
                  </a:lnTo>
                  <a:lnTo>
                    <a:pt x="37" y="523"/>
                  </a:lnTo>
                  <a:lnTo>
                    <a:pt x="37" y="536"/>
                  </a:lnTo>
                  <a:lnTo>
                    <a:pt x="38" y="549"/>
                  </a:lnTo>
                  <a:lnTo>
                    <a:pt x="38" y="562"/>
                  </a:lnTo>
                  <a:lnTo>
                    <a:pt x="38" y="577"/>
                  </a:lnTo>
                  <a:lnTo>
                    <a:pt x="38" y="591"/>
                  </a:lnTo>
                  <a:lnTo>
                    <a:pt x="38" y="605"/>
                  </a:lnTo>
                  <a:lnTo>
                    <a:pt x="38" y="620"/>
                  </a:lnTo>
                  <a:lnTo>
                    <a:pt x="38" y="634"/>
                  </a:lnTo>
                  <a:lnTo>
                    <a:pt x="38" y="650"/>
                  </a:lnTo>
                  <a:lnTo>
                    <a:pt x="38" y="664"/>
                  </a:lnTo>
                  <a:lnTo>
                    <a:pt x="38" y="680"/>
                  </a:lnTo>
                  <a:lnTo>
                    <a:pt x="39" y="695"/>
                  </a:lnTo>
                  <a:lnTo>
                    <a:pt x="39" y="711"/>
                  </a:lnTo>
                  <a:lnTo>
                    <a:pt x="39" y="728"/>
                  </a:lnTo>
                  <a:lnTo>
                    <a:pt x="39" y="743"/>
                  </a:lnTo>
                  <a:lnTo>
                    <a:pt x="39" y="675"/>
                  </a:lnTo>
                  <a:lnTo>
                    <a:pt x="39" y="620"/>
                  </a:lnTo>
                  <a:lnTo>
                    <a:pt x="39" y="574"/>
                  </a:lnTo>
                  <a:lnTo>
                    <a:pt x="39" y="537"/>
                  </a:lnTo>
                  <a:lnTo>
                    <a:pt x="39" y="506"/>
                  </a:lnTo>
                  <a:lnTo>
                    <a:pt x="40" y="479"/>
                  </a:lnTo>
                  <a:lnTo>
                    <a:pt x="40" y="457"/>
                  </a:lnTo>
                  <a:lnTo>
                    <a:pt x="40" y="439"/>
                  </a:lnTo>
                  <a:lnTo>
                    <a:pt x="40" y="423"/>
                  </a:lnTo>
                  <a:lnTo>
                    <a:pt x="40" y="411"/>
                  </a:lnTo>
                  <a:lnTo>
                    <a:pt x="40" y="401"/>
                  </a:lnTo>
                  <a:lnTo>
                    <a:pt x="40" y="393"/>
                  </a:lnTo>
                  <a:lnTo>
                    <a:pt x="40" y="387"/>
                  </a:lnTo>
                  <a:lnTo>
                    <a:pt x="40" y="382"/>
                  </a:lnTo>
                  <a:lnTo>
                    <a:pt x="40" y="379"/>
                  </a:lnTo>
                  <a:lnTo>
                    <a:pt x="41" y="378"/>
                  </a:lnTo>
                  <a:lnTo>
                    <a:pt x="41" y="378"/>
                  </a:lnTo>
                  <a:lnTo>
                    <a:pt x="41" y="378"/>
                  </a:lnTo>
                  <a:lnTo>
                    <a:pt x="41" y="380"/>
                  </a:lnTo>
                  <a:lnTo>
                    <a:pt x="41" y="383"/>
                  </a:lnTo>
                  <a:lnTo>
                    <a:pt x="41" y="387"/>
                  </a:lnTo>
                  <a:lnTo>
                    <a:pt x="41" y="391"/>
                  </a:lnTo>
                  <a:lnTo>
                    <a:pt x="41" y="397"/>
                  </a:lnTo>
                  <a:lnTo>
                    <a:pt x="41" y="402"/>
                  </a:lnTo>
                  <a:lnTo>
                    <a:pt x="42" y="409"/>
                  </a:lnTo>
                  <a:lnTo>
                    <a:pt x="42" y="417"/>
                  </a:lnTo>
                  <a:lnTo>
                    <a:pt x="42" y="425"/>
                  </a:lnTo>
                  <a:lnTo>
                    <a:pt x="42" y="433"/>
                  </a:lnTo>
                  <a:lnTo>
                    <a:pt x="42" y="442"/>
                  </a:lnTo>
                  <a:lnTo>
                    <a:pt x="42" y="451"/>
                  </a:lnTo>
                  <a:lnTo>
                    <a:pt x="42" y="461"/>
                  </a:lnTo>
                  <a:lnTo>
                    <a:pt x="42" y="472"/>
                  </a:lnTo>
                  <a:lnTo>
                    <a:pt x="42" y="482"/>
                  </a:lnTo>
                  <a:lnTo>
                    <a:pt x="44" y="493"/>
                  </a:lnTo>
                  <a:lnTo>
                    <a:pt x="44" y="506"/>
                  </a:lnTo>
                  <a:lnTo>
                    <a:pt x="44" y="518"/>
                  </a:lnTo>
                  <a:lnTo>
                    <a:pt x="44" y="530"/>
                  </a:lnTo>
                  <a:lnTo>
                    <a:pt x="44" y="542"/>
                  </a:lnTo>
                  <a:lnTo>
                    <a:pt x="44" y="556"/>
                  </a:lnTo>
                  <a:lnTo>
                    <a:pt x="44" y="568"/>
                  </a:lnTo>
                  <a:lnTo>
                    <a:pt x="44" y="518"/>
                  </a:lnTo>
                  <a:lnTo>
                    <a:pt x="44" y="477"/>
                  </a:lnTo>
                  <a:lnTo>
                    <a:pt x="44" y="441"/>
                  </a:lnTo>
                  <a:lnTo>
                    <a:pt x="45" y="412"/>
                  </a:lnTo>
                  <a:lnTo>
                    <a:pt x="45" y="389"/>
                  </a:lnTo>
                  <a:lnTo>
                    <a:pt x="45" y="368"/>
                  </a:lnTo>
                  <a:lnTo>
                    <a:pt x="45" y="351"/>
                  </a:lnTo>
                  <a:lnTo>
                    <a:pt x="45" y="338"/>
                  </a:lnTo>
                  <a:lnTo>
                    <a:pt x="45" y="326"/>
                  </a:lnTo>
                  <a:lnTo>
                    <a:pt x="45" y="317"/>
                  </a:lnTo>
                  <a:lnTo>
                    <a:pt x="45" y="310"/>
                  </a:lnTo>
                  <a:lnTo>
                    <a:pt x="45" y="305"/>
                  </a:lnTo>
                  <a:lnTo>
                    <a:pt x="46" y="301"/>
                  </a:lnTo>
                  <a:lnTo>
                    <a:pt x="46" y="299"/>
                  </a:lnTo>
                  <a:lnTo>
                    <a:pt x="46" y="298"/>
                  </a:lnTo>
                  <a:lnTo>
                    <a:pt x="46" y="298"/>
                  </a:lnTo>
                  <a:lnTo>
                    <a:pt x="46" y="299"/>
                  </a:lnTo>
                  <a:lnTo>
                    <a:pt x="46" y="301"/>
                  </a:lnTo>
                  <a:lnTo>
                    <a:pt x="46" y="305"/>
                  </a:lnTo>
                  <a:lnTo>
                    <a:pt x="46" y="309"/>
                  </a:lnTo>
                  <a:lnTo>
                    <a:pt x="46" y="314"/>
                  </a:lnTo>
                  <a:lnTo>
                    <a:pt x="47" y="319"/>
                  </a:lnTo>
                  <a:lnTo>
                    <a:pt x="47" y="326"/>
                  </a:lnTo>
                  <a:lnTo>
                    <a:pt x="47" y="332"/>
                  </a:lnTo>
                  <a:lnTo>
                    <a:pt x="47" y="340"/>
                  </a:lnTo>
                  <a:lnTo>
                    <a:pt x="47" y="349"/>
                  </a:lnTo>
                  <a:lnTo>
                    <a:pt x="47" y="357"/>
                  </a:lnTo>
                  <a:lnTo>
                    <a:pt x="47" y="367"/>
                  </a:lnTo>
                  <a:lnTo>
                    <a:pt x="47" y="376"/>
                  </a:lnTo>
                  <a:lnTo>
                    <a:pt x="47" y="387"/>
                  </a:lnTo>
                  <a:lnTo>
                    <a:pt x="47" y="397"/>
                  </a:lnTo>
                  <a:lnTo>
                    <a:pt x="48" y="408"/>
                  </a:lnTo>
                  <a:lnTo>
                    <a:pt x="48" y="419"/>
                  </a:lnTo>
                  <a:lnTo>
                    <a:pt x="48" y="431"/>
                  </a:lnTo>
                  <a:lnTo>
                    <a:pt x="48" y="443"/>
                  </a:lnTo>
                  <a:lnTo>
                    <a:pt x="48" y="456"/>
                  </a:lnTo>
                  <a:lnTo>
                    <a:pt x="48" y="468"/>
                  </a:lnTo>
                  <a:lnTo>
                    <a:pt x="48" y="481"/>
                  </a:lnTo>
                  <a:lnTo>
                    <a:pt x="48" y="494"/>
                  </a:lnTo>
                  <a:lnTo>
                    <a:pt x="48" y="508"/>
                  </a:lnTo>
                  <a:lnTo>
                    <a:pt x="49" y="522"/>
                  </a:lnTo>
                  <a:lnTo>
                    <a:pt x="49" y="536"/>
                  </a:lnTo>
                  <a:lnTo>
                    <a:pt x="49" y="550"/>
                  </a:lnTo>
                  <a:lnTo>
                    <a:pt x="49" y="564"/>
                  </a:lnTo>
                  <a:lnTo>
                    <a:pt x="49" y="580"/>
                  </a:lnTo>
                  <a:lnTo>
                    <a:pt x="49" y="594"/>
                  </a:lnTo>
                  <a:lnTo>
                    <a:pt x="49" y="610"/>
                  </a:lnTo>
                  <a:lnTo>
                    <a:pt x="49" y="625"/>
                  </a:lnTo>
                  <a:lnTo>
                    <a:pt x="49" y="641"/>
                  </a:lnTo>
                  <a:lnTo>
                    <a:pt x="50" y="657"/>
                  </a:lnTo>
                  <a:lnTo>
                    <a:pt x="50" y="673"/>
                  </a:lnTo>
                  <a:lnTo>
                    <a:pt x="50" y="689"/>
                  </a:lnTo>
                  <a:lnTo>
                    <a:pt x="50" y="705"/>
                  </a:lnTo>
                  <a:lnTo>
                    <a:pt x="50" y="722"/>
                  </a:lnTo>
                  <a:lnTo>
                    <a:pt x="50" y="739"/>
                  </a:lnTo>
                  <a:lnTo>
                    <a:pt x="50" y="755"/>
                  </a:lnTo>
                  <a:lnTo>
                    <a:pt x="50" y="772"/>
                  </a:lnTo>
                  <a:lnTo>
                    <a:pt x="50" y="789"/>
                  </a:lnTo>
                  <a:lnTo>
                    <a:pt x="50" y="715"/>
                  </a:lnTo>
                  <a:lnTo>
                    <a:pt x="51" y="655"/>
                  </a:lnTo>
                  <a:lnTo>
                    <a:pt x="51" y="608"/>
                  </a:lnTo>
                  <a:lnTo>
                    <a:pt x="51" y="568"/>
                  </a:lnTo>
                  <a:lnTo>
                    <a:pt x="51" y="534"/>
                  </a:lnTo>
                  <a:lnTo>
                    <a:pt x="51" y="506"/>
                  </a:lnTo>
                  <a:lnTo>
                    <a:pt x="51" y="482"/>
                  </a:lnTo>
                  <a:lnTo>
                    <a:pt x="51" y="463"/>
                  </a:lnTo>
                  <a:lnTo>
                    <a:pt x="51" y="447"/>
                  </a:lnTo>
                  <a:lnTo>
                    <a:pt x="51" y="433"/>
                  </a:lnTo>
                  <a:lnTo>
                    <a:pt x="52" y="422"/>
                  </a:lnTo>
                  <a:lnTo>
                    <a:pt x="52" y="413"/>
                  </a:lnTo>
                  <a:lnTo>
                    <a:pt x="52" y="407"/>
                  </a:lnTo>
                  <a:lnTo>
                    <a:pt x="52" y="402"/>
                  </a:lnTo>
                  <a:lnTo>
                    <a:pt x="52" y="399"/>
                  </a:lnTo>
                  <a:lnTo>
                    <a:pt x="52" y="397"/>
                  </a:lnTo>
                  <a:lnTo>
                    <a:pt x="52" y="396"/>
                  </a:lnTo>
                  <a:lnTo>
                    <a:pt x="52" y="396"/>
                  </a:lnTo>
                  <a:lnTo>
                    <a:pt x="52" y="398"/>
                  </a:lnTo>
                  <a:lnTo>
                    <a:pt x="54" y="400"/>
                  </a:lnTo>
                  <a:lnTo>
                    <a:pt x="54" y="403"/>
                  </a:lnTo>
                  <a:lnTo>
                    <a:pt x="54" y="408"/>
                  </a:lnTo>
                  <a:lnTo>
                    <a:pt x="54" y="413"/>
                  </a:lnTo>
                  <a:lnTo>
                    <a:pt x="54" y="419"/>
                  </a:lnTo>
                  <a:lnTo>
                    <a:pt x="54" y="426"/>
                  </a:lnTo>
                  <a:lnTo>
                    <a:pt x="54" y="432"/>
                  </a:lnTo>
                  <a:lnTo>
                    <a:pt x="54" y="440"/>
                  </a:lnTo>
                  <a:lnTo>
                    <a:pt x="54" y="449"/>
                  </a:lnTo>
                  <a:lnTo>
                    <a:pt x="54" y="457"/>
                  </a:lnTo>
                  <a:lnTo>
                    <a:pt x="55" y="467"/>
                  </a:lnTo>
                  <a:lnTo>
                    <a:pt x="55" y="477"/>
                  </a:lnTo>
                  <a:lnTo>
                    <a:pt x="55" y="487"/>
                  </a:lnTo>
                  <a:lnTo>
                    <a:pt x="55" y="497"/>
                  </a:lnTo>
                  <a:lnTo>
                    <a:pt x="55" y="508"/>
                  </a:lnTo>
                  <a:lnTo>
                    <a:pt x="55" y="520"/>
                  </a:lnTo>
                  <a:lnTo>
                    <a:pt x="55" y="531"/>
                  </a:lnTo>
                  <a:lnTo>
                    <a:pt x="55" y="543"/>
                  </a:lnTo>
                  <a:lnTo>
                    <a:pt x="55" y="556"/>
                  </a:lnTo>
                  <a:lnTo>
                    <a:pt x="56" y="507"/>
                  </a:lnTo>
                  <a:lnTo>
                    <a:pt x="56" y="466"/>
                  </a:lnTo>
                  <a:lnTo>
                    <a:pt x="56" y="431"/>
                  </a:lnTo>
                  <a:lnTo>
                    <a:pt x="56" y="402"/>
                  </a:lnTo>
                  <a:lnTo>
                    <a:pt x="56" y="379"/>
                  </a:lnTo>
                  <a:lnTo>
                    <a:pt x="56" y="358"/>
                  </a:lnTo>
                  <a:lnTo>
                    <a:pt x="56" y="341"/>
                  </a:lnTo>
                  <a:lnTo>
                    <a:pt x="56" y="328"/>
                  </a:lnTo>
                  <a:lnTo>
                    <a:pt x="56" y="317"/>
                  </a:lnTo>
                  <a:lnTo>
                    <a:pt x="57" y="308"/>
                  </a:lnTo>
                  <a:lnTo>
                    <a:pt x="57" y="301"/>
                  </a:lnTo>
                  <a:lnTo>
                    <a:pt x="57" y="296"/>
                  </a:lnTo>
                  <a:lnTo>
                    <a:pt x="57" y="292"/>
                  </a:lnTo>
                  <a:lnTo>
                    <a:pt x="57" y="290"/>
                  </a:lnTo>
                  <a:lnTo>
                    <a:pt x="57" y="289"/>
                  </a:lnTo>
                  <a:lnTo>
                    <a:pt x="57" y="289"/>
                  </a:lnTo>
                  <a:lnTo>
                    <a:pt x="57" y="290"/>
                  </a:lnTo>
                  <a:lnTo>
                    <a:pt x="57" y="292"/>
                  </a:lnTo>
                  <a:lnTo>
                    <a:pt x="57" y="296"/>
                  </a:lnTo>
                  <a:lnTo>
                    <a:pt x="58" y="300"/>
                  </a:lnTo>
                  <a:lnTo>
                    <a:pt x="58" y="306"/>
                  </a:lnTo>
                  <a:lnTo>
                    <a:pt x="58" y="311"/>
                  </a:lnTo>
                  <a:lnTo>
                    <a:pt x="58" y="318"/>
                  </a:lnTo>
                  <a:lnTo>
                    <a:pt x="58" y="325"/>
                  </a:lnTo>
                  <a:lnTo>
                    <a:pt x="58" y="332"/>
                  </a:lnTo>
                  <a:lnTo>
                    <a:pt x="58" y="340"/>
                  </a:lnTo>
                  <a:lnTo>
                    <a:pt x="58" y="349"/>
                  </a:lnTo>
                  <a:lnTo>
                    <a:pt x="58" y="358"/>
                  </a:lnTo>
                  <a:lnTo>
                    <a:pt x="59" y="368"/>
                  </a:lnTo>
                  <a:lnTo>
                    <a:pt x="59" y="378"/>
                  </a:lnTo>
                  <a:lnTo>
                    <a:pt x="59" y="389"/>
                  </a:lnTo>
                  <a:lnTo>
                    <a:pt x="59" y="400"/>
                  </a:lnTo>
                  <a:lnTo>
                    <a:pt x="59" y="411"/>
                  </a:lnTo>
                  <a:lnTo>
                    <a:pt x="59" y="423"/>
                  </a:lnTo>
                  <a:lnTo>
                    <a:pt x="59" y="435"/>
                  </a:lnTo>
                  <a:lnTo>
                    <a:pt x="59" y="448"/>
                  </a:lnTo>
                  <a:lnTo>
                    <a:pt x="59" y="460"/>
                  </a:lnTo>
                  <a:lnTo>
                    <a:pt x="60" y="473"/>
                  </a:lnTo>
                  <a:lnTo>
                    <a:pt x="60" y="487"/>
                  </a:lnTo>
                  <a:lnTo>
                    <a:pt x="60" y="500"/>
                  </a:lnTo>
                  <a:lnTo>
                    <a:pt x="60" y="514"/>
                  </a:lnTo>
                  <a:lnTo>
                    <a:pt x="60" y="528"/>
                  </a:lnTo>
                  <a:lnTo>
                    <a:pt x="60" y="542"/>
                  </a:lnTo>
                  <a:lnTo>
                    <a:pt x="60" y="557"/>
                  </a:lnTo>
                  <a:lnTo>
                    <a:pt x="60" y="572"/>
                  </a:lnTo>
                  <a:lnTo>
                    <a:pt x="60" y="587"/>
                  </a:lnTo>
                  <a:lnTo>
                    <a:pt x="60" y="602"/>
                  </a:lnTo>
                  <a:lnTo>
                    <a:pt x="61" y="618"/>
                  </a:lnTo>
                  <a:lnTo>
                    <a:pt x="61" y="633"/>
                  </a:lnTo>
                  <a:lnTo>
                    <a:pt x="61" y="649"/>
                  </a:lnTo>
                  <a:lnTo>
                    <a:pt x="61" y="665"/>
                  </a:lnTo>
                  <a:lnTo>
                    <a:pt x="61" y="681"/>
                  </a:lnTo>
                  <a:lnTo>
                    <a:pt x="61" y="698"/>
                  </a:lnTo>
                  <a:lnTo>
                    <a:pt x="61" y="714"/>
                  </a:lnTo>
                  <a:lnTo>
                    <a:pt x="61" y="731"/>
                  </a:lnTo>
                  <a:lnTo>
                    <a:pt x="61" y="748"/>
                  </a:lnTo>
                  <a:lnTo>
                    <a:pt x="62" y="679"/>
                  </a:lnTo>
                  <a:lnTo>
                    <a:pt x="62" y="624"/>
                  </a:lnTo>
                  <a:lnTo>
                    <a:pt x="62" y="579"/>
                  </a:lnTo>
                  <a:lnTo>
                    <a:pt x="62" y="541"/>
                  </a:lnTo>
                  <a:lnTo>
                    <a:pt x="62" y="509"/>
                  </a:lnTo>
                  <a:lnTo>
                    <a:pt x="62" y="483"/>
                  </a:lnTo>
                  <a:lnTo>
                    <a:pt x="62" y="461"/>
                  </a:lnTo>
                  <a:lnTo>
                    <a:pt x="62" y="442"/>
                  </a:lnTo>
                  <a:lnTo>
                    <a:pt x="62" y="428"/>
                  </a:lnTo>
                  <a:lnTo>
                    <a:pt x="64" y="415"/>
                  </a:lnTo>
                  <a:lnTo>
                    <a:pt x="64" y="405"/>
                  </a:lnTo>
                  <a:lnTo>
                    <a:pt x="64" y="397"/>
                  </a:lnTo>
                  <a:lnTo>
                    <a:pt x="64" y="391"/>
                  </a:lnTo>
                  <a:lnTo>
                    <a:pt x="64" y="387"/>
                  </a:lnTo>
                  <a:lnTo>
                    <a:pt x="64" y="383"/>
                  </a:lnTo>
                  <a:lnTo>
                    <a:pt x="64" y="382"/>
                  </a:lnTo>
                  <a:lnTo>
                    <a:pt x="64" y="381"/>
                  </a:lnTo>
                  <a:lnTo>
                    <a:pt x="64" y="382"/>
                  </a:lnTo>
                  <a:lnTo>
                    <a:pt x="64" y="385"/>
                  </a:lnTo>
                  <a:lnTo>
                    <a:pt x="65" y="387"/>
                  </a:lnTo>
                  <a:lnTo>
                    <a:pt x="65" y="391"/>
                  </a:lnTo>
                  <a:lnTo>
                    <a:pt x="65" y="396"/>
                  </a:lnTo>
                  <a:lnTo>
                    <a:pt x="65" y="400"/>
                  </a:lnTo>
                  <a:lnTo>
                    <a:pt x="65" y="407"/>
                  </a:lnTo>
                  <a:lnTo>
                    <a:pt x="65" y="413"/>
                  </a:lnTo>
                  <a:lnTo>
                    <a:pt x="65" y="421"/>
                  </a:lnTo>
                  <a:lnTo>
                    <a:pt x="65" y="429"/>
                  </a:lnTo>
                  <a:lnTo>
                    <a:pt x="65" y="437"/>
                  </a:lnTo>
                  <a:lnTo>
                    <a:pt x="66" y="446"/>
                  </a:lnTo>
                  <a:lnTo>
                    <a:pt x="66" y="456"/>
                  </a:lnTo>
                  <a:lnTo>
                    <a:pt x="66" y="466"/>
                  </a:lnTo>
                  <a:lnTo>
                    <a:pt x="66" y="476"/>
                  </a:lnTo>
                  <a:lnTo>
                    <a:pt x="66" y="487"/>
                  </a:lnTo>
                  <a:lnTo>
                    <a:pt x="66" y="498"/>
                  </a:lnTo>
                  <a:lnTo>
                    <a:pt x="66" y="509"/>
                  </a:lnTo>
                  <a:lnTo>
                    <a:pt x="66" y="521"/>
                  </a:lnTo>
                  <a:lnTo>
                    <a:pt x="66" y="533"/>
                  </a:lnTo>
                  <a:lnTo>
                    <a:pt x="67" y="547"/>
                  </a:lnTo>
                  <a:lnTo>
                    <a:pt x="67" y="559"/>
                  </a:lnTo>
                  <a:lnTo>
                    <a:pt x="67" y="572"/>
                  </a:lnTo>
                  <a:lnTo>
                    <a:pt x="67" y="586"/>
                  </a:lnTo>
                  <a:lnTo>
                    <a:pt x="67" y="533"/>
                  </a:lnTo>
                  <a:lnTo>
                    <a:pt x="67" y="491"/>
                  </a:lnTo>
                  <a:lnTo>
                    <a:pt x="67" y="456"/>
                  </a:lnTo>
                  <a:lnTo>
                    <a:pt x="67" y="426"/>
                  </a:lnTo>
                  <a:lnTo>
                    <a:pt x="67" y="401"/>
                  </a:lnTo>
                  <a:lnTo>
                    <a:pt x="67" y="380"/>
                  </a:lnTo>
                  <a:lnTo>
                    <a:pt x="68" y="362"/>
                  </a:lnTo>
                  <a:lnTo>
                    <a:pt x="68" y="348"/>
                  </a:lnTo>
                  <a:lnTo>
                    <a:pt x="68" y="337"/>
                  </a:lnTo>
                  <a:lnTo>
                    <a:pt x="68" y="327"/>
                  </a:lnTo>
                  <a:lnTo>
                    <a:pt x="68" y="320"/>
                  </a:lnTo>
                  <a:lnTo>
                    <a:pt x="68" y="314"/>
                  </a:lnTo>
                  <a:lnTo>
                    <a:pt x="68" y="310"/>
                  </a:lnTo>
                  <a:lnTo>
                    <a:pt x="68" y="308"/>
                  </a:lnTo>
                  <a:lnTo>
                    <a:pt x="68" y="307"/>
                  </a:lnTo>
                  <a:lnTo>
                    <a:pt x="69" y="307"/>
                  </a:lnTo>
                  <a:lnTo>
                    <a:pt x="69" y="308"/>
                  </a:lnTo>
                  <a:lnTo>
                    <a:pt x="69" y="310"/>
                  </a:lnTo>
                  <a:lnTo>
                    <a:pt x="69" y="312"/>
                  </a:lnTo>
                  <a:lnTo>
                    <a:pt x="69" y="317"/>
                  </a:lnTo>
                  <a:lnTo>
                    <a:pt x="69" y="321"/>
                  </a:lnTo>
                  <a:lnTo>
                    <a:pt x="69" y="327"/>
                  </a:lnTo>
                  <a:lnTo>
                    <a:pt x="69" y="334"/>
                  </a:lnTo>
                  <a:lnTo>
                    <a:pt x="69" y="340"/>
                  </a:lnTo>
                  <a:lnTo>
                    <a:pt x="70" y="348"/>
                  </a:lnTo>
                  <a:lnTo>
                    <a:pt x="70" y="356"/>
                  </a:lnTo>
                  <a:lnTo>
                    <a:pt x="70" y="365"/>
                  </a:lnTo>
                  <a:lnTo>
                    <a:pt x="70" y="373"/>
                  </a:lnTo>
                  <a:lnTo>
                    <a:pt x="70" y="383"/>
                  </a:lnTo>
                  <a:lnTo>
                    <a:pt x="70" y="393"/>
                  </a:lnTo>
                  <a:lnTo>
                    <a:pt x="70" y="403"/>
                  </a:lnTo>
                  <a:lnTo>
                    <a:pt x="70" y="415"/>
                  </a:lnTo>
                  <a:lnTo>
                    <a:pt x="70" y="426"/>
                  </a:lnTo>
                  <a:lnTo>
                    <a:pt x="70" y="438"/>
                  </a:lnTo>
                  <a:lnTo>
                    <a:pt x="71" y="450"/>
                  </a:lnTo>
                  <a:lnTo>
                    <a:pt x="71" y="462"/>
                  </a:lnTo>
                  <a:lnTo>
                    <a:pt x="71" y="474"/>
                  </a:lnTo>
                  <a:lnTo>
                    <a:pt x="71" y="488"/>
                  </a:lnTo>
                  <a:lnTo>
                    <a:pt x="71" y="501"/>
                  </a:lnTo>
                  <a:lnTo>
                    <a:pt x="71" y="514"/>
                  </a:lnTo>
                  <a:lnTo>
                    <a:pt x="71" y="529"/>
                  </a:lnTo>
                  <a:lnTo>
                    <a:pt x="71" y="542"/>
                  </a:lnTo>
                  <a:lnTo>
                    <a:pt x="71" y="557"/>
                  </a:lnTo>
                  <a:lnTo>
                    <a:pt x="72" y="571"/>
                  </a:lnTo>
                  <a:lnTo>
                    <a:pt x="72" y="587"/>
                  </a:lnTo>
                  <a:lnTo>
                    <a:pt x="72" y="601"/>
                  </a:lnTo>
                  <a:lnTo>
                    <a:pt x="72" y="617"/>
                  </a:lnTo>
                  <a:lnTo>
                    <a:pt x="72" y="562"/>
                  </a:lnTo>
                  <a:lnTo>
                    <a:pt x="72" y="519"/>
                  </a:lnTo>
                  <a:lnTo>
                    <a:pt x="72" y="481"/>
                  </a:lnTo>
                  <a:lnTo>
                    <a:pt x="72" y="451"/>
                  </a:lnTo>
                  <a:lnTo>
                    <a:pt x="72" y="426"/>
                  </a:lnTo>
                  <a:lnTo>
                    <a:pt x="74" y="403"/>
                  </a:lnTo>
                  <a:lnTo>
                    <a:pt x="74" y="386"/>
                  </a:lnTo>
                  <a:lnTo>
                    <a:pt x="74" y="371"/>
                  </a:lnTo>
                  <a:lnTo>
                    <a:pt x="74" y="359"/>
                  </a:lnTo>
                  <a:lnTo>
                    <a:pt x="74" y="349"/>
                  </a:lnTo>
                  <a:lnTo>
                    <a:pt x="74" y="341"/>
                  </a:lnTo>
                  <a:lnTo>
                    <a:pt x="74" y="336"/>
                  </a:lnTo>
                  <a:lnTo>
                    <a:pt x="74" y="331"/>
                  </a:lnTo>
                  <a:lnTo>
                    <a:pt x="74" y="329"/>
                  </a:lnTo>
                  <a:lnTo>
                    <a:pt x="74" y="327"/>
                  </a:lnTo>
                  <a:lnTo>
                    <a:pt x="75" y="327"/>
                  </a:lnTo>
                  <a:lnTo>
                    <a:pt x="75" y="328"/>
                  </a:lnTo>
                  <a:lnTo>
                    <a:pt x="75" y="330"/>
                  </a:lnTo>
                  <a:lnTo>
                    <a:pt x="75" y="334"/>
                  </a:lnTo>
                  <a:lnTo>
                    <a:pt x="75" y="337"/>
                  </a:lnTo>
                  <a:lnTo>
                    <a:pt x="75" y="341"/>
                  </a:lnTo>
                  <a:lnTo>
                    <a:pt x="75" y="347"/>
                  </a:lnTo>
                  <a:lnTo>
                    <a:pt x="75" y="353"/>
                  </a:lnTo>
                  <a:lnTo>
                    <a:pt x="75" y="360"/>
                  </a:lnTo>
                  <a:lnTo>
                    <a:pt x="76" y="367"/>
                  </a:lnTo>
                  <a:lnTo>
                    <a:pt x="76" y="376"/>
                  </a:lnTo>
                  <a:lnTo>
                    <a:pt x="76" y="383"/>
                  </a:lnTo>
                  <a:lnTo>
                    <a:pt x="76" y="393"/>
                  </a:lnTo>
                  <a:lnTo>
                    <a:pt x="76" y="402"/>
                  </a:lnTo>
                  <a:lnTo>
                    <a:pt x="76" y="412"/>
                  </a:lnTo>
                  <a:lnTo>
                    <a:pt x="76" y="423"/>
                  </a:lnTo>
                  <a:lnTo>
                    <a:pt x="76" y="433"/>
                  </a:lnTo>
                  <a:lnTo>
                    <a:pt x="76" y="445"/>
                  </a:lnTo>
                  <a:lnTo>
                    <a:pt x="77" y="457"/>
                  </a:lnTo>
                  <a:lnTo>
                    <a:pt x="77" y="469"/>
                  </a:lnTo>
                  <a:lnTo>
                    <a:pt x="77" y="481"/>
                  </a:lnTo>
                  <a:lnTo>
                    <a:pt x="77" y="493"/>
                  </a:lnTo>
                  <a:lnTo>
                    <a:pt x="77" y="507"/>
                  </a:lnTo>
                  <a:lnTo>
                    <a:pt x="77" y="520"/>
                  </a:lnTo>
                  <a:lnTo>
                    <a:pt x="77" y="533"/>
                  </a:lnTo>
                  <a:lnTo>
                    <a:pt x="77" y="547"/>
                  </a:lnTo>
                  <a:lnTo>
                    <a:pt x="77" y="561"/>
                  </a:lnTo>
                  <a:lnTo>
                    <a:pt x="77" y="576"/>
                  </a:lnTo>
                  <a:lnTo>
                    <a:pt x="78" y="590"/>
                  </a:lnTo>
                  <a:lnTo>
                    <a:pt x="78" y="604"/>
                  </a:lnTo>
                  <a:lnTo>
                    <a:pt x="78" y="619"/>
                  </a:lnTo>
                  <a:lnTo>
                    <a:pt x="78" y="634"/>
                  </a:lnTo>
                  <a:lnTo>
                    <a:pt x="78" y="650"/>
                  </a:lnTo>
                  <a:lnTo>
                    <a:pt x="78" y="665"/>
                  </a:lnTo>
                  <a:lnTo>
                    <a:pt x="78" y="681"/>
                  </a:lnTo>
                  <a:lnTo>
                    <a:pt x="78" y="697"/>
                  </a:lnTo>
                  <a:lnTo>
                    <a:pt x="78" y="713"/>
                  </a:lnTo>
                  <a:lnTo>
                    <a:pt x="79" y="730"/>
                  </a:lnTo>
                  <a:lnTo>
                    <a:pt x="79" y="745"/>
                  </a:lnTo>
                  <a:lnTo>
                    <a:pt x="79" y="762"/>
                  </a:lnTo>
                  <a:lnTo>
                    <a:pt x="79" y="779"/>
                  </a:lnTo>
                  <a:lnTo>
                    <a:pt x="79" y="796"/>
                  </a:lnTo>
                  <a:lnTo>
                    <a:pt x="79" y="813"/>
                  </a:lnTo>
                  <a:lnTo>
                    <a:pt x="79" y="830"/>
                  </a:lnTo>
                  <a:lnTo>
                    <a:pt x="79" y="848"/>
                  </a:lnTo>
                  <a:lnTo>
                    <a:pt x="79" y="865"/>
                  </a:lnTo>
                  <a:lnTo>
                    <a:pt x="80" y="883"/>
                  </a:lnTo>
                  <a:lnTo>
                    <a:pt x="80" y="900"/>
                  </a:lnTo>
                  <a:lnTo>
                    <a:pt x="80" y="917"/>
                  </a:lnTo>
                  <a:lnTo>
                    <a:pt x="80" y="936"/>
                  </a:lnTo>
                  <a:lnTo>
                    <a:pt x="80" y="954"/>
                  </a:lnTo>
                  <a:lnTo>
                    <a:pt x="80" y="972"/>
                  </a:lnTo>
                  <a:lnTo>
                    <a:pt x="80" y="991"/>
                  </a:lnTo>
                  <a:lnTo>
                    <a:pt x="80" y="1008"/>
                  </a:lnTo>
                  <a:lnTo>
                    <a:pt x="80" y="1027"/>
                  </a:lnTo>
                  <a:lnTo>
                    <a:pt x="80" y="1046"/>
                  </a:lnTo>
                  <a:lnTo>
                    <a:pt x="81" y="1064"/>
                  </a:lnTo>
                  <a:lnTo>
                    <a:pt x="81" y="1083"/>
                  </a:lnTo>
                  <a:lnTo>
                    <a:pt x="81" y="959"/>
                  </a:lnTo>
                  <a:lnTo>
                    <a:pt x="81" y="865"/>
                  </a:lnTo>
                  <a:lnTo>
                    <a:pt x="81" y="792"/>
                  </a:lnTo>
                  <a:lnTo>
                    <a:pt x="81" y="732"/>
                  </a:lnTo>
                  <a:lnTo>
                    <a:pt x="81" y="684"/>
                  </a:lnTo>
                  <a:lnTo>
                    <a:pt x="81" y="644"/>
                  </a:lnTo>
                  <a:lnTo>
                    <a:pt x="81" y="611"/>
                  </a:lnTo>
                  <a:lnTo>
                    <a:pt x="82" y="583"/>
                  </a:lnTo>
                  <a:lnTo>
                    <a:pt x="82" y="560"/>
                  </a:lnTo>
                  <a:lnTo>
                    <a:pt x="82" y="540"/>
                  </a:lnTo>
                  <a:lnTo>
                    <a:pt x="82" y="524"/>
                  </a:lnTo>
                  <a:lnTo>
                    <a:pt x="82" y="511"/>
                  </a:lnTo>
                  <a:lnTo>
                    <a:pt x="82" y="500"/>
                  </a:lnTo>
                  <a:lnTo>
                    <a:pt x="82" y="491"/>
                  </a:lnTo>
                  <a:lnTo>
                    <a:pt x="82" y="484"/>
                  </a:lnTo>
                  <a:lnTo>
                    <a:pt x="82" y="480"/>
                  </a:lnTo>
                  <a:lnTo>
                    <a:pt x="84" y="476"/>
                  </a:lnTo>
                  <a:lnTo>
                    <a:pt x="84" y="474"/>
                  </a:lnTo>
                  <a:lnTo>
                    <a:pt x="84" y="473"/>
                  </a:lnTo>
                  <a:lnTo>
                    <a:pt x="84" y="473"/>
                  </a:lnTo>
                  <a:lnTo>
                    <a:pt x="84" y="476"/>
                  </a:lnTo>
                  <a:lnTo>
                    <a:pt x="84" y="478"/>
                  </a:lnTo>
                  <a:lnTo>
                    <a:pt x="84" y="481"/>
                  </a:lnTo>
                  <a:lnTo>
                    <a:pt x="84" y="486"/>
                  </a:lnTo>
                  <a:lnTo>
                    <a:pt x="84" y="491"/>
                  </a:lnTo>
                  <a:lnTo>
                    <a:pt x="84" y="497"/>
                  </a:lnTo>
                  <a:lnTo>
                    <a:pt x="85" y="503"/>
                  </a:lnTo>
                  <a:lnTo>
                    <a:pt x="85" y="510"/>
                  </a:lnTo>
                  <a:lnTo>
                    <a:pt x="85" y="518"/>
                  </a:lnTo>
                  <a:lnTo>
                    <a:pt x="85" y="527"/>
                  </a:lnTo>
                  <a:lnTo>
                    <a:pt x="85" y="536"/>
                  </a:lnTo>
                  <a:lnTo>
                    <a:pt x="85" y="544"/>
                  </a:lnTo>
                  <a:lnTo>
                    <a:pt x="85" y="554"/>
                  </a:lnTo>
                  <a:lnTo>
                    <a:pt x="85" y="564"/>
                  </a:lnTo>
                  <a:lnTo>
                    <a:pt x="85" y="576"/>
                  </a:lnTo>
                  <a:lnTo>
                    <a:pt x="86" y="587"/>
                  </a:lnTo>
                  <a:lnTo>
                    <a:pt x="86" y="598"/>
                  </a:lnTo>
                  <a:lnTo>
                    <a:pt x="86" y="542"/>
                  </a:lnTo>
                  <a:lnTo>
                    <a:pt x="86" y="498"/>
                  </a:lnTo>
                  <a:lnTo>
                    <a:pt x="86" y="460"/>
                  </a:lnTo>
                  <a:lnTo>
                    <a:pt x="86" y="429"/>
                  </a:lnTo>
                  <a:lnTo>
                    <a:pt x="86" y="402"/>
                  </a:lnTo>
                  <a:lnTo>
                    <a:pt x="86" y="381"/>
                  </a:lnTo>
                  <a:lnTo>
                    <a:pt x="86" y="362"/>
                  </a:lnTo>
                  <a:lnTo>
                    <a:pt x="87" y="348"/>
                  </a:lnTo>
                  <a:lnTo>
                    <a:pt x="87" y="335"/>
                  </a:lnTo>
                  <a:lnTo>
                    <a:pt x="87" y="325"/>
                  </a:lnTo>
                  <a:lnTo>
                    <a:pt x="87" y="317"/>
                  </a:lnTo>
                  <a:lnTo>
                    <a:pt x="87" y="311"/>
                  </a:lnTo>
                  <a:lnTo>
                    <a:pt x="87" y="307"/>
                  </a:lnTo>
                  <a:lnTo>
                    <a:pt x="87" y="304"/>
                  </a:lnTo>
                  <a:lnTo>
                    <a:pt x="87" y="302"/>
                  </a:lnTo>
                  <a:lnTo>
                    <a:pt x="87" y="302"/>
                  </a:lnTo>
                  <a:lnTo>
                    <a:pt x="87" y="302"/>
                  </a:lnTo>
                  <a:lnTo>
                    <a:pt x="88" y="305"/>
                  </a:lnTo>
                  <a:lnTo>
                    <a:pt x="88" y="308"/>
                  </a:lnTo>
                  <a:lnTo>
                    <a:pt x="88" y="311"/>
                  </a:lnTo>
                  <a:lnTo>
                    <a:pt x="88" y="316"/>
                  </a:lnTo>
                  <a:lnTo>
                    <a:pt x="88" y="321"/>
                  </a:lnTo>
                  <a:lnTo>
                    <a:pt x="88" y="327"/>
                  </a:lnTo>
                  <a:lnTo>
                    <a:pt x="88" y="334"/>
                  </a:lnTo>
                  <a:lnTo>
                    <a:pt x="88" y="341"/>
                  </a:lnTo>
                  <a:lnTo>
                    <a:pt x="88" y="349"/>
                  </a:lnTo>
                  <a:lnTo>
                    <a:pt x="89" y="358"/>
                  </a:lnTo>
                  <a:lnTo>
                    <a:pt x="89" y="367"/>
                  </a:lnTo>
                  <a:lnTo>
                    <a:pt x="89" y="376"/>
                  </a:lnTo>
                  <a:lnTo>
                    <a:pt x="89" y="386"/>
                  </a:lnTo>
                  <a:lnTo>
                    <a:pt x="89" y="397"/>
                  </a:lnTo>
                  <a:lnTo>
                    <a:pt x="89" y="408"/>
                  </a:lnTo>
                  <a:lnTo>
                    <a:pt x="89" y="419"/>
                  </a:lnTo>
                  <a:lnTo>
                    <a:pt x="89" y="430"/>
                  </a:lnTo>
                  <a:lnTo>
                    <a:pt x="89" y="442"/>
                  </a:lnTo>
                  <a:lnTo>
                    <a:pt x="90" y="455"/>
                  </a:lnTo>
                  <a:lnTo>
                    <a:pt x="90" y="467"/>
                  </a:lnTo>
                  <a:lnTo>
                    <a:pt x="90" y="480"/>
                  </a:lnTo>
                  <a:lnTo>
                    <a:pt x="90" y="493"/>
                  </a:lnTo>
                  <a:lnTo>
                    <a:pt x="90" y="507"/>
                  </a:lnTo>
                  <a:lnTo>
                    <a:pt x="90" y="520"/>
                  </a:lnTo>
                  <a:lnTo>
                    <a:pt x="90" y="534"/>
                  </a:lnTo>
                  <a:lnTo>
                    <a:pt x="90" y="549"/>
                  </a:lnTo>
                  <a:lnTo>
                    <a:pt x="90" y="563"/>
                  </a:lnTo>
                  <a:lnTo>
                    <a:pt x="90" y="578"/>
                  </a:lnTo>
                  <a:lnTo>
                    <a:pt x="91" y="592"/>
                  </a:lnTo>
                  <a:lnTo>
                    <a:pt x="91" y="608"/>
                  </a:lnTo>
                  <a:lnTo>
                    <a:pt x="91" y="623"/>
                  </a:lnTo>
                  <a:lnTo>
                    <a:pt x="91" y="639"/>
                  </a:lnTo>
                  <a:lnTo>
                    <a:pt x="91" y="654"/>
                  </a:lnTo>
                  <a:lnTo>
                    <a:pt x="91" y="670"/>
                  </a:lnTo>
                  <a:lnTo>
                    <a:pt x="91" y="687"/>
                  </a:lnTo>
                  <a:lnTo>
                    <a:pt x="91" y="702"/>
                  </a:lnTo>
                  <a:lnTo>
                    <a:pt x="91" y="719"/>
                  </a:lnTo>
                  <a:lnTo>
                    <a:pt x="92" y="735"/>
                  </a:lnTo>
                  <a:lnTo>
                    <a:pt x="92" y="752"/>
                  </a:lnTo>
                  <a:lnTo>
                    <a:pt x="92" y="769"/>
                  </a:lnTo>
                  <a:lnTo>
                    <a:pt x="92" y="786"/>
                  </a:lnTo>
                  <a:lnTo>
                    <a:pt x="92" y="803"/>
                  </a:lnTo>
                  <a:lnTo>
                    <a:pt x="92" y="821"/>
                  </a:lnTo>
                  <a:lnTo>
                    <a:pt x="92" y="838"/>
                  </a:lnTo>
                  <a:lnTo>
                    <a:pt x="92" y="758"/>
                  </a:lnTo>
                  <a:lnTo>
                    <a:pt x="92" y="693"/>
                  </a:lnTo>
                  <a:lnTo>
                    <a:pt x="94" y="641"/>
                  </a:lnTo>
                  <a:lnTo>
                    <a:pt x="94" y="598"/>
                  </a:lnTo>
                  <a:lnTo>
                    <a:pt x="94" y="562"/>
                  </a:lnTo>
                  <a:lnTo>
                    <a:pt x="94" y="532"/>
                  </a:lnTo>
                  <a:lnTo>
                    <a:pt x="94" y="507"/>
                  </a:lnTo>
                  <a:lnTo>
                    <a:pt x="94" y="486"/>
                  </a:lnTo>
                  <a:lnTo>
                    <a:pt x="94" y="468"/>
                  </a:lnTo>
                  <a:lnTo>
                    <a:pt x="94" y="453"/>
                  </a:lnTo>
                  <a:lnTo>
                    <a:pt x="94" y="442"/>
                  </a:lnTo>
                  <a:lnTo>
                    <a:pt x="94" y="432"/>
                  </a:lnTo>
                  <a:lnTo>
                    <a:pt x="95" y="425"/>
                  </a:lnTo>
                  <a:lnTo>
                    <a:pt x="95" y="419"/>
                  </a:lnTo>
                  <a:lnTo>
                    <a:pt x="95" y="416"/>
                  </a:lnTo>
                  <a:lnTo>
                    <a:pt x="95" y="412"/>
                  </a:lnTo>
                  <a:lnTo>
                    <a:pt x="95" y="411"/>
                  </a:lnTo>
                  <a:lnTo>
                    <a:pt x="95" y="411"/>
                  </a:lnTo>
                  <a:lnTo>
                    <a:pt x="95" y="412"/>
                  </a:lnTo>
                  <a:lnTo>
                    <a:pt x="95" y="415"/>
                  </a:lnTo>
                  <a:lnTo>
                    <a:pt x="95" y="418"/>
                  </a:lnTo>
                  <a:lnTo>
                    <a:pt x="96" y="422"/>
                  </a:lnTo>
                  <a:lnTo>
                    <a:pt x="96" y="427"/>
                  </a:lnTo>
                  <a:lnTo>
                    <a:pt x="96" y="432"/>
                  </a:lnTo>
                  <a:lnTo>
                    <a:pt x="96" y="439"/>
                  </a:lnTo>
                  <a:lnTo>
                    <a:pt x="96" y="446"/>
                  </a:lnTo>
                  <a:lnTo>
                    <a:pt x="96" y="452"/>
                  </a:lnTo>
                  <a:lnTo>
                    <a:pt x="96" y="461"/>
                  </a:lnTo>
                  <a:lnTo>
                    <a:pt x="96" y="470"/>
                  </a:lnTo>
                  <a:lnTo>
                    <a:pt x="96" y="479"/>
                  </a:lnTo>
                  <a:lnTo>
                    <a:pt x="97" y="488"/>
                  </a:lnTo>
                  <a:lnTo>
                    <a:pt x="97" y="498"/>
                  </a:lnTo>
                  <a:lnTo>
                    <a:pt x="97" y="509"/>
                  </a:lnTo>
                  <a:lnTo>
                    <a:pt x="97" y="520"/>
                  </a:lnTo>
                  <a:lnTo>
                    <a:pt x="97" y="531"/>
                  </a:lnTo>
                  <a:lnTo>
                    <a:pt x="97" y="542"/>
                  </a:lnTo>
                  <a:lnTo>
                    <a:pt x="97" y="554"/>
                  </a:lnTo>
                  <a:lnTo>
                    <a:pt x="97" y="567"/>
                  </a:lnTo>
                  <a:lnTo>
                    <a:pt x="97" y="580"/>
                  </a:lnTo>
                  <a:lnTo>
                    <a:pt x="97" y="592"/>
                  </a:lnTo>
                  <a:lnTo>
                    <a:pt x="98" y="605"/>
                  </a:lnTo>
                  <a:lnTo>
                    <a:pt x="98" y="619"/>
                  </a:lnTo>
                  <a:lnTo>
                    <a:pt x="98" y="633"/>
                  </a:lnTo>
                  <a:lnTo>
                    <a:pt x="98" y="648"/>
                  </a:lnTo>
                  <a:lnTo>
                    <a:pt x="98" y="661"/>
                  </a:lnTo>
                  <a:lnTo>
                    <a:pt x="98" y="677"/>
                  </a:lnTo>
                  <a:lnTo>
                    <a:pt x="98" y="691"/>
                  </a:lnTo>
                  <a:lnTo>
                    <a:pt x="98" y="705"/>
                  </a:lnTo>
                  <a:lnTo>
                    <a:pt x="98" y="721"/>
                  </a:lnTo>
                  <a:lnTo>
                    <a:pt x="99" y="736"/>
                  </a:lnTo>
                  <a:lnTo>
                    <a:pt x="99" y="752"/>
                  </a:lnTo>
                  <a:lnTo>
                    <a:pt x="99" y="768"/>
                  </a:lnTo>
                  <a:lnTo>
                    <a:pt x="99" y="783"/>
                  </a:lnTo>
                  <a:lnTo>
                    <a:pt x="99" y="800"/>
                  </a:lnTo>
                  <a:lnTo>
                    <a:pt x="99" y="816"/>
                  </a:lnTo>
                  <a:lnTo>
                    <a:pt x="99" y="832"/>
                  </a:lnTo>
                  <a:lnTo>
                    <a:pt x="99" y="752"/>
                  </a:lnTo>
                  <a:lnTo>
                    <a:pt x="99" y="688"/>
                  </a:lnTo>
                  <a:lnTo>
                    <a:pt x="100" y="635"/>
                  </a:lnTo>
                  <a:lnTo>
                    <a:pt x="100" y="592"/>
                  </a:lnTo>
                  <a:lnTo>
                    <a:pt x="100" y="557"/>
                  </a:lnTo>
                  <a:lnTo>
                    <a:pt x="100" y="527"/>
                  </a:lnTo>
                  <a:lnTo>
                    <a:pt x="100" y="501"/>
                  </a:lnTo>
                  <a:lnTo>
                    <a:pt x="100" y="480"/>
                  </a:lnTo>
                  <a:lnTo>
                    <a:pt x="100" y="463"/>
                  </a:lnTo>
                  <a:lnTo>
                    <a:pt x="100" y="449"/>
                  </a:lnTo>
                  <a:lnTo>
                    <a:pt x="100" y="437"/>
                  </a:lnTo>
                  <a:lnTo>
                    <a:pt x="100" y="427"/>
                  </a:lnTo>
                  <a:lnTo>
                    <a:pt x="101" y="420"/>
                  </a:lnTo>
                  <a:lnTo>
                    <a:pt x="101" y="415"/>
                  </a:lnTo>
                  <a:lnTo>
                    <a:pt x="101" y="410"/>
                  </a:lnTo>
                  <a:lnTo>
                    <a:pt x="101" y="408"/>
                  </a:lnTo>
                  <a:lnTo>
                    <a:pt x="101" y="407"/>
                  </a:lnTo>
                  <a:lnTo>
                    <a:pt x="101" y="407"/>
                  </a:lnTo>
                  <a:lnTo>
                    <a:pt x="101" y="408"/>
                  </a:lnTo>
                  <a:lnTo>
                    <a:pt x="101" y="410"/>
                  </a:lnTo>
                  <a:lnTo>
                    <a:pt x="101" y="412"/>
                  </a:lnTo>
                  <a:lnTo>
                    <a:pt x="102" y="417"/>
                  </a:lnTo>
                  <a:lnTo>
                    <a:pt x="102" y="421"/>
                  </a:lnTo>
                  <a:lnTo>
                    <a:pt x="102" y="427"/>
                  </a:lnTo>
                  <a:lnTo>
                    <a:pt x="102" y="433"/>
                  </a:lnTo>
                  <a:lnTo>
                    <a:pt x="102" y="440"/>
                  </a:lnTo>
                  <a:lnTo>
                    <a:pt x="102" y="448"/>
                  </a:lnTo>
                  <a:lnTo>
                    <a:pt x="102" y="456"/>
                  </a:lnTo>
                  <a:lnTo>
                    <a:pt x="102" y="465"/>
                  </a:lnTo>
                  <a:lnTo>
                    <a:pt x="102" y="473"/>
                  </a:lnTo>
                  <a:lnTo>
                    <a:pt x="103" y="483"/>
                  </a:lnTo>
                  <a:lnTo>
                    <a:pt x="103" y="493"/>
                  </a:lnTo>
                  <a:lnTo>
                    <a:pt x="103" y="503"/>
                  </a:lnTo>
                  <a:lnTo>
                    <a:pt x="103" y="514"/>
                  </a:lnTo>
                  <a:lnTo>
                    <a:pt x="103" y="526"/>
                  </a:lnTo>
                  <a:lnTo>
                    <a:pt x="103" y="538"/>
                  </a:lnTo>
                  <a:lnTo>
                    <a:pt x="103" y="549"/>
                  </a:lnTo>
                  <a:lnTo>
                    <a:pt x="103" y="562"/>
                  </a:lnTo>
                  <a:lnTo>
                    <a:pt x="103" y="574"/>
                  </a:lnTo>
                  <a:lnTo>
                    <a:pt x="103" y="588"/>
                  </a:lnTo>
                  <a:lnTo>
                    <a:pt x="105" y="601"/>
                  </a:lnTo>
                  <a:lnTo>
                    <a:pt x="105" y="614"/>
                  </a:lnTo>
                  <a:lnTo>
                    <a:pt x="105" y="628"/>
                  </a:lnTo>
                  <a:lnTo>
                    <a:pt x="105" y="642"/>
                  </a:lnTo>
                  <a:lnTo>
                    <a:pt x="105" y="657"/>
                  </a:lnTo>
                  <a:lnTo>
                    <a:pt x="105" y="671"/>
                  </a:lnTo>
                  <a:lnTo>
                    <a:pt x="105" y="685"/>
                  </a:lnTo>
                  <a:lnTo>
                    <a:pt x="105" y="701"/>
                  </a:lnTo>
                  <a:lnTo>
                    <a:pt x="105" y="715"/>
                  </a:lnTo>
                  <a:lnTo>
                    <a:pt x="106" y="731"/>
                  </a:lnTo>
                  <a:lnTo>
                    <a:pt x="106" y="746"/>
                  </a:lnTo>
                  <a:lnTo>
                    <a:pt x="106" y="762"/>
                  </a:lnTo>
                  <a:lnTo>
                    <a:pt x="106" y="779"/>
                  </a:lnTo>
                  <a:lnTo>
                    <a:pt x="106" y="794"/>
                  </a:lnTo>
                  <a:lnTo>
                    <a:pt x="106" y="811"/>
                  </a:lnTo>
                  <a:lnTo>
                    <a:pt x="106" y="733"/>
                  </a:lnTo>
                  <a:lnTo>
                    <a:pt x="106" y="671"/>
                  </a:lnTo>
                  <a:lnTo>
                    <a:pt x="106" y="621"/>
                  </a:lnTo>
                  <a:lnTo>
                    <a:pt x="106" y="579"/>
                  </a:lnTo>
                  <a:lnTo>
                    <a:pt x="107" y="544"/>
                  </a:lnTo>
                  <a:lnTo>
                    <a:pt x="107" y="514"/>
                  </a:lnTo>
                  <a:lnTo>
                    <a:pt x="107" y="491"/>
                  </a:lnTo>
                  <a:lnTo>
                    <a:pt x="107" y="470"/>
                  </a:lnTo>
                  <a:lnTo>
                    <a:pt x="107" y="453"/>
                  </a:lnTo>
                  <a:lnTo>
                    <a:pt x="107" y="439"/>
                  </a:lnTo>
                  <a:lnTo>
                    <a:pt x="107" y="428"/>
                  </a:lnTo>
                  <a:lnTo>
                    <a:pt x="107" y="419"/>
                  </a:lnTo>
                  <a:lnTo>
                    <a:pt x="107" y="411"/>
                  </a:lnTo>
                  <a:lnTo>
                    <a:pt x="108" y="407"/>
                  </a:lnTo>
                  <a:lnTo>
                    <a:pt x="108" y="402"/>
                  </a:lnTo>
                  <a:lnTo>
                    <a:pt x="108" y="400"/>
                  </a:lnTo>
                  <a:lnTo>
                    <a:pt x="108" y="399"/>
                  </a:lnTo>
                  <a:lnTo>
                    <a:pt x="108" y="399"/>
                  </a:lnTo>
                  <a:lnTo>
                    <a:pt x="108" y="401"/>
                  </a:lnTo>
                  <a:lnTo>
                    <a:pt x="108" y="403"/>
                  </a:lnTo>
                  <a:lnTo>
                    <a:pt x="108" y="407"/>
                  </a:lnTo>
                  <a:lnTo>
                    <a:pt x="108" y="410"/>
                  </a:lnTo>
                  <a:lnTo>
                    <a:pt x="109" y="416"/>
                  </a:lnTo>
                  <a:lnTo>
                    <a:pt x="109" y="421"/>
                  </a:lnTo>
                  <a:lnTo>
                    <a:pt x="109" y="427"/>
                  </a:lnTo>
                  <a:lnTo>
                    <a:pt x="109" y="435"/>
                  </a:lnTo>
                  <a:lnTo>
                    <a:pt x="109" y="442"/>
                  </a:lnTo>
                  <a:lnTo>
                    <a:pt x="109" y="450"/>
                  </a:lnTo>
                  <a:lnTo>
                    <a:pt x="109" y="459"/>
                  </a:lnTo>
                  <a:lnTo>
                    <a:pt x="109" y="468"/>
                  </a:lnTo>
                  <a:lnTo>
                    <a:pt x="109" y="478"/>
                  </a:lnTo>
                  <a:lnTo>
                    <a:pt x="109" y="488"/>
                  </a:lnTo>
                  <a:lnTo>
                    <a:pt x="110" y="498"/>
                  </a:lnTo>
                  <a:lnTo>
                    <a:pt x="110" y="509"/>
                  </a:lnTo>
                  <a:lnTo>
                    <a:pt x="110" y="520"/>
                  </a:lnTo>
                  <a:lnTo>
                    <a:pt x="110" y="532"/>
                  </a:lnTo>
                  <a:lnTo>
                    <a:pt x="110" y="544"/>
                  </a:lnTo>
                  <a:lnTo>
                    <a:pt x="110" y="557"/>
                  </a:lnTo>
                  <a:lnTo>
                    <a:pt x="110" y="570"/>
                  </a:lnTo>
                  <a:lnTo>
                    <a:pt x="110" y="582"/>
                  </a:lnTo>
                  <a:lnTo>
                    <a:pt x="110" y="596"/>
                  </a:lnTo>
                  <a:lnTo>
                    <a:pt x="111" y="609"/>
                  </a:lnTo>
                  <a:lnTo>
                    <a:pt x="111" y="623"/>
                  </a:lnTo>
                  <a:lnTo>
                    <a:pt x="111" y="638"/>
                  </a:lnTo>
                  <a:lnTo>
                    <a:pt x="111" y="651"/>
                  </a:lnTo>
                  <a:lnTo>
                    <a:pt x="111" y="667"/>
                  </a:lnTo>
                  <a:lnTo>
                    <a:pt x="111" y="681"/>
                  </a:lnTo>
                  <a:lnTo>
                    <a:pt x="111" y="695"/>
                  </a:lnTo>
                  <a:lnTo>
                    <a:pt x="111" y="711"/>
                  </a:lnTo>
                  <a:lnTo>
                    <a:pt x="111" y="727"/>
                  </a:lnTo>
                  <a:lnTo>
                    <a:pt x="112" y="742"/>
                  </a:lnTo>
                  <a:lnTo>
                    <a:pt x="112" y="758"/>
                  </a:lnTo>
                  <a:lnTo>
                    <a:pt x="112" y="774"/>
                  </a:lnTo>
                  <a:lnTo>
                    <a:pt x="112" y="701"/>
                  </a:lnTo>
                  <a:lnTo>
                    <a:pt x="112" y="643"/>
                  </a:lnTo>
                  <a:lnTo>
                    <a:pt x="112" y="596"/>
                  </a:lnTo>
                  <a:lnTo>
                    <a:pt x="112" y="556"/>
                  </a:lnTo>
                  <a:lnTo>
                    <a:pt x="112" y="522"/>
                  </a:lnTo>
                  <a:lnTo>
                    <a:pt x="112" y="494"/>
                  </a:lnTo>
                  <a:lnTo>
                    <a:pt x="112" y="472"/>
                  </a:lnTo>
                  <a:lnTo>
                    <a:pt x="113" y="452"/>
                  </a:lnTo>
                  <a:lnTo>
                    <a:pt x="113" y="437"/>
                  </a:lnTo>
                  <a:lnTo>
                    <a:pt x="113" y="423"/>
                  </a:lnTo>
                  <a:lnTo>
                    <a:pt x="113" y="412"/>
                  </a:lnTo>
                  <a:lnTo>
                    <a:pt x="113" y="403"/>
                  </a:lnTo>
                  <a:lnTo>
                    <a:pt x="113" y="398"/>
                  </a:lnTo>
                  <a:lnTo>
                    <a:pt x="113" y="392"/>
                  </a:lnTo>
                  <a:lnTo>
                    <a:pt x="113" y="389"/>
                  </a:lnTo>
                  <a:lnTo>
                    <a:pt x="113" y="387"/>
                  </a:lnTo>
                  <a:lnTo>
                    <a:pt x="115" y="387"/>
                  </a:lnTo>
                  <a:lnTo>
                    <a:pt x="115" y="387"/>
                  </a:lnTo>
                  <a:lnTo>
                    <a:pt x="115" y="389"/>
                  </a:lnTo>
                  <a:lnTo>
                    <a:pt x="115" y="391"/>
                  </a:lnTo>
                  <a:lnTo>
                    <a:pt x="115" y="395"/>
                  </a:lnTo>
                  <a:lnTo>
                    <a:pt x="115" y="399"/>
                  </a:lnTo>
                  <a:lnTo>
                    <a:pt x="115" y="405"/>
                  </a:lnTo>
                  <a:lnTo>
                    <a:pt x="115" y="410"/>
                  </a:lnTo>
                  <a:lnTo>
                    <a:pt x="115" y="417"/>
                  </a:lnTo>
                  <a:lnTo>
                    <a:pt x="116" y="423"/>
                  </a:lnTo>
                  <a:lnTo>
                    <a:pt x="116" y="431"/>
                  </a:lnTo>
                  <a:lnTo>
                    <a:pt x="116" y="440"/>
                  </a:lnTo>
                  <a:lnTo>
                    <a:pt x="116" y="449"/>
                  </a:lnTo>
                  <a:lnTo>
                    <a:pt x="116" y="458"/>
                  </a:lnTo>
                  <a:lnTo>
                    <a:pt x="116" y="468"/>
                  </a:lnTo>
                  <a:lnTo>
                    <a:pt x="116" y="478"/>
                  </a:lnTo>
                  <a:lnTo>
                    <a:pt x="116" y="489"/>
                  </a:lnTo>
                  <a:lnTo>
                    <a:pt x="116" y="500"/>
                  </a:lnTo>
                  <a:lnTo>
                    <a:pt x="116" y="511"/>
                  </a:lnTo>
                  <a:lnTo>
                    <a:pt x="117" y="523"/>
                  </a:lnTo>
                  <a:lnTo>
                    <a:pt x="117" y="536"/>
                  </a:lnTo>
                  <a:lnTo>
                    <a:pt x="117" y="548"/>
                  </a:lnTo>
                  <a:lnTo>
                    <a:pt x="117" y="561"/>
                  </a:lnTo>
                  <a:lnTo>
                    <a:pt x="117" y="573"/>
                  </a:lnTo>
                  <a:lnTo>
                    <a:pt x="117" y="587"/>
                  </a:lnTo>
                  <a:lnTo>
                    <a:pt x="117" y="601"/>
                  </a:lnTo>
                  <a:lnTo>
                    <a:pt x="117" y="614"/>
                  </a:lnTo>
                  <a:lnTo>
                    <a:pt x="117" y="629"/>
                  </a:lnTo>
                  <a:lnTo>
                    <a:pt x="118" y="643"/>
                  </a:lnTo>
                  <a:lnTo>
                    <a:pt x="118" y="658"/>
                  </a:lnTo>
                  <a:lnTo>
                    <a:pt x="118" y="672"/>
                  </a:lnTo>
                  <a:lnTo>
                    <a:pt x="118" y="688"/>
                  </a:lnTo>
                  <a:lnTo>
                    <a:pt x="118" y="703"/>
                  </a:lnTo>
                  <a:lnTo>
                    <a:pt x="118" y="719"/>
                  </a:lnTo>
                  <a:lnTo>
                    <a:pt x="118" y="734"/>
                  </a:lnTo>
                  <a:lnTo>
                    <a:pt x="118" y="750"/>
                  </a:lnTo>
                  <a:lnTo>
                    <a:pt x="118" y="766"/>
                  </a:lnTo>
                  <a:lnTo>
                    <a:pt x="119" y="782"/>
                  </a:lnTo>
                  <a:lnTo>
                    <a:pt x="119" y="799"/>
                  </a:lnTo>
                  <a:lnTo>
                    <a:pt x="119" y="815"/>
                  </a:lnTo>
                  <a:lnTo>
                    <a:pt x="119" y="832"/>
                  </a:lnTo>
                  <a:lnTo>
                    <a:pt x="119" y="849"/>
                  </a:lnTo>
                  <a:lnTo>
                    <a:pt x="119" y="865"/>
                  </a:lnTo>
                  <a:lnTo>
                    <a:pt x="119" y="883"/>
                  </a:lnTo>
                  <a:lnTo>
                    <a:pt x="119" y="900"/>
                  </a:lnTo>
                  <a:lnTo>
                    <a:pt x="119" y="917"/>
                  </a:lnTo>
                  <a:lnTo>
                    <a:pt x="119" y="824"/>
                  </a:lnTo>
                  <a:lnTo>
                    <a:pt x="120" y="750"/>
                  </a:lnTo>
                  <a:lnTo>
                    <a:pt x="120" y="691"/>
                  </a:lnTo>
                  <a:lnTo>
                    <a:pt x="120" y="643"/>
                  </a:lnTo>
                  <a:lnTo>
                    <a:pt x="120" y="603"/>
                  </a:lnTo>
                  <a:lnTo>
                    <a:pt x="120" y="570"/>
                  </a:lnTo>
                  <a:lnTo>
                    <a:pt x="120" y="542"/>
                  </a:lnTo>
                  <a:lnTo>
                    <a:pt x="120" y="519"/>
                  </a:lnTo>
                  <a:lnTo>
                    <a:pt x="120" y="499"/>
                  </a:lnTo>
                  <a:lnTo>
                    <a:pt x="120" y="483"/>
                  </a:lnTo>
                  <a:lnTo>
                    <a:pt x="121" y="470"/>
                  </a:lnTo>
                  <a:lnTo>
                    <a:pt x="121" y="459"/>
                  </a:lnTo>
                  <a:lnTo>
                    <a:pt x="121" y="450"/>
                  </a:lnTo>
                  <a:lnTo>
                    <a:pt x="121" y="443"/>
                  </a:lnTo>
                  <a:lnTo>
                    <a:pt x="121" y="439"/>
                  </a:lnTo>
                  <a:lnTo>
                    <a:pt x="121" y="436"/>
                  </a:lnTo>
                  <a:lnTo>
                    <a:pt x="121" y="433"/>
                  </a:lnTo>
                  <a:lnTo>
                    <a:pt x="121" y="432"/>
                  </a:lnTo>
                  <a:lnTo>
                    <a:pt x="121" y="433"/>
                  </a:lnTo>
                  <a:lnTo>
                    <a:pt x="122" y="435"/>
                  </a:lnTo>
                  <a:lnTo>
                    <a:pt x="122" y="437"/>
                  </a:lnTo>
                  <a:lnTo>
                    <a:pt x="122" y="440"/>
                  </a:lnTo>
                  <a:lnTo>
                    <a:pt x="122" y="445"/>
                  </a:lnTo>
                  <a:lnTo>
                    <a:pt x="122" y="450"/>
                  </a:lnTo>
                  <a:lnTo>
                    <a:pt x="122" y="456"/>
                  </a:lnTo>
                  <a:lnTo>
                    <a:pt x="122" y="462"/>
                  </a:lnTo>
                  <a:lnTo>
                    <a:pt x="122" y="469"/>
                  </a:lnTo>
                  <a:lnTo>
                    <a:pt x="122" y="477"/>
                  </a:lnTo>
                  <a:lnTo>
                    <a:pt x="122" y="486"/>
                  </a:lnTo>
                  <a:lnTo>
                    <a:pt x="123" y="494"/>
                  </a:lnTo>
                  <a:lnTo>
                    <a:pt x="123" y="503"/>
                  </a:lnTo>
                  <a:lnTo>
                    <a:pt x="123" y="513"/>
                  </a:lnTo>
                  <a:lnTo>
                    <a:pt x="123" y="523"/>
                  </a:lnTo>
                  <a:lnTo>
                    <a:pt x="123" y="534"/>
                  </a:lnTo>
                  <a:lnTo>
                    <a:pt x="123" y="546"/>
                  </a:lnTo>
                  <a:lnTo>
                    <a:pt x="123" y="496"/>
                  </a:lnTo>
                  <a:lnTo>
                    <a:pt x="123" y="455"/>
                  </a:lnTo>
                  <a:lnTo>
                    <a:pt x="123" y="420"/>
                  </a:lnTo>
                  <a:lnTo>
                    <a:pt x="125" y="391"/>
                  </a:lnTo>
                  <a:lnTo>
                    <a:pt x="125" y="367"/>
                  </a:lnTo>
                  <a:lnTo>
                    <a:pt x="125" y="347"/>
                  </a:lnTo>
                  <a:lnTo>
                    <a:pt x="125" y="330"/>
                  </a:lnTo>
                  <a:lnTo>
                    <a:pt x="125" y="317"/>
                  </a:lnTo>
                  <a:lnTo>
                    <a:pt x="125" y="306"/>
                  </a:lnTo>
                  <a:lnTo>
                    <a:pt x="125" y="297"/>
                  </a:lnTo>
                  <a:lnTo>
                    <a:pt x="125" y="289"/>
                  </a:lnTo>
                  <a:lnTo>
                    <a:pt x="125" y="285"/>
                  </a:lnTo>
                  <a:lnTo>
                    <a:pt x="126" y="280"/>
                  </a:lnTo>
                  <a:lnTo>
                    <a:pt x="126" y="278"/>
                  </a:lnTo>
                  <a:lnTo>
                    <a:pt x="126" y="277"/>
                  </a:lnTo>
                  <a:lnTo>
                    <a:pt x="126" y="278"/>
                  </a:lnTo>
                  <a:lnTo>
                    <a:pt x="126" y="279"/>
                  </a:lnTo>
                  <a:lnTo>
                    <a:pt x="126" y="281"/>
                  </a:lnTo>
                  <a:lnTo>
                    <a:pt x="126" y="285"/>
                  </a:lnTo>
                  <a:lnTo>
                    <a:pt x="126" y="289"/>
                  </a:lnTo>
                  <a:lnTo>
                    <a:pt x="126" y="294"/>
                  </a:lnTo>
                  <a:lnTo>
                    <a:pt x="126" y="299"/>
                  </a:lnTo>
                  <a:lnTo>
                    <a:pt x="127" y="306"/>
                  </a:lnTo>
                  <a:lnTo>
                    <a:pt x="127" y="312"/>
                  </a:lnTo>
                  <a:lnTo>
                    <a:pt x="127" y="320"/>
                  </a:lnTo>
                  <a:lnTo>
                    <a:pt x="127" y="329"/>
                  </a:lnTo>
                  <a:lnTo>
                    <a:pt x="127" y="338"/>
                  </a:lnTo>
                  <a:lnTo>
                    <a:pt x="127" y="347"/>
                  </a:lnTo>
                  <a:lnTo>
                    <a:pt x="127" y="357"/>
                  </a:lnTo>
                  <a:lnTo>
                    <a:pt x="127" y="367"/>
                  </a:lnTo>
                  <a:lnTo>
                    <a:pt x="127" y="377"/>
                  </a:lnTo>
                  <a:lnTo>
                    <a:pt x="128" y="388"/>
                  </a:lnTo>
                  <a:lnTo>
                    <a:pt x="128" y="400"/>
                  </a:lnTo>
                  <a:lnTo>
                    <a:pt x="128" y="411"/>
                  </a:lnTo>
                  <a:lnTo>
                    <a:pt x="128" y="423"/>
                  </a:lnTo>
                  <a:lnTo>
                    <a:pt x="128" y="436"/>
                  </a:lnTo>
                  <a:lnTo>
                    <a:pt x="128" y="449"/>
                  </a:lnTo>
                  <a:lnTo>
                    <a:pt x="128" y="461"/>
                  </a:lnTo>
                  <a:lnTo>
                    <a:pt x="128" y="474"/>
                  </a:lnTo>
                  <a:lnTo>
                    <a:pt x="128" y="489"/>
                  </a:lnTo>
                  <a:lnTo>
                    <a:pt x="129" y="502"/>
                  </a:lnTo>
                  <a:lnTo>
                    <a:pt x="129" y="517"/>
                  </a:lnTo>
                  <a:lnTo>
                    <a:pt x="129" y="531"/>
                  </a:lnTo>
                  <a:lnTo>
                    <a:pt x="129" y="546"/>
                  </a:lnTo>
                  <a:lnTo>
                    <a:pt x="129" y="560"/>
                  </a:lnTo>
                  <a:lnTo>
                    <a:pt x="129" y="576"/>
                  </a:lnTo>
                  <a:lnTo>
                    <a:pt x="129" y="590"/>
                  </a:lnTo>
                  <a:lnTo>
                    <a:pt x="129" y="605"/>
                  </a:lnTo>
                  <a:lnTo>
                    <a:pt x="129" y="621"/>
                  </a:lnTo>
                  <a:lnTo>
                    <a:pt x="129" y="638"/>
                  </a:lnTo>
                  <a:lnTo>
                    <a:pt x="130" y="653"/>
                  </a:lnTo>
                  <a:lnTo>
                    <a:pt x="130" y="670"/>
                  </a:lnTo>
                  <a:lnTo>
                    <a:pt x="130" y="685"/>
                  </a:lnTo>
                  <a:lnTo>
                    <a:pt x="130" y="702"/>
                  </a:lnTo>
                  <a:lnTo>
                    <a:pt x="130" y="719"/>
                  </a:lnTo>
                  <a:lnTo>
                    <a:pt x="130" y="735"/>
                  </a:lnTo>
                  <a:lnTo>
                    <a:pt x="130" y="753"/>
                  </a:lnTo>
                  <a:lnTo>
                    <a:pt x="130" y="770"/>
                  </a:lnTo>
                  <a:lnTo>
                    <a:pt x="130" y="786"/>
                  </a:lnTo>
                  <a:lnTo>
                    <a:pt x="131" y="804"/>
                  </a:lnTo>
                  <a:lnTo>
                    <a:pt x="131" y="822"/>
                  </a:lnTo>
                  <a:lnTo>
                    <a:pt x="131" y="840"/>
                  </a:lnTo>
                  <a:lnTo>
                    <a:pt x="131" y="759"/>
                  </a:lnTo>
                  <a:lnTo>
                    <a:pt x="131" y="694"/>
                  </a:lnTo>
                  <a:lnTo>
                    <a:pt x="131" y="642"/>
                  </a:lnTo>
                  <a:lnTo>
                    <a:pt x="131" y="599"/>
                  </a:lnTo>
                  <a:lnTo>
                    <a:pt x="131" y="563"/>
                  </a:lnTo>
                  <a:lnTo>
                    <a:pt x="131" y="533"/>
                  </a:lnTo>
                  <a:lnTo>
                    <a:pt x="132" y="508"/>
                  </a:lnTo>
                  <a:lnTo>
                    <a:pt x="132" y="487"/>
                  </a:lnTo>
                  <a:lnTo>
                    <a:pt x="132" y="470"/>
                  </a:lnTo>
                  <a:lnTo>
                    <a:pt x="132" y="456"/>
                  </a:lnTo>
                  <a:lnTo>
                    <a:pt x="132" y="443"/>
                  </a:lnTo>
                  <a:lnTo>
                    <a:pt x="132" y="433"/>
                  </a:lnTo>
                  <a:lnTo>
                    <a:pt x="132" y="427"/>
                  </a:lnTo>
                  <a:lnTo>
                    <a:pt x="132" y="420"/>
                  </a:lnTo>
                  <a:lnTo>
                    <a:pt x="132" y="417"/>
                  </a:lnTo>
                  <a:lnTo>
                    <a:pt x="132" y="413"/>
                  </a:lnTo>
                  <a:lnTo>
                    <a:pt x="133" y="412"/>
                  </a:lnTo>
                  <a:lnTo>
                    <a:pt x="133" y="412"/>
                  </a:lnTo>
                  <a:lnTo>
                    <a:pt x="133" y="413"/>
                  </a:lnTo>
                  <a:lnTo>
                    <a:pt x="133" y="416"/>
                  </a:lnTo>
                  <a:lnTo>
                    <a:pt x="133" y="419"/>
                  </a:lnTo>
                  <a:lnTo>
                    <a:pt x="133" y="423"/>
                  </a:lnTo>
                  <a:lnTo>
                    <a:pt x="133" y="428"/>
                  </a:lnTo>
                  <a:lnTo>
                    <a:pt x="133" y="433"/>
                  </a:lnTo>
                  <a:lnTo>
                    <a:pt x="133" y="440"/>
                  </a:lnTo>
                  <a:lnTo>
                    <a:pt x="135" y="447"/>
                  </a:lnTo>
                  <a:lnTo>
                    <a:pt x="135" y="453"/>
                  </a:lnTo>
                  <a:lnTo>
                    <a:pt x="135" y="462"/>
                  </a:lnTo>
                  <a:lnTo>
                    <a:pt x="135" y="471"/>
                  </a:lnTo>
                  <a:lnTo>
                    <a:pt x="135" y="480"/>
                  </a:lnTo>
                  <a:lnTo>
                    <a:pt x="135" y="489"/>
                  </a:lnTo>
                  <a:lnTo>
                    <a:pt x="135" y="499"/>
                  </a:lnTo>
                  <a:lnTo>
                    <a:pt x="135" y="510"/>
                  </a:lnTo>
                  <a:lnTo>
                    <a:pt x="135" y="521"/>
                  </a:lnTo>
                  <a:lnTo>
                    <a:pt x="136" y="532"/>
                  </a:lnTo>
                  <a:lnTo>
                    <a:pt x="136" y="483"/>
                  </a:lnTo>
                  <a:lnTo>
                    <a:pt x="136" y="443"/>
                  </a:lnTo>
                  <a:lnTo>
                    <a:pt x="136" y="410"/>
                  </a:lnTo>
                  <a:lnTo>
                    <a:pt x="136" y="382"/>
                  </a:lnTo>
                  <a:lnTo>
                    <a:pt x="136" y="359"/>
                  </a:lnTo>
                  <a:lnTo>
                    <a:pt x="136" y="339"/>
                  </a:lnTo>
                  <a:lnTo>
                    <a:pt x="136" y="324"/>
                  </a:lnTo>
                  <a:lnTo>
                    <a:pt x="136" y="310"/>
                  </a:lnTo>
                  <a:lnTo>
                    <a:pt x="136" y="299"/>
                  </a:lnTo>
                  <a:lnTo>
                    <a:pt x="137" y="290"/>
                  </a:lnTo>
                  <a:lnTo>
                    <a:pt x="137" y="284"/>
                  </a:lnTo>
                  <a:lnTo>
                    <a:pt x="137" y="279"/>
                  </a:lnTo>
                  <a:lnTo>
                    <a:pt x="137" y="275"/>
                  </a:lnTo>
                  <a:lnTo>
                    <a:pt x="137" y="274"/>
                  </a:lnTo>
                  <a:lnTo>
                    <a:pt x="137" y="272"/>
                  </a:lnTo>
                  <a:lnTo>
                    <a:pt x="137" y="272"/>
                  </a:lnTo>
                  <a:lnTo>
                    <a:pt x="137" y="275"/>
                  </a:lnTo>
                  <a:lnTo>
                    <a:pt x="137" y="277"/>
                  </a:lnTo>
                  <a:lnTo>
                    <a:pt x="138" y="280"/>
                  </a:lnTo>
                  <a:lnTo>
                    <a:pt x="138" y="285"/>
                  </a:lnTo>
                  <a:lnTo>
                    <a:pt x="138" y="290"/>
                  </a:lnTo>
                  <a:lnTo>
                    <a:pt x="138" y="296"/>
                  </a:lnTo>
                  <a:lnTo>
                    <a:pt x="138" y="302"/>
                  </a:lnTo>
                  <a:lnTo>
                    <a:pt x="138" y="309"/>
                  </a:lnTo>
                  <a:lnTo>
                    <a:pt x="138" y="317"/>
                  </a:lnTo>
                  <a:lnTo>
                    <a:pt x="138" y="325"/>
                  </a:lnTo>
                  <a:lnTo>
                    <a:pt x="138" y="334"/>
                  </a:lnTo>
                  <a:lnTo>
                    <a:pt x="139" y="343"/>
                  </a:lnTo>
                  <a:lnTo>
                    <a:pt x="139" y="353"/>
                  </a:lnTo>
                  <a:lnTo>
                    <a:pt x="139" y="363"/>
                  </a:lnTo>
                  <a:lnTo>
                    <a:pt x="139" y="373"/>
                  </a:lnTo>
                  <a:lnTo>
                    <a:pt x="139" y="385"/>
                  </a:lnTo>
                  <a:lnTo>
                    <a:pt x="139" y="397"/>
                  </a:lnTo>
                  <a:lnTo>
                    <a:pt x="139" y="408"/>
                  </a:lnTo>
                  <a:lnTo>
                    <a:pt x="139" y="420"/>
                  </a:lnTo>
                  <a:lnTo>
                    <a:pt x="139" y="432"/>
                  </a:lnTo>
                  <a:lnTo>
                    <a:pt x="139" y="446"/>
                  </a:lnTo>
                  <a:lnTo>
                    <a:pt x="140" y="459"/>
                  </a:lnTo>
                  <a:lnTo>
                    <a:pt x="140" y="472"/>
                  </a:lnTo>
                  <a:lnTo>
                    <a:pt x="140" y="486"/>
                  </a:lnTo>
                  <a:lnTo>
                    <a:pt x="140" y="500"/>
                  </a:lnTo>
                  <a:lnTo>
                    <a:pt x="140" y="513"/>
                  </a:lnTo>
                  <a:lnTo>
                    <a:pt x="140" y="528"/>
                  </a:lnTo>
                  <a:lnTo>
                    <a:pt x="140" y="542"/>
                  </a:lnTo>
                  <a:lnTo>
                    <a:pt x="140" y="558"/>
                  </a:lnTo>
                  <a:lnTo>
                    <a:pt x="140" y="572"/>
                  </a:lnTo>
                  <a:lnTo>
                    <a:pt x="141" y="588"/>
                  </a:lnTo>
                  <a:lnTo>
                    <a:pt x="141" y="603"/>
                  </a:lnTo>
                  <a:lnTo>
                    <a:pt x="141" y="619"/>
                  </a:lnTo>
                  <a:lnTo>
                    <a:pt x="141" y="634"/>
                  </a:lnTo>
                  <a:lnTo>
                    <a:pt x="141" y="580"/>
                  </a:lnTo>
                  <a:lnTo>
                    <a:pt x="141" y="534"/>
                  </a:lnTo>
                  <a:lnTo>
                    <a:pt x="141" y="497"/>
                  </a:lnTo>
                  <a:lnTo>
                    <a:pt x="141" y="466"/>
                  </a:lnTo>
                  <a:lnTo>
                    <a:pt x="141" y="439"/>
                  </a:lnTo>
                  <a:lnTo>
                    <a:pt x="142" y="417"/>
                  </a:lnTo>
                  <a:lnTo>
                    <a:pt x="142" y="399"/>
                  </a:lnTo>
                  <a:lnTo>
                    <a:pt x="142" y="383"/>
                  </a:lnTo>
                  <a:lnTo>
                    <a:pt x="142" y="371"/>
                  </a:lnTo>
                  <a:lnTo>
                    <a:pt x="142" y="361"/>
                  </a:lnTo>
                  <a:lnTo>
                    <a:pt x="142" y="352"/>
                  </a:lnTo>
                  <a:lnTo>
                    <a:pt x="142" y="347"/>
                  </a:lnTo>
                  <a:lnTo>
                    <a:pt x="142" y="342"/>
                  </a:lnTo>
                  <a:lnTo>
                    <a:pt x="142" y="339"/>
                  </a:lnTo>
                  <a:lnTo>
                    <a:pt x="142" y="338"/>
                  </a:lnTo>
                  <a:lnTo>
                    <a:pt x="143" y="337"/>
                  </a:lnTo>
                  <a:lnTo>
                    <a:pt x="143" y="338"/>
                  </a:lnTo>
                  <a:lnTo>
                    <a:pt x="143" y="340"/>
                  </a:lnTo>
                  <a:lnTo>
                    <a:pt x="143" y="342"/>
                  </a:lnTo>
                  <a:lnTo>
                    <a:pt x="143" y="347"/>
                  </a:lnTo>
                  <a:lnTo>
                    <a:pt x="143" y="351"/>
                  </a:lnTo>
                  <a:lnTo>
                    <a:pt x="143" y="357"/>
                  </a:lnTo>
                  <a:lnTo>
                    <a:pt x="143" y="362"/>
                  </a:lnTo>
                  <a:lnTo>
                    <a:pt x="143" y="369"/>
                  </a:lnTo>
                  <a:lnTo>
                    <a:pt x="145" y="377"/>
                  </a:lnTo>
                  <a:lnTo>
                    <a:pt x="145" y="385"/>
                  </a:lnTo>
                  <a:lnTo>
                    <a:pt x="145" y="393"/>
                  </a:lnTo>
                  <a:lnTo>
                    <a:pt x="145" y="402"/>
                  </a:lnTo>
                  <a:lnTo>
                    <a:pt x="145" y="411"/>
                  </a:lnTo>
                  <a:lnTo>
                    <a:pt x="145" y="421"/>
                  </a:lnTo>
                  <a:lnTo>
                    <a:pt x="145" y="431"/>
                  </a:lnTo>
                  <a:lnTo>
                    <a:pt x="145" y="442"/>
                  </a:lnTo>
                  <a:lnTo>
                    <a:pt x="145" y="453"/>
                  </a:lnTo>
                  <a:lnTo>
                    <a:pt x="146" y="466"/>
                  </a:lnTo>
                  <a:lnTo>
                    <a:pt x="146" y="477"/>
                  </a:lnTo>
                  <a:lnTo>
                    <a:pt x="146" y="489"/>
                  </a:lnTo>
                  <a:lnTo>
                    <a:pt x="146" y="502"/>
                  </a:lnTo>
                  <a:lnTo>
                    <a:pt x="146" y="514"/>
                  </a:lnTo>
                  <a:lnTo>
                    <a:pt x="146" y="528"/>
                  </a:lnTo>
                  <a:lnTo>
                    <a:pt x="146" y="541"/>
                  </a:lnTo>
                  <a:lnTo>
                    <a:pt x="146" y="556"/>
                  </a:lnTo>
                  <a:lnTo>
                    <a:pt x="146" y="569"/>
                  </a:lnTo>
                  <a:lnTo>
                    <a:pt x="146" y="583"/>
                  </a:lnTo>
                  <a:lnTo>
                    <a:pt x="147" y="598"/>
                  </a:lnTo>
                  <a:lnTo>
                    <a:pt x="147" y="612"/>
                  </a:lnTo>
                  <a:lnTo>
                    <a:pt x="147" y="628"/>
                  </a:lnTo>
                  <a:lnTo>
                    <a:pt x="147" y="572"/>
                  </a:lnTo>
                  <a:lnTo>
                    <a:pt x="147" y="527"/>
                  </a:lnTo>
                  <a:lnTo>
                    <a:pt x="147" y="489"/>
                  </a:lnTo>
                  <a:lnTo>
                    <a:pt x="147" y="458"/>
                  </a:lnTo>
                  <a:lnTo>
                    <a:pt x="147" y="431"/>
                  </a:lnTo>
                  <a:lnTo>
                    <a:pt x="147" y="410"/>
                  </a:lnTo>
                  <a:lnTo>
                    <a:pt x="148" y="391"/>
                  </a:lnTo>
                  <a:lnTo>
                    <a:pt x="148" y="376"/>
                  </a:lnTo>
                  <a:lnTo>
                    <a:pt x="148" y="363"/>
                  </a:lnTo>
                  <a:lnTo>
                    <a:pt x="148" y="353"/>
                  </a:lnTo>
                  <a:lnTo>
                    <a:pt x="148" y="346"/>
                  </a:lnTo>
                  <a:lnTo>
                    <a:pt x="148" y="339"/>
                  </a:lnTo>
                  <a:lnTo>
                    <a:pt x="148" y="335"/>
                  </a:lnTo>
                  <a:lnTo>
                    <a:pt x="148" y="332"/>
                  </a:lnTo>
                  <a:lnTo>
                    <a:pt x="148" y="330"/>
                  </a:lnTo>
                  <a:lnTo>
                    <a:pt x="149" y="330"/>
                  </a:lnTo>
                  <a:lnTo>
                    <a:pt x="149" y="331"/>
                  </a:lnTo>
                  <a:lnTo>
                    <a:pt x="149" y="332"/>
                  </a:lnTo>
                  <a:lnTo>
                    <a:pt x="149" y="336"/>
                  </a:lnTo>
                  <a:lnTo>
                    <a:pt x="149" y="339"/>
                  </a:lnTo>
                  <a:lnTo>
                    <a:pt x="149" y="343"/>
                  </a:lnTo>
                  <a:lnTo>
                    <a:pt x="149" y="349"/>
                  </a:lnTo>
                  <a:lnTo>
                    <a:pt x="149" y="356"/>
                  </a:lnTo>
                  <a:lnTo>
                    <a:pt x="149" y="362"/>
                  </a:lnTo>
                  <a:lnTo>
                    <a:pt x="149" y="369"/>
                  </a:lnTo>
                  <a:lnTo>
                    <a:pt x="150" y="377"/>
                  </a:lnTo>
                  <a:lnTo>
                    <a:pt x="150" y="386"/>
                  </a:lnTo>
                  <a:lnTo>
                    <a:pt x="150" y="395"/>
                  </a:lnTo>
                  <a:lnTo>
                    <a:pt x="150" y="405"/>
                  </a:lnTo>
                  <a:lnTo>
                    <a:pt x="150" y="415"/>
                  </a:lnTo>
                  <a:lnTo>
                    <a:pt x="150" y="425"/>
                  </a:lnTo>
                  <a:lnTo>
                    <a:pt x="150" y="436"/>
                  </a:lnTo>
                  <a:lnTo>
                    <a:pt x="150" y="447"/>
                  </a:lnTo>
                  <a:lnTo>
                    <a:pt x="150" y="458"/>
                  </a:lnTo>
                  <a:lnTo>
                    <a:pt x="151" y="470"/>
                  </a:lnTo>
                  <a:lnTo>
                    <a:pt x="151" y="482"/>
                  </a:lnTo>
                  <a:lnTo>
                    <a:pt x="151" y="494"/>
                  </a:lnTo>
                  <a:lnTo>
                    <a:pt x="151" y="508"/>
                  </a:lnTo>
                  <a:lnTo>
                    <a:pt x="151" y="521"/>
                  </a:lnTo>
                  <a:lnTo>
                    <a:pt x="151" y="534"/>
                  </a:lnTo>
                  <a:lnTo>
                    <a:pt x="151" y="548"/>
                  </a:lnTo>
                  <a:lnTo>
                    <a:pt x="151" y="562"/>
                  </a:lnTo>
                  <a:lnTo>
                    <a:pt x="151" y="577"/>
                  </a:lnTo>
                  <a:lnTo>
                    <a:pt x="152" y="591"/>
                  </a:lnTo>
                  <a:lnTo>
                    <a:pt x="152" y="605"/>
                  </a:lnTo>
                  <a:lnTo>
                    <a:pt x="152" y="620"/>
                  </a:lnTo>
                  <a:lnTo>
                    <a:pt x="152" y="635"/>
                  </a:lnTo>
                  <a:lnTo>
                    <a:pt x="152" y="651"/>
                  </a:lnTo>
                  <a:lnTo>
                    <a:pt x="152" y="667"/>
                  </a:lnTo>
                  <a:lnTo>
                    <a:pt x="152" y="682"/>
                  </a:lnTo>
                  <a:lnTo>
                    <a:pt x="152" y="698"/>
                  </a:lnTo>
                  <a:lnTo>
                    <a:pt x="152" y="714"/>
                  </a:lnTo>
                  <a:lnTo>
                    <a:pt x="152" y="730"/>
                  </a:lnTo>
                  <a:lnTo>
                    <a:pt x="153" y="746"/>
                  </a:lnTo>
                  <a:lnTo>
                    <a:pt x="153" y="763"/>
                  </a:lnTo>
                  <a:lnTo>
                    <a:pt x="153" y="780"/>
                  </a:lnTo>
                  <a:lnTo>
                    <a:pt x="153" y="796"/>
                  </a:lnTo>
                  <a:lnTo>
                    <a:pt x="153" y="814"/>
                  </a:lnTo>
                  <a:lnTo>
                    <a:pt x="153" y="831"/>
                  </a:lnTo>
                  <a:lnTo>
                    <a:pt x="153" y="849"/>
                  </a:lnTo>
                  <a:lnTo>
                    <a:pt x="153" y="865"/>
                  </a:lnTo>
                  <a:lnTo>
                    <a:pt x="153" y="781"/>
                  </a:lnTo>
                  <a:lnTo>
                    <a:pt x="155" y="713"/>
                  </a:lnTo>
                  <a:lnTo>
                    <a:pt x="155" y="659"/>
                  </a:lnTo>
                  <a:lnTo>
                    <a:pt x="155" y="613"/>
                  </a:lnTo>
                  <a:lnTo>
                    <a:pt x="155" y="577"/>
                  </a:lnTo>
                  <a:lnTo>
                    <a:pt x="155" y="546"/>
                  </a:lnTo>
                  <a:lnTo>
                    <a:pt x="155" y="520"/>
                  </a:lnTo>
                  <a:lnTo>
                    <a:pt x="155" y="498"/>
                  </a:lnTo>
                  <a:lnTo>
                    <a:pt x="155" y="480"/>
                  </a:lnTo>
                  <a:lnTo>
                    <a:pt x="155" y="465"/>
                  </a:lnTo>
                  <a:lnTo>
                    <a:pt x="156" y="452"/>
                  </a:lnTo>
                  <a:lnTo>
                    <a:pt x="156" y="442"/>
                  </a:lnTo>
                  <a:lnTo>
                    <a:pt x="156" y="435"/>
                  </a:lnTo>
                  <a:lnTo>
                    <a:pt x="156" y="428"/>
                  </a:lnTo>
                  <a:lnTo>
                    <a:pt x="156" y="423"/>
                  </a:lnTo>
                  <a:lnTo>
                    <a:pt x="156" y="421"/>
                  </a:lnTo>
                  <a:lnTo>
                    <a:pt x="156" y="419"/>
                  </a:lnTo>
                  <a:lnTo>
                    <a:pt x="156" y="419"/>
                  </a:lnTo>
                  <a:lnTo>
                    <a:pt x="156" y="420"/>
                  </a:lnTo>
                  <a:lnTo>
                    <a:pt x="156" y="422"/>
                  </a:lnTo>
                  <a:lnTo>
                    <a:pt x="157" y="425"/>
                  </a:lnTo>
                  <a:lnTo>
                    <a:pt x="157" y="429"/>
                  </a:lnTo>
                  <a:lnTo>
                    <a:pt x="157" y="433"/>
                  </a:lnTo>
                  <a:lnTo>
                    <a:pt x="157" y="439"/>
                  </a:lnTo>
                  <a:lnTo>
                    <a:pt x="157" y="445"/>
                  </a:lnTo>
                  <a:lnTo>
                    <a:pt x="157" y="451"/>
                  </a:lnTo>
                  <a:lnTo>
                    <a:pt x="157" y="459"/>
                  </a:lnTo>
                  <a:lnTo>
                    <a:pt x="157" y="467"/>
                  </a:lnTo>
                  <a:lnTo>
                    <a:pt x="157" y="476"/>
                  </a:lnTo>
                  <a:lnTo>
                    <a:pt x="158" y="484"/>
                  </a:lnTo>
                  <a:lnTo>
                    <a:pt x="158" y="493"/>
                  </a:lnTo>
                  <a:lnTo>
                    <a:pt x="158" y="503"/>
                  </a:lnTo>
                  <a:lnTo>
                    <a:pt x="158" y="514"/>
                  </a:lnTo>
                  <a:lnTo>
                    <a:pt x="158" y="526"/>
                  </a:lnTo>
                  <a:lnTo>
                    <a:pt x="158" y="537"/>
                  </a:lnTo>
                  <a:lnTo>
                    <a:pt x="158" y="548"/>
                  </a:lnTo>
                  <a:lnTo>
                    <a:pt x="158" y="560"/>
                  </a:lnTo>
                  <a:lnTo>
                    <a:pt x="158" y="572"/>
                  </a:lnTo>
                  <a:lnTo>
                    <a:pt x="159" y="584"/>
                  </a:lnTo>
                  <a:lnTo>
                    <a:pt x="159" y="598"/>
                  </a:lnTo>
                  <a:lnTo>
                    <a:pt x="159" y="611"/>
                  </a:lnTo>
                  <a:lnTo>
                    <a:pt x="159" y="624"/>
                  </a:lnTo>
                  <a:lnTo>
                    <a:pt x="159" y="638"/>
                  </a:lnTo>
                  <a:lnTo>
                    <a:pt x="159" y="652"/>
                  </a:lnTo>
                  <a:lnTo>
                    <a:pt x="159" y="667"/>
                  </a:lnTo>
                  <a:lnTo>
                    <a:pt x="159" y="681"/>
                  </a:lnTo>
                  <a:lnTo>
                    <a:pt x="159" y="695"/>
                  </a:lnTo>
                  <a:lnTo>
                    <a:pt x="159" y="710"/>
                  </a:lnTo>
                  <a:lnTo>
                    <a:pt x="160" y="725"/>
                  </a:lnTo>
                  <a:lnTo>
                    <a:pt x="160" y="741"/>
                  </a:lnTo>
                  <a:lnTo>
                    <a:pt x="160" y="756"/>
                  </a:lnTo>
                  <a:lnTo>
                    <a:pt x="160" y="772"/>
                  </a:lnTo>
                  <a:lnTo>
                    <a:pt x="160" y="788"/>
                  </a:lnTo>
                  <a:lnTo>
                    <a:pt x="160" y="804"/>
                  </a:lnTo>
                  <a:lnTo>
                    <a:pt x="160" y="820"/>
                  </a:lnTo>
                  <a:lnTo>
                    <a:pt x="160" y="741"/>
                  </a:lnTo>
                  <a:lnTo>
                    <a:pt x="160" y="678"/>
                  </a:lnTo>
                  <a:lnTo>
                    <a:pt x="161" y="627"/>
                  </a:lnTo>
                  <a:lnTo>
                    <a:pt x="161" y="584"/>
                  </a:lnTo>
                  <a:lnTo>
                    <a:pt x="161" y="549"/>
                  </a:lnTo>
                  <a:lnTo>
                    <a:pt x="161" y="520"/>
                  </a:lnTo>
                  <a:lnTo>
                    <a:pt x="161" y="496"/>
                  </a:lnTo>
                  <a:lnTo>
                    <a:pt x="161" y="474"/>
                  </a:lnTo>
                  <a:lnTo>
                    <a:pt x="161" y="457"/>
                  </a:lnTo>
                  <a:lnTo>
                    <a:pt x="161" y="443"/>
                  </a:lnTo>
                  <a:lnTo>
                    <a:pt x="161" y="431"/>
                  </a:lnTo>
                  <a:lnTo>
                    <a:pt x="162" y="422"/>
                  </a:lnTo>
                  <a:lnTo>
                    <a:pt x="162" y="415"/>
                  </a:lnTo>
                  <a:lnTo>
                    <a:pt x="162" y="409"/>
                  </a:lnTo>
                  <a:lnTo>
                    <a:pt x="162" y="406"/>
                  </a:lnTo>
                  <a:lnTo>
                    <a:pt x="162" y="403"/>
                  </a:lnTo>
                  <a:lnTo>
                    <a:pt x="162" y="402"/>
                  </a:lnTo>
                  <a:lnTo>
                    <a:pt x="162" y="402"/>
                  </a:lnTo>
                  <a:lnTo>
                    <a:pt x="162" y="403"/>
                  </a:lnTo>
                  <a:lnTo>
                    <a:pt x="162" y="406"/>
                  </a:lnTo>
                  <a:lnTo>
                    <a:pt x="162" y="409"/>
                  </a:lnTo>
                  <a:lnTo>
                    <a:pt x="163" y="412"/>
                  </a:lnTo>
                  <a:lnTo>
                    <a:pt x="163" y="418"/>
                  </a:lnTo>
                  <a:lnTo>
                    <a:pt x="163" y="423"/>
                  </a:lnTo>
                  <a:lnTo>
                    <a:pt x="163" y="429"/>
                  </a:lnTo>
                  <a:lnTo>
                    <a:pt x="163" y="437"/>
                  </a:lnTo>
                  <a:lnTo>
                    <a:pt x="163" y="443"/>
                  </a:lnTo>
                  <a:lnTo>
                    <a:pt x="163" y="452"/>
                  </a:lnTo>
                  <a:lnTo>
                    <a:pt x="163" y="461"/>
                  </a:lnTo>
                  <a:lnTo>
                    <a:pt x="163" y="470"/>
                  </a:lnTo>
                  <a:lnTo>
                    <a:pt x="165" y="479"/>
                  </a:lnTo>
                  <a:lnTo>
                    <a:pt x="165" y="490"/>
                  </a:lnTo>
                  <a:lnTo>
                    <a:pt x="165" y="500"/>
                  </a:lnTo>
                  <a:lnTo>
                    <a:pt x="165" y="511"/>
                  </a:lnTo>
                  <a:lnTo>
                    <a:pt x="165" y="522"/>
                  </a:lnTo>
                  <a:lnTo>
                    <a:pt x="165" y="534"/>
                  </a:lnTo>
                  <a:lnTo>
                    <a:pt x="165" y="546"/>
                  </a:lnTo>
                  <a:lnTo>
                    <a:pt x="165" y="559"/>
                  </a:lnTo>
                  <a:lnTo>
                    <a:pt x="165" y="571"/>
                  </a:lnTo>
                  <a:lnTo>
                    <a:pt x="166" y="584"/>
                  </a:lnTo>
                  <a:lnTo>
                    <a:pt x="166" y="598"/>
                  </a:lnTo>
                  <a:lnTo>
                    <a:pt x="166" y="611"/>
                  </a:lnTo>
                  <a:lnTo>
                    <a:pt x="166" y="624"/>
                  </a:lnTo>
                  <a:lnTo>
                    <a:pt x="166" y="639"/>
                  </a:lnTo>
                  <a:lnTo>
                    <a:pt x="166" y="653"/>
                  </a:lnTo>
                  <a:lnTo>
                    <a:pt x="166" y="668"/>
                  </a:lnTo>
                  <a:lnTo>
                    <a:pt x="166" y="682"/>
                  </a:lnTo>
                  <a:lnTo>
                    <a:pt x="166" y="698"/>
                  </a:lnTo>
                  <a:lnTo>
                    <a:pt x="166" y="713"/>
                  </a:lnTo>
                  <a:lnTo>
                    <a:pt x="167" y="728"/>
                  </a:lnTo>
                  <a:lnTo>
                    <a:pt x="167" y="743"/>
                  </a:lnTo>
                  <a:lnTo>
                    <a:pt x="167" y="760"/>
                  </a:lnTo>
                  <a:lnTo>
                    <a:pt x="167" y="775"/>
                  </a:lnTo>
                  <a:lnTo>
                    <a:pt x="167" y="792"/>
                  </a:lnTo>
                  <a:lnTo>
                    <a:pt x="167" y="808"/>
                  </a:lnTo>
                  <a:lnTo>
                    <a:pt x="167" y="824"/>
                  </a:lnTo>
                  <a:lnTo>
                    <a:pt x="167" y="841"/>
                  </a:lnTo>
                  <a:lnTo>
                    <a:pt x="167" y="857"/>
                  </a:lnTo>
                  <a:lnTo>
                    <a:pt x="168" y="874"/>
                  </a:lnTo>
                  <a:lnTo>
                    <a:pt x="168" y="892"/>
                  </a:lnTo>
                  <a:lnTo>
                    <a:pt x="168" y="909"/>
                  </a:lnTo>
                  <a:lnTo>
                    <a:pt x="168" y="926"/>
                  </a:lnTo>
                  <a:lnTo>
                    <a:pt x="168" y="944"/>
                  </a:lnTo>
                  <a:lnTo>
                    <a:pt x="168" y="961"/>
                  </a:lnTo>
                  <a:lnTo>
                    <a:pt x="168" y="979"/>
                  </a:lnTo>
                  <a:lnTo>
                    <a:pt x="168" y="996"/>
                  </a:lnTo>
                  <a:lnTo>
                    <a:pt x="168" y="1015"/>
                  </a:lnTo>
                  <a:lnTo>
                    <a:pt x="168" y="1033"/>
                  </a:lnTo>
                  <a:lnTo>
                    <a:pt x="169" y="1051"/>
                  </a:lnTo>
                  <a:lnTo>
                    <a:pt x="169" y="1070"/>
                  </a:lnTo>
                  <a:lnTo>
                    <a:pt x="169" y="1087"/>
                  </a:lnTo>
                  <a:lnTo>
                    <a:pt x="169" y="1106"/>
                  </a:lnTo>
                  <a:lnTo>
                    <a:pt x="169" y="1125"/>
                  </a:lnTo>
                  <a:lnTo>
                    <a:pt x="169" y="1143"/>
                  </a:lnTo>
                  <a:lnTo>
                    <a:pt x="169" y="1162"/>
                  </a:lnTo>
                  <a:lnTo>
                    <a:pt x="169" y="1181"/>
                  </a:lnTo>
                  <a:lnTo>
                    <a:pt x="169" y="1199"/>
                  </a:lnTo>
                  <a:lnTo>
                    <a:pt x="170" y="1219"/>
                  </a:lnTo>
                  <a:lnTo>
                    <a:pt x="170" y="1238"/>
                  </a:lnTo>
                  <a:lnTo>
                    <a:pt x="170" y="1257"/>
                  </a:lnTo>
                  <a:lnTo>
                    <a:pt x="170" y="1276"/>
                  </a:lnTo>
                  <a:lnTo>
                    <a:pt x="170" y="1296"/>
                  </a:lnTo>
                  <a:lnTo>
                    <a:pt x="170" y="1315"/>
                  </a:lnTo>
                  <a:lnTo>
                    <a:pt x="170" y="1335"/>
                  </a:lnTo>
                  <a:lnTo>
                    <a:pt x="170" y="1355"/>
                  </a:lnTo>
                  <a:lnTo>
                    <a:pt x="170" y="1374"/>
                  </a:lnTo>
                  <a:lnTo>
                    <a:pt x="171" y="1394"/>
                  </a:lnTo>
                  <a:lnTo>
                    <a:pt x="171" y="1188"/>
                  </a:lnTo>
                  <a:lnTo>
                    <a:pt x="171" y="1048"/>
                  </a:lnTo>
                  <a:lnTo>
                    <a:pt x="171" y="945"/>
                  </a:lnTo>
                  <a:lnTo>
                    <a:pt x="171" y="865"/>
                  </a:lnTo>
                  <a:lnTo>
                    <a:pt x="171" y="802"/>
                  </a:lnTo>
                  <a:lnTo>
                    <a:pt x="171" y="750"/>
                  </a:lnTo>
                  <a:lnTo>
                    <a:pt x="171" y="707"/>
                  </a:lnTo>
                  <a:lnTo>
                    <a:pt x="171" y="671"/>
                  </a:lnTo>
                  <a:lnTo>
                    <a:pt x="171" y="641"/>
                  </a:lnTo>
                  <a:lnTo>
                    <a:pt x="172" y="617"/>
                  </a:lnTo>
                  <a:lnTo>
                    <a:pt x="172" y="596"/>
                  </a:lnTo>
                  <a:lnTo>
                    <a:pt x="172" y="579"/>
                  </a:lnTo>
                  <a:lnTo>
                    <a:pt x="172" y="564"/>
                  </a:lnTo>
                  <a:lnTo>
                    <a:pt x="172" y="552"/>
                  </a:lnTo>
                  <a:lnTo>
                    <a:pt x="172" y="543"/>
                  </a:lnTo>
                  <a:lnTo>
                    <a:pt x="172" y="536"/>
                  </a:lnTo>
                  <a:lnTo>
                    <a:pt x="172" y="530"/>
                  </a:lnTo>
                  <a:lnTo>
                    <a:pt x="172" y="526"/>
                  </a:lnTo>
                  <a:lnTo>
                    <a:pt x="173" y="523"/>
                  </a:lnTo>
                  <a:lnTo>
                    <a:pt x="173" y="522"/>
                  </a:lnTo>
                  <a:lnTo>
                    <a:pt x="173" y="522"/>
                  </a:lnTo>
                  <a:lnTo>
                    <a:pt x="173" y="523"/>
                  </a:lnTo>
                  <a:lnTo>
                    <a:pt x="173" y="526"/>
                  </a:lnTo>
                  <a:lnTo>
                    <a:pt x="173" y="529"/>
                  </a:lnTo>
                  <a:lnTo>
                    <a:pt x="173" y="533"/>
                  </a:lnTo>
                  <a:lnTo>
                    <a:pt x="173" y="538"/>
                  </a:lnTo>
                  <a:lnTo>
                    <a:pt x="173" y="543"/>
                  </a:lnTo>
                  <a:lnTo>
                    <a:pt x="175" y="549"/>
                  </a:lnTo>
                  <a:lnTo>
                    <a:pt x="175" y="557"/>
                  </a:lnTo>
                  <a:lnTo>
                    <a:pt x="175" y="563"/>
                  </a:lnTo>
                  <a:lnTo>
                    <a:pt x="175" y="572"/>
                  </a:lnTo>
                  <a:lnTo>
                    <a:pt x="175" y="581"/>
                  </a:lnTo>
                  <a:lnTo>
                    <a:pt x="175" y="590"/>
                  </a:lnTo>
                  <a:lnTo>
                    <a:pt x="175" y="599"/>
                  </a:lnTo>
                  <a:lnTo>
                    <a:pt x="175" y="610"/>
                  </a:lnTo>
                  <a:lnTo>
                    <a:pt x="175" y="620"/>
                  </a:lnTo>
                  <a:lnTo>
                    <a:pt x="175" y="631"/>
                  </a:lnTo>
                  <a:lnTo>
                    <a:pt x="176" y="642"/>
                  </a:lnTo>
                  <a:lnTo>
                    <a:pt x="176" y="653"/>
                  </a:lnTo>
                  <a:lnTo>
                    <a:pt x="176" y="665"/>
                  </a:lnTo>
                  <a:lnTo>
                    <a:pt x="176" y="678"/>
                  </a:lnTo>
                  <a:lnTo>
                    <a:pt x="176" y="691"/>
                  </a:lnTo>
                  <a:lnTo>
                    <a:pt x="176" y="704"/>
                  </a:lnTo>
                  <a:lnTo>
                    <a:pt x="176" y="717"/>
                  </a:lnTo>
                  <a:lnTo>
                    <a:pt x="176" y="731"/>
                  </a:lnTo>
                  <a:lnTo>
                    <a:pt x="176" y="744"/>
                  </a:lnTo>
                  <a:lnTo>
                    <a:pt x="177" y="759"/>
                  </a:lnTo>
                  <a:lnTo>
                    <a:pt x="177" y="773"/>
                  </a:lnTo>
                  <a:lnTo>
                    <a:pt x="177" y="788"/>
                  </a:lnTo>
                  <a:lnTo>
                    <a:pt x="177" y="712"/>
                  </a:lnTo>
                  <a:lnTo>
                    <a:pt x="177" y="651"/>
                  </a:lnTo>
                  <a:lnTo>
                    <a:pt x="177" y="601"/>
                  </a:lnTo>
                  <a:lnTo>
                    <a:pt x="177" y="560"/>
                  </a:lnTo>
                  <a:lnTo>
                    <a:pt x="177" y="527"/>
                  </a:lnTo>
                  <a:lnTo>
                    <a:pt x="177" y="498"/>
                  </a:lnTo>
                  <a:lnTo>
                    <a:pt x="178" y="474"/>
                  </a:lnTo>
                  <a:lnTo>
                    <a:pt x="178" y="455"/>
                  </a:lnTo>
                  <a:lnTo>
                    <a:pt x="178" y="438"/>
                  </a:lnTo>
                  <a:lnTo>
                    <a:pt x="178" y="423"/>
                  </a:lnTo>
                  <a:lnTo>
                    <a:pt x="178" y="412"/>
                  </a:lnTo>
                  <a:lnTo>
                    <a:pt x="178" y="403"/>
                  </a:lnTo>
                  <a:lnTo>
                    <a:pt x="178" y="397"/>
                  </a:lnTo>
                  <a:lnTo>
                    <a:pt x="178" y="391"/>
                  </a:lnTo>
                  <a:lnTo>
                    <a:pt x="178" y="388"/>
                  </a:lnTo>
                  <a:lnTo>
                    <a:pt x="178" y="386"/>
                  </a:lnTo>
                  <a:lnTo>
                    <a:pt x="179" y="385"/>
                  </a:lnTo>
                  <a:lnTo>
                    <a:pt x="179" y="386"/>
                  </a:lnTo>
                  <a:lnTo>
                    <a:pt x="179" y="387"/>
                  </a:lnTo>
                  <a:lnTo>
                    <a:pt x="179" y="389"/>
                  </a:lnTo>
                  <a:lnTo>
                    <a:pt x="179" y="392"/>
                  </a:lnTo>
                  <a:lnTo>
                    <a:pt x="179" y="397"/>
                  </a:lnTo>
                  <a:lnTo>
                    <a:pt x="179" y="401"/>
                  </a:lnTo>
                  <a:lnTo>
                    <a:pt x="179" y="408"/>
                  </a:lnTo>
                  <a:lnTo>
                    <a:pt x="179" y="413"/>
                  </a:lnTo>
                  <a:lnTo>
                    <a:pt x="180" y="421"/>
                  </a:lnTo>
                  <a:lnTo>
                    <a:pt x="180" y="429"/>
                  </a:lnTo>
                  <a:lnTo>
                    <a:pt x="180" y="437"/>
                  </a:lnTo>
                  <a:lnTo>
                    <a:pt x="180" y="446"/>
                  </a:lnTo>
                  <a:lnTo>
                    <a:pt x="180" y="455"/>
                  </a:lnTo>
                  <a:lnTo>
                    <a:pt x="180" y="465"/>
                  </a:lnTo>
                  <a:lnTo>
                    <a:pt x="180" y="474"/>
                  </a:lnTo>
                  <a:lnTo>
                    <a:pt x="180" y="486"/>
                  </a:lnTo>
                  <a:lnTo>
                    <a:pt x="180" y="497"/>
                  </a:lnTo>
                  <a:lnTo>
                    <a:pt x="181" y="508"/>
                  </a:lnTo>
                  <a:lnTo>
                    <a:pt x="181" y="461"/>
                  </a:lnTo>
                  <a:lnTo>
                    <a:pt x="181" y="423"/>
                  </a:lnTo>
                  <a:lnTo>
                    <a:pt x="181" y="391"/>
                  </a:lnTo>
                  <a:lnTo>
                    <a:pt x="181" y="365"/>
                  </a:lnTo>
                  <a:lnTo>
                    <a:pt x="181" y="342"/>
                  </a:lnTo>
                  <a:lnTo>
                    <a:pt x="181" y="325"/>
                  </a:lnTo>
                  <a:lnTo>
                    <a:pt x="181" y="309"/>
                  </a:lnTo>
                  <a:lnTo>
                    <a:pt x="181" y="296"/>
                  </a:lnTo>
                  <a:lnTo>
                    <a:pt x="181" y="286"/>
                  </a:lnTo>
                  <a:lnTo>
                    <a:pt x="182" y="278"/>
                  </a:lnTo>
                  <a:lnTo>
                    <a:pt x="182" y="271"/>
                  </a:lnTo>
                  <a:lnTo>
                    <a:pt x="182" y="267"/>
                  </a:lnTo>
                  <a:lnTo>
                    <a:pt x="182" y="264"/>
                  </a:lnTo>
                  <a:lnTo>
                    <a:pt x="182" y="262"/>
                  </a:lnTo>
                  <a:lnTo>
                    <a:pt x="182" y="261"/>
                  </a:lnTo>
                  <a:lnTo>
                    <a:pt x="182" y="262"/>
                  </a:lnTo>
                  <a:lnTo>
                    <a:pt x="182" y="265"/>
                  </a:lnTo>
                  <a:lnTo>
                    <a:pt x="182" y="267"/>
                  </a:lnTo>
                  <a:lnTo>
                    <a:pt x="183" y="270"/>
                  </a:lnTo>
                  <a:lnTo>
                    <a:pt x="183" y="275"/>
                  </a:lnTo>
                  <a:lnTo>
                    <a:pt x="183" y="280"/>
                  </a:lnTo>
                  <a:lnTo>
                    <a:pt x="183" y="287"/>
                  </a:lnTo>
                  <a:lnTo>
                    <a:pt x="183" y="294"/>
                  </a:lnTo>
                  <a:lnTo>
                    <a:pt x="183" y="300"/>
                  </a:lnTo>
                  <a:lnTo>
                    <a:pt x="183" y="308"/>
                  </a:lnTo>
                  <a:lnTo>
                    <a:pt x="183" y="317"/>
                  </a:lnTo>
                  <a:lnTo>
                    <a:pt x="183" y="326"/>
                  </a:lnTo>
                  <a:lnTo>
                    <a:pt x="185" y="335"/>
                  </a:lnTo>
                  <a:lnTo>
                    <a:pt x="185" y="345"/>
                  </a:lnTo>
                  <a:lnTo>
                    <a:pt x="185" y="356"/>
                  </a:lnTo>
                  <a:lnTo>
                    <a:pt x="185" y="366"/>
                  </a:lnTo>
                  <a:lnTo>
                    <a:pt x="185" y="377"/>
                  </a:lnTo>
                  <a:lnTo>
                    <a:pt x="185" y="389"/>
                  </a:lnTo>
                  <a:lnTo>
                    <a:pt x="185" y="400"/>
                  </a:lnTo>
                  <a:lnTo>
                    <a:pt x="185" y="412"/>
                  </a:lnTo>
                  <a:lnTo>
                    <a:pt x="185" y="426"/>
                  </a:lnTo>
                  <a:lnTo>
                    <a:pt x="185" y="438"/>
                  </a:lnTo>
                  <a:lnTo>
                    <a:pt x="186" y="451"/>
                  </a:lnTo>
                  <a:lnTo>
                    <a:pt x="186" y="465"/>
                  </a:lnTo>
                  <a:lnTo>
                    <a:pt x="186" y="479"/>
                  </a:lnTo>
                  <a:lnTo>
                    <a:pt x="186" y="492"/>
                  </a:lnTo>
                  <a:lnTo>
                    <a:pt x="186" y="507"/>
                  </a:lnTo>
                  <a:lnTo>
                    <a:pt x="186" y="521"/>
                  </a:lnTo>
                  <a:lnTo>
                    <a:pt x="186" y="536"/>
                  </a:lnTo>
                  <a:lnTo>
                    <a:pt x="186" y="551"/>
                  </a:lnTo>
                  <a:lnTo>
                    <a:pt x="186" y="566"/>
                  </a:lnTo>
                  <a:lnTo>
                    <a:pt x="187" y="581"/>
                  </a:lnTo>
                  <a:lnTo>
                    <a:pt x="187" y="597"/>
                  </a:lnTo>
                  <a:lnTo>
                    <a:pt x="187" y="612"/>
                  </a:lnTo>
                  <a:lnTo>
                    <a:pt x="187" y="628"/>
                  </a:lnTo>
                  <a:lnTo>
                    <a:pt x="187" y="644"/>
                  </a:lnTo>
                  <a:lnTo>
                    <a:pt x="187" y="661"/>
                  </a:lnTo>
                  <a:lnTo>
                    <a:pt x="187" y="677"/>
                  </a:lnTo>
                  <a:lnTo>
                    <a:pt x="187" y="693"/>
                  </a:lnTo>
                  <a:lnTo>
                    <a:pt x="187" y="710"/>
                  </a:lnTo>
                  <a:lnTo>
                    <a:pt x="188" y="728"/>
                  </a:lnTo>
                  <a:lnTo>
                    <a:pt x="188" y="744"/>
                  </a:lnTo>
                  <a:lnTo>
                    <a:pt x="188" y="761"/>
                  </a:lnTo>
                  <a:lnTo>
                    <a:pt x="188" y="779"/>
                  </a:lnTo>
                  <a:lnTo>
                    <a:pt x="188" y="707"/>
                  </a:lnTo>
                  <a:lnTo>
                    <a:pt x="188" y="649"/>
                  </a:lnTo>
                  <a:lnTo>
                    <a:pt x="188" y="601"/>
                  </a:lnTo>
                  <a:lnTo>
                    <a:pt x="188" y="561"/>
                  </a:lnTo>
                  <a:lnTo>
                    <a:pt x="188" y="529"/>
                  </a:lnTo>
                  <a:lnTo>
                    <a:pt x="188" y="501"/>
                  </a:lnTo>
                  <a:lnTo>
                    <a:pt x="189" y="478"/>
                  </a:lnTo>
                  <a:lnTo>
                    <a:pt x="189" y="459"/>
                  </a:lnTo>
                  <a:lnTo>
                    <a:pt x="189" y="443"/>
                  </a:lnTo>
                  <a:lnTo>
                    <a:pt x="189" y="430"/>
                  </a:lnTo>
                  <a:lnTo>
                    <a:pt x="189" y="419"/>
                  </a:lnTo>
                  <a:lnTo>
                    <a:pt x="189" y="410"/>
                  </a:lnTo>
                  <a:lnTo>
                    <a:pt x="189" y="403"/>
                  </a:lnTo>
                  <a:lnTo>
                    <a:pt x="189" y="399"/>
                  </a:lnTo>
                  <a:lnTo>
                    <a:pt x="189" y="396"/>
                  </a:lnTo>
                  <a:lnTo>
                    <a:pt x="190" y="393"/>
                  </a:lnTo>
                  <a:lnTo>
                    <a:pt x="190" y="393"/>
                  </a:lnTo>
                  <a:lnTo>
                    <a:pt x="190" y="393"/>
                  </a:lnTo>
                  <a:lnTo>
                    <a:pt x="190" y="396"/>
                  </a:lnTo>
                  <a:lnTo>
                    <a:pt x="190" y="398"/>
                  </a:lnTo>
                  <a:lnTo>
                    <a:pt x="190" y="401"/>
                  </a:lnTo>
                  <a:lnTo>
                    <a:pt x="190" y="406"/>
                  </a:lnTo>
                  <a:lnTo>
                    <a:pt x="190" y="411"/>
                  </a:lnTo>
                  <a:lnTo>
                    <a:pt x="190" y="417"/>
                  </a:lnTo>
                  <a:lnTo>
                    <a:pt x="191" y="423"/>
                  </a:lnTo>
                  <a:lnTo>
                    <a:pt x="191" y="431"/>
                  </a:lnTo>
                  <a:lnTo>
                    <a:pt x="191" y="439"/>
                  </a:lnTo>
                  <a:lnTo>
                    <a:pt x="191" y="447"/>
                  </a:lnTo>
                  <a:lnTo>
                    <a:pt x="191" y="403"/>
                  </a:lnTo>
                  <a:lnTo>
                    <a:pt x="191" y="368"/>
                  </a:lnTo>
                  <a:lnTo>
                    <a:pt x="191" y="338"/>
                  </a:lnTo>
                  <a:lnTo>
                    <a:pt x="191" y="312"/>
                  </a:lnTo>
                  <a:lnTo>
                    <a:pt x="191" y="291"/>
                  </a:lnTo>
                  <a:lnTo>
                    <a:pt x="191" y="274"/>
                  </a:lnTo>
                  <a:lnTo>
                    <a:pt x="192" y="259"/>
                  </a:lnTo>
                  <a:lnTo>
                    <a:pt x="192" y="248"/>
                  </a:lnTo>
                  <a:lnTo>
                    <a:pt x="192" y="201"/>
                  </a:lnTo>
                  <a:lnTo>
                    <a:pt x="192" y="163"/>
                  </a:lnTo>
                  <a:lnTo>
                    <a:pt x="192" y="131"/>
                  </a:lnTo>
                  <a:lnTo>
                    <a:pt x="192" y="105"/>
                  </a:lnTo>
                  <a:lnTo>
                    <a:pt x="192" y="83"/>
                  </a:lnTo>
                  <a:lnTo>
                    <a:pt x="192" y="64"/>
                  </a:lnTo>
                  <a:lnTo>
                    <a:pt x="192" y="48"/>
                  </a:lnTo>
                  <a:lnTo>
                    <a:pt x="193" y="35"/>
                  </a:lnTo>
                  <a:lnTo>
                    <a:pt x="193" y="25"/>
                  </a:lnTo>
                  <a:lnTo>
                    <a:pt x="193" y="17"/>
                  </a:lnTo>
                  <a:lnTo>
                    <a:pt x="193" y="10"/>
                  </a:lnTo>
                  <a:lnTo>
                    <a:pt x="193" y="6"/>
                  </a:lnTo>
                  <a:lnTo>
                    <a:pt x="193" y="3"/>
                  </a:lnTo>
                  <a:lnTo>
                    <a:pt x="193" y="0"/>
                  </a:lnTo>
                  <a:lnTo>
                    <a:pt x="193" y="0"/>
                  </a:lnTo>
                  <a:lnTo>
                    <a:pt x="193" y="2"/>
                  </a:lnTo>
                  <a:lnTo>
                    <a:pt x="195" y="3"/>
                  </a:lnTo>
                  <a:lnTo>
                    <a:pt x="195" y="6"/>
                  </a:lnTo>
                  <a:lnTo>
                    <a:pt x="195" y="9"/>
                  </a:lnTo>
                  <a:lnTo>
                    <a:pt x="195" y="14"/>
                  </a:lnTo>
                  <a:lnTo>
                    <a:pt x="195" y="19"/>
                  </a:lnTo>
                  <a:lnTo>
                    <a:pt x="195" y="25"/>
                  </a:lnTo>
                  <a:lnTo>
                    <a:pt x="195" y="32"/>
                  </a:lnTo>
                  <a:lnTo>
                    <a:pt x="195" y="39"/>
                  </a:lnTo>
                  <a:lnTo>
                    <a:pt x="195" y="47"/>
                  </a:lnTo>
                  <a:lnTo>
                    <a:pt x="195" y="55"/>
                  </a:lnTo>
                  <a:lnTo>
                    <a:pt x="196" y="65"/>
                  </a:lnTo>
                  <a:lnTo>
                    <a:pt x="196" y="74"/>
                  </a:lnTo>
                  <a:lnTo>
                    <a:pt x="196" y="84"/>
                  </a:lnTo>
                  <a:lnTo>
                    <a:pt x="196" y="94"/>
                  </a:lnTo>
                  <a:lnTo>
                    <a:pt x="196" y="105"/>
                  </a:lnTo>
                  <a:lnTo>
                    <a:pt x="196" y="116"/>
                  </a:lnTo>
                  <a:lnTo>
                    <a:pt x="196" y="127"/>
                  </a:lnTo>
                  <a:lnTo>
                    <a:pt x="196" y="139"/>
                  </a:lnTo>
                  <a:lnTo>
                    <a:pt x="196" y="151"/>
                  </a:lnTo>
                  <a:lnTo>
                    <a:pt x="197" y="164"/>
                  </a:lnTo>
                  <a:lnTo>
                    <a:pt x="197" y="177"/>
                  </a:lnTo>
                  <a:lnTo>
                    <a:pt x="197" y="190"/>
                  </a:lnTo>
                  <a:lnTo>
                    <a:pt x="197" y="204"/>
                  </a:lnTo>
                  <a:lnTo>
                    <a:pt x="197" y="217"/>
                  </a:lnTo>
                  <a:lnTo>
                    <a:pt x="197" y="231"/>
                  </a:lnTo>
                  <a:lnTo>
                    <a:pt x="197" y="246"/>
                  </a:lnTo>
                  <a:lnTo>
                    <a:pt x="197" y="260"/>
                  </a:lnTo>
                  <a:lnTo>
                    <a:pt x="197" y="275"/>
                  </a:lnTo>
                  <a:lnTo>
                    <a:pt x="198" y="289"/>
                  </a:lnTo>
                  <a:lnTo>
                    <a:pt x="198" y="305"/>
                  </a:lnTo>
                  <a:lnTo>
                    <a:pt x="198" y="320"/>
                  </a:lnTo>
                  <a:lnTo>
                    <a:pt x="198" y="336"/>
                  </a:lnTo>
                  <a:lnTo>
                    <a:pt x="198" y="351"/>
                  </a:lnTo>
                  <a:lnTo>
                    <a:pt x="198" y="367"/>
                  </a:lnTo>
                  <a:lnTo>
                    <a:pt x="198" y="383"/>
                  </a:lnTo>
                  <a:lnTo>
                    <a:pt x="198" y="399"/>
                  </a:lnTo>
                  <a:lnTo>
                    <a:pt x="198" y="416"/>
                  </a:lnTo>
                  <a:lnTo>
                    <a:pt x="198" y="432"/>
                  </a:lnTo>
                  <a:lnTo>
                    <a:pt x="199" y="449"/>
                  </a:lnTo>
                  <a:lnTo>
                    <a:pt x="199" y="466"/>
                  </a:lnTo>
                  <a:lnTo>
                    <a:pt x="199" y="482"/>
                  </a:lnTo>
                  <a:lnTo>
                    <a:pt x="199" y="500"/>
                  </a:lnTo>
                  <a:lnTo>
                    <a:pt x="199" y="517"/>
                  </a:lnTo>
                  <a:lnTo>
                    <a:pt x="199" y="534"/>
                  </a:lnTo>
                  <a:lnTo>
                    <a:pt x="199" y="552"/>
                  </a:lnTo>
                  <a:lnTo>
                    <a:pt x="199" y="570"/>
                  </a:lnTo>
                  <a:lnTo>
                    <a:pt x="199" y="588"/>
                  </a:lnTo>
                  <a:lnTo>
                    <a:pt x="200" y="605"/>
                  </a:lnTo>
                  <a:lnTo>
                    <a:pt x="200" y="623"/>
                  </a:lnTo>
                  <a:lnTo>
                    <a:pt x="200" y="641"/>
                  </a:lnTo>
                  <a:lnTo>
                    <a:pt x="200" y="588"/>
                  </a:lnTo>
                  <a:lnTo>
                    <a:pt x="200" y="543"/>
                  </a:lnTo>
                  <a:lnTo>
                    <a:pt x="200" y="506"/>
                  </a:lnTo>
                  <a:lnTo>
                    <a:pt x="200" y="476"/>
                  </a:lnTo>
                  <a:lnTo>
                    <a:pt x="200" y="450"/>
                  </a:lnTo>
                  <a:lnTo>
                    <a:pt x="200" y="428"/>
                  </a:lnTo>
                  <a:lnTo>
                    <a:pt x="201" y="410"/>
                  </a:lnTo>
                  <a:lnTo>
                    <a:pt x="201" y="395"/>
                  </a:lnTo>
                  <a:lnTo>
                    <a:pt x="201" y="382"/>
                  </a:lnTo>
                  <a:lnTo>
                    <a:pt x="201" y="373"/>
                  </a:lnTo>
                  <a:lnTo>
                    <a:pt x="201" y="366"/>
                  </a:lnTo>
                  <a:lnTo>
                    <a:pt x="201" y="359"/>
                  </a:lnTo>
                  <a:lnTo>
                    <a:pt x="201" y="355"/>
                  </a:lnTo>
                  <a:lnTo>
                    <a:pt x="201" y="352"/>
                  </a:lnTo>
                  <a:lnTo>
                    <a:pt x="201" y="351"/>
                  </a:lnTo>
                  <a:lnTo>
                    <a:pt x="201" y="350"/>
                  </a:lnTo>
                  <a:lnTo>
                    <a:pt x="202" y="351"/>
                  </a:lnTo>
                  <a:lnTo>
                    <a:pt x="202" y="353"/>
                  </a:lnTo>
                  <a:lnTo>
                    <a:pt x="202" y="357"/>
                  </a:lnTo>
                  <a:lnTo>
                    <a:pt x="202" y="360"/>
                  </a:lnTo>
                  <a:lnTo>
                    <a:pt x="202" y="365"/>
                  </a:lnTo>
                  <a:lnTo>
                    <a:pt x="202" y="370"/>
                  </a:lnTo>
                  <a:lnTo>
                    <a:pt x="202" y="377"/>
                  </a:lnTo>
                  <a:lnTo>
                    <a:pt x="202" y="383"/>
                  </a:lnTo>
                  <a:lnTo>
                    <a:pt x="202" y="390"/>
                  </a:lnTo>
                  <a:lnTo>
                    <a:pt x="203" y="399"/>
                  </a:lnTo>
                  <a:lnTo>
                    <a:pt x="203" y="407"/>
                  </a:lnTo>
                  <a:lnTo>
                    <a:pt x="203" y="416"/>
                  </a:lnTo>
                  <a:lnTo>
                    <a:pt x="203" y="426"/>
                  </a:lnTo>
                  <a:lnTo>
                    <a:pt x="203" y="436"/>
                  </a:lnTo>
                  <a:lnTo>
                    <a:pt x="203" y="446"/>
                  </a:lnTo>
                  <a:lnTo>
                    <a:pt x="203" y="457"/>
                  </a:lnTo>
                  <a:lnTo>
                    <a:pt x="203" y="468"/>
                  </a:lnTo>
                  <a:lnTo>
                    <a:pt x="203" y="426"/>
                  </a:lnTo>
                  <a:lnTo>
                    <a:pt x="205" y="390"/>
                  </a:lnTo>
                  <a:lnTo>
                    <a:pt x="205" y="360"/>
                  </a:lnTo>
                  <a:lnTo>
                    <a:pt x="205" y="336"/>
                  </a:lnTo>
                  <a:lnTo>
                    <a:pt x="205" y="315"/>
                  </a:lnTo>
                  <a:lnTo>
                    <a:pt x="205" y="298"/>
                  </a:lnTo>
                  <a:lnTo>
                    <a:pt x="205" y="284"/>
                  </a:lnTo>
                  <a:lnTo>
                    <a:pt x="205" y="271"/>
                  </a:lnTo>
                  <a:lnTo>
                    <a:pt x="205" y="262"/>
                  </a:lnTo>
                  <a:lnTo>
                    <a:pt x="205" y="255"/>
                  </a:lnTo>
                  <a:lnTo>
                    <a:pt x="205" y="249"/>
                  </a:lnTo>
                  <a:lnTo>
                    <a:pt x="206" y="246"/>
                  </a:lnTo>
                  <a:lnTo>
                    <a:pt x="206" y="244"/>
                  </a:lnTo>
                  <a:lnTo>
                    <a:pt x="206" y="242"/>
                  </a:lnTo>
                  <a:lnTo>
                    <a:pt x="206" y="242"/>
                  </a:lnTo>
                  <a:lnTo>
                    <a:pt x="206" y="244"/>
                  </a:lnTo>
                  <a:lnTo>
                    <a:pt x="206" y="246"/>
                  </a:lnTo>
                  <a:lnTo>
                    <a:pt x="206" y="249"/>
                  </a:lnTo>
                  <a:lnTo>
                    <a:pt x="206" y="252"/>
                  </a:lnTo>
                  <a:lnTo>
                    <a:pt x="206" y="257"/>
                  </a:lnTo>
                  <a:lnTo>
                    <a:pt x="207" y="262"/>
                  </a:lnTo>
                  <a:lnTo>
                    <a:pt x="207" y="269"/>
                  </a:lnTo>
                  <a:lnTo>
                    <a:pt x="207" y="276"/>
                  </a:lnTo>
                  <a:lnTo>
                    <a:pt x="207" y="284"/>
                  </a:lnTo>
                  <a:lnTo>
                    <a:pt x="207" y="291"/>
                  </a:lnTo>
                  <a:lnTo>
                    <a:pt x="207" y="300"/>
                  </a:lnTo>
                  <a:lnTo>
                    <a:pt x="207" y="309"/>
                  </a:lnTo>
                  <a:lnTo>
                    <a:pt x="207" y="319"/>
                  </a:lnTo>
                  <a:lnTo>
                    <a:pt x="207" y="329"/>
                  </a:lnTo>
                  <a:lnTo>
                    <a:pt x="208" y="340"/>
                  </a:lnTo>
                  <a:lnTo>
                    <a:pt x="208" y="351"/>
                  </a:lnTo>
                  <a:lnTo>
                    <a:pt x="208" y="362"/>
                  </a:lnTo>
                  <a:lnTo>
                    <a:pt x="208" y="373"/>
                  </a:lnTo>
                  <a:lnTo>
                    <a:pt x="208" y="386"/>
                  </a:lnTo>
                  <a:lnTo>
                    <a:pt x="208" y="398"/>
                  </a:lnTo>
                  <a:lnTo>
                    <a:pt x="208" y="411"/>
                  </a:lnTo>
                  <a:lnTo>
                    <a:pt x="208" y="423"/>
                  </a:lnTo>
                  <a:lnTo>
                    <a:pt x="208" y="437"/>
                  </a:lnTo>
                  <a:lnTo>
                    <a:pt x="208" y="450"/>
                  </a:lnTo>
                  <a:lnTo>
                    <a:pt x="209" y="465"/>
                  </a:lnTo>
                  <a:lnTo>
                    <a:pt x="209" y="479"/>
                  </a:lnTo>
                  <a:lnTo>
                    <a:pt x="209" y="492"/>
                  </a:lnTo>
                  <a:lnTo>
                    <a:pt x="209" y="508"/>
                  </a:lnTo>
                  <a:lnTo>
                    <a:pt x="209" y="522"/>
                  </a:lnTo>
                  <a:lnTo>
                    <a:pt x="209" y="537"/>
                  </a:lnTo>
                  <a:lnTo>
                    <a:pt x="209" y="552"/>
                  </a:lnTo>
                  <a:lnTo>
                    <a:pt x="209" y="506"/>
                  </a:lnTo>
                  <a:lnTo>
                    <a:pt x="209" y="467"/>
                  </a:lnTo>
                  <a:lnTo>
                    <a:pt x="210" y="433"/>
                  </a:lnTo>
                  <a:lnTo>
                    <a:pt x="210" y="407"/>
                  </a:lnTo>
                  <a:lnTo>
                    <a:pt x="210" y="383"/>
                  </a:lnTo>
                  <a:lnTo>
                    <a:pt x="210" y="365"/>
                  </a:lnTo>
                  <a:lnTo>
                    <a:pt x="210" y="349"/>
                  </a:lnTo>
                  <a:lnTo>
                    <a:pt x="210" y="336"/>
                  </a:lnTo>
                  <a:lnTo>
                    <a:pt x="210" y="326"/>
                  </a:lnTo>
                  <a:lnTo>
                    <a:pt x="210" y="317"/>
                  </a:lnTo>
                  <a:lnTo>
                    <a:pt x="210" y="311"/>
                  </a:lnTo>
                  <a:lnTo>
                    <a:pt x="211" y="306"/>
                  </a:lnTo>
                  <a:lnTo>
                    <a:pt x="211" y="302"/>
                  </a:lnTo>
                  <a:lnTo>
                    <a:pt x="211" y="301"/>
                  </a:lnTo>
                  <a:lnTo>
                    <a:pt x="211" y="300"/>
                  </a:lnTo>
                  <a:lnTo>
                    <a:pt x="211" y="301"/>
                  </a:lnTo>
                  <a:lnTo>
                    <a:pt x="211" y="302"/>
                  </a:lnTo>
                  <a:lnTo>
                    <a:pt x="211" y="306"/>
                  </a:lnTo>
                  <a:lnTo>
                    <a:pt x="211" y="309"/>
                  </a:lnTo>
                  <a:lnTo>
                    <a:pt x="211" y="314"/>
                  </a:lnTo>
                  <a:lnTo>
                    <a:pt x="211" y="319"/>
                  </a:lnTo>
                  <a:lnTo>
                    <a:pt x="212" y="325"/>
                  </a:lnTo>
                  <a:lnTo>
                    <a:pt x="212" y="331"/>
                  </a:lnTo>
                  <a:lnTo>
                    <a:pt x="212" y="338"/>
                  </a:lnTo>
                  <a:lnTo>
                    <a:pt x="212" y="346"/>
                  </a:lnTo>
                  <a:lnTo>
                    <a:pt x="212" y="355"/>
                  </a:lnTo>
                  <a:lnTo>
                    <a:pt x="212" y="363"/>
                  </a:lnTo>
                  <a:lnTo>
                    <a:pt x="212" y="372"/>
                  </a:lnTo>
                  <a:lnTo>
                    <a:pt x="212" y="382"/>
                  </a:lnTo>
                  <a:lnTo>
                    <a:pt x="212" y="393"/>
                  </a:lnTo>
                  <a:lnTo>
                    <a:pt x="213" y="403"/>
                  </a:lnTo>
                  <a:lnTo>
                    <a:pt x="213" y="415"/>
                  </a:lnTo>
                  <a:lnTo>
                    <a:pt x="213" y="427"/>
                  </a:lnTo>
                  <a:lnTo>
                    <a:pt x="213" y="438"/>
                  </a:lnTo>
                  <a:lnTo>
                    <a:pt x="213" y="450"/>
                  </a:lnTo>
                  <a:lnTo>
                    <a:pt x="213" y="463"/>
                  </a:lnTo>
                  <a:lnTo>
                    <a:pt x="213" y="476"/>
                  </a:lnTo>
                  <a:lnTo>
                    <a:pt x="213" y="489"/>
                  </a:lnTo>
                  <a:lnTo>
                    <a:pt x="213" y="502"/>
                  </a:lnTo>
                  <a:lnTo>
                    <a:pt x="215" y="516"/>
                  </a:lnTo>
                  <a:lnTo>
                    <a:pt x="215" y="530"/>
                  </a:lnTo>
                  <a:lnTo>
                    <a:pt x="215" y="544"/>
                  </a:lnTo>
                  <a:lnTo>
                    <a:pt x="215" y="559"/>
                  </a:lnTo>
                  <a:lnTo>
                    <a:pt x="215" y="573"/>
                  </a:lnTo>
                  <a:lnTo>
                    <a:pt x="215" y="588"/>
                  </a:lnTo>
                  <a:lnTo>
                    <a:pt x="215" y="603"/>
                  </a:lnTo>
                  <a:lnTo>
                    <a:pt x="215" y="619"/>
                  </a:lnTo>
                  <a:lnTo>
                    <a:pt x="215" y="634"/>
                  </a:lnTo>
                  <a:lnTo>
                    <a:pt x="215" y="650"/>
                  </a:lnTo>
                  <a:lnTo>
                    <a:pt x="216" y="665"/>
                  </a:lnTo>
                  <a:lnTo>
                    <a:pt x="216" y="681"/>
                  </a:lnTo>
                  <a:lnTo>
                    <a:pt x="216" y="698"/>
                  </a:lnTo>
                  <a:lnTo>
                    <a:pt x="216" y="714"/>
                  </a:lnTo>
                  <a:lnTo>
                    <a:pt x="216" y="731"/>
                  </a:lnTo>
                  <a:lnTo>
                    <a:pt x="216" y="748"/>
                  </a:lnTo>
                  <a:lnTo>
                    <a:pt x="216" y="764"/>
                  </a:lnTo>
                  <a:lnTo>
                    <a:pt x="216" y="781"/>
                  </a:lnTo>
                  <a:lnTo>
                    <a:pt x="216" y="799"/>
                  </a:lnTo>
                  <a:lnTo>
                    <a:pt x="217" y="815"/>
                  </a:lnTo>
                  <a:lnTo>
                    <a:pt x="217" y="833"/>
                  </a:lnTo>
                  <a:lnTo>
                    <a:pt x="217" y="851"/>
                  </a:lnTo>
                  <a:lnTo>
                    <a:pt x="217" y="867"/>
                  </a:lnTo>
                  <a:lnTo>
                    <a:pt x="217" y="885"/>
                  </a:lnTo>
                  <a:lnTo>
                    <a:pt x="217" y="904"/>
                  </a:lnTo>
                  <a:lnTo>
                    <a:pt x="217" y="922"/>
                  </a:lnTo>
                  <a:lnTo>
                    <a:pt x="217" y="940"/>
                  </a:lnTo>
                  <a:lnTo>
                    <a:pt x="217" y="959"/>
                  </a:lnTo>
                  <a:lnTo>
                    <a:pt x="218" y="857"/>
                  </a:lnTo>
                  <a:lnTo>
                    <a:pt x="218" y="780"/>
                  </a:lnTo>
                  <a:lnTo>
                    <a:pt x="218" y="718"/>
                  </a:lnTo>
                  <a:lnTo>
                    <a:pt x="218" y="668"/>
                  </a:lnTo>
                  <a:lnTo>
                    <a:pt x="218" y="625"/>
                  </a:lnTo>
                  <a:lnTo>
                    <a:pt x="218" y="591"/>
                  </a:lnTo>
                  <a:lnTo>
                    <a:pt x="218" y="561"/>
                  </a:lnTo>
                  <a:lnTo>
                    <a:pt x="218" y="537"/>
                  </a:lnTo>
                  <a:lnTo>
                    <a:pt x="218" y="517"/>
                  </a:lnTo>
                  <a:lnTo>
                    <a:pt x="218" y="500"/>
                  </a:lnTo>
                  <a:lnTo>
                    <a:pt x="219" y="486"/>
                  </a:lnTo>
                  <a:lnTo>
                    <a:pt x="219" y="474"/>
                  </a:lnTo>
                  <a:lnTo>
                    <a:pt x="219" y="466"/>
                  </a:lnTo>
                  <a:lnTo>
                    <a:pt x="219" y="458"/>
                  </a:lnTo>
                  <a:lnTo>
                    <a:pt x="219" y="452"/>
                  </a:lnTo>
                  <a:lnTo>
                    <a:pt x="219" y="449"/>
                  </a:lnTo>
                  <a:lnTo>
                    <a:pt x="219" y="447"/>
                  </a:lnTo>
                  <a:lnTo>
                    <a:pt x="219" y="446"/>
                  </a:lnTo>
                  <a:lnTo>
                    <a:pt x="219" y="446"/>
                  </a:lnTo>
                  <a:lnTo>
                    <a:pt x="220" y="447"/>
                  </a:lnTo>
                  <a:lnTo>
                    <a:pt x="220" y="449"/>
                  </a:lnTo>
                  <a:lnTo>
                    <a:pt x="220" y="452"/>
                  </a:lnTo>
                  <a:lnTo>
                    <a:pt x="220" y="457"/>
                  </a:lnTo>
                  <a:lnTo>
                    <a:pt x="220" y="461"/>
                  </a:lnTo>
                  <a:lnTo>
                    <a:pt x="220" y="467"/>
                  </a:lnTo>
                  <a:lnTo>
                    <a:pt x="220" y="473"/>
                  </a:lnTo>
                  <a:lnTo>
                    <a:pt x="220" y="480"/>
                  </a:lnTo>
                  <a:lnTo>
                    <a:pt x="220" y="488"/>
                  </a:lnTo>
                  <a:lnTo>
                    <a:pt x="221" y="496"/>
                  </a:lnTo>
                  <a:lnTo>
                    <a:pt x="221" y="504"/>
                  </a:lnTo>
                  <a:lnTo>
                    <a:pt x="221" y="514"/>
                  </a:lnTo>
                  <a:lnTo>
                    <a:pt x="221" y="523"/>
                  </a:lnTo>
                  <a:lnTo>
                    <a:pt x="221" y="533"/>
                  </a:lnTo>
                  <a:lnTo>
                    <a:pt x="221" y="544"/>
                  </a:lnTo>
                  <a:lnTo>
                    <a:pt x="221" y="556"/>
                  </a:lnTo>
                  <a:lnTo>
                    <a:pt x="221" y="567"/>
                  </a:lnTo>
                  <a:lnTo>
                    <a:pt x="221" y="514"/>
                  </a:lnTo>
                  <a:lnTo>
                    <a:pt x="221" y="472"/>
                  </a:lnTo>
                  <a:lnTo>
                    <a:pt x="222" y="437"/>
                  </a:lnTo>
                  <a:lnTo>
                    <a:pt x="222" y="407"/>
                  </a:lnTo>
                  <a:lnTo>
                    <a:pt x="222" y="382"/>
                  </a:lnTo>
                  <a:lnTo>
                    <a:pt x="222" y="361"/>
                  </a:lnTo>
                  <a:lnTo>
                    <a:pt x="222" y="345"/>
                  </a:lnTo>
                  <a:lnTo>
                    <a:pt x="222" y="330"/>
                  </a:lnTo>
                  <a:lnTo>
                    <a:pt x="222" y="318"/>
                  </a:lnTo>
                  <a:lnTo>
                    <a:pt x="222" y="309"/>
                  </a:lnTo>
                  <a:lnTo>
                    <a:pt x="222" y="301"/>
                  </a:lnTo>
                  <a:lnTo>
                    <a:pt x="223" y="296"/>
                  </a:lnTo>
                  <a:lnTo>
                    <a:pt x="223" y="291"/>
                  </a:lnTo>
                  <a:lnTo>
                    <a:pt x="223" y="289"/>
                  </a:lnTo>
                  <a:lnTo>
                    <a:pt x="223" y="288"/>
                  </a:lnTo>
                  <a:lnTo>
                    <a:pt x="223" y="288"/>
                  </a:lnTo>
                  <a:lnTo>
                    <a:pt x="223" y="289"/>
                  </a:lnTo>
                  <a:lnTo>
                    <a:pt x="223" y="291"/>
                  </a:lnTo>
                  <a:lnTo>
                    <a:pt x="223" y="295"/>
                  </a:lnTo>
                  <a:lnTo>
                    <a:pt x="223" y="299"/>
                  </a:lnTo>
                  <a:lnTo>
                    <a:pt x="224" y="304"/>
                  </a:lnTo>
                  <a:lnTo>
                    <a:pt x="224" y="309"/>
                  </a:lnTo>
                  <a:lnTo>
                    <a:pt x="224" y="316"/>
                  </a:lnTo>
                  <a:lnTo>
                    <a:pt x="224" y="322"/>
                  </a:lnTo>
                  <a:lnTo>
                    <a:pt x="224" y="330"/>
                  </a:lnTo>
                  <a:lnTo>
                    <a:pt x="224" y="338"/>
                  </a:lnTo>
                  <a:lnTo>
                    <a:pt x="224" y="347"/>
                  </a:lnTo>
                  <a:lnTo>
                    <a:pt x="224" y="356"/>
                  </a:lnTo>
                  <a:lnTo>
                    <a:pt x="224" y="366"/>
                  </a:lnTo>
                  <a:lnTo>
                    <a:pt x="224" y="376"/>
                  </a:lnTo>
                  <a:lnTo>
                    <a:pt x="226" y="386"/>
                  </a:lnTo>
                  <a:lnTo>
                    <a:pt x="226" y="397"/>
                  </a:lnTo>
                  <a:lnTo>
                    <a:pt x="226" y="408"/>
                  </a:lnTo>
                  <a:lnTo>
                    <a:pt x="226" y="420"/>
                  </a:lnTo>
                  <a:lnTo>
                    <a:pt x="226" y="432"/>
                  </a:lnTo>
                  <a:lnTo>
                    <a:pt x="226" y="445"/>
                  </a:lnTo>
                  <a:lnTo>
                    <a:pt x="226" y="457"/>
                  </a:lnTo>
                  <a:lnTo>
                    <a:pt x="226" y="470"/>
                  </a:lnTo>
                  <a:lnTo>
                    <a:pt x="226" y="483"/>
                  </a:lnTo>
                  <a:lnTo>
                    <a:pt x="227" y="497"/>
                  </a:lnTo>
                  <a:lnTo>
                    <a:pt x="227" y="510"/>
                  </a:lnTo>
                  <a:lnTo>
                    <a:pt x="227" y="524"/>
                  </a:lnTo>
                  <a:lnTo>
                    <a:pt x="227" y="539"/>
                  </a:lnTo>
                  <a:lnTo>
                    <a:pt x="227" y="553"/>
                  </a:lnTo>
                  <a:lnTo>
                    <a:pt x="227" y="568"/>
                  </a:lnTo>
                  <a:lnTo>
                    <a:pt x="227" y="583"/>
                  </a:lnTo>
                  <a:lnTo>
                    <a:pt x="227" y="599"/>
                  </a:lnTo>
                  <a:lnTo>
                    <a:pt x="227" y="613"/>
                  </a:lnTo>
                  <a:lnTo>
                    <a:pt x="228" y="629"/>
                  </a:lnTo>
                  <a:lnTo>
                    <a:pt x="228" y="645"/>
                  </a:lnTo>
                  <a:lnTo>
                    <a:pt x="228" y="661"/>
                  </a:lnTo>
                  <a:lnTo>
                    <a:pt x="228" y="678"/>
                  </a:lnTo>
                  <a:lnTo>
                    <a:pt x="228" y="693"/>
                  </a:lnTo>
                  <a:lnTo>
                    <a:pt x="228" y="710"/>
                  </a:lnTo>
                  <a:lnTo>
                    <a:pt x="228" y="727"/>
                  </a:lnTo>
                  <a:lnTo>
                    <a:pt x="228" y="661"/>
                  </a:lnTo>
                  <a:lnTo>
                    <a:pt x="228" y="608"/>
                  </a:lnTo>
                  <a:lnTo>
                    <a:pt x="228" y="563"/>
                  </a:lnTo>
                  <a:lnTo>
                    <a:pt x="229" y="527"/>
                  </a:lnTo>
                  <a:lnTo>
                    <a:pt x="229" y="497"/>
                  </a:lnTo>
                  <a:lnTo>
                    <a:pt x="229" y="471"/>
                  </a:lnTo>
                  <a:lnTo>
                    <a:pt x="229" y="450"/>
                  </a:lnTo>
                  <a:lnTo>
                    <a:pt x="229" y="432"/>
                  </a:lnTo>
                  <a:lnTo>
                    <a:pt x="229" y="418"/>
                  </a:lnTo>
                  <a:lnTo>
                    <a:pt x="229" y="406"/>
                  </a:lnTo>
                  <a:lnTo>
                    <a:pt x="229" y="396"/>
                  </a:lnTo>
                  <a:lnTo>
                    <a:pt x="229" y="388"/>
                  </a:lnTo>
                  <a:lnTo>
                    <a:pt x="230" y="382"/>
                  </a:lnTo>
                  <a:lnTo>
                    <a:pt x="230" y="378"/>
                  </a:lnTo>
                  <a:lnTo>
                    <a:pt x="230" y="376"/>
                  </a:lnTo>
                  <a:lnTo>
                    <a:pt x="230" y="373"/>
                  </a:lnTo>
                  <a:lnTo>
                    <a:pt x="230" y="373"/>
                  </a:lnTo>
                  <a:lnTo>
                    <a:pt x="230" y="375"/>
                  </a:lnTo>
                  <a:lnTo>
                    <a:pt x="230" y="377"/>
                  </a:lnTo>
                  <a:lnTo>
                    <a:pt x="230" y="380"/>
                  </a:lnTo>
                  <a:lnTo>
                    <a:pt x="230" y="383"/>
                  </a:lnTo>
                  <a:lnTo>
                    <a:pt x="230" y="389"/>
                  </a:lnTo>
                  <a:lnTo>
                    <a:pt x="231" y="393"/>
                  </a:lnTo>
                  <a:lnTo>
                    <a:pt x="231" y="400"/>
                  </a:lnTo>
                  <a:lnTo>
                    <a:pt x="231" y="407"/>
                  </a:lnTo>
                  <a:lnTo>
                    <a:pt x="231" y="415"/>
                  </a:lnTo>
                  <a:lnTo>
                    <a:pt x="231" y="422"/>
                  </a:lnTo>
                  <a:lnTo>
                    <a:pt x="231" y="431"/>
                  </a:lnTo>
                  <a:lnTo>
                    <a:pt x="231" y="440"/>
                  </a:lnTo>
                  <a:lnTo>
                    <a:pt x="231" y="450"/>
                  </a:lnTo>
                  <a:lnTo>
                    <a:pt x="231" y="460"/>
                  </a:lnTo>
                  <a:lnTo>
                    <a:pt x="232" y="470"/>
                  </a:lnTo>
                  <a:lnTo>
                    <a:pt x="232" y="481"/>
                  </a:lnTo>
                  <a:lnTo>
                    <a:pt x="232" y="492"/>
                  </a:lnTo>
                  <a:lnTo>
                    <a:pt x="232" y="503"/>
                  </a:lnTo>
                  <a:lnTo>
                    <a:pt x="232" y="458"/>
                  </a:lnTo>
                  <a:lnTo>
                    <a:pt x="232" y="420"/>
                  </a:lnTo>
                  <a:lnTo>
                    <a:pt x="232" y="389"/>
                  </a:lnTo>
                  <a:lnTo>
                    <a:pt x="232" y="362"/>
                  </a:lnTo>
                  <a:lnTo>
                    <a:pt x="232" y="341"/>
                  </a:lnTo>
                  <a:lnTo>
                    <a:pt x="233" y="322"/>
                  </a:lnTo>
                  <a:lnTo>
                    <a:pt x="233" y="307"/>
                  </a:lnTo>
                  <a:lnTo>
                    <a:pt x="233" y="295"/>
                  </a:lnTo>
                  <a:lnTo>
                    <a:pt x="233" y="285"/>
                  </a:lnTo>
                  <a:lnTo>
                    <a:pt x="233" y="277"/>
                  </a:lnTo>
                  <a:lnTo>
                    <a:pt x="233" y="270"/>
                  </a:lnTo>
                  <a:lnTo>
                    <a:pt x="233" y="266"/>
                  </a:lnTo>
                  <a:lnTo>
                    <a:pt x="233" y="262"/>
                  </a:lnTo>
                  <a:lnTo>
                    <a:pt x="233" y="261"/>
                  </a:lnTo>
                  <a:lnTo>
                    <a:pt x="233" y="261"/>
                  </a:lnTo>
                  <a:lnTo>
                    <a:pt x="234" y="261"/>
                  </a:lnTo>
                  <a:lnTo>
                    <a:pt x="234" y="264"/>
                  </a:lnTo>
                  <a:lnTo>
                    <a:pt x="234" y="267"/>
                  </a:lnTo>
                  <a:lnTo>
                    <a:pt x="234" y="270"/>
                  </a:lnTo>
                  <a:lnTo>
                    <a:pt x="234" y="275"/>
                  </a:lnTo>
                  <a:lnTo>
                    <a:pt x="234" y="280"/>
                  </a:lnTo>
                  <a:lnTo>
                    <a:pt x="234" y="286"/>
                  </a:lnTo>
                  <a:lnTo>
                    <a:pt x="234" y="292"/>
                  </a:lnTo>
                  <a:lnTo>
                    <a:pt x="234" y="300"/>
                  </a:lnTo>
                  <a:lnTo>
                    <a:pt x="236" y="308"/>
                  </a:lnTo>
                  <a:lnTo>
                    <a:pt x="236" y="317"/>
                  </a:lnTo>
                  <a:lnTo>
                    <a:pt x="236" y="326"/>
                  </a:lnTo>
                  <a:lnTo>
                    <a:pt x="236" y="335"/>
                  </a:lnTo>
                  <a:lnTo>
                    <a:pt x="236" y="345"/>
                  </a:lnTo>
                  <a:lnTo>
                    <a:pt x="236" y="356"/>
                  </a:lnTo>
                  <a:lnTo>
                    <a:pt x="236" y="366"/>
                  </a:lnTo>
                  <a:lnTo>
                    <a:pt x="236" y="377"/>
                  </a:lnTo>
                  <a:lnTo>
                    <a:pt x="236" y="389"/>
                  </a:lnTo>
                  <a:lnTo>
                    <a:pt x="237" y="401"/>
                  </a:lnTo>
                  <a:lnTo>
                    <a:pt x="237" y="413"/>
                  </a:lnTo>
                  <a:lnTo>
                    <a:pt x="237" y="426"/>
                  </a:lnTo>
                  <a:lnTo>
                    <a:pt x="237" y="438"/>
                  </a:lnTo>
                  <a:lnTo>
                    <a:pt x="237" y="451"/>
                  </a:lnTo>
                  <a:lnTo>
                    <a:pt x="237" y="465"/>
                  </a:lnTo>
                  <a:lnTo>
                    <a:pt x="237" y="479"/>
                  </a:lnTo>
                  <a:lnTo>
                    <a:pt x="237" y="492"/>
                  </a:lnTo>
                  <a:lnTo>
                    <a:pt x="237" y="507"/>
                  </a:lnTo>
                  <a:lnTo>
                    <a:pt x="237" y="521"/>
                  </a:lnTo>
                  <a:lnTo>
                    <a:pt x="238" y="536"/>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 name="Freeform 52"/>
            <p:cNvSpPr>
              <a:spLocks/>
            </p:cNvSpPr>
            <p:nvPr/>
          </p:nvSpPr>
          <p:spPr bwMode="auto">
            <a:xfrm>
              <a:off x="3094" y="672"/>
              <a:ext cx="237" cy="1601"/>
            </a:xfrm>
            <a:custGeom>
              <a:avLst/>
              <a:gdLst>
                <a:gd name="T0" fmla="*/ 3 w 237"/>
                <a:gd name="T1" fmla="*/ 799 h 1601"/>
                <a:gd name="T2" fmla="*/ 6 w 237"/>
                <a:gd name="T3" fmla="*/ 525 h 1601"/>
                <a:gd name="T4" fmla="*/ 11 w 237"/>
                <a:gd name="T5" fmla="*/ 1001 h 1601"/>
                <a:gd name="T6" fmla="*/ 14 w 237"/>
                <a:gd name="T7" fmla="*/ 217 h 1601"/>
                <a:gd name="T8" fmla="*/ 19 w 237"/>
                <a:gd name="T9" fmla="*/ 118 h 1601"/>
                <a:gd name="T10" fmla="*/ 22 w 237"/>
                <a:gd name="T11" fmla="*/ 392 h 1601"/>
                <a:gd name="T12" fmla="*/ 25 w 237"/>
                <a:gd name="T13" fmla="*/ 316 h 1601"/>
                <a:gd name="T14" fmla="*/ 30 w 237"/>
                <a:gd name="T15" fmla="*/ 682 h 1601"/>
                <a:gd name="T16" fmla="*/ 33 w 237"/>
                <a:gd name="T17" fmla="*/ 465 h 1601"/>
                <a:gd name="T18" fmla="*/ 38 w 237"/>
                <a:gd name="T19" fmla="*/ 323 h 1601"/>
                <a:gd name="T20" fmla="*/ 41 w 237"/>
                <a:gd name="T21" fmla="*/ 356 h 1601"/>
                <a:gd name="T22" fmla="*/ 45 w 237"/>
                <a:gd name="T23" fmla="*/ 533 h 1601"/>
                <a:gd name="T24" fmla="*/ 49 w 237"/>
                <a:gd name="T25" fmla="*/ 1067 h 1601"/>
                <a:gd name="T26" fmla="*/ 52 w 237"/>
                <a:gd name="T27" fmla="*/ 834 h 1601"/>
                <a:gd name="T28" fmla="*/ 56 w 237"/>
                <a:gd name="T29" fmla="*/ 614 h 1601"/>
                <a:gd name="T30" fmla="*/ 60 w 237"/>
                <a:gd name="T31" fmla="*/ 362 h 1601"/>
                <a:gd name="T32" fmla="*/ 64 w 237"/>
                <a:gd name="T33" fmla="*/ 469 h 1601"/>
                <a:gd name="T34" fmla="*/ 68 w 237"/>
                <a:gd name="T35" fmla="*/ 495 h 1601"/>
                <a:gd name="T36" fmla="*/ 72 w 237"/>
                <a:gd name="T37" fmla="*/ 29 h 1601"/>
                <a:gd name="T38" fmla="*/ 75 w 237"/>
                <a:gd name="T39" fmla="*/ 95 h 1601"/>
                <a:gd name="T40" fmla="*/ 79 w 237"/>
                <a:gd name="T41" fmla="*/ 490 h 1601"/>
                <a:gd name="T42" fmla="*/ 83 w 237"/>
                <a:gd name="T43" fmla="*/ 352 h 1601"/>
                <a:gd name="T44" fmla="*/ 86 w 237"/>
                <a:gd name="T45" fmla="*/ 757 h 1601"/>
                <a:gd name="T46" fmla="*/ 91 w 237"/>
                <a:gd name="T47" fmla="*/ 422 h 1601"/>
                <a:gd name="T48" fmla="*/ 94 w 237"/>
                <a:gd name="T49" fmla="*/ 455 h 1601"/>
                <a:gd name="T50" fmla="*/ 99 w 237"/>
                <a:gd name="T51" fmla="*/ 510 h 1601"/>
                <a:gd name="T52" fmla="*/ 102 w 237"/>
                <a:gd name="T53" fmla="*/ 342 h 1601"/>
                <a:gd name="T54" fmla="*/ 105 w 237"/>
                <a:gd name="T55" fmla="*/ 263 h 1601"/>
                <a:gd name="T56" fmla="*/ 110 w 237"/>
                <a:gd name="T57" fmla="*/ 739 h 1601"/>
                <a:gd name="T58" fmla="*/ 113 w 237"/>
                <a:gd name="T59" fmla="*/ 596 h 1601"/>
                <a:gd name="T60" fmla="*/ 117 w 237"/>
                <a:gd name="T61" fmla="*/ 619 h 1601"/>
                <a:gd name="T62" fmla="*/ 121 w 237"/>
                <a:gd name="T63" fmla="*/ 1128 h 1601"/>
                <a:gd name="T64" fmla="*/ 125 w 237"/>
                <a:gd name="T65" fmla="*/ 497 h 1601"/>
                <a:gd name="T66" fmla="*/ 129 w 237"/>
                <a:gd name="T67" fmla="*/ 914 h 1601"/>
                <a:gd name="T68" fmla="*/ 132 w 237"/>
                <a:gd name="T69" fmla="*/ 1240 h 1601"/>
                <a:gd name="T70" fmla="*/ 136 w 237"/>
                <a:gd name="T71" fmla="*/ 566 h 1601"/>
                <a:gd name="T72" fmla="*/ 140 w 237"/>
                <a:gd name="T73" fmla="*/ 336 h 1601"/>
                <a:gd name="T74" fmla="*/ 144 w 237"/>
                <a:gd name="T75" fmla="*/ 757 h 1601"/>
                <a:gd name="T76" fmla="*/ 147 w 237"/>
                <a:gd name="T77" fmla="*/ 453 h 1601"/>
                <a:gd name="T78" fmla="*/ 152 w 237"/>
                <a:gd name="T79" fmla="*/ 309 h 1601"/>
                <a:gd name="T80" fmla="*/ 155 w 237"/>
                <a:gd name="T81" fmla="*/ 307 h 1601"/>
                <a:gd name="T82" fmla="*/ 159 w 237"/>
                <a:gd name="T83" fmla="*/ 543 h 1601"/>
                <a:gd name="T84" fmla="*/ 163 w 237"/>
                <a:gd name="T85" fmla="*/ 1089 h 1601"/>
                <a:gd name="T86" fmla="*/ 166 w 237"/>
                <a:gd name="T87" fmla="*/ 510 h 1601"/>
                <a:gd name="T88" fmla="*/ 171 w 237"/>
                <a:gd name="T89" fmla="*/ 959 h 1601"/>
                <a:gd name="T90" fmla="*/ 174 w 237"/>
                <a:gd name="T91" fmla="*/ 459 h 1601"/>
                <a:gd name="T92" fmla="*/ 179 w 237"/>
                <a:gd name="T93" fmla="*/ 498 h 1601"/>
                <a:gd name="T94" fmla="*/ 182 w 237"/>
                <a:gd name="T95" fmla="*/ 503 h 1601"/>
                <a:gd name="T96" fmla="*/ 185 w 237"/>
                <a:gd name="T97" fmla="*/ 335 h 1601"/>
                <a:gd name="T98" fmla="*/ 190 w 237"/>
                <a:gd name="T99" fmla="*/ 681 h 1601"/>
                <a:gd name="T100" fmla="*/ 193 w 237"/>
                <a:gd name="T101" fmla="*/ 463 h 1601"/>
                <a:gd name="T102" fmla="*/ 197 w 237"/>
                <a:gd name="T103" fmla="*/ 313 h 1601"/>
                <a:gd name="T104" fmla="*/ 201 w 237"/>
                <a:gd name="T105" fmla="*/ 489 h 1601"/>
                <a:gd name="T106" fmla="*/ 205 w 237"/>
                <a:gd name="T107" fmla="*/ 480 h 1601"/>
                <a:gd name="T108" fmla="*/ 209 w 237"/>
                <a:gd name="T109" fmla="*/ 327 h 1601"/>
                <a:gd name="T110" fmla="*/ 212 w 237"/>
                <a:gd name="T111" fmla="*/ 766 h 1601"/>
                <a:gd name="T112" fmla="*/ 216 w 237"/>
                <a:gd name="T113" fmla="*/ 432 h 1601"/>
                <a:gd name="T114" fmla="*/ 220 w 237"/>
                <a:gd name="T115" fmla="*/ 858 h 1601"/>
                <a:gd name="T116" fmla="*/ 224 w 237"/>
                <a:gd name="T117" fmla="*/ 767 h 1601"/>
                <a:gd name="T118" fmla="*/ 227 w 237"/>
                <a:gd name="T119" fmla="*/ 597 h 1601"/>
                <a:gd name="T120" fmla="*/ 232 w 237"/>
                <a:gd name="T121" fmla="*/ 1083 h 1601"/>
                <a:gd name="T122" fmla="*/ 235 w 237"/>
                <a:gd name="T123" fmla="*/ 638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 h="1601">
                  <a:moveTo>
                    <a:pt x="0" y="503"/>
                  </a:moveTo>
                  <a:lnTo>
                    <a:pt x="0" y="518"/>
                  </a:lnTo>
                  <a:lnTo>
                    <a:pt x="0" y="534"/>
                  </a:lnTo>
                  <a:lnTo>
                    <a:pt x="0" y="548"/>
                  </a:lnTo>
                  <a:lnTo>
                    <a:pt x="0" y="564"/>
                  </a:lnTo>
                  <a:lnTo>
                    <a:pt x="0" y="579"/>
                  </a:lnTo>
                  <a:lnTo>
                    <a:pt x="0" y="596"/>
                  </a:lnTo>
                  <a:lnTo>
                    <a:pt x="0" y="611"/>
                  </a:lnTo>
                  <a:lnTo>
                    <a:pt x="0" y="628"/>
                  </a:lnTo>
                  <a:lnTo>
                    <a:pt x="1" y="645"/>
                  </a:lnTo>
                  <a:lnTo>
                    <a:pt x="1" y="661"/>
                  </a:lnTo>
                  <a:lnTo>
                    <a:pt x="1" y="678"/>
                  </a:lnTo>
                  <a:lnTo>
                    <a:pt x="1" y="695"/>
                  </a:lnTo>
                  <a:lnTo>
                    <a:pt x="1" y="711"/>
                  </a:lnTo>
                  <a:lnTo>
                    <a:pt x="1" y="729"/>
                  </a:lnTo>
                  <a:lnTo>
                    <a:pt x="1" y="746"/>
                  </a:lnTo>
                  <a:lnTo>
                    <a:pt x="1" y="763"/>
                  </a:lnTo>
                  <a:lnTo>
                    <a:pt x="1" y="781"/>
                  </a:lnTo>
                  <a:lnTo>
                    <a:pt x="2" y="799"/>
                  </a:lnTo>
                  <a:lnTo>
                    <a:pt x="2" y="817"/>
                  </a:lnTo>
                  <a:lnTo>
                    <a:pt x="2" y="834"/>
                  </a:lnTo>
                  <a:lnTo>
                    <a:pt x="2" y="852"/>
                  </a:lnTo>
                  <a:lnTo>
                    <a:pt x="2" y="870"/>
                  </a:lnTo>
                  <a:lnTo>
                    <a:pt x="2" y="889"/>
                  </a:lnTo>
                  <a:lnTo>
                    <a:pt x="2" y="907"/>
                  </a:lnTo>
                  <a:lnTo>
                    <a:pt x="2" y="926"/>
                  </a:lnTo>
                  <a:lnTo>
                    <a:pt x="2" y="944"/>
                  </a:lnTo>
                  <a:lnTo>
                    <a:pt x="2" y="962"/>
                  </a:lnTo>
                  <a:lnTo>
                    <a:pt x="3" y="981"/>
                  </a:lnTo>
                  <a:lnTo>
                    <a:pt x="3" y="1000"/>
                  </a:lnTo>
                  <a:lnTo>
                    <a:pt x="3" y="887"/>
                  </a:lnTo>
                  <a:lnTo>
                    <a:pt x="3" y="799"/>
                  </a:lnTo>
                  <a:lnTo>
                    <a:pt x="3" y="730"/>
                  </a:lnTo>
                  <a:lnTo>
                    <a:pt x="3" y="675"/>
                  </a:lnTo>
                  <a:lnTo>
                    <a:pt x="3" y="629"/>
                  </a:lnTo>
                  <a:lnTo>
                    <a:pt x="3" y="591"/>
                  </a:lnTo>
                  <a:lnTo>
                    <a:pt x="3" y="559"/>
                  </a:lnTo>
                  <a:lnTo>
                    <a:pt x="4" y="534"/>
                  </a:lnTo>
                  <a:lnTo>
                    <a:pt x="4" y="511"/>
                  </a:lnTo>
                  <a:lnTo>
                    <a:pt x="4" y="493"/>
                  </a:lnTo>
                  <a:lnTo>
                    <a:pt x="4" y="477"/>
                  </a:lnTo>
                  <a:lnTo>
                    <a:pt x="4" y="465"/>
                  </a:lnTo>
                  <a:lnTo>
                    <a:pt x="4" y="455"/>
                  </a:lnTo>
                  <a:lnTo>
                    <a:pt x="4" y="446"/>
                  </a:lnTo>
                  <a:lnTo>
                    <a:pt x="4" y="440"/>
                  </a:lnTo>
                  <a:lnTo>
                    <a:pt x="4" y="436"/>
                  </a:lnTo>
                  <a:lnTo>
                    <a:pt x="5" y="433"/>
                  </a:lnTo>
                  <a:lnTo>
                    <a:pt x="5" y="432"/>
                  </a:lnTo>
                  <a:lnTo>
                    <a:pt x="5" y="430"/>
                  </a:lnTo>
                  <a:lnTo>
                    <a:pt x="5" y="432"/>
                  </a:lnTo>
                  <a:lnTo>
                    <a:pt x="5" y="434"/>
                  </a:lnTo>
                  <a:lnTo>
                    <a:pt x="5" y="436"/>
                  </a:lnTo>
                  <a:lnTo>
                    <a:pt x="5" y="440"/>
                  </a:lnTo>
                  <a:lnTo>
                    <a:pt x="5" y="445"/>
                  </a:lnTo>
                  <a:lnTo>
                    <a:pt x="5" y="449"/>
                  </a:lnTo>
                  <a:lnTo>
                    <a:pt x="5" y="456"/>
                  </a:lnTo>
                  <a:lnTo>
                    <a:pt x="6" y="463"/>
                  </a:lnTo>
                  <a:lnTo>
                    <a:pt x="6" y="469"/>
                  </a:lnTo>
                  <a:lnTo>
                    <a:pt x="6" y="478"/>
                  </a:lnTo>
                  <a:lnTo>
                    <a:pt x="6" y="486"/>
                  </a:lnTo>
                  <a:lnTo>
                    <a:pt x="6" y="495"/>
                  </a:lnTo>
                  <a:lnTo>
                    <a:pt x="6" y="505"/>
                  </a:lnTo>
                  <a:lnTo>
                    <a:pt x="6" y="515"/>
                  </a:lnTo>
                  <a:lnTo>
                    <a:pt x="6" y="525"/>
                  </a:lnTo>
                  <a:lnTo>
                    <a:pt x="6" y="536"/>
                  </a:lnTo>
                  <a:lnTo>
                    <a:pt x="8" y="547"/>
                  </a:lnTo>
                  <a:lnTo>
                    <a:pt x="8" y="558"/>
                  </a:lnTo>
                  <a:lnTo>
                    <a:pt x="8" y="570"/>
                  </a:lnTo>
                  <a:lnTo>
                    <a:pt x="8" y="582"/>
                  </a:lnTo>
                  <a:lnTo>
                    <a:pt x="8" y="595"/>
                  </a:lnTo>
                  <a:lnTo>
                    <a:pt x="8" y="608"/>
                  </a:lnTo>
                  <a:lnTo>
                    <a:pt x="8" y="621"/>
                  </a:lnTo>
                  <a:lnTo>
                    <a:pt x="8" y="635"/>
                  </a:lnTo>
                  <a:lnTo>
                    <a:pt x="8" y="648"/>
                  </a:lnTo>
                  <a:lnTo>
                    <a:pt x="9" y="662"/>
                  </a:lnTo>
                  <a:lnTo>
                    <a:pt x="9" y="677"/>
                  </a:lnTo>
                  <a:lnTo>
                    <a:pt x="9" y="691"/>
                  </a:lnTo>
                  <a:lnTo>
                    <a:pt x="9" y="706"/>
                  </a:lnTo>
                  <a:lnTo>
                    <a:pt x="9" y="720"/>
                  </a:lnTo>
                  <a:lnTo>
                    <a:pt x="9" y="736"/>
                  </a:lnTo>
                  <a:lnTo>
                    <a:pt x="9" y="751"/>
                  </a:lnTo>
                  <a:lnTo>
                    <a:pt x="9" y="767"/>
                  </a:lnTo>
                  <a:lnTo>
                    <a:pt x="9" y="782"/>
                  </a:lnTo>
                  <a:lnTo>
                    <a:pt x="9" y="798"/>
                  </a:lnTo>
                  <a:lnTo>
                    <a:pt x="10" y="815"/>
                  </a:lnTo>
                  <a:lnTo>
                    <a:pt x="10" y="830"/>
                  </a:lnTo>
                  <a:lnTo>
                    <a:pt x="10" y="847"/>
                  </a:lnTo>
                  <a:lnTo>
                    <a:pt x="10" y="863"/>
                  </a:lnTo>
                  <a:lnTo>
                    <a:pt x="10" y="880"/>
                  </a:lnTo>
                  <a:lnTo>
                    <a:pt x="10" y="897"/>
                  </a:lnTo>
                  <a:lnTo>
                    <a:pt x="10" y="913"/>
                  </a:lnTo>
                  <a:lnTo>
                    <a:pt x="10" y="931"/>
                  </a:lnTo>
                  <a:lnTo>
                    <a:pt x="10" y="948"/>
                  </a:lnTo>
                  <a:lnTo>
                    <a:pt x="11" y="965"/>
                  </a:lnTo>
                  <a:lnTo>
                    <a:pt x="11" y="983"/>
                  </a:lnTo>
                  <a:lnTo>
                    <a:pt x="11" y="1001"/>
                  </a:lnTo>
                  <a:lnTo>
                    <a:pt x="11" y="886"/>
                  </a:lnTo>
                  <a:lnTo>
                    <a:pt x="11" y="798"/>
                  </a:lnTo>
                  <a:lnTo>
                    <a:pt x="11" y="729"/>
                  </a:lnTo>
                  <a:lnTo>
                    <a:pt x="11" y="674"/>
                  </a:lnTo>
                  <a:lnTo>
                    <a:pt x="11" y="627"/>
                  </a:lnTo>
                  <a:lnTo>
                    <a:pt x="11" y="589"/>
                  </a:lnTo>
                  <a:lnTo>
                    <a:pt x="12" y="557"/>
                  </a:lnTo>
                  <a:lnTo>
                    <a:pt x="12" y="530"/>
                  </a:lnTo>
                  <a:lnTo>
                    <a:pt x="12" y="508"/>
                  </a:lnTo>
                  <a:lnTo>
                    <a:pt x="12" y="489"/>
                  </a:lnTo>
                  <a:lnTo>
                    <a:pt x="12" y="475"/>
                  </a:lnTo>
                  <a:lnTo>
                    <a:pt x="12" y="461"/>
                  </a:lnTo>
                  <a:lnTo>
                    <a:pt x="12" y="451"/>
                  </a:lnTo>
                  <a:lnTo>
                    <a:pt x="12" y="444"/>
                  </a:lnTo>
                  <a:lnTo>
                    <a:pt x="12" y="437"/>
                  </a:lnTo>
                  <a:lnTo>
                    <a:pt x="12" y="433"/>
                  </a:lnTo>
                  <a:lnTo>
                    <a:pt x="13" y="429"/>
                  </a:lnTo>
                  <a:lnTo>
                    <a:pt x="13" y="428"/>
                  </a:lnTo>
                  <a:lnTo>
                    <a:pt x="13" y="427"/>
                  </a:lnTo>
                  <a:lnTo>
                    <a:pt x="13" y="428"/>
                  </a:lnTo>
                  <a:lnTo>
                    <a:pt x="13" y="430"/>
                  </a:lnTo>
                  <a:lnTo>
                    <a:pt x="13" y="433"/>
                  </a:lnTo>
                  <a:lnTo>
                    <a:pt x="13" y="436"/>
                  </a:lnTo>
                  <a:lnTo>
                    <a:pt x="13" y="440"/>
                  </a:lnTo>
                  <a:lnTo>
                    <a:pt x="13" y="392"/>
                  </a:lnTo>
                  <a:lnTo>
                    <a:pt x="14" y="352"/>
                  </a:lnTo>
                  <a:lnTo>
                    <a:pt x="14" y="318"/>
                  </a:lnTo>
                  <a:lnTo>
                    <a:pt x="14" y="289"/>
                  </a:lnTo>
                  <a:lnTo>
                    <a:pt x="14" y="266"/>
                  </a:lnTo>
                  <a:lnTo>
                    <a:pt x="14" y="246"/>
                  </a:lnTo>
                  <a:lnTo>
                    <a:pt x="14" y="231"/>
                  </a:lnTo>
                  <a:lnTo>
                    <a:pt x="14" y="217"/>
                  </a:lnTo>
                  <a:lnTo>
                    <a:pt x="14" y="206"/>
                  </a:lnTo>
                  <a:lnTo>
                    <a:pt x="14" y="197"/>
                  </a:lnTo>
                  <a:lnTo>
                    <a:pt x="15" y="191"/>
                  </a:lnTo>
                  <a:lnTo>
                    <a:pt x="15" y="185"/>
                  </a:lnTo>
                  <a:lnTo>
                    <a:pt x="15" y="182"/>
                  </a:lnTo>
                  <a:lnTo>
                    <a:pt x="15" y="179"/>
                  </a:lnTo>
                  <a:lnTo>
                    <a:pt x="15" y="178"/>
                  </a:lnTo>
                  <a:lnTo>
                    <a:pt x="15" y="179"/>
                  </a:lnTo>
                  <a:lnTo>
                    <a:pt x="15" y="181"/>
                  </a:lnTo>
                  <a:lnTo>
                    <a:pt x="15" y="183"/>
                  </a:lnTo>
                  <a:lnTo>
                    <a:pt x="15" y="186"/>
                  </a:lnTo>
                  <a:lnTo>
                    <a:pt x="15" y="191"/>
                  </a:lnTo>
                  <a:lnTo>
                    <a:pt x="16" y="196"/>
                  </a:lnTo>
                  <a:lnTo>
                    <a:pt x="16" y="202"/>
                  </a:lnTo>
                  <a:lnTo>
                    <a:pt x="16" y="208"/>
                  </a:lnTo>
                  <a:lnTo>
                    <a:pt x="16" y="215"/>
                  </a:lnTo>
                  <a:lnTo>
                    <a:pt x="16" y="223"/>
                  </a:lnTo>
                  <a:lnTo>
                    <a:pt x="16" y="231"/>
                  </a:lnTo>
                  <a:lnTo>
                    <a:pt x="16" y="239"/>
                  </a:lnTo>
                  <a:lnTo>
                    <a:pt x="16" y="249"/>
                  </a:lnTo>
                  <a:lnTo>
                    <a:pt x="16" y="258"/>
                  </a:lnTo>
                  <a:lnTo>
                    <a:pt x="18" y="269"/>
                  </a:lnTo>
                  <a:lnTo>
                    <a:pt x="18" y="238"/>
                  </a:lnTo>
                  <a:lnTo>
                    <a:pt x="18" y="213"/>
                  </a:lnTo>
                  <a:lnTo>
                    <a:pt x="18" y="191"/>
                  </a:lnTo>
                  <a:lnTo>
                    <a:pt x="18" y="173"/>
                  </a:lnTo>
                  <a:lnTo>
                    <a:pt x="18" y="158"/>
                  </a:lnTo>
                  <a:lnTo>
                    <a:pt x="18" y="146"/>
                  </a:lnTo>
                  <a:lnTo>
                    <a:pt x="18" y="136"/>
                  </a:lnTo>
                  <a:lnTo>
                    <a:pt x="18" y="128"/>
                  </a:lnTo>
                  <a:lnTo>
                    <a:pt x="19" y="123"/>
                  </a:lnTo>
                  <a:lnTo>
                    <a:pt x="19" y="118"/>
                  </a:lnTo>
                  <a:lnTo>
                    <a:pt x="19" y="115"/>
                  </a:lnTo>
                  <a:lnTo>
                    <a:pt x="19" y="114"/>
                  </a:lnTo>
                  <a:lnTo>
                    <a:pt x="19" y="114"/>
                  </a:lnTo>
                  <a:lnTo>
                    <a:pt x="19" y="115"/>
                  </a:lnTo>
                  <a:lnTo>
                    <a:pt x="19" y="117"/>
                  </a:lnTo>
                  <a:lnTo>
                    <a:pt x="19" y="120"/>
                  </a:lnTo>
                  <a:lnTo>
                    <a:pt x="19" y="124"/>
                  </a:lnTo>
                  <a:lnTo>
                    <a:pt x="19" y="128"/>
                  </a:lnTo>
                  <a:lnTo>
                    <a:pt x="20" y="134"/>
                  </a:lnTo>
                  <a:lnTo>
                    <a:pt x="20" y="140"/>
                  </a:lnTo>
                  <a:lnTo>
                    <a:pt x="20" y="146"/>
                  </a:lnTo>
                  <a:lnTo>
                    <a:pt x="20" y="154"/>
                  </a:lnTo>
                  <a:lnTo>
                    <a:pt x="20" y="162"/>
                  </a:lnTo>
                  <a:lnTo>
                    <a:pt x="20" y="171"/>
                  </a:lnTo>
                  <a:lnTo>
                    <a:pt x="20" y="179"/>
                  </a:lnTo>
                  <a:lnTo>
                    <a:pt x="20" y="189"/>
                  </a:lnTo>
                  <a:lnTo>
                    <a:pt x="20" y="199"/>
                  </a:lnTo>
                  <a:lnTo>
                    <a:pt x="21" y="209"/>
                  </a:lnTo>
                  <a:lnTo>
                    <a:pt x="21" y="221"/>
                  </a:lnTo>
                  <a:lnTo>
                    <a:pt x="21" y="232"/>
                  </a:lnTo>
                  <a:lnTo>
                    <a:pt x="21" y="244"/>
                  </a:lnTo>
                  <a:lnTo>
                    <a:pt x="21" y="255"/>
                  </a:lnTo>
                  <a:lnTo>
                    <a:pt x="21" y="267"/>
                  </a:lnTo>
                  <a:lnTo>
                    <a:pt x="21" y="281"/>
                  </a:lnTo>
                  <a:lnTo>
                    <a:pt x="21" y="293"/>
                  </a:lnTo>
                  <a:lnTo>
                    <a:pt x="21" y="306"/>
                  </a:lnTo>
                  <a:lnTo>
                    <a:pt x="22" y="319"/>
                  </a:lnTo>
                  <a:lnTo>
                    <a:pt x="22" y="334"/>
                  </a:lnTo>
                  <a:lnTo>
                    <a:pt x="22" y="347"/>
                  </a:lnTo>
                  <a:lnTo>
                    <a:pt x="22" y="362"/>
                  </a:lnTo>
                  <a:lnTo>
                    <a:pt x="22" y="376"/>
                  </a:lnTo>
                  <a:lnTo>
                    <a:pt x="22" y="392"/>
                  </a:lnTo>
                  <a:lnTo>
                    <a:pt x="22" y="406"/>
                  </a:lnTo>
                  <a:lnTo>
                    <a:pt x="22" y="422"/>
                  </a:lnTo>
                  <a:lnTo>
                    <a:pt x="22" y="436"/>
                  </a:lnTo>
                  <a:lnTo>
                    <a:pt x="22" y="451"/>
                  </a:lnTo>
                  <a:lnTo>
                    <a:pt x="23" y="468"/>
                  </a:lnTo>
                  <a:lnTo>
                    <a:pt x="23" y="426"/>
                  </a:lnTo>
                  <a:lnTo>
                    <a:pt x="23" y="392"/>
                  </a:lnTo>
                  <a:lnTo>
                    <a:pt x="23" y="363"/>
                  </a:lnTo>
                  <a:lnTo>
                    <a:pt x="23" y="338"/>
                  </a:lnTo>
                  <a:lnTo>
                    <a:pt x="23" y="318"/>
                  </a:lnTo>
                  <a:lnTo>
                    <a:pt x="23" y="302"/>
                  </a:lnTo>
                  <a:lnTo>
                    <a:pt x="23" y="287"/>
                  </a:lnTo>
                  <a:lnTo>
                    <a:pt x="23" y="276"/>
                  </a:lnTo>
                  <a:lnTo>
                    <a:pt x="24" y="267"/>
                  </a:lnTo>
                  <a:lnTo>
                    <a:pt x="24" y="259"/>
                  </a:lnTo>
                  <a:lnTo>
                    <a:pt x="24" y="255"/>
                  </a:lnTo>
                  <a:lnTo>
                    <a:pt x="24" y="251"/>
                  </a:lnTo>
                  <a:lnTo>
                    <a:pt x="24" y="248"/>
                  </a:lnTo>
                  <a:lnTo>
                    <a:pt x="24" y="247"/>
                  </a:lnTo>
                  <a:lnTo>
                    <a:pt x="24" y="247"/>
                  </a:lnTo>
                  <a:lnTo>
                    <a:pt x="24" y="249"/>
                  </a:lnTo>
                  <a:lnTo>
                    <a:pt x="24" y="252"/>
                  </a:lnTo>
                  <a:lnTo>
                    <a:pt x="25" y="255"/>
                  </a:lnTo>
                  <a:lnTo>
                    <a:pt x="25" y="258"/>
                  </a:lnTo>
                  <a:lnTo>
                    <a:pt x="25" y="264"/>
                  </a:lnTo>
                  <a:lnTo>
                    <a:pt x="25" y="269"/>
                  </a:lnTo>
                  <a:lnTo>
                    <a:pt x="25" y="276"/>
                  </a:lnTo>
                  <a:lnTo>
                    <a:pt x="25" y="283"/>
                  </a:lnTo>
                  <a:lnTo>
                    <a:pt x="25" y="291"/>
                  </a:lnTo>
                  <a:lnTo>
                    <a:pt x="25" y="298"/>
                  </a:lnTo>
                  <a:lnTo>
                    <a:pt x="25" y="307"/>
                  </a:lnTo>
                  <a:lnTo>
                    <a:pt x="25" y="316"/>
                  </a:lnTo>
                  <a:lnTo>
                    <a:pt x="26" y="326"/>
                  </a:lnTo>
                  <a:lnTo>
                    <a:pt x="26" y="336"/>
                  </a:lnTo>
                  <a:lnTo>
                    <a:pt x="26" y="347"/>
                  </a:lnTo>
                  <a:lnTo>
                    <a:pt x="26" y="358"/>
                  </a:lnTo>
                  <a:lnTo>
                    <a:pt x="26" y="369"/>
                  </a:lnTo>
                  <a:lnTo>
                    <a:pt x="26" y="380"/>
                  </a:lnTo>
                  <a:lnTo>
                    <a:pt x="26" y="393"/>
                  </a:lnTo>
                  <a:lnTo>
                    <a:pt x="26" y="405"/>
                  </a:lnTo>
                  <a:lnTo>
                    <a:pt x="26" y="418"/>
                  </a:lnTo>
                  <a:lnTo>
                    <a:pt x="28" y="432"/>
                  </a:lnTo>
                  <a:lnTo>
                    <a:pt x="28" y="445"/>
                  </a:lnTo>
                  <a:lnTo>
                    <a:pt x="28" y="458"/>
                  </a:lnTo>
                  <a:lnTo>
                    <a:pt x="28" y="471"/>
                  </a:lnTo>
                  <a:lnTo>
                    <a:pt x="28" y="486"/>
                  </a:lnTo>
                  <a:lnTo>
                    <a:pt x="28" y="500"/>
                  </a:lnTo>
                  <a:lnTo>
                    <a:pt x="28" y="515"/>
                  </a:lnTo>
                  <a:lnTo>
                    <a:pt x="28" y="529"/>
                  </a:lnTo>
                  <a:lnTo>
                    <a:pt x="28" y="545"/>
                  </a:lnTo>
                  <a:lnTo>
                    <a:pt x="29" y="560"/>
                  </a:lnTo>
                  <a:lnTo>
                    <a:pt x="29" y="575"/>
                  </a:lnTo>
                  <a:lnTo>
                    <a:pt x="29" y="590"/>
                  </a:lnTo>
                  <a:lnTo>
                    <a:pt x="29" y="607"/>
                  </a:lnTo>
                  <a:lnTo>
                    <a:pt x="29" y="622"/>
                  </a:lnTo>
                  <a:lnTo>
                    <a:pt x="29" y="639"/>
                  </a:lnTo>
                  <a:lnTo>
                    <a:pt x="29" y="655"/>
                  </a:lnTo>
                  <a:lnTo>
                    <a:pt x="29" y="671"/>
                  </a:lnTo>
                  <a:lnTo>
                    <a:pt x="29" y="688"/>
                  </a:lnTo>
                  <a:lnTo>
                    <a:pt x="29" y="705"/>
                  </a:lnTo>
                  <a:lnTo>
                    <a:pt x="30" y="722"/>
                  </a:lnTo>
                  <a:lnTo>
                    <a:pt x="30" y="739"/>
                  </a:lnTo>
                  <a:lnTo>
                    <a:pt x="30" y="756"/>
                  </a:lnTo>
                  <a:lnTo>
                    <a:pt x="30" y="682"/>
                  </a:lnTo>
                  <a:lnTo>
                    <a:pt x="30" y="624"/>
                  </a:lnTo>
                  <a:lnTo>
                    <a:pt x="30" y="575"/>
                  </a:lnTo>
                  <a:lnTo>
                    <a:pt x="30" y="535"/>
                  </a:lnTo>
                  <a:lnTo>
                    <a:pt x="30" y="501"/>
                  </a:lnTo>
                  <a:lnTo>
                    <a:pt x="30" y="474"/>
                  </a:lnTo>
                  <a:lnTo>
                    <a:pt x="31" y="450"/>
                  </a:lnTo>
                  <a:lnTo>
                    <a:pt x="31" y="430"/>
                  </a:lnTo>
                  <a:lnTo>
                    <a:pt x="31" y="414"/>
                  </a:lnTo>
                  <a:lnTo>
                    <a:pt x="31" y="400"/>
                  </a:lnTo>
                  <a:lnTo>
                    <a:pt x="31" y="390"/>
                  </a:lnTo>
                  <a:lnTo>
                    <a:pt x="31" y="382"/>
                  </a:lnTo>
                  <a:lnTo>
                    <a:pt x="31" y="375"/>
                  </a:lnTo>
                  <a:lnTo>
                    <a:pt x="31" y="369"/>
                  </a:lnTo>
                  <a:lnTo>
                    <a:pt x="31" y="366"/>
                  </a:lnTo>
                  <a:lnTo>
                    <a:pt x="32" y="364"/>
                  </a:lnTo>
                  <a:lnTo>
                    <a:pt x="32" y="364"/>
                  </a:lnTo>
                  <a:lnTo>
                    <a:pt x="32" y="364"/>
                  </a:lnTo>
                  <a:lnTo>
                    <a:pt x="32" y="365"/>
                  </a:lnTo>
                  <a:lnTo>
                    <a:pt x="32" y="368"/>
                  </a:lnTo>
                  <a:lnTo>
                    <a:pt x="32" y="372"/>
                  </a:lnTo>
                  <a:lnTo>
                    <a:pt x="32" y="376"/>
                  </a:lnTo>
                  <a:lnTo>
                    <a:pt x="32" y="380"/>
                  </a:lnTo>
                  <a:lnTo>
                    <a:pt x="32" y="386"/>
                  </a:lnTo>
                  <a:lnTo>
                    <a:pt x="32" y="393"/>
                  </a:lnTo>
                  <a:lnTo>
                    <a:pt x="33" y="400"/>
                  </a:lnTo>
                  <a:lnTo>
                    <a:pt x="33" y="408"/>
                  </a:lnTo>
                  <a:lnTo>
                    <a:pt x="33" y="416"/>
                  </a:lnTo>
                  <a:lnTo>
                    <a:pt x="33" y="425"/>
                  </a:lnTo>
                  <a:lnTo>
                    <a:pt x="33" y="434"/>
                  </a:lnTo>
                  <a:lnTo>
                    <a:pt x="33" y="444"/>
                  </a:lnTo>
                  <a:lnTo>
                    <a:pt x="33" y="454"/>
                  </a:lnTo>
                  <a:lnTo>
                    <a:pt x="33" y="465"/>
                  </a:lnTo>
                  <a:lnTo>
                    <a:pt x="33" y="476"/>
                  </a:lnTo>
                  <a:lnTo>
                    <a:pt x="34" y="487"/>
                  </a:lnTo>
                  <a:lnTo>
                    <a:pt x="34" y="499"/>
                  </a:lnTo>
                  <a:lnTo>
                    <a:pt x="34" y="451"/>
                  </a:lnTo>
                  <a:lnTo>
                    <a:pt x="34" y="412"/>
                  </a:lnTo>
                  <a:lnTo>
                    <a:pt x="34" y="378"/>
                  </a:lnTo>
                  <a:lnTo>
                    <a:pt x="34" y="350"/>
                  </a:lnTo>
                  <a:lnTo>
                    <a:pt x="34" y="327"/>
                  </a:lnTo>
                  <a:lnTo>
                    <a:pt x="34" y="308"/>
                  </a:lnTo>
                  <a:lnTo>
                    <a:pt x="34" y="292"/>
                  </a:lnTo>
                  <a:lnTo>
                    <a:pt x="35" y="278"/>
                  </a:lnTo>
                  <a:lnTo>
                    <a:pt x="35" y="268"/>
                  </a:lnTo>
                  <a:lnTo>
                    <a:pt x="35" y="259"/>
                  </a:lnTo>
                  <a:lnTo>
                    <a:pt x="35" y="253"/>
                  </a:lnTo>
                  <a:lnTo>
                    <a:pt x="35" y="248"/>
                  </a:lnTo>
                  <a:lnTo>
                    <a:pt x="35" y="245"/>
                  </a:lnTo>
                  <a:lnTo>
                    <a:pt x="35" y="243"/>
                  </a:lnTo>
                  <a:lnTo>
                    <a:pt x="35" y="242"/>
                  </a:lnTo>
                  <a:lnTo>
                    <a:pt x="35" y="243"/>
                  </a:lnTo>
                  <a:lnTo>
                    <a:pt x="35" y="244"/>
                  </a:lnTo>
                  <a:lnTo>
                    <a:pt x="36" y="246"/>
                  </a:lnTo>
                  <a:lnTo>
                    <a:pt x="36" y="251"/>
                  </a:lnTo>
                  <a:lnTo>
                    <a:pt x="36" y="254"/>
                  </a:lnTo>
                  <a:lnTo>
                    <a:pt x="36" y="259"/>
                  </a:lnTo>
                  <a:lnTo>
                    <a:pt x="36" y="265"/>
                  </a:lnTo>
                  <a:lnTo>
                    <a:pt x="36" y="272"/>
                  </a:lnTo>
                  <a:lnTo>
                    <a:pt x="36" y="279"/>
                  </a:lnTo>
                  <a:lnTo>
                    <a:pt x="36" y="287"/>
                  </a:lnTo>
                  <a:lnTo>
                    <a:pt x="36" y="295"/>
                  </a:lnTo>
                  <a:lnTo>
                    <a:pt x="38" y="304"/>
                  </a:lnTo>
                  <a:lnTo>
                    <a:pt x="38" y="313"/>
                  </a:lnTo>
                  <a:lnTo>
                    <a:pt x="38" y="323"/>
                  </a:lnTo>
                  <a:lnTo>
                    <a:pt x="38" y="334"/>
                  </a:lnTo>
                  <a:lnTo>
                    <a:pt x="38" y="344"/>
                  </a:lnTo>
                  <a:lnTo>
                    <a:pt x="38" y="355"/>
                  </a:lnTo>
                  <a:lnTo>
                    <a:pt x="38" y="366"/>
                  </a:lnTo>
                  <a:lnTo>
                    <a:pt x="38" y="378"/>
                  </a:lnTo>
                  <a:lnTo>
                    <a:pt x="38" y="390"/>
                  </a:lnTo>
                  <a:lnTo>
                    <a:pt x="39" y="403"/>
                  </a:lnTo>
                  <a:lnTo>
                    <a:pt x="39" y="416"/>
                  </a:lnTo>
                  <a:lnTo>
                    <a:pt x="39" y="429"/>
                  </a:lnTo>
                  <a:lnTo>
                    <a:pt x="39" y="443"/>
                  </a:lnTo>
                  <a:lnTo>
                    <a:pt x="39" y="456"/>
                  </a:lnTo>
                  <a:lnTo>
                    <a:pt x="39" y="469"/>
                  </a:lnTo>
                  <a:lnTo>
                    <a:pt x="39" y="484"/>
                  </a:lnTo>
                  <a:lnTo>
                    <a:pt x="39" y="498"/>
                  </a:lnTo>
                  <a:lnTo>
                    <a:pt x="39" y="513"/>
                  </a:lnTo>
                  <a:lnTo>
                    <a:pt x="39" y="528"/>
                  </a:lnTo>
                  <a:lnTo>
                    <a:pt x="40" y="543"/>
                  </a:lnTo>
                  <a:lnTo>
                    <a:pt x="40" y="558"/>
                  </a:lnTo>
                  <a:lnTo>
                    <a:pt x="40" y="574"/>
                  </a:lnTo>
                  <a:lnTo>
                    <a:pt x="40" y="589"/>
                  </a:lnTo>
                  <a:lnTo>
                    <a:pt x="40" y="605"/>
                  </a:lnTo>
                  <a:lnTo>
                    <a:pt x="40" y="621"/>
                  </a:lnTo>
                  <a:lnTo>
                    <a:pt x="40" y="637"/>
                  </a:lnTo>
                  <a:lnTo>
                    <a:pt x="40" y="578"/>
                  </a:lnTo>
                  <a:lnTo>
                    <a:pt x="40" y="530"/>
                  </a:lnTo>
                  <a:lnTo>
                    <a:pt x="41" y="490"/>
                  </a:lnTo>
                  <a:lnTo>
                    <a:pt x="41" y="457"/>
                  </a:lnTo>
                  <a:lnTo>
                    <a:pt x="41" y="429"/>
                  </a:lnTo>
                  <a:lnTo>
                    <a:pt x="41" y="406"/>
                  </a:lnTo>
                  <a:lnTo>
                    <a:pt x="41" y="386"/>
                  </a:lnTo>
                  <a:lnTo>
                    <a:pt x="41" y="370"/>
                  </a:lnTo>
                  <a:lnTo>
                    <a:pt x="41" y="356"/>
                  </a:lnTo>
                  <a:lnTo>
                    <a:pt x="41" y="346"/>
                  </a:lnTo>
                  <a:lnTo>
                    <a:pt x="41" y="337"/>
                  </a:lnTo>
                  <a:lnTo>
                    <a:pt x="42" y="330"/>
                  </a:lnTo>
                  <a:lnTo>
                    <a:pt x="42" y="325"/>
                  </a:lnTo>
                  <a:lnTo>
                    <a:pt x="42" y="322"/>
                  </a:lnTo>
                  <a:lnTo>
                    <a:pt x="42" y="319"/>
                  </a:lnTo>
                  <a:lnTo>
                    <a:pt x="42" y="319"/>
                  </a:lnTo>
                  <a:lnTo>
                    <a:pt x="42" y="319"/>
                  </a:lnTo>
                  <a:lnTo>
                    <a:pt x="42" y="322"/>
                  </a:lnTo>
                  <a:lnTo>
                    <a:pt x="42" y="324"/>
                  </a:lnTo>
                  <a:lnTo>
                    <a:pt x="42" y="327"/>
                  </a:lnTo>
                  <a:lnTo>
                    <a:pt x="42" y="332"/>
                  </a:lnTo>
                  <a:lnTo>
                    <a:pt x="43" y="336"/>
                  </a:lnTo>
                  <a:lnTo>
                    <a:pt x="43" y="343"/>
                  </a:lnTo>
                  <a:lnTo>
                    <a:pt x="43" y="349"/>
                  </a:lnTo>
                  <a:lnTo>
                    <a:pt x="43" y="356"/>
                  </a:lnTo>
                  <a:lnTo>
                    <a:pt x="43" y="364"/>
                  </a:lnTo>
                  <a:lnTo>
                    <a:pt x="43" y="372"/>
                  </a:lnTo>
                  <a:lnTo>
                    <a:pt x="43" y="380"/>
                  </a:lnTo>
                  <a:lnTo>
                    <a:pt x="43" y="390"/>
                  </a:lnTo>
                  <a:lnTo>
                    <a:pt x="43" y="400"/>
                  </a:lnTo>
                  <a:lnTo>
                    <a:pt x="44" y="410"/>
                  </a:lnTo>
                  <a:lnTo>
                    <a:pt x="44" y="420"/>
                  </a:lnTo>
                  <a:lnTo>
                    <a:pt x="44" y="432"/>
                  </a:lnTo>
                  <a:lnTo>
                    <a:pt x="44" y="444"/>
                  </a:lnTo>
                  <a:lnTo>
                    <a:pt x="44" y="455"/>
                  </a:lnTo>
                  <a:lnTo>
                    <a:pt x="44" y="467"/>
                  </a:lnTo>
                  <a:lnTo>
                    <a:pt x="44" y="479"/>
                  </a:lnTo>
                  <a:lnTo>
                    <a:pt x="44" y="493"/>
                  </a:lnTo>
                  <a:lnTo>
                    <a:pt x="44" y="506"/>
                  </a:lnTo>
                  <a:lnTo>
                    <a:pt x="45" y="519"/>
                  </a:lnTo>
                  <a:lnTo>
                    <a:pt x="45" y="533"/>
                  </a:lnTo>
                  <a:lnTo>
                    <a:pt x="45" y="547"/>
                  </a:lnTo>
                  <a:lnTo>
                    <a:pt x="45" y="560"/>
                  </a:lnTo>
                  <a:lnTo>
                    <a:pt x="45" y="575"/>
                  </a:lnTo>
                  <a:lnTo>
                    <a:pt x="45" y="589"/>
                  </a:lnTo>
                  <a:lnTo>
                    <a:pt x="45" y="605"/>
                  </a:lnTo>
                  <a:lnTo>
                    <a:pt x="45" y="619"/>
                  </a:lnTo>
                  <a:lnTo>
                    <a:pt x="45" y="635"/>
                  </a:lnTo>
                  <a:lnTo>
                    <a:pt x="45" y="650"/>
                  </a:lnTo>
                  <a:lnTo>
                    <a:pt x="46" y="666"/>
                  </a:lnTo>
                  <a:lnTo>
                    <a:pt x="46" y="681"/>
                  </a:lnTo>
                  <a:lnTo>
                    <a:pt x="46" y="698"/>
                  </a:lnTo>
                  <a:lnTo>
                    <a:pt x="46" y="713"/>
                  </a:lnTo>
                  <a:lnTo>
                    <a:pt x="46" y="730"/>
                  </a:lnTo>
                  <a:lnTo>
                    <a:pt x="46" y="747"/>
                  </a:lnTo>
                  <a:lnTo>
                    <a:pt x="46" y="763"/>
                  </a:lnTo>
                  <a:lnTo>
                    <a:pt x="46" y="780"/>
                  </a:lnTo>
                  <a:lnTo>
                    <a:pt x="46" y="798"/>
                  </a:lnTo>
                  <a:lnTo>
                    <a:pt x="48" y="815"/>
                  </a:lnTo>
                  <a:lnTo>
                    <a:pt x="48" y="831"/>
                  </a:lnTo>
                  <a:lnTo>
                    <a:pt x="48" y="849"/>
                  </a:lnTo>
                  <a:lnTo>
                    <a:pt x="48" y="867"/>
                  </a:lnTo>
                  <a:lnTo>
                    <a:pt x="48" y="884"/>
                  </a:lnTo>
                  <a:lnTo>
                    <a:pt x="48" y="902"/>
                  </a:lnTo>
                  <a:lnTo>
                    <a:pt x="48" y="920"/>
                  </a:lnTo>
                  <a:lnTo>
                    <a:pt x="48" y="938"/>
                  </a:lnTo>
                  <a:lnTo>
                    <a:pt x="48" y="955"/>
                  </a:lnTo>
                  <a:lnTo>
                    <a:pt x="49" y="974"/>
                  </a:lnTo>
                  <a:lnTo>
                    <a:pt x="49" y="992"/>
                  </a:lnTo>
                  <a:lnTo>
                    <a:pt x="49" y="1011"/>
                  </a:lnTo>
                  <a:lnTo>
                    <a:pt x="49" y="1030"/>
                  </a:lnTo>
                  <a:lnTo>
                    <a:pt x="49" y="1048"/>
                  </a:lnTo>
                  <a:lnTo>
                    <a:pt x="49" y="1067"/>
                  </a:lnTo>
                  <a:lnTo>
                    <a:pt x="49" y="1085"/>
                  </a:lnTo>
                  <a:lnTo>
                    <a:pt x="49" y="1104"/>
                  </a:lnTo>
                  <a:lnTo>
                    <a:pt x="49" y="1123"/>
                  </a:lnTo>
                  <a:lnTo>
                    <a:pt x="49" y="1142"/>
                  </a:lnTo>
                  <a:lnTo>
                    <a:pt x="50" y="1162"/>
                  </a:lnTo>
                  <a:lnTo>
                    <a:pt x="50" y="1181"/>
                  </a:lnTo>
                  <a:lnTo>
                    <a:pt x="50" y="1200"/>
                  </a:lnTo>
                  <a:lnTo>
                    <a:pt x="50" y="1220"/>
                  </a:lnTo>
                  <a:lnTo>
                    <a:pt x="50" y="1239"/>
                  </a:lnTo>
                  <a:lnTo>
                    <a:pt x="50" y="1259"/>
                  </a:lnTo>
                  <a:lnTo>
                    <a:pt x="50" y="1277"/>
                  </a:lnTo>
                  <a:lnTo>
                    <a:pt x="50" y="1297"/>
                  </a:lnTo>
                  <a:lnTo>
                    <a:pt x="50" y="1317"/>
                  </a:lnTo>
                  <a:lnTo>
                    <a:pt x="51" y="1337"/>
                  </a:lnTo>
                  <a:lnTo>
                    <a:pt x="51" y="1357"/>
                  </a:lnTo>
                  <a:lnTo>
                    <a:pt x="51" y="1377"/>
                  </a:lnTo>
                  <a:lnTo>
                    <a:pt x="51" y="1397"/>
                  </a:lnTo>
                  <a:lnTo>
                    <a:pt x="51" y="1417"/>
                  </a:lnTo>
                  <a:lnTo>
                    <a:pt x="51" y="1437"/>
                  </a:lnTo>
                  <a:lnTo>
                    <a:pt x="51" y="1457"/>
                  </a:lnTo>
                  <a:lnTo>
                    <a:pt x="51" y="1477"/>
                  </a:lnTo>
                  <a:lnTo>
                    <a:pt x="51" y="1498"/>
                  </a:lnTo>
                  <a:lnTo>
                    <a:pt x="52" y="1518"/>
                  </a:lnTo>
                  <a:lnTo>
                    <a:pt x="52" y="1538"/>
                  </a:lnTo>
                  <a:lnTo>
                    <a:pt x="52" y="1559"/>
                  </a:lnTo>
                  <a:lnTo>
                    <a:pt x="52" y="1579"/>
                  </a:lnTo>
                  <a:lnTo>
                    <a:pt x="52" y="1601"/>
                  </a:lnTo>
                  <a:lnTo>
                    <a:pt x="52" y="1309"/>
                  </a:lnTo>
                  <a:lnTo>
                    <a:pt x="52" y="1130"/>
                  </a:lnTo>
                  <a:lnTo>
                    <a:pt x="52" y="1003"/>
                  </a:lnTo>
                  <a:lnTo>
                    <a:pt x="52" y="909"/>
                  </a:lnTo>
                  <a:lnTo>
                    <a:pt x="52" y="834"/>
                  </a:lnTo>
                  <a:lnTo>
                    <a:pt x="53" y="775"/>
                  </a:lnTo>
                  <a:lnTo>
                    <a:pt x="53" y="726"/>
                  </a:lnTo>
                  <a:lnTo>
                    <a:pt x="53" y="686"/>
                  </a:lnTo>
                  <a:lnTo>
                    <a:pt x="53" y="652"/>
                  </a:lnTo>
                  <a:lnTo>
                    <a:pt x="53" y="624"/>
                  </a:lnTo>
                  <a:lnTo>
                    <a:pt x="53" y="600"/>
                  </a:lnTo>
                  <a:lnTo>
                    <a:pt x="53" y="580"/>
                  </a:lnTo>
                  <a:lnTo>
                    <a:pt x="53" y="565"/>
                  </a:lnTo>
                  <a:lnTo>
                    <a:pt x="53" y="551"/>
                  </a:lnTo>
                  <a:lnTo>
                    <a:pt x="54" y="540"/>
                  </a:lnTo>
                  <a:lnTo>
                    <a:pt x="54" y="531"/>
                  </a:lnTo>
                  <a:lnTo>
                    <a:pt x="54" y="525"/>
                  </a:lnTo>
                  <a:lnTo>
                    <a:pt x="54" y="519"/>
                  </a:lnTo>
                  <a:lnTo>
                    <a:pt x="54" y="516"/>
                  </a:lnTo>
                  <a:lnTo>
                    <a:pt x="54" y="514"/>
                  </a:lnTo>
                  <a:lnTo>
                    <a:pt x="54" y="513"/>
                  </a:lnTo>
                  <a:lnTo>
                    <a:pt x="54" y="514"/>
                  </a:lnTo>
                  <a:lnTo>
                    <a:pt x="54" y="515"/>
                  </a:lnTo>
                  <a:lnTo>
                    <a:pt x="55" y="517"/>
                  </a:lnTo>
                  <a:lnTo>
                    <a:pt x="55" y="520"/>
                  </a:lnTo>
                  <a:lnTo>
                    <a:pt x="55" y="525"/>
                  </a:lnTo>
                  <a:lnTo>
                    <a:pt x="55" y="530"/>
                  </a:lnTo>
                  <a:lnTo>
                    <a:pt x="55" y="536"/>
                  </a:lnTo>
                  <a:lnTo>
                    <a:pt x="55" y="543"/>
                  </a:lnTo>
                  <a:lnTo>
                    <a:pt x="55" y="549"/>
                  </a:lnTo>
                  <a:lnTo>
                    <a:pt x="55" y="557"/>
                  </a:lnTo>
                  <a:lnTo>
                    <a:pt x="55" y="566"/>
                  </a:lnTo>
                  <a:lnTo>
                    <a:pt x="55" y="575"/>
                  </a:lnTo>
                  <a:lnTo>
                    <a:pt x="56" y="584"/>
                  </a:lnTo>
                  <a:lnTo>
                    <a:pt x="56" y="594"/>
                  </a:lnTo>
                  <a:lnTo>
                    <a:pt x="56" y="604"/>
                  </a:lnTo>
                  <a:lnTo>
                    <a:pt x="56" y="614"/>
                  </a:lnTo>
                  <a:lnTo>
                    <a:pt x="56" y="625"/>
                  </a:lnTo>
                  <a:lnTo>
                    <a:pt x="56" y="637"/>
                  </a:lnTo>
                  <a:lnTo>
                    <a:pt x="56" y="648"/>
                  </a:lnTo>
                  <a:lnTo>
                    <a:pt x="56" y="660"/>
                  </a:lnTo>
                  <a:lnTo>
                    <a:pt x="56" y="672"/>
                  </a:lnTo>
                  <a:lnTo>
                    <a:pt x="58" y="686"/>
                  </a:lnTo>
                  <a:lnTo>
                    <a:pt x="58" y="618"/>
                  </a:lnTo>
                  <a:lnTo>
                    <a:pt x="58" y="563"/>
                  </a:lnTo>
                  <a:lnTo>
                    <a:pt x="58" y="518"/>
                  </a:lnTo>
                  <a:lnTo>
                    <a:pt x="58" y="480"/>
                  </a:lnTo>
                  <a:lnTo>
                    <a:pt x="58" y="449"/>
                  </a:lnTo>
                  <a:lnTo>
                    <a:pt x="58" y="423"/>
                  </a:lnTo>
                  <a:lnTo>
                    <a:pt x="58" y="400"/>
                  </a:lnTo>
                  <a:lnTo>
                    <a:pt x="58" y="383"/>
                  </a:lnTo>
                  <a:lnTo>
                    <a:pt x="58" y="367"/>
                  </a:lnTo>
                  <a:lnTo>
                    <a:pt x="59" y="355"/>
                  </a:lnTo>
                  <a:lnTo>
                    <a:pt x="59" y="345"/>
                  </a:lnTo>
                  <a:lnTo>
                    <a:pt x="59" y="337"/>
                  </a:lnTo>
                  <a:lnTo>
                    <a:pt x="59" y="330"/>
                  </a:lnTo>
                  <a:lnTo>
                    <a:pt x="59" y="326"/>
                  </a:lnTo>
                  <a:lnTo>
                    <a:pt x="59" y="324"/>
                  </a:lnTo>
                  <a:lnTo>
                    <a:pt x="59" y="322"/>
                  </a:lnTo>
                  <a:lnTo>
                    <a:pt x="59" y="322"/>
                  </a:lnTo>
                  <a:lnTo>
                    <a:pt x="59" y="323"/>
                  </a:lnTo>
                  <a:lnTo>
                    <a:pt x="60" y="325"/>
                  </a:lnTo>
                  <a:lnTo>
                    <a:pt x="60" y="327"/>
                  </a:lnTo>
                  <a:lnTo>
                    <a:pt x="60" y="332"/>
                  </a:lnTo>
                  <a:lnTo>
                    <a:pt x="60" y="336"/>
                  </a:lnTo>
                  <a:lnTo>
                    <a:pt x="60" y="340"/>
                  </a:lnTo>
                  <a:lnTo>
                    <a:pt x="60" y="347"/>
                  </a:lnTo>
                  <a:lnTo>
                    <a:pt x="60" y="354"/>
                  </a:lnTo>
                  <a:lnTo>
                    <a:pt x="60" y="362"/>
                  </a:lnTo>
                  <a:lnTo>
                    <a:pt x="60" y="369"/>
                  </a:lnTo>
                  <a:lnTo>
                    <a:pt x="61" y="377"/>
                  </a:lnTo>
                  <a:lnTo>
                    <a:pt x="61" y="386"/>
                  </a:lnTo>
                  <a:lnTo>
                    <a:pt x="61" y="396"/>
                  </a:lnTo>
                  <a:lnTo>
                    <a:pt x="61" y="406"/>
                  </a:lnTo>
                  <a:lnTo>
                    <a:pt x="61" y="416"/>
                  </a:lnTo>
                  <a:lnTo>
                    <a:pt x="61" y="427"/>
                  </a:lnTo>
                  <a:lnTo>
                    <a:pt x="61" y="438"/>
                  </a:lnTo>
                  <a:lnTo>
                    <a:pt x="61" y="450"/>
                  </a:lnTo>
                  <a:lnTo>
                    <a:pt x="61" y="461"/>
                  </a:lnTo>
                  <a:lnTo>
                    <a:pt x="61" y="474"/>
                  </a:lnTo>
                  <a:lnTo>
                    <a:pt x="62" y="487"/>
                  </a:lnTo>
                  <a:lnTo>
                    <a:pt x="62" y="499"/>
                  </a:lnTo>
                  <a:lnTo>
                    <a:pt x="62" y="513"/>
                  </a:lnTo>
                  <a:lnTo>
                    <a:pt x="62" y="526"/>
                  </a:lnTo>
                  <a:lnTo>
                    <a:pt x="62" y="540"/>
                  </a:lnTo>
                  <a:lnTo>
                    <a:pt x="62" y="554"/>
                  </a:lnTo>
                  <a:lnTo>
                    <a:pt x="62" y="568"/>
                  </a:lnTo>
                  <a:lnTo>
                    <a:pt x="62" y="582"/>
                  </a:lnTo>
                  <a:lnTo>
                    <a:pt x="62" y="597"/>
                  </a:lnTo>
                  <a:lnTo>
                    <a:pt x="63" y="612"/>
                  </a:lnTo>
                  <a:lnTo>
                    <a:pt x="63" y="627"/>
                  </a:lnTo>
                  <a:lnTo>
                    <a:pt x="63" y="642"/>
                  </a:lnTo>
                  <a:lnTo>
                    <a:pt x="63" y="658"/>
                  </a:lnTo>
                  <a:lnTo>
                    <a:pt x="63" y="674"/>
                  </a:lnTo>
                  <a:lnTo>
                    <a:pt x="63" y="690"/>
                  </a:lnTo>
                  <a:lnTo>
                    <a:pt x="63" y="706"/>
                  </a:lnTo>
                  <a:lnTo>
                    <a:pt x="63" y="638"/>
                  </a:lnTo>
                  <a:lnTo>
                    <a:pt x="63" y="584"/>
                  </a:lnTo>
                  <a:lnTo>
                    <a:pt x="64" y="538"/>
                  </a:lnTo>
                  <a:lnTo>
                    <a:pt x="64" y="500"/>
                  </a:lnTo>
                  <a:lnTo>
                    <a:pt x="64" y="469"/>
                  </a:lnTo>
                  <a:lnTo>
                    <a:pt x="64" y="444"/>
                  </a:lnTo>
                  <a:lnTo>
                    <a:pt x="64" y="422"/>
                  </a:lnTo>
                  <a:lnTo>
                    <a:pt x="64" y="404"/>
                  </a:lnTo>
                  <a:lnTo>
                    <a:pt x="64" y="388"/>
                  </a:lnTo>
                  <a:lnTo>
                    <a:pt x="64" y="376"/>
                  </a:lnTo>
                  <a:lnTo>
                    <a:pt x="64" y="366"/>
                  </a:lnTo>
                  <a:lnTo>
                    <a:pt x="64" y="358"/>
                  </a:lnTo>
                  <a:lnTo>
                    <a:pt x="65" y="352"/>
                  </a:lnTo>
                  <a:lnTo>
                    <a:pt x="65" y="347"/>
                  </a:lnTo>
                  <a:lnTo>
                    <a:pt x="65" y="345"/>
                  </a:lnTo>
                  <a:lnTo>
                    <a:pt x="65" y="343"/>
                  </a:lnTo>
                  <a:lnTo>
                    <a:pt x="65" y="343"/>
                  </a:lnTo>
                  <a:lnTo>
                    <a:pt x="65" y="344"/>
                  </a:lnTo>
                  <a:lnTo>
                    <a:pt x="65" y="345"/>
                  </a:lnTo>
                  <a:lnTo>
                    <a:pt x="65" y="348"/>
                  </a:lnTo>
                  <a:lnTo>
                    <a:pt x="65" y="352"/>
                  </a:lnTo>
                  <a:lnTo>
                    <a:pt x="66" y="357"/>
                  </a:lnTo>
                  <a:lnTo>
                    <a:pt x="66" y="362"/>
                  </a:lnTo>
                  <a:lnTo>
                    <a:pt x="66" y="368"/>
                  </a:lnTo>
                  <a:lnTo>
                    <a:pt x="66" y="375"/>
                  </a:lnTo>
                  <a:lnTo>
                    <a:pt x="66" y="383"/>
                  </a:lnTo>
                  <a:lnTo>
                    <a:pt x="66" y="390"/>
                  </a:lnTo>
                  <a:lnTo>
                    <a:pt x="66" y="398"/>
                  </a:lnTo>
                  <a:lnTo>
                    <a:pt x="66" y="407"/>
                  </a:lnTo>
                  <a:lnTo>
                    <a:pt x="66" y="417"/>
                  </a:lnTo>
                  <a:lnTo>
                    <a:pt x="68" y="427"/>
                  </a:lnTo>
                  <a:lnTo>
                    <a:pt x="68" y="437"/>
                  </a:lnTo>
                  <a:lnTo>
                    <a:pt x="68" y="448"/>
                  </a:lnTo>
                  <a:lnTo>
                    <a:pt x="68" y="459"/>
                  </a:lnTo>
                  <a:lnTo>
                    <a:pt x="68" y="471"/>
                  </a:lnTo>
                  <a:lnTo>
                    <a:pt x="68" y="483"/>
                  </a:lnTo>
                  <a:lnTo>
                    <a:pt x="68" y="495"/>
                  </a:lnTo>
                  <a:lnTo>
                    <a:pt x="68" y="508"/>
                  </a:lnTo>
                  <a:lnTo>
                    <a:pt x="68" y="520"/>
                  </a:lnTo>
                  <a:lnTo>
                    <a:pt x="68" y="534"/>
                  </a:lnTo>
                  <a:lnTo>
                    <a:pt x="69" y="547"/>
                  </a:lnTo>
                  <a:lnTo>
                    <a:pt x="69" y="561"/>
                  </a:lnTo>
                  <a:lnTo>
                    <a:pt x="69" y="508"/>
                  </a:lnTo>
                  <a:lnTo>
                    <a:pt x="69" y="409"/>
                  </a:lnTo>
                  <a:lnTo>
                    <a:pt x="69" y="332"/>
                  </a:lnTo>
                  <a:lnTo>
                    <a:pt x="69" y="271"/>
                  </a:lnTo>
                  <a:lnTo>
                    <a:pt x="69" y="221"/>
                  </a:lnTo>
                  <a:lnTo>
                    <a:pt x="69" y="178"/>
                  </a:lnTo>
                  <a:lnTo>
                    <a:pt x="69" y="144"/>
                  </a:lnTo>
                  <a:lnTo>
                    <a:pt x="70" y="115"/>
                  </a:lnTo>
                  <a:lnTo>
                    <a:pt x="70" y="91"/>
                  </a:lnTo>
                  <a:lnTo>
                    <a:pt x="70" y="71"/>
                  </a:lnTo>
                  <a:lnTo>
                    <a:pt x="70" y="54"/>
                  </a:lnTo>
                  <a:lnTo>
                    <a:pt x="70" y="40"/>
                  </a:lnTo>
                  <a:lnTo>
                    <a:pt x="70" y="29"/>
                  </a:lnTo>
                  <a:lnTo>
                    <a:pt x="70" y="20"/>
                  </a:lnTo>
                  <a:lnTo>
                    <a:pt x="70" y="12"/>
                  </a:lnTo>
                  <a:lnTo>
                    <a:pt x="70" y="6"/>
                  </a:lnTo>
                  <a:lnTo>
                    <a:pt x="71" y="3"/>
                  </a:lnTo>
                  <a:lnTo>
                    <a:pt x="71" y="1"/>
                  </a:lnTo>
                  <a:lnTo>
                    <a:pt x="71" y="0"/>
                  </a:lnTo>
                  <a:lnTo>
                    <a:pt x="71" y="0"/>
                  </a:lnTo>
                  <a:lnTo>
                    <a:pt x="71" y="2"/>
                  </a:lnTo>
                  <a:lnTo>
                    <a:pt x="71" y="4"/>
                  </a:lnTo>
                  <a:lnTo>
                    <a:pt x="71" y="7"/>
                  </a:lnTo>
                  <a:lnTo>
                    <a:pt x="71" y="11"/>
                  </a:lnTo>
                  <a:lnTo>
                    <a:pt x="71" y="16"/>
                  </a:lnTo>
                  <a:lnTo>
                    <a:pt x="71" y="22"/>
                  </a:lnTo>
                  <a:lnTo>
                    <a:pt x="72" y="29"/>
                  </a:lnTo>
                  <a:lnTo>
                    <a:pt x="72" y="35"/>
                  </a:lnTo>
                  <a:lnTo>
                    <a:pt x="72" y="43"/>
                  </a:lnTo>
                  <a:lnTo>
                    <a:pt x="72" y="51"/>
                  </a:lnTo>
                  <a:lnTo>
                    <a:pt x="72" y="60"/>
                  </a:lnTo>
                  <a:lnTo>
                    <a:pt x="72" y="68"/>
                  </a:lnTo>
                  <a:lnTo>
                    <a:pt x="72" y="78"/>
                  </a:lnTo>
                  <a:lnTo>
                    <a:pt x="72" y="88"/>
                  </a:lnTo>
                  <a:lnTo>
                    <a:pt x="72" y="100"/>
                  </a:lnTo>
                  <a:lnTo>
                    <a:pt x="73" y="110"/>
                  </a:lnTo>
                  <a:lnTo>
                    <a:pt x="73" y="122"/>
                  </a:lnTo>
                  <a:lnTo>
                    <a:pt x="73" y="133"/>
                  </a:lnTo>
                  <a:lnTo>
                    <a:pt x="73" y="145"/>
                  </a:lnTo>
                  <a:lnTo>
                    <a:pt x="73" y="157"/>
                  </a:lnTo>
                  <a:lnTo>
                    <a:pt x="73" y="171"/>
                  </a:lnTo>
                  <a:lnTo>
                    <a:pt x="73" y="183"/>
                  </a:lnTo>
                  <a:lnTo>
                    <a:pt x="73" y="161"/>
                  </a:lnTo>
                  <a:lnTo>
                    <a:pt x="73" y="142"/>
                  </a:lnTo>
                  <a:lnTo>
                    <a:pt x="74" y="126"/>
                  </a:lnTo>
                  <a:lnTo>
                    <a:pt x="74" y="113"/>
                  </a:lnTo>
                  <a:lnTo>
                    <a:pt x="74" y="102"/>
                  </a:lnTo>
                  <a:lnTo>
                    <a:pt x="74" y="94"/>
                  </a:lnTo>
                  <a:lnTo>
                    <a:pt x="74" y="87"/>
                  </a:lnTo>
                  <a:lnTo>
                    <a:pt x="74" y="83"/>
                  </a:lnTo>
                  <a:lnTo>
                    <a:pt x="74" y="80"/>
                  </a:lnTo>
                  <a:lnTo>
                    <a:pt x="74" y="77"/>
                  </a:lnTo>
                  <a:lnTo>
                    <a:pt x="74" y="76"/>
                  </a:lnTo>
                  <a:lnTo>
                    <a:pt x="74" y="77"/>
                  </a:lnTo>
                  <a:lnTo>
                    <a:pt x="75" y="80"/>
                  </a:lnTo>
                  <a:lnTo>
                    <a:pt x="75" y="82"/>
                  </a:lnTo>
                  <a:lnTo>
                    <a:pt x="75" y="85"/>
                  </a:lnTo>
                  <a:lnTo>
                    <a:pt x="75" y="90"/>
                  </a:lnTo>
                  <a:lnTo>
                    <a:pt x="75" y="95"/>
                  </a:lnTo>
                  <a:lnTo>
                    <a:pt x="75" y="101"/>
                  </a:lnTo>
                  <a:lnTo>
                    <a:pt x="75" y="107"/>
                  </a:lnTo>
                  <a:lnTo>
                    <a:pt x="75" y="114"/>
                  </a:lnTo>
                  <a:lnTo>
                    <a:pt x="75" y="122"/>
                  </a:lnTo>
                  <a:lnTo>
                    <a:pt x="76" y="131"/>
                  </a:lnTo>
                  <a:lnTo>
                    <a:pt x="76" y="140"/>
                  </a:lnTo>
                  <a:lnTo>
                    <a:pt x="76" y="148"/>
                  </a:lnTo>
                  <a:lnTo>
                    <a:pt x="76" y="158"/>
                  </a:lnTo>
                  <a:lnTo>
                    <a:pt x="76" y="170"/>
                  </a:lnTo>
                  <a:lnTo>
                    <a:pt x="76" y="179"/>
                  </a:lnTo>
                  <a:lnTo>
                    <a:pt x="76" y="191"/>
                  </a:lnTo>
                  <a:lnTo>
                    <a:pt x="76" y="203"/>
                  </a:lnTo>
                  <a:lnTo>
                    <a:pt x="76" y="214"/>
                  </a:lnTo>
                  <a:lnTo>
                    <a:pt x="78" y="226"/>
                  </a:lnTo>
                  <a:lnTo>
                    <a:pt x="78" y="238"/>
                  </a:lnTo>
                  <a:lnTo>
                    <a:pt x="78" y="252"/>
                  </a:lnTo>
                  <a:lnTo>
                    <a:pt x="78" y="265"/>
                  </a:lnTo>
                  <a:lnTo>
                    <a:pt x="78" y="278"/>
                  </a:lnTo>
                  <a:lnTo>
                    <a:pt x="78" y="292"/>
                  </a:lnTo>
                  <a:lnTo>
                    <a:pt x="78" y="306"/>
                  </a:lnTo>
                  <a:lnTo>
                    <a:pt x="78" y="320"/>
                  </a:lnTo>
                  <a:lnTo>
                    <a:pt x="78" y="335"/>
                  </a:lnTo>
                  <a:lnTo>
                    <a:pt x="78" y="349"/>
                  </a:lnTo>
                  <a:lnTo>
                    <a:pt x="79" y="364"/>
                  </a:lnTo>
                  <a:lnTo>
                    <a:pt x="79" y="379"/>
                  </a:lnTo>
                  <a:lnTo>
                    <a:pt x="79" y="394"/>
                  </a:lnTo>
                  <a:lnTo>
                    <a:pt x="79" y="409"/>
                  </a:lnTo>
                  <a:lnTo>
                    <a:pt x="79" y="426"/>
                  </a:lnTo>
                  <a:lnTo>
                    <a:pt x="79" y="441"/>
                  </a:lnTo>
                  <a:lnTo>
                    <a:pt x="79" y="457"/>
                  </a:lnTo>
                  <a:lnTo>
                    <a:pt x="79" y="474"/>
                  </a:lnTo>
                  <a:lnTo>
                    <a:pt x="79" y="490"/>
                  </a:lnTo>
                  <a:lnTo>
                    <a:pt x="80" y="507"/>
                  </a:lnTo>
                  <a:lnTo>
                    <a:pt x="80" y="524"/>
                  </a:lnTo>
                  <a:lnTo>
                    <a:pt x="80" y="540"/>
                  </a:lnTo>
                  <a:lnTo>
                    <a:pt x="80" y="557"/>
                  </a:lnTo>
                  <a:lnTo>
                    <a:pt x="80" y="574"/>
                  </a:lnTo>
                  <a:lnTo>
                    <a:pt x="80" y="591"/>
                  </a:lnTo>
                  <a:lnTo>
                    <a:pt x="80" y="609"/>
                  </a:lnTo>
                  <a:lnTo>
                    <a:pt x="80" y="626"/>
                  </a:lnTo>
                  <a:lnTo>
                    <a:pt x="80" y="644"/>
                  </a:lnTo>
                  <a:lnTo>
                    <a:pt x="81" y="586"/>
                  </a:lnTo>
                  <a:lnTo>
                    <a:pt x="81" y="537"/>
                  </a:lnTo>
                  <a:lnTo>
                    <a:pt x="81" y="498"/>
                  </a:lnTo>
                  <a:lnTo>
                    <a:pt x="81" y="465"/>
                  </a:lnTo>
                  <a:lnTo>
                    <a:pt x="81" y="437"/>
                  </a:lnTo>
                  <a:lnTo>
                    <a:pt x="81" y="414"/>
                  </a:lnTo>
                  <a:lnTo>
                    <a:pt x="81" y="395"/>
                  </a:lnTo>
                  <a:lnTo>
                    <a:pt x="81" y="378"/>
                  </a:lnTo>
                  <a:lnTo>
                    <a:pt x="81" y="365"/>
                  </a:lnTo>
                  <a:lnTo>
                    <a:pt x="81" y="354"/>
                  </a:lnTo>
                  <a:lnTo>
                    <a:pt x="82" y="346"/>
                  </a:lnTo>
                  <a:lnTo>
                    <a:pt x="82" y="339"/>
                  </a:lnTo>
                  <a:lnTo>
                    <a:pt x="82" y="334"/>
                  </a:lnTo>
                  <a:lnTo>
                    <a:pt x="82" y="330"/>
                  </a:lnTo>
                  <a:lnTo>
                    <a:pt x="82" y="329"/>
                  </a:lnTo>
                  <a:lnTo>
                    <a:pt x="82" y="328"/>
                  </a:lnTo>
                  <a:lnTo>
                    <a:pt x="82" y="328"/>
                  </a:lnTo>
                  <a:lnTo>
                    <a:pt x="82" y="330"/>
                  </a:lnTo>
                  <a:lnTo>
                    <a:pt x="82" y="333"/>
                  </a:lnTo>
                  <a:lnTo>
                    <a:pt x="83" y="336"/>
                  </a:lnTo>
                  <a:lnTo>
                    <a:pt x="83" y="340"/>
                  </a:lnTo>
                  <a:lnTo>
                    <a:pt x="83" y="346"/>
                  </a:lnTo>
                  <a:lnTo>
                    <a:pt x="83" y="352"/>
                  </a:lnTo>
                  <a:lnTo>
                    <a:pt x="83" y="358"/>
                  </a:lnTo>
                  <a:lnTo>
                    <a:pt x="83" y="365"/>
                  </a:lnTo>
                  <a:lnTo>
                    <a:pt x="83" y="373"/>
                  </a:lnTo>
                  <a:lnTo>
                    <a:pt x="83" y="382"/>
                  </a:lnTo>
                  <a:lnTo>
                    <a:pt x="83" y="390"/>
                  </a:lnTo>
                  <a:lnTo>
                    <a:pt x="84" y="399"/>
                  </a:lnTo>
                  <a:lnTo>
                    <a:pt x="84" y="409"/>
                  </a:lnTo>
                  <a:lnTo>
                    <a:pt x="84" y="419"/>
                  </a:lnTo>
                  <a:lnTo>
                    <a:pt x="84" y="430"/>
                  </a:lnTo>
                  <a:lnTo>
                    <a:pt x="84" y="441"/>
                  </a:lnTo>
                  <a:lnTo>
                    <a:pt x="84" y="453"/>
                  </a:lnTo>
                  <a:lnTo>
                    <a:pt x="84" y="465"/>
                  </a:lnTo>
                  <a:lnTo>
                    <a:pt x="84" y="477"/>
                  </a:lnTo>
                  <a:lnTo>
                    <a:pt x="84" y="489"/>
                  </a:lnTo>
                  <a:lnTo>
                    <a:pt x="84" y="503"/>
                  </a:lnTo>
                  <a:lnTo>
                    <a:pt x="85" y="515"/>
                  </a:lnTo>
                  <a:lnTo>
                    <a:pt x="85" y="528"/>
                  </a:lnTo>
                  <a:lnTo>
                    <a:pt x="85" y="543"/>
                  </a:lnTo>
                  <a:lnTo>
                    <a:pt x="85" y="556"/>
                  </a:lnTo>
                  <a:lnTo>
                    <a:pt x="85" y="570"/>
                  </a:lnTo>
                  <a:lnTo>
                    <a:pt x="85" y="585"/>
                  </a:lnTo>
                  <a:lnTo>
                    <a:pt x="85" y="599"/>
                  </a:lnTo>
                  <a:lnTo>
                    <a:pt x="85" y="614"/>
                  </a:lnTo>
                  <a:lnTo>
                    <a:pt x="85" y="629"/>
                  </a:lnTo>
                  <a:lnTo>
                    <a:pt x="86" y="645"/>
                  </a:lnTo>
                  <a:lnTo>
                    <a:pt x="86" y="660"/>
                  </a:lnTo>
                  <a:lnTo>
                    <a:pt x="86" y="676"/>
                  </a:lnTo>
                  <a:lnTo>
                    <a:pt x="86" y="691"/>
                  </a:lnTo>
                  <a:lnTo>
                    <a:pt x="86" y="708"/>
                  </a:lnTo>
                  <a:lnTo>
                    <a:pt x="86" y="723"/>
                  </a:lnTo>
                  <a:lnTo>
                    <a:pt x="86" y="740"/>
                  </a:lnTo>
                  <a:lnTo>
                    <a:pt x="86" y="757"/>
                  </a:lnTo>
                  <a:lnTo>
                    <a:pt x="86" y="773"/>
                  </a:lnTo>
                  <a:lnTo>
                    <a:pt x="88" y="790"/>
                  </a:lnTo>
                  <a:lnTo>
                    <a:pt x="88" y="807"/>
                  </a:lnTo>
                  <a:lnTo>
                    <a:pt x="88" y="824"/>
                  </a:lnTo>
                  <a:lnTo>
                    <a:pt x="88" y="841"/>
                  </a:lnTo>
                  <a:lnTo>
                    <a:pt x="88" y="859"/>
                  </a:lnTo>
                  <a:lnTo>
                    <a:pt x="88" y="877"/>
                  </a:lnTo>
                  <a:lnTo>
                    <a:pt x="88" y="785"/>
                  </a:lnTo>
                  <a:lnTo>
                    <a:pt x="88" y="711"/>
                  </a:lnTo>
                  <a:lnTo>
                    <a:pt x="88" y="654"/>
                  </a:lnTo>
                  <a:lnTo>
                    <a:pt x="88" y="606"/>
                  </a:lnTo>
                  <a:lnTo>
                    <a:pt x="89" y="566"/>
                  </a:lnTo>
                  <a:lnTo>
                    <a:pt x="89" y="534"/>
                  </a:lnTo>
                  <a:lnTo>
                    <a:pt x="89" y="506"/>
                  </a:lnTo>
                  <a:lnTo>
                    <a:pt x="89" y="483"/>
                  </a:lnTo>
                  <a:lnTo>
                    <a:pt x="89" y="464"/>
                  </a:lnTo>
                  <a:lnTo>
                    <a:pt x="89" y="448"/>
                  </a:lnTo>
                  <a:lnTo>
                    <a:pt x="89" y="435"/>
                  </a:lnTo>
                  <a:lnTo>
                    <a:pt x="89" y="424"/>
                  </a:lnTo>
                  <a:lnTo>
                    <a:pt x="89" y="415"/>
                  </a:lnTo>
                  <a:lnTo>
                    <a:pt x="90" y="408"/>
                  </a:lnTo>
                  <a:lnTo>
                    <a:pt x="90" y="404"/>
                  </a:lnTo>
                  <a:lnTo>
                    <a:pt x="90" y="400"/>
                  </a:lnTo>
                  <a:lnTo>
                    <a:pt x="90" y="398"/>
                  </a:lnTo>
                  <a:lnTo>
                    <a:pt x="90" y="398"/>
                  </a:lnTo>
                  <a:lnTo>
                    <a:pt x="90" y="398"/>
                  </a:lnTo>
                  <a:lnTo>
                    <a:pt x="90" y="400"/>
                  </a:lnTo>
                  <a:lnTo>
                    <a:pt x="90" y="403"/>
                  </a:lnTo>
                  <a:lnTo>
                    <a:pt x="90" y="406"/>
                  </a:lnTo>
                  <a:lnTo>
                    <a:pt x="91" y="410"/>
                  </a:lnTo>
                  <a:lnTo>
                    <a:pt x="91" y="416"/>
                  </a:lnTo>
                  <a:lnTo>
                    <a:pt x="91" y="422"/>
                  </a:lnTo>
                  <a:lnTo>
                    <a:pt x="91" y="428"/>
                  </a:lnTo>
                  <a:lnTo>
                    <a:pt x="91" y="435"/>
                  </a:lnTo>
                  <a:lnTo>
                    <a:pt x="91" y="443"/>
                  </a:lnTo>
                  <a:lnTo>
                    <a:pt x="91" y="451"/>
                  </a:lnTo>
                  <a:lnTo>
                    <a:pt x="91" y="460"/>
                  </a:lnTo>
                  <a:lnTo>
                    <a:pt x="91" y="469"/>
                  </a:lnTo>
                  <a:lnTo>
                    <a:pt x="91" y="479"/>
                  </a:lnTo>
                  <a:lnTo>
                    <a:pt x="92" y="489"/>
                  </a:lnTo>
                  <a:lnTo>
                    <a:pt x="92" y="500"/>
                  </a:lnTo>
                  <a:lnTo>
                    <a:pt x="92" y="511"/>
                  </a:lnTo>
                  <a:lnTo>
                    <a:pt x="92" y="523"/>
                  </a:lnTo>
                  <a:lnTo>
                    <a:pt x="92" y="535"/>
                  </a:lnTo>
                  <a:lnTo>
                    <a:pt x="92" y="547"/>
                  </a:lnTo>
                  <a:lnTo>
                    <a:pt x="92" y="559"/>
                  </a:lnTo>
                  <a:lnTo>
                    <a:pt x="92" y="572"/>
                  </a:lnTo>
                  <a:lnTo>
                    <a:pt x="92" y="585"/>
                  </a:lnTo>
                  <a:lnTo>
                    <a:pt x="93" y="599"/>
                  </a:lnTo>
                  <a:lnTo>
                    <a:pt x="93" y="612"/>
                  </a:lnTo>
                  <a:lnTo>
                    <a:pt x="93" y="626"/>
                  </a:lnTo>
                  <a:lnTo>
                    <a:pt x="93" y="640"/>
                  </a:lnTo>
                  <a:lnTo>
                    <a:pt x="93" y="655"/>
                  </a:lnTo>
                  <a:lnTo>
                    <a:pt x="93" y="669"/>
                  </a:lnTo>
                  <a:lnTo>
                    <a:pt x="93" y="685"/>
                  </a:lnTo>
                  <a:lnTo>
                    <a:pt x="93" y="699"/>
                  </a:lnTo>
                  <a:lnTo>
                    <a:pt x="93" y="715"/>
                  </a:lnTo>
                  <a:lnTo>
                    <a:pt x="94" y="730"/>
                  </a:lnTo>
                  <a:lnTo>
                    <a:pt x="94" y="659"/>
                  </a:lnTo>
                  <a:lnTo>
                    <a:pt x="94" y="601"/>
                  </a:lnTo>
                  <a:lnTo>
                    <a:pt x="94" y="554"/>
                  </a:lnTo>
                  <a:lnTo>
                    <a:pt x="94" y="515"/>
                  </a:lnTo>
                  <a:lnTo>
                    <a:pt x="94" y="483"/>
                  </a:lnTo>
                  <a:lnTo>
                    <a:pt x="94" y="455"/>
                  </a:lnTo>
                  <a:lnTo>
                    <a:pt x="94" y="432"/>
                  </a:lnTo>
                  <a:lnTo>
                    <a:pt x="94" y="413"/>
                  </a:lnTo>
                  <a:lnTo>
                    <a:pt x="94" y="397"/>
                  </a:lnTo>
                  <a:lnTo>
                    <a:pt x="95" y="384"/>
                  </a:lnTo>
                  <a:lnTo>
                    <a:pt x="95" y="374"/>
                  </a:lnTo>
                  <a:lnTo>
                    <a:pt x="95" y="365"/>
                  </a:lnTo>
                  <a:lnTo>
                    <a:pt x="95" y="358"/>
                  </a:lnTo>
                  <a:lnTo>
                    <a:pt x="95" y="354"/>
                  </a:lnTo>
                  <a:lnTo>
                    <a:pt x="95" y="350"/>
                  </a:lnTo>
                  <a:lnTo>
                    <a:pt x="95" y="348"/>
                  </a:lnTo>
                  <a:lnTo>
                    <a:pt x="95" y="348"/>
                  </a:lnTo>
                  <a:lnTo>
                    <a:pt x="95" y="348"/>
                  </a:lnTo>
                  <a:lnTo>
                    <a:pt x="96" y="350"/>
                  </a:lnTo>
                  <a:lnTo>
                    <a:pt x="96" y="353"/>
                  </a:lnTo>
                  <a:lnTo>
                    <a:pt x="96" y="356"/>
                  </a:lnTo>
                  <a:lnTo>
                    <a:pt x="96" y="360"/>
                  </a:lnTo>
                  <a:lnTo>
                    <a:pt x="96" y="366"/>
                  </a:lnTo>
                  <a:lnTo>
                    <a:pt x="96" y="372"/>
                  </a:lnTo>
                  <a:lnTo>
                    <a:pt x="96" y="378"/>
                  </a:lnTo>
                  <a:lnTo>
                    <a:pt x="96" y="386"/>
                  </a:lnTo>
                  <a:lnTo>
                    <a:pt x="96" y="394"/>
                  </a:lnTo>
                  <a:lnTo>
                    <a:pt x="98" y="402"/>
                  </a:lnTo>
                  <a:lnTo>
                    <a:pt x="98" y="410"/>
                  </a:lnTo>
                  <a:lnTo>
                    <a:pt x="98" y="420"/>
                  </a:lnTo>
                  <a:lnTo>
                    <a:pt x="98" y="430"/>
                  </a:lnTo>
                  <a:lnTo>
                    <a:pt x="98" y="440"/>
                  </a:lnTo>
                  <a:lnTo>
                    <a:pt x="98" y="451"/>
                  </a:lnTo>
                  <a:lnTo>
                    <a:pt x="98" y="463"/>
                  </a:lnTo>
                  <a:lnTo>
                    <a:pt x="98" y="474"/>
                  </a:lnTo>
                  <a:lnTo>
                    <a:pt x="98" y="486"/>
                  </a:lnTo>
                  <a:lnTo>
                    <a:pt x="98" y="497"/>
                  </a:lnTo>
                  <a:lnTo>
                    <a:pt x="99" y="510"/>
                  </a:lnTo>
                  <a:lnTo>
                    <a:pt x="99" y="523"/>
                  </a:lnTo>
                  <a:lnTo>
                    <a:pt x="99" y="536"/>
                  </a:lnTo>
                  <a:lnTo>
                    <a:pt x="99" y="549"/>
                  </a:lnTo>
                  <a:lnTo>
                    <a:pt x="99" y="563"/>
                  </a:lnTo>
                  <a:lnTo>
                    <a:pt x="99" y="577"/>
                  </a:lnTo>
                  <a:lnTo>
                    <a:pt x="99" y="523"/>
                  </a:lnTo>
                  <a:lnTo>
                    <a:pt x="99" y="478"/>
                  </a:lnTo>
                  <a:lnTo>
                    <a:pt x="99" y="441"/>
                  </a:lnTo>
                  <a:lnTo>
                    <a:pt x="100" y="410"/>
                  </a:lnTo>
                  <a:lnTo>
                    <a:pt x="100" y="385"/>
                  </a:lnTo>
                  <a:lnTo>
                    <a:pt x="100" y="363"/>
                  </a:lnTo>
                  <a:lnTo>
                    <a:pt x="100" y="345"/>
                  </a:lnTo>
                  <a:lnTo>
                    <a:pt x="100" y="330"/>
                  </a:lnTo>
                  <a:lnTo>
                    <a:pt x="100" y="318"/>
                  </a:lnTo>
                  <a:lnTo>
                    <a:pt x="100" y="308"/>
                  </a:lnTo>
                  <a:lnTo>
                    <a:pt x="100" y="301"/>
                  </a:lnTo>
                  <a:lnTo>
                    <a:pt x="100" y="294"/>
                  </a:lnTo>
                  <a:lnTo>
                    <a:pt x="101" y="291"/>
                  </a:lnTo>
                  <a:lnTo>
                    <a:pt x="101" y="287"/>
                  </a:lnTo>
                  <a:lnTo>
                    <a:pt x="101" y="286"/>
                  </a:lnTo>
                  <a:lnTo>
                    <a:pt x="101" y="286"/>
                  </a:lnTo>
                  <a:lnTo>
                    <a:pt x="101" y="286"/>
                  </a:lnTo>
                  <a:lnTo>
                    <a:pt x="101" y="288"/>
                  </a:lnTo>
                  <a:lnTo>
                    <a:pt x="101" y="292"/>
                  </a:lnTo>
                  <a:lnTo>
                    <a:pt x="101" y="295"/>
                  </a:lnTo>
                  <a:lnTo>
                    <a:pt x="101" y="299"/>
                  </a:lnTo>
                  <a:lnTo>
                    <a:pt x="101" y="305"/>
                  </a:lnTo>
                  <a:lnTo>
                    <a:pt x="102" y="312"/>
                  </a:lnTo>
                  <a:lnTo>
                    <a:pt x="102" y="318"/>
                  </a:lnTo>
                  <a:lnTo>
                    <a:pt x="102" y="326"/>
                  </a:lnTo>
                  <a:lnTo>
                    <a:pt x="102" y="334"/>
                  </a:lnTo>
                  <a:lnTo>
                    <a:pt x="102" y="342"/>
                  </a:lnTo>
                  <a:lnTo>
                    <a:pt x="102" y="352"/>
                  </a:lnTo>
                  <a:lnTo>
                    <a:pt x="102" y="360"/>
                  </a:lnTo>
                  <a:lnTo>
                    <a:pt x="102" y="370"/>
                  </a:lnTo>
                  <a:lnTo>
                    <a:pt x="102" y="333"/>
                  </a:lnTo>
                  <a:lnTo>
                    <a:pt x="103" y="301"/>
                  </a:lnTo>
                  <a:lnTo>
                    <a:pt x="103" y="274"/>
                  </a:lnTo>
                  <a:lnTo>
                    <a:pt x="103" y="252"/>
                  </a:lnTo>
                  <a:lnTo>
                    <a:pt x="103" y="233"/>
                  </a:lnTo>
                  <a:lnTo>
                    <a:pt x="103" y="217"/>
                  </a:lnTo>
                  <a:lnTo>
                    <a:pt x="103" y="204"/>
                  </a:lnTo>
                  <a:lnTo>
                    <a:pt x="103" y="194"/>
                  </a:lnTo>
                  <a:lnTo>
                    <a:pt x="103" y="186"/>
                  </a:lnTo>
                  <a:lnTo>
                    <a:pt x="103" y="179"/>
                  </a:lnTo>
                  <a:lnTo>
                    <a:pt x="104" y="175"/>
                  </a:lnTo>
                  <a:lnTo>
                    <a:pt x="104" y="172"/>
                  </a:lnTo>
                  <a:lnTo>
                    <a:pt x="104" y="170"/>
                  </a:lnTo>
                  <a:lnTo>
                    <a:pt x="104" y="170"/>
                  </a:lnTo>
                  <a:lnTo>
                    <a:pt x="104" y="171"/>
                  </a:lnTo>
                  <a:lnTo>
                    <a:pt x="104" y="172"/>
                  </a:lnTo>
                  <a:lnTo>
                    <a:pt x="104" y="175"/>
                  </a:lnTo>
                  <a:lnTo>
                    <a:pt x="104" y="178"/>
                  </a:lnTo>
                  <a:lnTo>
                    <a:pt x="104" y="183"/>
                  </a:lnTo>
                  <a:lnTo>
                    <a:pt x="104" y="188"/>
                  </a:lnTo>
                  <a:lnTo>
                    <a:pt x="105" y="194"/>
                  </a:lnTo>
                  <a:lnTo>
                    <a:pt x="105" y="201"/>
                  </a:lnTo>
                  <a:lnTo>
                    <a:pt x="105" y="208"/>
                  </a:lnTo>
                  <a:lnTo>
                    <a:pt x="105" y="216"/>
                  </a:lnTo>
                  <a:lnTo>
                    <a:pt x="105" y="224"/>
                  </a:lnTo>
                  <a:lnTo>
                    <a:pt x="105" y="233"/>
                  </a:lnTo>
                  <a:lnTo>
                    <a:pt x="105" y="243"/>
                  </a:lnTo>
                  <a:lnTo>
                    <a:pt x="105" y="253"/>
                  </a:lnTo>
                  <a:lnTo>
                    <a:pt x="105" y="263"/>
                  </a:lnTo>
                  <a:lnTo>
                    <a:pt x="106" y="274"/>
                  </a:lnTo>
                  <a:lnTo>
                    <a:pt x="106" y="285"/>
                  </a:lnTo>
                  <a:lnTo>
                    <a:pt x="106" y="296"/>
                  </a:lnTo>
                  <a:lnTo>
                    <a:pt x="106" y="308"/>
                  </a:lnTo>
                  <a:lnTo>
                    <a:pt x="106" y="320"/>
                  </a:lnTo>
                  <a:lnTo>
                    <a:pt x="106" y="333"/>
                  </a:lnTo>
                  <a:lnTo>
                    <a:pt x="106" y="346"/>
                  </a:lnTo>
                  <a:lnTo>
                    <a:pt x="106" y="359"/>
                  </a:lnTo>
                  <a:lnTo>
                    <a:pt x="106" y="373"/>
                  </a:lnTo>
                  <a:lnTo>
                    <a:pt x="107" y="386"/>
                  </a:lnTo>
                  <a:lnTo>
                    <a:pt x="107" y="400"/>
                  </a:lnTo>
                  <a:lnTo>
                    <a:pt x="107" y="414"/>
                  </a:lnTo>
                  <a:lnTo>
                    <a:pt x="107" y="428"/>
                  </a:lnTo>
                  <a:lnTo>
                    <a:pt x="107" y="444"/>
                  </a:lnTo>
                  <a:lnTo>
                    <a:pt x="107" y="458"/>
                  </a:lnTo>
                  <a:lnTo>
                    <a:pt x="107" y="474"/>
                  </a:lnTo>
                  <a:lnTo>
                    <a:pt x="107" y="489"/>
                  </a:lnTo>
                  <a:lnTo>
                    <a:pt x="107" y="504"/>
                  </a:lnTo>
                  <a:lnTo>
                    <a:pt x="107" y="520"/>
                  </a:lnTo>
                  <a:lnTo>
                    <a:pt x="109" y="536"/>
                  </a:lnTo>
                  <a:lnTo>
                    <a:pt x="109" y="551"/>
                  </a:lnTo>
                  <a:lnTo>
                    <a:pt x="109" y="568"/>
                  </a:lnTo>
                  <a:lnTo>
                    <a:pt x="109" y="585"/>
                  </a:lnTo>
                  <a:lnTo>
                    <a:pt x="109" y="601"/>
                  </a:lnTo>
                  <a:lnTo>
                    <a:pt x="109" y="618"/>
                  </a:lnTo>
                  <a:lnTo>
                    <a:pt x="109" y="635"/>
                  </a:lnTo>
                  <a:lnTo>
                    <a:pt x="109" y="651"/>
                  </a:lnTo>
                  <a:lnTo>
                    <a:pt x="109" y="669"/>
                  </a:lnTo>
                  <a:lnTo>
                    <a:pt x="110" y="686"/>
                  </a:lnTo>
                  <a:lnTo>
                    <a:pt x="110" y="703"/>
                  </a:lnTo>
                  <a:lnTo>
                    <a:pt x="110" y="721"/>
                  </a:lnTo>
                  <a:lnTo>
                    <a:pt x="110" y="739"/>
                  </a:lnTo>
                  <a:lnTo>
                    <a:pt x="110" y="757"/>
                  </a:lnTo>
                  <a:lnTo>
                    <a:pt x="110" y="775"/>
                  </a:lnTo>
                  <a:lnTo>
                    <a:pt x="110" y="792"/>
                  </a:lnTo>
                  <a:lnTo>
                    <a:pt x="110" y="810"/>
                  </a:lnTo>
                  <a:lnTo>
                    <a:pt x="110" y="829"/>
                  </a:lnTo>
                  <a:lnTo>
                    <a:pt x="111" y="847"/>
                  </a:lnTo>
                  <a:lnTo>
                    <a:pt x="111" y="866"/>
                  </a:lnTo>
                  <a:lnTo>
                    <a:pt x="111" y="883"/>
                  </a:lnTo>
                  <a:lnTo>
                    <a:pt x="111" y="902"/>
                  </a:lnTo>
                  <a:lnTo>
                    <a:pt x="111" y="921"/>
                  </a:lnTo>
                  <a:lnTo>
                    <a:pt x="111" y="940"/>
                  </a:lnTo>
                  <a:lnTo>
                    <a:pt x="111" y="959"/>
                  </a:lnTo>
                  <a:lnTo>
                    <a:pt x="111" y="978"/>
                  </a:lnTo>
                  <a:lnTo>
                    <a:pt x="111" y="997"/>
                  </a:lnTo>
                  <a:lnTo>
                    <a:pt x="111" y="1017"/>
                  </a:lnTo>
                  <a:lnTo>
                    <a:pt x="112" y="1035"/>
                  </a:lnTo>
                  <a:lnTo>
                    <a:pt x="112" y="1054"/>
                  </a:lnTo>
                  <a:lnTo>
                    <a:pt x="112" y="1074"/>
                  </a:lnTo>
                  <a:lnTo>
                    <a:pt x="112" y="1093"/>
                  </a:lnTo>
                  <a:lnTo>
                    <a:pt x="112" y="1113"/>
                  </a:lnTo>
                  <a:lnTo>
                    <a:pt x="112" y="1133"/>
                  </a:lnTo>
                  <a:lnTo>
                    <a:pt x="112" y="1152"/>
                  </a:lnTo>
                  <a:lnTo>
                    <a:pt x="112" y="1172"/>
                  </a:lnTo>
                  <a:lnTo>
                    <a:pt x="112" y="1192"/>
                  </a:lnTo>
                  <a:lnTo>
                    <a:pt x="113" y="1035"/>
                  </a:lnTo>
                  <a:lnTo>
                    <a:pt x="113" y="921"/>
                  </a:lnTo>
                  <a:lnTo>
                    <a:pt x="113" y="834"/>
                  </a:lnTo>
                  <a:lnTo>
                    <a:pt x="113" y="767"/>
                  </a:lnTo>
                  <a:lnTo>
                    <a:pt x="113" y="711"/>
                  </a:lnTo>
                  <a:lnTo>
                    <a:pt x="113" y="666"/>
                  </a:lnTo>
                  <a:lnTo>
                    <a:pt x="113" y="627"/>
                  </a:lnTo>
                  <a:lnTo>
                    <a:pt x="113" y="596"/>
                  </a:lnTo>
                  <a:lnTo>
                    <a:pt x="113" y="569"/>
                  </a:lnTo>
                  <a:lnTo>
                    <a:pt x="114" y="547"/>
                  </a:lnTo>
                  <a:lnTo>
                    <a:pt x="114" y="529"/>
                  </a:lnTo>
                  <a:lnTo>
                    <a:pt x="114" y="514"/>
                  </a:lnTo>
                  <a:lnTo>
                    <a:pt x="114" y="501"/>
                  </a:lnTo>
                  <a:lnTo>
                    <a:pt x="114" y="491"/>
                  </a:lnTo>
                  <a:lnTo>
                    <a:pt x="114" y="483"/>
                  </a:lnTo>
                  <a:lnTo>
                    <a:pt x="114" y="477"/>
                  </a:lnTo>
                  <a:lnTo>
                    <a:pt x="114" y="473"/>
                  </a:lnTo>
                  <a:lnTo>
                    <a:pt x="114" y="469"/>
                  </a:lnTo>
                  <a:lnTo>
                    <a:pt x="114" y="468"/>
                  </a:lnTo>
                  <a:lnTo>
                    <a:pt x="115" y="467"/>
                  </a:lnTo>
                  <a:lnTo>
                    <a:pt x="115" y="468"/>
                  </a:lnTo>
                  <a:lnTo>
                    <a:pt x="115" y="470"/>
                  </a:lnTo>
                  <a:lnTo>
                    <a:pt x="115" y="473"/>
                  </a:lnTo>
                  <a:lnTo>
                    <a:pt x="115" y="477"/>
                  </a:lnTo>
                  <a:lnTo>
                    <a:pt x="115" y="481"/>
                  </a:lnTo>
                  <a:lnTo>
                    <a:pt x="115" y="486"/>
                  </a:lnTo>
                  <a:lnTo>
                    <a:pt x="115" y="493"/>
                  </a:lnTo>
                  <a:lnTo>
                    <a:pt x="115" y="499"/>
                  </a:lnTo>
                  <a:lnTo>
                    <a:pt x="116" y="506"/>
                  </a:lnTo>
                  <a:lnTo>
                    <a:pt x="116" y="515"/>
                  </a:lnTo>
                  <a:lnTo>
                    <a:pt x="116" y="523"/>
                  </a:lnTo>
                  <a:lnTo>
                    <a:pt x="116" y="531"/>
                  </a:lnTo>
                  <a:lnTo>
                    <a:pt x="116" y="541"/>
                  </a:lnTo>
                  <a:lnTo>
                    <a:pt x="116" y="551"/>
                  </a:lnTo>
                  <a:lnTo>
                    <a:pt x="116" y="561"/>
                  </a:lnTo>
                  <a:lnTo>
                    <a:pt x="116" y="572"/>
                  </a:lnTo>
                  <a:lnTo>
                    <a:pt x="116" y="584"/>
                  </a:lnTo>
                  <a:lnTo>
                    <a:pt x="117" y="595"/>
                  </a:lnTo>
                  <a:lnTo>
                    <a:pt x="117" y="607"/>
                  </a:lnTo>
                  <a:lnTo>
                    <a:pt x="117" y="619"/>
                  </a:lnTo>
                  <a:lnTo>
                    <a:pt x="117" y="631"/>
                  </a:lnTo>
                  <a:lnTo>
                    <a:pt x="117" y="645"/>
                  </a:lnTo>
                  <a:lnTo>
                    <a:pt x="117" y="658"/>
                  </a:lnTo>
                  <a:lnTo>
                    <a:pt x="117" y="671"/>
                  </a:lnTo>
                  <a:lnTo>
                    <a:pt x="117" y="685"/>
                  </a:lnTo>
                  <a:lnTo>
                    <a:pt x="117" y="699"/>
                  </a:lnTo>
                  <a:lnTo>
                    <a:pt x="117" y="713"/>
                  </a:lnTo>
                  <a:lnTo>
                    <a:pt x="119" y="728"/>
                  </a:lnTo>
                  <a:lnTo>
                    <a:pt x="119" y="742"/>
                  </a:lnTo>
                  <a:lnTo>
                    <a:pt x="119" y="757"/>
                  </a:lnTo>
                  <a:lnTo>
                    <a:pt x="119" y="772"/>
                  </a:lnTo>
                  <a:lnTo>
                    <a:pt x="119" y="788"/>
                  </a:lnTo>
                  <a:lnTo>
                    <a:pt x="119" y="803"/>
                  </a:lnTo>
                  <a:lnTo>
                    <a:pt x="119" y="819"/>
                  </a:lnTo>
                  <a:lnTo>
                    <a:pt x="119" y="834"/>
                  </a:lnTo>
                  <a:lnTo>
                    <a:pt x="119" y="851"/>
                  </a:lnTo>
                  <a:lnTo>
                    <a:pt x="120" y="867"/>
                  </a:lnTo>
                  <a:lnTo>
                    <a:pt x="120" y="883"/>
                  </a:lnTo>
                  <a:lnTo>
                    <a:pt x="120" y="900"/>
                  </a:lnTo>
                  <a:lnTo>
                    <a:pt x="120" y="917"/>
                  </a:lnTo>
                  <a:lnTo>
                    <a:pt x="120" y="933"/>
                  </a:lnTo>
                  <a:lnTo>
                    <a:pt x="120" y="951"/>
                  </a:lnTo>
                  <a:lnTo>
                    <a:pt x="120" y="968"/>
                  </a:lnTo>
                  <a:lnTo>
                    <a:pt x="120" y="985"/>
                  </a:lnTo>
                  <a:lnTo>
                    <a:pt x="120" y="1002"/>
                  </a:lnTo>
                  <a:lnTo>
                    <a:pt x="120" y="1020"/>
                  </a:lnTo>
                  <a:lnTo>
                    <a:pt x="121" y="1038"/>
                  </a:lnTo>
                  <a:lnTo>
                    <a:pt x="121" y="1055"/>
                  </a:lnTo>
                  <a:lnTo>
                    <a:pt x="121" y="1073"/>
                  </a:lnTo>
                  <a:lnTo>
                    <a:pt x="121" y="1091"/>
                  </a:lnTo>
                  <a:lnTo>
                    <a:pt x="121" y="1110"/>
                  </a:lnTo>
                  <a:lnTo>
                    <a:pt x="121" y="1128"/>
                  </a:lnTo>
                  <a:lnTo>
                    <a:pt x="121" y="1146"/>
                  </a:lnTo>
                  <a:lnTo>
                    <a:pt x="121" y="1164"/>
                  </a:lnTo>
                  <a:lnTo>
                    <a:pt x="121" y="1183"/>
                  </a:lnTo>
                  <a:lnTo>
                    <a:pt x="122" y="1202"/>
                  </a:lnTo>
                  <a:lnTo>
                    <a:pt x="122" y="1041"/>
                  </a:lnTo>
                  <a:lnTo>
                    <a:pt x="122" y="926"/>
                  </a:lnTo>
                  <a:lnTo>
                    <a:pt x="122" y="838"/>
                  </a:lnTo>
                  <a:lnTo>
                    <a:pt x="122" y="769"/>
                  </a:lnTo>
                  <a:lnTo>
                    <a:pt x="122" y="712"/>
                  </a:lnTo>
                  <a:lnTo>
                    <a:pt x="122" y="666"/>
                  </a:lnTo>
                  <a:lnTo>
                    <a:pt x="122" y="628"/>
                  </a:lnTo>
                  <a:lnTo>
                    <a:pt x="122" y="596"/>
                  </a:lnTo>
                  <a:lnTo>
                    <a:pt x="123" y="569"/>
                  </a:lnTo>
                  <a:lnTo>
                    <a:pt x="123" y="547"/>
                  </a:lnTo>
                  <a:lnTo>
                    <a:pt x="123" y="528"/>
                  </a:lnTo>
                  <a:lnTo>
                    <a:pt x="123" y="514"/>
                  </a:lnTo>
                  <a:lnTo>
                    <a:pt x="123" y="500"/>
                  </a:lnTo>
                  <a:lnTo>
                    <a:pt x="123" y="490"/>
                  </a:lnTo>
                  <a:lnTo>
                    <a:pt x="123" y="481"/>
                  </a:lnTo>
                  <a:lnTo>
                    <a:pt x="123" y="476"/>
                  </a:lnTo>
                  <a:lnTo>
                    <a:pt x="123" y="471"/>
                  </a:lnTo>
                  <a:lnTo>
                    <a:pt x="123" y="468"/>
                  </a:lnTo>
                  <a:lnTo>
                    <a:pt x="124" y="466"/>
                  </a:lnTo>
                  <a:lnTo>
                    <a:pt x="124" y="466"/>
                  </a:lnTo>
                  <a:lnTo>
                    <a:pt x="124" y="467"/>
                  </a:lnTo>
                  <a:lnTo>
                    <a:pt x="124" y="468"/>
                  </a:lnTo>
                  <a:lnTo>
                    <a:pt x="124" y="471"/>
                  </a:lnTo>
                  <a:lnTo>
                    <a:pt x="124" y="475"/>
                  </a:lnTo>
                  <a:lnTo>
                    <a:pt x="124" y="479"/>
                  </a:lnTo>
                  <a:lnTo>
                    <a:pt x="124" y="485"/>
                  </a:lnTo>
                  <a:lnTo>
                    <a:pt x="124" y="490"/>
                  </a:lnTo>
                  <a:lnTo>
                    <a:pt x="125" y="497"/>
                  </a:lnTo>
                  <a:lnTo>
                    <a:pt x="125" y="505"/>
                  </a:lnTo>
                  <a:lnTo>
                    <a:pt x="125" y="513"/>
                  </a:lnTo>
                  <a:lnTo>
                    <a:pt x="125" y="521"/>
                  </a:lnTo>
                  <a:lnTo>
                    <a:pt x="125" y="530"/>
                  </a:lnTo>
                  <a:lnTo>
                    <a:pt x="125" y="539"/>
                  </a:lnTo>
                  <a:lnTo>
                    <a:pt x="125" y="549"/>
                  </a:lnTo>
                  <a:lnTo>
                    <a:pt x="125" y="559"/>
                  </a:lnTo>
                  <a:lnTo>
                    <a:pt x="125" y="570"/>
                  </a:lnTo>
                  <a:lnTo>
                    <a:pt x="126" y="581"/>
                  </a:lnTo>
                  <a:lnTo>
                    <a:pt x="126" y="592"/>
                  </a:lnTo>
                  <a:lnTo>
                    <a:pt x="126" y="605"/>
                  </a:lnTo>
                  <a:lnTo>
                    <a:pt x="126" y="617"/>
                  </a:lnTo>
                  <a:lnTo>
                    <a:pt x="126" y="629"/>
                  </a:lnTo>
                  <a:lnTo>
                    <a:pt x="126" y="642"/>
                  </a:lnTo>
                  <a:lnTo>
                    <a:pt x="126" y="656"/>
                  </a:lnTo>
                  <a:lnTo>
                    <a:pt x="126" y="669"/>
                  </a:lnTo>
                  <a:lnTo>
                    <a:pt x="126" y="682"/>
                  </a:lnTo>
                  <a:lnTo>
                    <a:pt x="126" y="697"/>
                  </a:lnTo>
                  <a:lnTo>
                    <a:pt x="127" y="711"/>
                  </a:lnTo>
                  <a:lnTo>
                    <a:pt x="127" y="726"/>
                  </a:lnTo>
                  <a:lnTo>
                    <a:pt x="127" y="740"/>
                  </a:lnTo>
                  <a:lnTo>
                    <a:pt x="127" y="755"/>
                  </a:lnTo>
                  <a:lnTo>
                    <a:pt x="127" y="770"/>
                  </a:lnTo>
                  <a:lnTo>
                    <a:pt x="127" y="786"/>
                  </a:lnTo>
                  <a:lnTo>
                    <a:pt x="127" y="801"/>
                  </a:lnTo>
                  <a:lnTo>
                    <a:pt x="127" y="817"/>
                  </a:lnTo>
                  <a:lnTo>
                    <a:pt x="127" y="832"/>
                  </a:lnTo>
                  <a:lnTo>
                    <a:pt x="129" y="849"/>
                  </a:lnTo>
                  <a:lnTo>
                    <a:pt x="129" y="864"/>
                  </a:lnTo>
                  <a:lnTo>
                    <a:pt x="129" y="881"/>
                  </a:lnTo>
                  <a:lnTo>
                    <a:pt x="129" y="898"/>
                  </a:lnTo>
                  <a:lnTo>
                    <a:pt x="129" y="914"/>
                  </a:lnTo>
                  <a:lnTo>
                    <a:pt x="129" y="931"/>
                  </a:lnTo>
                  <a:lnTo>
                    <a:pt x="129" y="948"/>
                  </a:lnTo>
                  <a:lnTo>
                    <a:pt x="129" y="965"/>
                  </a:lnTo>
                  <a:lnTo>
                    <a:pt x="129" y="982"/>
                  </a:lnTo>
                  <a:lnTo>
                    <a:pt x="130" y="1000"/>
                  </a:lnTo>
                  <a:lnTo>
                    <a:pt x="130" y="1018"/>
                  </a:lnTo>
                  <a:lnTo>
                    <a:pt x="130" y="1035"/>
                  </a:lnTo>
                  <a:lnTo>
                    <a:pt x="130" y="1053"/>
                  </a:lnTo>
                  <a:lnTo>
                    <a:pt x="130" y="1071"/>
                  </a:lnTo>
                  <a:lnTo>
                    <a:pt x="130" y="1089"/>
                  </a:lnTo>
                  <a:lnTo>
                    <a:pt x="130" y="1108"/>
                  </a:lnTo>
                  <a:lnTo>
                    <a:pt x="130" y="1125"/>
                  </a:lnTo>
                  <a:lnTo>
                    <a:pt x="130" y="1143"/>
                  </a:lnTo>
                  <a:lnTo>
                    <a:pt x="130" y="1162"/>
                  </a:lnTo>
                  <a:lnTo>
                    <a:pt x="131" y="1181"/>
                  </a:lnTo>
                  <a:lnTo>
                    <a:pt x="131" y="1200"/>
                  </a:lnTo>
                  <a:lnTo>
                    <a:pt x="131" y="1217"/>
                  </a:lnTo>
                  <a:lnTo>
                    <a:pt x="131" y="1236"/>
                  </a:lnTo>
                  <a:lnTo>
                    <a:pt x="131" y="1255"/>
                  </a:lnTo>
                  <a:lnTo>
                    <a:pt x="131" y="1275"/>
                  </a:lnTo>
                  <a:lnTo>
                    <a:pt x="131" y="1294"/>
                  </a:lnTo>
                  <a:lnTo>
                    <a:pt x="131" y="1313"/>
                  </a:lnTo>
                  <a:lnTo>
                    <a:pt x="131" y="1332"/>
                  </a:lnTo>
                  <a:lnTo>
                    <a:pt x="132" y="1352"/>
                  </a:lnTo>
                  <a:lnTo>
                    <a:pt x="132" y="1371"/>
                  </a:lnTo>
                  <a:lnTo>
                    <a:pt x="132" y="1391"/>
                  </a:lnTo>
                  <a:lnTo>
                    <a:pt x="132" y="1410"/>
                  </a:lnTo>
                  <a:lnTo>
                    <a:pt x="132" y="1430"/>
                  </a:lnTo>
                  <a:lnTo>
                    <a:pt x="132" y="1450"/>
                  </a:lnTo>
                  <a:lnTo>
                    <a:pt x="132" y="1470"/>
                  </a:lnTo>
                  <a:lnTo>
                    <a:pt x="132" y="1488"/>
                  </a:lnTo>
                  <a:lnTo>
                    <a:pt x="132" y="1240"/>
                  </a:lnTo>
                  <a:lnTo>
                    <a:pt x="133" y="1079"/>
                  </a:lnTo>
                  <a:lnTo>
                    <a:pt x="133" y="963"/>
                  </a:lnTo>
                  <a:lnTo>
                    <a:pt x="133" y="876"/>
                  </a:lnTo>
                  <a:lnTo>
                    <a:pt x="133" y="806"/>
                  </a:lnTo>
                  <a:lnTo>
                    <a:pt x="133" y="749"/>
                  </a:lnTo>
                  <a:lnTo>
                    <a:pt x="133" y="703"/>
                  </a:lnTo>
                  <a:lnTo>
                    <a:pt x="133" y="665"/>
                  </a:lnTo>
                  <a:lnTo>
                    <a:pt x="133" y="634"/>
                  </a:lnTo>
                  <a:lnTo>
                    <a:pt x="133" y="607"/>
                  </a:lnTo>
                  <a:lnTo>
                    <a:pt x="133" y="584"/>
                  </a:lnTo>
                  <a:lnTo>
                    <a:pt x="134" y="566"/>
                  </a:lnTo>
                  <a:lnTo>
                    <a:pt x="134" y="550"/>
                  </a:lnTo>
                  <a:lnTo>
                    <a:pt x="134" y="537"/>
                  </a:lnTo>
                  <a:lnTo>
                    <a:pt x="134" y="527"/>
                  </a:lnTo>
                  <a:lnTo>
                    <a:pt x="134" y="518"/>
                  </a:lnTo>
                  <a:lnTo>
                    <a:pt x="134" y="513"/>
                  </a:lnTo>
                  <a:lnTo>
                    <a:pt x="134" y="508"/>
                  </a:lnTo>
                  <a:lnTo>
                    <a:pt x="134" y="505"/>
                  </a:lnTo>
                  <a:lnTo>
                    <a:pt x="134" y="503"/>
                  </a:lnTo>
                  <a:lnTo>
                    <a:pt x="135" y="503"/>
                  </a:lnTo>
                  <a:lnTo>
                    <a:pt x="135" y="504"/>
                  </a:lnTo>
                  <a:lnTo>
                    <a:pt x="135" y="505"/>
                  </a:lnTo>
                  <a:lnTo>
                    <a:pt x="135" y="508"/>
                  </a:lnTo>
                  <a:lnTo>
                    <a:pt x="135" y="511"/>
                  </a:lnTo>
                  <a:lnTo>
                    <a:pt x="135" y="516"/>
                  </a:lnTo>
                  <a:lnTo>
                    <a:pt x="135" y="521"/>
                  </a:lnTo>
                  <a:lnTo>
                    <a:pt x="135" y="527"/>
                  </a:lnTo>
                  <a:lnTo>
                    <a:pt x="135" y="534"/>
                  </a:lnTo>
                  <a:lnTo>
                    <a:pt x="136" y="541"/>
                  </a:lnTo>
                  <a:lnTo>
                    <a:pt x="136" y="549"/>
                  </a:lnTo>
                  <a:lnTo>
                    <a:pt x="136" y="557"/>
                  </a:lnTo>
                  <a:lnTo>
                    <a:pt x="136" y="566"/>
                  </a:lnTo>
                  <a:lnTo>
                    <a:pt x="136" y="576"/>
                  </a:lnTo>
                  <a:lnTo>
                    <a:pt x="136" y="586"/>
                  </a:lnTo>
                  <a:lnTo>
                    <a:pt x="136" y="596"/>
                  </a:lnTo>
                  <a:lnTo>
                    <a:pt x="136" y="607"/>
                  </a:lnTo>
                  <a:lnTo>
                    <a:pt x="136" y="618"/>
                  </a:lnTo>
                  <a:lnTo>
                    <a:pt x="136" y="629"/>
                  </a:lnTo>
                  <a:lnTo>
                    <a:pt x="137" y="641"/>
                  </a:lnTo>
                  <a:lnTo>
                    <a:pt x="137" y="578"/>
                  </a:lnTo>
                  <a:lnTo>
                    <a:pt x="137" y="527"/>
                  </a:lnTo>
                  <a:lnTo>
                    <a:pt x="137" y="485"/>
                  </a:lnTo>
                  <a:lnTo>
                    <a:pt x="137" y="449"/>
                  </a:lnTo>
                  <a:lnTo>
                    <a:pt x="137" y="419"/>
                  </a:lnTo>
                  <a:lnTo>
                    <a:pt x="137" y="395"/>
                  </a:lnTo>
                  <a:lnTo>
                    <a:pt x="137" y="374"/>
                  </a:lnTo>
                  <a:lnTo>
                    <a:pt x="137" y="357"/>
                  </a:lnTo>
                  <a:lnTo>
                    <a:pt x="139" y="343"/>
                  </a:lnTo>
                  <a:lnTo>
                    <a:pt x="139" y="332"/>
                  </a:lnTo>
                  <a:lnTo>
                    <a:pt x="139" y="322"/>
                  </a:lnTo>
                  <a:lnTo>
                    <a:pt x="139" y="315"/>
                  </a:lnTo>
                  <a:lnTo>
                    <a:pt x="139" y="309"/>
                  </a:lnTo>
                  <a:lnTo>
                    <a:pt x="139" y="305"/>
                  </a:lnTo>
                  <a:lnTo>
                    <a:pt x="139" y="303"/>
                  </a:lnTo>
                  <a:lnTo>
                    <a:pt x="139" y="302"/>
                  </a:lnTo>
                  <a:lnTo>
                    <a:pt x="139" y="302"/>
                  </a:lnTo>
                  <a:lnTo>
                    <a:pt x="140" y="303"/>
                  </a:lnTo>
                  <a:lnTo>
                    <a:pt x="140" y="305"/>
                  </a:lnTo>
                  <a:lnTo>
                    <a:pt x="140" y="308"/>
                  </a:lnTo>
                  <a:lnTo>
                    <a:pt x="140" y="313"/>
                  </a:lnTo>
                  <a:lnTo>
                    <a:pt x="140" y="317"/>
                  </a:lnTo>
                  <a:lnTo>
                    <a:pt x="140" y="323"/>
                  </a:lnTo>
                  <a:lnTo>
                    <a:pt x="140" y="329"/>
                  </a:lnTo>
                  <a:lnTo>
                    <a:pt x="140" y="336"/>
                  </a:lnTo>
                  <a:lnTo>
                    <a:pt x="140" y="344"/>
                  </a:lnTo>
                  <a:lnTo>
                    <a:pt x="140" y="352"/>
                  </a:lnTo>
                  <a:lnTo>
                    <a:pt x="141" y="360"/>
                  </a:lnTo>
                  <a:lnTo>
                    <a:pt x="141" y="369"/>
                  </a:lnTo>
                  <a:lnTo>
                    <a:pt x="141" y="379"/>
                  </a:lnTo>
                  <a:lnTo>
                    <a:pt x="141" y="389"/>
                  </a:lnTo>
                  <a:lnTo>
                    <a:pt x="141" y="399"/>
                  </a:lnTo>
                  <a:lnTo>
                    <a:pt x="141" y="410"/>
                  </a:lnTo>
                  <a:lnTo>
                    <a:pt x="141" y="422"/>
                  </a:lnTo>
                  <a:lnTo>
                    <a:pt x="141" y="434"/>
                  </a:lnTo>
                  <a:lnTo>
                    <a:pt x="141" y="446"/>
                  </a:lnTo>
                  <a:lnTo>
                    <a:pt x="142" y="458"/>
                  </a:lnTo>
                  <a:lnTo>
                    <a:pt x="142" y="470"/>
                  </a:lnTo>
                  <a:lnTo>
                    <a:pt x="142" y="484"/>
                  </a:lnTo>
                  <a:lnTo>
                    <a:pt x="142" y="497"/>
                  </a:lnTo>
                  <a:lnTo>
                    <a:pt x="142" y="510"/>
                  </a:lnTo>
                  <a:lnTo>
                    <a:pt x="142" y="525"/>
                  </a:lnTo>
                  <a:lnTo>
                    <a:pt x="142" y="538"/>
                  </a:lnTo>
                  <a:lnTo>
                    <a:pt x="142" y="553"/>
                  </a:lnTo>
                  <a:lnTo>
                    <a:pt x="142" y="567"/>
                  </a:lnTo>
                  <a:lnTo>
                    <a:pt x="143" y="582"/>
                  </a:lnTo>
                  <a:lnTo>
                    <a:pt x="143" y="597"/>
                  </a:lnTo>
                  <a:lnTo>
                    <a:pt x="143" y="612"/>
                  </a:lnTo>
                  <a:lnTo>
                    <a:pt x="143" y="628"/>
                  </a:lnTo>
                  <a:lnTo>
                    <a:pt x="143" y="644"/>
                  </a:lnTo>
                  <a:lnTo>
                    <a:pt x="143" y="659"/>
                  </a:lnTo>
                  <a:lnTo>
                    <a:pt x="143" y="675"/>
                  </a:lnTo>
                  <a:lnTo>
                    <a:pt x="143" y="691"/>
                  </a:lnTo>
                  <a:lnTo>
                    <a:pt x="143" y="708"/>
                  </a:lnTo>
                  <a:lnTo>
                    <a:pt x="143" y="723"/>
                  </a:lnTo>
                  <a:lnTo>
                    <a:pt x="144" y="740"/>
                  </a:lnTo>
                  <a:lnTo>
                    <a:pt x="144" y="757"/>
                  </a:lnTo>
                  <a:lnTo>
                    <a:pt x="144" y="684"/>
                  </a:lnTo>
                  <a:lnTo>
                    <a:pt x="144" y="624"/>
                  </a:lnTo>
                  <a:lnTo>
                    <a:pt x="144" y="575"/>
                  </a:lnTo>
                  <a:lnTo>
                    <a:pt x="144" y="535"/>
                  </a:lnTo>
                  <a:lnTo>
                    <a:pt x="144" y="500"/>
                  </a:lnTo>
                  <a:lnTo>
                    <a:pt x="144" y="473"/>
                  </a:lnTo>
                  <a:lnTo>
                    <a:pt x="144" y="449"/>
                  </a:lnTo>
                  <a:lnTo>
                    <a:pt x="145" y="429"/>
                  </a:lnTo>
                  <a:lnTo>
                    <a:pt x="145" y="414"/>
                  </a:lnTo>
                  <a:lnTo>
                    <a:pt x="145" y="399"/>
                  </a:lnTo>
                  <a:lnTo>
                    <a:pt x="145" y="389"/>
                  </a:lnTo>
                  <a:lnTo>
                    <a:pt x="145" y="380"/>
                  </a:lnTo>
                  <a:lnTo>
                    <a:pt x="145" y="374"/>
                  </a:lnTo>
                  <a:lnTo>
                    <a:pt x="145" y="368"/>
                  </a:lnTo>
                  <a:lnTo>
                    <a:pt x="145" y="365"/>
                  </a:lnTo>
                  <a:lnTo>
                    <a:pt x="145" y="363"/>
                  </a:lnTo>
                  <a:lnTo>
                    <a:pt x="146" y="362"/>
                  </a:lnTo>
                  <a:lnTo>
                    <a:pt x="146" y="363"/>
                  </a:lnTo>
                  <a:lnTo>
                    <a:pt x="146" y="364"/>
                  </a:lnTo>
                  <a:lnTo>
                    <a:pt x="146" y="366"/>
                  </a:lnTo>
                  <a:lnTo>
                    <a:pt x="146" y="369"/>
                  </a:lnTo>
                  <a:lnTo>
                    <a:pt x="146" y="374"/>
                  </a:lnTo>
                  <a:lnTo>
                    <a:pt x="146" y="379"/>
                  </a:lnTo>
                  <a:lnTo>
                    <a:pt x="146" y="385"/>
                  </a:lnTo>
                  <a:lnTo>
                    <a:pt x="146" y="392"/>
                  </a:lnTo>
                  <a:lnTo>
                    <a:pt x="146" y="398"/>
                  </a:lnTo>
                  <a:lnTo>
                    <a:pt x="147" y="406"/>
                  </a:lnTo>
                  <a:lnTo>
                    <a:pt x="147" y="415"/>
                  </a:lnTo>
                  <a:lnTo>
                    <a:pt x="147" y="423"/>
                  </a:lnTo>
                  <a:lnTo>
                    <a:pt x="147" y="433"/>
                  </a:lnTo>
                  <a:lnTo>
                    <a:pt x="147" y="443"/>
                  </a:lnTo>
                  <a:lnTo>
                    <a:pt x="147" y="453"/>
                  </a:lnTo>
                  <a:lnTo>
                    <a:pt x="147" y="463"/>
                  </a:lnTo>
                  <a:lnTo>
                    <a:pt x="147" y="474"/>
                  </a:lnTo>
                  <a:lnTo>
                    <a:pt x="147" y="486"/>
                  </a:lnTo>
                  <a:lnTo>
                    <a:pt x="149" y="497"/>
                  </a:lnTo>
                  <a:lnTo>
                    <a:pt x="149" y="509"/>
                  </a:lnTo>
                  <a:lnTo>
                    <a:pt x="149" y="460"/>
                  </a:lnTo>
                  <a:lnTo>
                    <a:pt x="149" y="420"/>
                  </a:lnTo>
                  <a:lnTo>
                    <a:pt x="149" y="387"/>
                  </a:lnTo>
                  <a:lnTo>
                    <a:pt x="149" y="359"/>
                  </a:lnTo>
                  <a:lnTo>
                    <a:pt x="149" y="335"/>
                  </a:lnTo>
                  <a:lnTo>
                    <a:pt x="149" y="316"/>
                  </a:lnTo>
                  <a:lnTo>
                    <a:pt x="149" y="299"/>
                  </a:lnTo>
                  <a:lnTo>
                    <a:pt x="150" y="286"/>
                  </a:lnTo>
                  <a:lnTo>
                    <a:pt x="150" y="275"/>
                  </a:lnTo>
                  <a:lnTo>
                    <a:pt x="150" y="266"/>
                  </a:lnTo>
                  <a:lnTo>
                    <a:pt x="150" y="259"/>
                  </a:lnTo>
                  <a:lnTo>
                    <a:pt x="150" y="255"/>
                  </a:lnTo>
                  <a:lnTo>
                    <a:pt x="150" y="251"/>
                  </a:lnTo>
                  <a:lnTo>
                    <a:pt x="150" y="249"/>
                  </a:lnTo>
                  <a:lnTo>
                    <a:pt x="150" y="248"/>
                  </a:lnTo>
                  <a:lnTo>
                    <a:pt x="150" y="248"/>
                  </a:lnTo>
                  <a:lnTo>
                    <a:pt x="150" y="251"/>
                  </a:lnTo>
                  <a:lnTo>
                    <a:pt x="151" y="253"/>
                  </a:lnTo>
                  <a:lnTo>
                    <a:pt x="151" y="256"/>
                  </a:lnTo>
                  <a:lnTo>
                    <a:pt x="151" y="261"/>
                  </a:lnTo>
                  <a:lnTo>
                    <a:pt x="151" y="265"/>
                  </a:lnTo>
                  <a:lnTo>
                    <a:pt x="151" y="272"/>
                  </a:lnTo>
                  <a:lnTo>
                    <a:pt x="151" y="277"/>
                  </a:lnTo>
                  <a:lnTo>
                    <a:pt x="151" y="285"/>
                  </a:lnTo>
                  <a:lnTo>
                    <a:pt x="151" y="293"/>
                  </a:lnTo>
                  <a:lnTo>
                    <a:pt x="151" y="301"/>
                  </a:lnTo>
                  <a:lnTo>
                    <a:pt x="152" y="309"/>
                  </a:lnTo>
                  <a:lnTo>
                    <a:pt x="152" y="318"/>
                  </a:lnTo>
                  <a:lnTo>
                    <a:pt x="152" y="328"/>
                  </a:lnTo>
                  <a:lnTo>
                    <a:pt x="152" y="338"/>
                  </a:lnTo>
                  <a:lnTo>
                    <a:pt x="152" y="349"/>
                  </a:lnTo>
                  <a:lnTo>
                    <a:pt x="152" y="360"/>
                  </a:lnTo>
                  <a:lnTo>
                    <a:pt x="152" y="372"/>
                  </a:lnTo>
                  <a:lnTo>
                    <a:pt x="152" y="384"/>
                  </a:lnTo>
                  <a:lnTo>
                    <a:pt x="152" y="396"/>
                  </a:lnTo>
                  <a:lnTo>
                    <a:pt x="153" y="408"/>
                  </a:lnTo>
                  <a:lnTo>
                    <a:pt x="153" y="422"/>
                  </a:lnTo>
                  <a:lnTo>
                    <a:pt x="153" y="434"/>
                  </a:lnTo>
                  <a:lnTo>
                    <a:pt x="153" y="447"/>
                  </a:lnTo>
                  <a:lnTo>
                    <a:pt x="153" y="461"/>
                  </a:lnTo>
                  <a:lnTo>
                    <a:pt x="153" y="475"/>
                  </a:lnTo>
                  <a:lnTo>
                    <a:pt x="153" y="489"/>
                  </a:lnTo>
                  <a:lnTo>
                    <a:pt x="153" y="504"/>
                  </a:lnTo>
                  <a:lnTo>
                    <a:pt x="153" y="518"/>
                  </a:lnTo>
                  <a:lnTo>
                    <a:pt x="153" y="533"/>
                  </a:lnTo>
                  <a:lnTo>
                    <a:pt x="154" y="548"/>
                  </a:lnTo>
                  <a:lnTo>
                    <a:pt x="154" y="564"/>
                  </a:lnTo>
                  <a:lnTo>
                    <a:pt x="154" y="579"/>
                  </a:lnTo>
                  <a:lnTo>
                    <a:pt x="154" y="526"/>
                  </a:lnTo>
                  <a:lnTo>
                    <a:pt x="154" y="483"/>
                  </a:lnTo>
                  <a:lnTo>
                    <a:pt x="154" y="446"/>
                  </a:lnTo>
                  <a:lnTo>
                    <a:pt x="154" y="416"/>
                  </a:lnTo>
                  <a:lnTo>
                    <a:pt x="154" y="390"/>
                  </a:lnTo>
                  <a:lnTo>
                    <a:pt x="154" y="369"/>
                  </a:lnTo>
                  <a:lnTo>
                    <a:pt x="155" y="352"/>
                  </a:lnTo>
                  <a:lnTo>
                    <a:pt x="155" y="337"/>
                  </a:lnTo>
                  <a:lnTo>
                    <a:pt x="155" y="325"/>
                  </a:lnTo>
                  <a:lnTo>
                    <a:pt x="155" y="315"/>
                  </a:lnTo>
                  <a:lnTo>
                    <a:pt x="155" y="307"/>
                  </a:lnTo>
                  <a:lnTo>
                    <a:pt x="155" y="302"/>
                  </a:lnTo>
                  <a:lnTo>
                    <a:pt x="155" y="297"/>
                  </a:lnTo>
                  <a:lnTo>
                    <a:pt x="155" y="295"/>
                  </a:lnTo>
                  <a:lnTo>
                    <a:pt x="155" y="294"/>
                  </a:lnTo>
                  <a:lnTo>
                    <a:pt x="156" y="294"/>
                  </a:lnTo>
                  <a:lnTo>
                    <a:pt x="156" y="295"/>
                  </a:lnTo>
                  <a:lnTo>
                    <a:pt x="156" y="297"/>
                  </a:lnTo>
                  <a:lnTo>
                    <a:pt x="156" y="299"/>
                  </a:lnTo>
                  <a:lnTo>
                    <a:pt x="156" y="304"/>
                  </a:lnTo>
                  <a:lnTo>
                    <a:pt x="156" y="308"/>
                  </a:lnTo>
                  <a:lnTo>
                    <a:pt x="156" y="314"/>
                  </a:lnTo>
                  <a:lnTo>
                    <a:pt x="156" y="320"/>
                  </a:lnTo>
                  <a:lnTo>
                    <a:pt x="156" y="327"/>
                  </a:lnTo>
                  <a:lnTo>
                    <a:pt x="156" y="334"/>
                  </a:lnTo>
                  <a:lnTo>
                    <a:pt x="157" y="343"/>
                  </a:lnTo>
                  <a:lnTo>
                    <a:pt x="157" y="350"/>
                  </a:lnTo>
                  <a:lnTo>
                    <a:pt x="157" y="360"/>
                  </a:lnTo>
                  <a:lnTo>
                    <a:pt x="157" y="369"/>
                  </a:lnTo>
                  <a:lnTo>
                    <a:pt x="157" y="379"/>
                  </a:lnTo>
                  <a:lnTo>
                    <a:pt x="157" y="390"/>
                  </a:lnTo>
                  <a:lnTo>
                    <a:pt x="157" y="400"/>
                  </a:lnTo>
                  <a:lnTo>
                    <a:pt x="157" y="413"/>
                  </a:lnTo>
                  <a:lnTo>
                    <a:pt x="157" y="424"/>
                  </a:lnTo>
                  <a:lnTo>
                    <a:pt x="159" y="436"/>
                  </a:lnTo>
                  <a:lnTo>
                    <a:pt x="159" y="448"/>
                  </a:lnTo>
                  <a:lnTo>
                    <a:pt x="159" y="460"/>
                  </a:lnTo>
                  <a:lnTo>
                    <a:pt x="159" y="474"/>
                  </a:lnTo>
                  <a:lnTo>
                    <a:pt x="159" y="487"/>
                  </a:lnTo>
                  <a:lnTo>
                    <a:pt x="159" y="500"/>
                  </a:lnTo>
                  <a:lnTo>
                    <a:pt x="159" y="514"/>
                  </a:lnTo>
                  <a:lnTo>
                    <a:pt x="159" y="528"/>
                  </a:lnTo>
                  <a:lnTo>
                    <a:pt x="159" y="543"/>
                  </a:lnTo>
                  <a:lnTo>
                    <a:pt x="160" y="557"/>
                  </a:lnTo>
                  <a:lnTo>
                    <a:pt x="160" y="571"/>
                  </a:lnTo>
                  <a:lnTo>
                    <a:pt x="160" y="587"/>
                  </a:lnTo>
                  <a:lnTo>
                    <a:pt x="160" y="601"/>
                  </a:lnTo>
                  <a:lnTo>
                    <a:pt x="160" y="617"/>
                  </a:lnTo>
                  <a:lnTo>
                    <a:pt x="160" y="632"/>
                  </a:lnTo>
                  <a:lnTo>
                    <a:pt x="160" y="649"/>
                  </a:lnTo>
                  <a:lnTo>
                    <a:pt x="160" y="665"/>
                  </a:lnTo>
                  <a:lnTo>
                    <a:pt x="160" y="680"/>
                  </a:lnTo>
                  <a:lnTo>
                    <a:pt x="160" y="697"/>
                  </a:lnTo>
                  <a:lnTo>
                    <a:pt x="161" y="713"/>
                  </a:lnTo>
                  <a:lnTo>
                    <a:pt x="161" y="730"/>
                  </a:lnTo>
                  <a:lnTo>
                    <a:pt x="161" y="747"/>
                  </a:lnTo>
                  <a:lnTo>
                    <a:pt x="161" y="763"/>
                  </a:lnTo>
                  <a:lnTo>
                    <a:pt x="161" y="780"/>
                  </a:lnTo>
                  <a:lnTo>
                    <a:pt x="161" y="798"/>
                  </a:lnTo>
                  <a:lnTo>
                    <a:pt x="161" y="816"/>
                  </a:lnTo>
                  <a:lnTo>
                    <a:pt x="161" y="832"/>
                  </a:lnTo>
                  <a:lnTo>
                    <a:pt x="161" y="850"/>
                  </a:lnTo>
                  <a:lnTo>
                    <a:pt x="162" y="868"/>
                  </a:lnTo>
                  <a:lnTo>
                    <a:pt x="162" y="886"/>
                  </a:lnTo>
                  <a:lnTo>
                    <a:pt x="162" y="903"/>
                  </a:lnTo>
                  <a:lnTo>
                    <a:pt x="162" y="921"/>
                  </a:lnTo>
                  <a:lnTo>
                    <a:pt x="162" y="940"/>
                  </a:lnTo>
                  <a:lnTo>
                    <a:pt x="162" y="958"/>
                  </a:lnTo>
                  <a:lnTo>
                    <a:pt x="162" y="977"/>
                  </a:lnTo>
                  <a:lnTo>
                    <a:pt x="162" y="994"/>
                  </a:lnTo>
                  <a:lnTo>
                    <a:pt x="162" y="1013"/>
                  </a:lnTo>
                  <a:lnTo>
                    <a:pt x="163" y="1032"/>
                  </a:lnTo>
                  <a:lnTo>
                    <a:pt x="163" y="1051"/>
                  </a:lnTo>
                  <a:lnTo>
                    <a:pt x="163" y="1070"/>
                  </a:lnTo>
                  <a:lnTo>
                    <a:pt x="163" y="1089"/>
                  </a:lnTo>
                  <a:lnTo>
                    <a:pt x="163" y="1108"/>
                  </a:lnTo>
                  <a:lnTo>
                    <a:pt x="163" y="971"/>
                  </a:lnTo>
                  <a:lnTo>
                    <a:pt x="163" y="869"/>
                  </a:lnTo>
                  <a:lnTo>
                    <a:pt x="163" y="790"/>
                  </a:lnTo>
                  <a:lnTo>
                    <a:pt x="163" y="728"/>
                  </a:lnTo>
                  <a:lnTo>
                    <a:pt x="163" y="676"/>
                  </a:lnTo>
                  <a:lnTo>
                    <a:pt x="164" y="634"/>
                  </a:lnTo>
                  <a:lnTo>
                    <a:pt x="164" y="599"/>
                  </a:lnTo>
                  <a:lnTo>
                    <a:pt x="164" y="569"/>
                  </a:lnTo>
                  <a:lnTo>
                    <a:pt x="164" y="545"/>
                  </a:lnTo>
                  <a:lnTo>
                    <a:pt x="164" y="524"/>
                  </a:lnTo>
                  <a:lnTo>
                    <a:pt x="164" y="507"/>
                  </a:lnTo>
                  <a:lnTo>
                    <a:pt x="164" y="493"/>
                  </a:lnTo>
                  <a:lnTo>
                    <a:pt x="164" y="481"/>
                  </a:lnTo>
                  <a:lnTo>
                    <a:pt x="164" y="471"/>
                  </a:lnTo>
                  <a:lnTo>
                    <a:pt x="165" y="465"/>
                  </a:lnTo>
                  <a:lnTo>
                    <a:pt x="165" y="459"/>
                  </a:lnTo>
                  <a:lnTo>
                    <a:pt x="165" y="455"/>
                  </a:lnTo>
                  <a:lnTo>
                    <a:pt x="165" y="453"/>
                  </a:lnTo>
                  <a:lnTo>
                    <a:pt x="165" y="451"/>
                  </a:lnTo>
                  <a:lnTo>
                    <a:pt x="165" y="451"/>
                  </a:lnTo>
                  <a:lnTo>
                    <a:pt x="165" y="453"/>
                  </a:lnTo>
                  <a:lnTo>
                    <a:pt x="165" y="455"/>
                  </a:lnTo>
                  <a:lnTo>
                    <a:pt x="165" y="458"/>
                  </a:lnTo>
                  <a:lnTo>
                    <a:pt x="166" y="463"/>
                  </a:lnTo>
                  <a:lnTo>
                    <a:pt x="166" y="467"/>
                  </a:lnTo>
                  <a:lnTo>
                    <a:pt x="166" y="473"/>
                  </a:lnTo>
                  <a:lnTo>
                    <a:pt x="166" y="479"/>
                  </a:lnTo>
                  <a:lnTo>
                    <a:pt x="166" y="486"/>
                  </a:lnTo>
                  <a:lnTo>
                    <a:pt x="166" y="494"/>
                  </a:lnTo>
                  <a:lnTo>
                    <a:pt x="166" y="501"/>
                  </a:lnTo>
                  <a:lnTo>
                    <a:pt x="166" y="510"/>
                  </a:lnTo>
                  <a:lnTo>
                    <a:pt x="166" y="520"/>
                  </a:lnTo>
                  <a:lnTo>
                    <a:pt x="166" y="529"/>
                  </a:lnTo>
                  <a:lnTo>
                    <a:pt x="167" y="539"/>
                  </a:lnTo>
                  <a:lnTo>
                    <a:pt x="167" y="550"/>
                  </a:lnTo>
                  <a:lnTo>
                    <a:pt x="167" y="561"/>
                  </a:lnTo>
                  <a:lnTo>
                    <a:pt x="167" y="572"/>
                  </a:lnTo>
                  <a:lnTo>
                    <a:pt x="167" y="584"/>
                  </a:lnTo>
                  <a:lnTo>
                    <a:pt x="167" y="596"/>
                  </a:lnTo>
                  <a:lnTo>
                    <a:pt x="167" y="608"/>
                  </a:lnTo>
                  <a:lnTo>
                    <a:pt x="167" y="621"/>
                  </a:lnTo>
                  <a:lnTo>
                    <a:pt x="167" y="634"/>
                  </a:lnTo>
                  <a:lnTo>
                    <a:pt x="169" y="647"/>
                  </a:lnTo>
                  <a:lnTo>
                    <a:pt x="169" y="661"/>
                  </a:lnTo>
                  <a:lnTo>
                    <a:pt x="169" y="675"/>
                  </a:lnTo>
                  <a:lnTo>
                    <a:pt x="169" y="689"/>
                  </a:lnTo>
                  <a:lnTo>
                    <a:pt x="169" y="703"/>
                  </a:lnTo>
                  <a:lnTo>
                    <a:pt x="169" y="718"/>
                  </a:lnTo>
                  <a:lnTo>
                    <a:pt x="169" y="732"/>
                  </a:lnTo>
                  <a:lnTo>
                    <a:pt x="169" y="748"/>
                  </a:lnTo>
                  <a:lnTo>
                    <a:pt x="169" y="762"/>
                  </a:lnTo>
                  <a:lnTo>
                    <a:pt x="170" y="778"/>
                  </a:lnTo>
                  <a:lnTo>
                    <a:pt x="170" y="793"/>
                  </a:lnTo>
                  <a:lnTo>
                    <a:pt x="170" y="809"/>
                  </a:lnTo>
                  <a:lnTo>
                    <a:pt x="170" y="826"/>
                  </a:lnTo>
                  <a:lnTo>
                    <a:pt x="170" y="841"/>
                  </a:lnTo>
                  <a:lnTo>
                    <a:pt x="170" y="858"/>
                  </a:lnTo>
                  <a:lnTo>
                    <a:pt x="170" y="874"/>
                  </a:lnTo>
                  <a:lnTo>
                    <a:pt x="170" y="891"/>
                  </a:lnTo>
                  <a:lnTo>
                    <a:pt x="170" y="908"/>
                  </a:lnTo>
                  <a:lnTo>
                    <a:pt x="170" y="924"/>
                  </a:lnTo>
                  <a:lnTo>
                    <a:pt x="171" y="942"/>
                  </a:lnTo>
                  <a:lnTo>
                    <a:pt x="171" y="959"/>
                  </a:lnTo>
                  <a:lnTo>
                    <a:pt x="171" y="977"/>
                  </a:lnTo>
                  <a:lnTo>
                    <a:pt x="171" y="993"/>
                  </a:lnTo>
                  <a:lnTo>
                    <a:pt x="171" y="1011"/>
                  </a:lnTo>
                  <a:lnTo>
                    <a:pt x="171" y="1029"/>
                  </a:lnTo>
                  <a:lnTo>
                    <a:pt x="171" y="1047"/>
                  </a:lnTo>
                  <a:lnTo>
                    <a:pt x="171" y="1064"/>
                  </a:lnTo>
                  <a:lnTo>
                    <a:pt x="171" y="1083"/>
                  </a:lnTo>
                  <a:lnTo>
                    <a:pt x="172" y="1101"/>
                  </a:lnTo>
                  <a:lnTo>
                    <a:pt x="172" y="965"/>
                  </a:lnTo>
                  <a:lnTo>
                    <a:pt x="172" y="864"/>
                  </a:lnTo>
                  <a:lnTo>
                    <a:pt x="172" y="786"/>
                  </a:lnTo>
                  <a:lnTo>
                    <a:pt x="172" y="722"/>
                  </a:lnTo>
                  <a:lnTo>
                    <a:pt x="172" y="671"/>
                  </a:lnTo>
                  <a:lnTo>
                    <a:pt x="172" y="629"/>
                  </a:lnTo>
                  <a:lnTo>
                    <a:pt x="172" y="595"/>
                  </a:lnTo>
                  <a:lnTo>
                    <a:pt x="172" y="566"/>
                  </a:lnTo>
                  <a:lnTo>
                    <a:pt x="173" y="540"/>
                  </a:lnTo>
                  <a:lnTo>
                    <a:pt x="173" y="520"/>
                  </a:lnTo>
                  <a:lnTo>
                    <a:pt x="173" y="504"/>
                  </a:lnTo>
                  <a:lnTo>
                    <a:pt x="173" y="489"/>
                  </a:lnTo>
                  <a:lnTo>
                    <a:pt x="173" y="478"/>
                  </a:lnTo>
                  <a:lnTo>
                    <a:pt x="173" y="468"/>
                  </a:lnTo>
                  <a:lnTo>
                    <a:pt x="173" y="461"/>
                  </a:lnTo>
                  <a:lnTo>
                    <a:pt x="173" y="456"/>
                  </a:lnTo>
                  <a:lnTo>
                    <a:pt x="173" y="451"/>
                  </a:lnTo>
                  <a:lnTo>
                    <a:pt x="173" y="449"/>
                  </a:lnTo>
                  <a:lnTo>
                    <a:pt x="174" y="448"/>
                  </a:lnTo>
                  <a:lnTo>
                    <a:pt x="174" y="448"/>
                  </a:lnTo>
                  <a:lnTo>
                    <a:pt x="174" y="449"/>
                  </a:lnTo>
                  <a:lnTo>
                    <a:pt x="174" y="451"/>
                  </a:lnTo>
                  <a:lnTo>
                    <a:pt x="174" y="455"/>
                  </a:lnTo>
                  <a:lnTo>
                    <a:pt x="174" y="459"/>
                  </a:lnTo>
                  <a:lnTo>
                    <a:pt x="174" y="464"/>
                  </a:lnTo>
                  <a:lnTo>
                    <a:pt x="174" y="469"/>
                  </a:lnTo>
                  <a:lnTo>
                    <a:pt x="174" y="476"/>
                  </a:lnTo>
                  <a:lnTo>
                    <a:pt x="175" y="483"/>
                  </a:lnTo>
                  <a:lnTo>
                    <a:pt x="175" y="490"/>
                  </a:lnTo>
                  <a:lnTo>
                    <a:pt x="175" y="498"/>
                  </a:lnTo>
                  <a:lnTo>
                    <a:pt x="175" y="507"/>
                  </a:lnTo>
                  <a:lnTo>
                    <a:pt x="175" y="517"/>
                  </a:lnTo>
                  <a:lnTo>
                    <a:pt x="175" y="526"/>
                  </a:lnTo>
                  <a:lnTo>
                    <a:pt x="175" y="536"/>
                  </a:lnTo>
                  <a:lnTo>
                    <a:pt x="175" y="547"/>
                  </a:lnTo>
                  <a:lnTo>
                    <a:pt x="175" y="558"/>
                  </a:lnTo>
                  <a:lnTo>
                    <a:pt x="176" y="569"/>
                  </a:lnTo>
                  <a:lnTo>
                    <a:pt x="176" y="580"/>
                  </a:lnTo>
                  <a:lnTo>
                    <a:pt x="176" y="592"/>
                  </a:lnTo>
                  <a:lnTo>
                    <a:pt x="176" y="605"/>
                  </a:lnTo>
                  <a:lnTo>
                    <a:pt x="176" y="618"/>
                  </a:lnTo>
                  <a:lnTo>
                    <a:pt x="176" y="631"/>
                  </a:lnTo>
                  <a:lnTo>
                    <a:pt x="176" y="645"/>
                  </a:lnTo>
                  <a:lnTo>
                    <a:pt x="176" y="658"/>
                  </a:lnTo>
                  <a:lnTo>
                    <a:pt x="176" y="671"/>
                  </a:lnTo>
                  <a:lnTo>
                    <a:pt x="176" y="686"/>
                  </a:lnTo>
                  <a:lnTo>
                    <a:pt x="177" y="700"/>
                  </a:lnTo>
                  <a:lnTo>
                    <a:pt x="177" y="715"/>
                  </a:lnTo>
                  <a:lnTo>
                    <a:pt x="177" y="729"/>
                  </a:lnTo>
                  <a:lnTo>
                    <a:pt x="177" y="745"/>
                  </a:lnTo>
                  <a:lnTo>
                    <a:pt x="177" y="759"/>
                  </a:lnTo>
                  <a:lnTo>
                    <a:pt x="177" y="684"/>
                  </a:lnTo>
                  <a:lnTo>
                    <a:pt x="177" y="622"/>
                  </a:lnTo>
                  <a:lnTo>
                    <a:pt x="177" y="574"/>
                  </a:lnTo>
                  <a:lnTo>
                    <a:pt x="177" y="533"/>
                  </a:lnTo>
                  <a:lnTo>
                    <a:pt x="179" y="498"/>
                  </a:lnTo>
                  <a:lnTo>
                    <a:pt x="179" y="469"/>
                  </a:lnTo>
                  <a:lnTo>
                    <a:pt x="179" y="446"/>
                  </a:lnTo>
                  <a:lnTo>
                    <a:pt x="179" y="426"/>
                  </a:lnTo>
                  <a:lnTo>
                    <a:pt x="179" y="409"/>
                  </a:lnTo>
                  <a:lnTo>
                    <a:pt x="179" y="395"/>
                  </a:lnTo>
                  <a:lnTo>
                    <a:pt x="179" y="384"/>
                  </a:lnTo>
                  <a:lnTo>
                    <a:pt x="179" y="375"/>
                  </a:lnTo>
                  <a:lnTo>
                    <a:pt x="179" y="368"/>
                  </a:lnTo>
                  <a:lnTo>
                    <a:pt x="180" y="363"/>
                  </a:lnTo>
                  <a:lnTo>
                    <a:pt x="180" y="359"/>
                  </a:lnTo>
                  <a:lnTo>
                    <a:pt x="180" y="357"/>
                  </a:lnTo>
                  <a:lnTo>
                    <a:pt x="180" y="356"/>
                  </a:lnTo>
                  <a:lnTo>
                    <a:pt x="180" y="357"/>
                  </a:lnTo>
                  <a:lnTo>
                    <a:pt x="180" y="358"/>
                  </a:lnTo>
                  <a:lnTo>
                    <a:pt x="180" y="360"/>
                  </a:lnTo>
                  <a:lnTo>
                    <a:pt x="180" y="364"/>
                  </a:lnTo>
                  <a:lnTo>
                    <a:pt x="180" y="368"/>
                  </a:lnTo>
                  <a:lnTo>
                    <a:pt x="180" y="373"/>
                  </a:lnTo>
                  <a:lnTo>
                    <a:pt x="181" y="378"/>
                  </a:lnTo>
                  <a:lnTo>
                    <a:pt x="181" y="385"/>
                  </a:lnTo>
                  <a:lnTo>
                    <a:pt x="181" y="392"/>
                  </a:lnTo>
                  <a:lnTo>
                    <a:pt x="181" y="399"/>
                  </a:lnTo>
                  <a:lnTo>
                    <a:pt x="181" y="408"/>
                  </a:lnTo>
                  <a:lnTo>
                    <a:pt x="181" y="417"/>
                  </a:lnTo>
                  <a:lnTo>
                    <a:pt x="181" y="426"/>
                  </a:lnTo>
                  <a:lnTo>
                    <a:pt x="181" y="436"/>
                  </a:lnTo>
                  <a:lnTo>
                    <a:pt x="181" y="446"/>
                  </a:lnTo>
                  <a:lnTo>
                    <a:pt x="182" y="456"/>
                  </a:lnTo>
                  <a:lnTo>
                    <a:pt x="182" y="467"/>
                  </a:lnTo>
                  <a:lnTo>
                    <a:pt x="182" y="479"/>
                  </a:lnTo>
                  <a:lnTo>
                    <a:pt x="182" y="490"/>
                  </a:lnTo>
                  <a:lnTo>
                    <a:pt x="182" y="503"/>
                  </a:lnTo>
                  <a:lnTo>
                    <a:pt x="182" y="515"/>
                  </a:lnTo>
                  <a:lnTo>
                    <a:pt x="182" y="528"/>
                  </a:lnTo>
                  <a:lnTo>
                    <a:pt x="182" y="540"/>
                  </a:lnTo>
                  <a:lnTo>
                    <a:pt x="182" y="554"/>
                  </a:lnTo>
                  <a:lnTo>
                    <a:pt x="183" y="568"/>
                  </a:lnTo>
                  <a:lnTo>
                    <a:pt x="183" y="581"/>
                  </a:lnTo>
                  <a:lnTo>
                    <a:pt x="183" y="527"/>
                  </a:lnTo>
                  <a:lnTo>
                    <a:pt x="183" y="483"/>
                  </a:lnTo>
                  <a:lnTo>
                    <a:pt x="183" y="445"/>
                  </a:lnTo>
                  <a:lnTo>
                    <a:pt x="183" y="414"/>
                  </a:lnTo>
                  <a:lnTo>
                    <a:pt x="183" y="387"/>
                  </a:lnTo>
                  <a:lnTo>
                    <a:pt x="183" y="366"/>
                  </a:lnTo>
                  <a:lnTo>
                    <a:pt x="183" y="347"/>
                  </a:lnTo>
                  <a:lnTo>
                    <a:pt x="183" y="333"/>
                  </a:lnTo>
                  <a:lnTo>
                    <a:pt x="184" y="320"/>
                  </a:lnTo>
                  <a:lnTo>
                    <a:pt x="184" y="310"/>
                  </a:lnTo>
                  <a:lnTo>
                    <a:pt x="184" y="303"/>
                  </a:lnTo>
                  <a:lnTo>
                    <a:pt x="184" y="296"/>
                  </a:lnTo>
                  <a:lnTo>
                    <a:pt x="184" y="292"/>
                  </a:lnTo>
                  <a:lnTo>
                    <a:pt x="184" y="289"/>
                  </a:lnTo>
                  <a:lnTo>
                    <a:pt x="184" y="287"/>
                  </a:lnTo>
                  <a:lnTo>
                    <a:pt x="184" y="287"/>
                  </a:lnTo>
                  <a:lnTo>
                    <a:pt x="184" y="288"/>
                  </a:lnTo>
                  <a:lnTo>
                    <a:pt x="185" y="291"/>
                  </a:lnTo>
                  <a:lnTo>
                    <a:pt x="185" y="293"/>
                  </a:lnTo>
                  <a:lnTo>
                    <a:pt x="185" y="297"/>
                  </a:lnTo>
                  <a:lnTo>
                    <a:pt x="185" y="302"/>
                  </a:lnTo>
                  <a:lnTo>
                    <a:pt x="185" y="306"/>
                  </a:lnTo>
                  <a:lnTo>
                    <a:pt x="185" y="313"/>
                  </a:lnTo>
                  <a:lnTo>
                    <a:pt x="185" y="319"/>
                  </a:lnTo>
                  <a:lnTo>
                    <a:pt x="185" y="327"/>
                  </a:lnTo>
                  <a:lnTo>
                    <a:pt x="185" y="335"/>
                  </a:lnTo>
                  <a:lnTo>
                    <a:pt x="185" y="343"/>
                  </a:lnTo>
                  <a:lnTo>
                    <a:pt x="186" y="353"/>
                  </a:lnTo>
                  <a:lnTo>
                    <a:pt x="186" y="362"/>
                  </a:lnTo>
                  <a:lnTo>
                    <a:pt x="186" y="372"/>
                  </a:lnTo>
                  <a:lnTo>
                    <a:pt x="186" y="382"/>
                  </a:lnTo>
                  <a:lnTo>
                    <a:pt x="186" y="393"/>
                  </a:lnTo>
                  <a:lnTo>
                    <a:pt x="186" y="404"/>
                  </a:lnTo>
                  <a:lnTo>
                    <a:pt x="186" y="416"/>
                  </a:lnTo>
                  <a:lnTo>
                    <a:pt x="186" y="427"/>
                  </a:lnTo>
                  <a:lnTo>
                    <a:pt x="186" y="440"/>
                  </a:lnTo>
                  <a:lnTo>
                    <a:pt x="187" y="453"/>
                  </a:lnTo>
                  <a:lnTo>
                    <a:pt x="187" y="465"/>
                  </a:lnTo>
                  <a:lnTo>
                    <a:pt x="187" y="478"/>
                  </a:lnTo>
                  <a:lnTo>
                    <a:pt x="187" y="491"/>
                  </a:lnTo>
                  <a:lnTo>
                    <a:pt x="187" y="506"/>
                  </a:lnTo>
                  <a:lnTo>
                    <a:pt x="187" y="519"/>
                  </a:lnTo>
                  <a:lnTo>
                    <a:pt x="187" y="534"/>
                  </a:lnTo>
                  <a:lnTo>
                    <a:pt x="187" y="548"/>
                  </a:lnTo>
                  <a:lnTo>
                    <a:pt x="187" y="564"/>
                  </a:lnTo>
                  <a:lnTo>
                    <a:pt x="189" y="578"/>
                  </a:lnTo>
                  <a:lnTo>
                    <a:pt x="189" y="594"/>
                  </a:lnTo>
                  <a:lnTo>
                    <a:pt x="189" y="608"/>
                  </a:lnTo>
                  <a:lnTo>
                    <a:pt x="189" y="624"/>
                  </a:lnTo>
                  <a:lnTo>
                    <a:pt x="189" y="640"/>
                  </a:lnTo>
                  <a:lnTo>
                    <a:pt x="189" y="656"/>
                  </a:lnTo>
                  <a:lnTo>
                    <a:pt x="189" y="671"/>
                  </a:lnTo>
                  <a:lnTo>
                    <a:pt x="189" y="688"/>
                  </a:lnTo>
                  <a:lnTo>
                    <a:pt x="189" y="705"/>
                  </a:lnTo>
                  <a:lnTo>
                    <a:pt x="189" y="721"/>
                  </a:lnTo>
                  <a:lnTo>
                    <a:pt x="190" y="738"/>
                  </a:lnTo>
                  <a:lnTo>
                    <a:pt x="190" y="755"/>
                  </a:lnTo>
                  <a:lnTo>
                    <a:pt x="190" y="681"/>
                  </a:lnTo>
                  <a:lnTo>
                    <a:pt x="190" y="621"/>
                  </a:lnTo>
                  <a:lnTo>
                    <a:pt x="190" y="574"/>
                  </a:lnTo>
                  <a:lnTo>
                    <a:pt x="190" y="533"/>
                  </a:lnTo>
                  <a:lnTo>
                    <a:pt x="190" y="499"/>
                  </a:lnTo>
                  <a:lnTo>
                    <a:pt x="190" y="471"/>
                  </a:lnTo>
                  <a:lnTo>
                    <a:pt x="190" y="448"/>
                  </a:lnTo>
                  <a:lnTo>
                    <a:pt x="191" y="429"/>
                  </a:lnTo>
                  <a:lnTo>
                    <a:pt x="191" y="413"/>
                  </a:lnTo>
                  <a:lnTo>
                    <a:pt x="191" y="399"/>
                  </a:lnTo>
                  <a:lnTo>
                    <a:pt x="191" y="388"/>
                  </a:lnTo>
                  <a:lnTo>
                    <a:pt x="191" y="379"/>
                  </a:lnTo>
                  <a:lnTo>
                    <a:pt x="191" y="373"/>
                  </a:lnTo>
                  <a:lnTo>
                    <a:pt x="191" y="368"/>
                  </a:lnTo>
                  <a:lnTo>
                    <a:pt x="191" y="364"/>
                  </a:lnTo>
                  <a:lnTo>
                    <a:pt x="191" y="363"/>
                  </a:lnTo>
                  <a:lnTo>
                    <a:pt x="192" y="362"/>
                  </a:lnTo>
                  <a:lnTo>
                    <a:pt x="192" y="362"/>
                  </a:lnTo>
                  <a:lnTo>
                    <a:pt x="192" y="364"/>
                  </a:lnTo>
                  <a:lnTo>
                    <a:pt x="192" y="366"/>
                  </a:lnTo>
                  <a:lnTo>
                    <a:pt x="192" y="369"/>
                  </a:lnTo>
                  <a:lnTo>
                    <a:pt x="192" y="374"/>
                  </a:lnTo>
                  <a:lnTo>
                    <a:pt x="192" y="378"/>
                  </a:lnTo>
                  <a:lnTo>
                    <a:pt x="192" y="385"/>
                  </a:lnTo>
                  <a:lnTo>
                    <a:pt x="192" y="392"/>
                  </a:lnTo>
                  <a:lnTo>
                    <a:pt x="192" y="398"/>
                  </a:lnTo>
                  <a:lnTo>
                    <a:pt x="193" y="406"/>
                  </a:lnTo>
                  <a:lnTo>
                    <a:pt x="193" y="414"/>
                  </a:lnTo>
                  <a:lnTo>
                    <a:pt x="193" y="423"/>
                  </a:lnTo>
                  <a:lnTo>
                    <a:pt x="193" y="433"/>
                  </a:lnTo>
                  <a:lnTo>
                    <a:pt x="193" y="443"/>
                  </a:lnTo>
                  <a:lnTo>
                    <a:pt x="193" y="453"/>
                  </a:lnTo>
                  <a:lnTo>
                    <a:pt x="193" y="463"/>
                  </a:lnTo>
                  <a:lnTo>
                    <a:pt x="193" y="474"/>
                  </a:lnTo>
                  <a:lnTo>
                    <a:pt x="193" y="486"/>
                  </a:lnTo>
                  <a:lnTo>
                    <a:pt x="194" y="497"/>
                  </a:lnTo>
                  <a:lnTo>
                    <a:pt x="194" y="509"/>
                  </a:lnTo>
                  <a:lnTo>
                    <a:pt x="194" y="521"/>
                  </a:lnTo>
                  <a:lnTo>
                    <a:pt x="194" y="535"/>
                  </a:lnTo>
                  <a:lnTo>
                    <a:pt x="194" y="484"/>
                  </a:lnTo>
                  <a:lnTo>
                    <a:pt x="194" y="443"/>
                  </a:lnTo>
                  <a:lnTo>
                    <a:pt x="194" y="407"/>
                  </a:lnTo>
                  <a:lnTo>
                    <a:pt x="194" y="378"/>
                  </a:lnTo>
                  <a:lnTo>
                    <a:pt x="194" y="354"/>
                  </a:lnTo>
                  <a:lnTo>
                    <a:pt x="195" y="334"/>
                  </a:lnTo>
                  <a:lnTo>
                    <a:pt x="195" y="317"/>
                  </a:lnTo>
                  <a:lnTo>
                    <a:pt x="195" y="303"/>
                  </a:lnTo>
                  <a:lnTo>
                    <a:pt x="195" y="292"/>
                  </a:lnTo>
                  <a:lnTo>
                    <a:pt x="195" y="282"/>
                  </a:lnTo>
                  <a:lnTo>
                    <a:pt x="195" y="275"/>
                  </a:lnTo>
                  <a:lnTo>
                    <a:pt x="195" y="269"/>
                  </a:lnTo>
                  <a:lnTo>
                    <a:pt x="195" y="266"/>
                  </a:lnTo>
                  <a:lnTo>
                    <a:pt x="195" y="264"/>
                  </a:lnTo>
                  <a:lnTo>
                    <a:pt x="195" y="263"/>
                  </a:lnTo>
                  <a:lnTo>
                    <a:pt x="196" y="263"/>
                  </a:lnTo>
                  <a:lnTo>
                    <a:pt x="196" y="264"/>
                  </a:lnTo>
                  <a:lnTo>
                    <a:pt x="196" y="266"/>
                  </a:lnTo>
                  <a:lnTo>
                    <a:pt x="196" y="269"/>
                  </a:lnTo>
                  <a:lnTo>
                    <a:pt x="196" y="274"/>
                  </a:lnTo>
                  <a:lnTo>
                    <a:pt x="196" y="278"/>
                  </a:lnTo>
                  <a:lnTo>
                    <a:pt x="196" y="284"/>
                  </a:lnTo>
                  <a:lnTo>
                    <a:pt x="196" y="291"/>
                  </a:lnTo>
                  <a:lnTo>
                    <a:pt x="196" y="297"/>
                  </a:lnTo>
                  <a:lnTo>
                    <a:pt x="197" y="305"/>
                  </a:lnTo>
                  <a:lnTo>
                    <a:pt x="197" y="313"/>
                  </a:lnTo>
                  <a:lnTo>
                    <a:pt x="197" y="322"/>
                  </a:lnTo>
                  <a:lnTo>
                    <a:pt x="197" y="332"/>
                  </a:lnTo>
                  <a:lnTo>
                    <a:pt x="197" y="340"/>
                  </a:lnTo>
                  <a:lnTo>
                    <a:pt x="197" y="350"/>
                  </a:lnTo>
                  <a:lnTo>
                    <a:pt x="197" y="362"/>
                  </a:lnTo>
                  <a:lnTo>
                    <a:pt x="197" y="373"/>
                  </a:lnTo>
                  <a:lnTo>
                    <a:pt x="197" y="384"/>
                  </a:lnTo>
                  <a:lnTo>
                    <a:pt x="199" y="396"/>
                  </a:lnTo>
                  <a:lnTo>
                    <a:pt x="199" y="407"/>
                  </a:lnTo>
                  <a:lnTo>
                    <a:pt x="199" y="420"/>
                  </a:lnTo>
                  <a:lnTo>
                    <a:pt x="199" y="433"/>
                  </a:lnTo>
                  <a:lnTo>
                    <a:pt x="199" y="446"/>
                  </a:lnTo>
                  <a:lnTo>
                    <a:pt x="199" y="459"/>
                  </a:lnTo>
                  <a:lnTo>
                    <a:pt x="199" y="473"/>
                  </a:lnTo>
                  <a:lnTo>
                    <a:pt x="199" y="486"/>
                  </a:lnTo>
                  <a:lnTo>
                    <a:pt x="199" y="500"/>
                  </a:lnTo>
                  <a:lnTo>
                    <a:pt x="199" y="515"/>
                  </a:lnTo>
                  <a:lnTo>
                    <a:pt x="200" y="529"/>
                  </a:lnTo>
                  <a:lnTo>
                    <a:pt x="200" y="544"/>
                  </a:lnTo>
                  <a:lnTo>
                    <a:pt x="200" y="559"/>
                  </a:lnTo>
                  <a:lnTo>
                    <a:pt x="200" y="575"/>
                  </a:lnTo>
                  <a:lnTo>
                    <a:pt x="200" y="590"/>
                  </a:lnTo>
                  <a:lnTo>
                    <a:pt x="200" y="606"/>
                  </a:lnTo>
                  <a:lnTo>
                    <a:pt x="200" y="621"/>
                  </a:lnTo>
                  <a:lnTo>
                    <a:pt x="200" y="637"/>
                  </a:lnTo>
                  <a:lnTo>
                    <a:pt x="200" y="654"/>
                  </a:lnTo>
                  <a:lnTo>
                    <a:pt x="201" y="669"/>
                  </a:lnTo>
                  <a:lnTo>
                    <a:pt x="201" y="686"/>
                  </a:lnTo>
                  <a:lnTo>
                    <a:pt x="201" y="621"/>
                  </a:lnTo>
                  <a:lnTo>
                    <a:pt x="201" y="568"/>
                  </a:lnTo>
                  <a:lnTo>
                    <a:pt x="201" y="525"/>
                  </a:lnTo>
                  <a:lnTo>
                    <a:pt x="201" y="489"/>
                  </a:lnTo>
                  <a:lnTo>
                    <a:pt x="201" y="459"/>
                  </a:lnTo>
                  <a:lnTo>
                    <a:pt x="201" y="434"/>
                  </a:lnTo>
                  <a:lnTo>
                    <a:pt x="201" y="413"/>
                  </a:lnTo>
                  <a:lnTo>
                    <a:pt x="202" y="395"/>
                  </a:lnTo>
                  <a:lnTo>
                    <a:pt x="202" y="380"/>
                  </a:lnTo>
                  <a:lnTo>
                    <a:pt x="202" y="368"/>
                  </a:lnTo>
                  <a:lnTo>
                    <a:pt x="202" y="359"/>
                  </a:lnTo>
                  <a:lnTo>
                    <a:pt x="202" y="352"/>
                  </a:lnTo>
                  <a:lnTo>
                    <a:pt x="202" y="346"/>
                  </a:lnTo>
                  <a:lnTo>
                    <a:pt x="202" y="342"/>
                  </a:lnTo>
                  <a:lnTo>
                    <a:pt x="202" y="339"/>
                  </a:lnTo>
                  <a:lnTo>
                    <a:pt x="202" y="338"/>
                  </a:lnTo>
                  <a:lnTo>
                    <a:pt x="202" y="338"/>
                  </a:lnTo>
                  <a:lnTo>
                    <a:pt x="203" y="339"/>
                  </a:lnTo>
                  <a:lnTo>
                    <a:pt x="203" y="340"/>
                  </a:lnTo>
                  <a:lnTo>
                    <a:pt x="203" y="344"/>
                  </a:lnTo>
                  <a:lnTo>
                    <a:pt x="203" y="348"/>
                  </a:lnTo>
                  <a:lnTo>
                    <a:pt x="203" y="353"/>
                  </a:lnTo>
                  <a:lnTo>
                    <a:pt x="203" y="358"/>
                  </a:lnTo>
                  <a:lnTo>
                    <a:pt x="203" y="365"/>
                  </a:lnTo>
                  <a:lnTo>
                    <a:pt x="203" y="372"/>
                  </a:lnTo>
                  <a:lnTo>
                    <a:pt x="203" y="378"/>
                  </a:lnTo>
                  <a:lnTo>
                    <a:pt x="204" y="387"/>
                  </a:lnTo>
                  <a:lnTo>
                    <a:pt x="204" y="395"/>
                  </a:lnTo>
                  <a:lnTo>
                    <a:pt x="204" y="405"/>
                  </a:lnTo>
                  <a:lnTo>
                    <a:pt x="204" y="414"/>
                  </a:lnTo>
                  <a:lnTo>
                    <a:pt x="204" y="424"/>
                  </a:lnTo>
                  <a:lnTo>
                    <a:pt x="204" y="435"/>
                  </a:lnTo>
                  <a:lnTo>
                    <a:pt x="204" y="446"/>
                  </a:lnTo>
                  <a:lnTo>
                    <a:pt x="204" y="457"/>
                  </a:lnTo>
                  <a:lnTo>
                    <a:pt x="204" y="468"/>
                  </a:lnTo>
                  <a:lnTo>
                    <a:pt x="205" y="480"/>
                  </a:lnTo>
                  <a:lnTo>
                    <a:pt x="205" y="493"/>
                  </a:lnTo>
                  <a:lnTo>
                    <a:pt x="205" y="505"/>
                  </a:lnTo>
                  <a:lnTo>
                    <a:pt x="205" y="518"/>
                  </a:lnTo>
                  <a:lnTo>
                    <a:pt x="205" y="531"/>
                  </a:lnTo>
                  <a:lnTo>
                    <a:pt x="205" y="545"/>
                  </a:lnTo>
                  <a:lnTo>
                    <a:pt x="205" y="559"/>
                  </a:lnTo>
                  <a:lnTo>
                    <a:pt x="205" y="507"/>
                  </a:lnTo>
                  <a:lnTo>
                    <a:pt x="205" y="464"/>
                  </a:lnTo>
                  <a:lnTo>
                    <a:pt x="205" y="428"/>
                  </a:lnTo>
                  <a:lnTo>
                    <a:pt x="206" y="398"/>
                  </a:lnTo>
                  <a:lnTo>
                    <a:pt x="206" y="373"/>
                  </a:lnTo>
                  <a:lnTo>
                    <a:pt x="206" y="352"/>
                  </a:lnTo>
                  <a:lnTo>
                    <a:pt x="206" y="334"/>
                  </a:lnTo>
                  <a:lnTo>
                    <a:pt x="206" y="319"/>
                  </a:lnTo>
                  <a:lnTo>
                    <a:pt x="206" y="308"/>
                  </a:lnTo>
                  <a:lnTo>
                    <a:pt x="206" y="298"/>
                  </a:lnTo>
                  <a:lnTo>
                    <a:pt x="206" y="291"/>
                  </a:lnTo>
                  <a:lnTo>
                    <a:pt x="206" y="285"/>
                  </a:lnTo>
                  <a:lnTo>
                    <a:pt x="207" y="282"/>
                  </a:lnTo>
                  <a:lnTo>
                    <a:pt x="207" y="278"/>
                  </a:lnTo>
                  <a:lnTo>
                    <a:pt x="207" y="277"/>
                  </a:lnTo>
                  <a:lnTo>
                    <a:pt x="207" y="277"/>
                  </a:lnTo>
                  <a:lnTo>
                    <a:pt x="207" y="278"/>
                  </a:lnTo>
                  <a:lnTo>
                    <a:pt x="207" y="281"/>
                  </a:lnTo>
                  <a:lnTo>
                    <a:pt x="207" y="284"/>
                  </a:lnTo>
                  <a:lnTo>
                    <a:pt x="207" y="288"/>
                  </a:lnTo>
                  <a:lnTo>
                    <a:pt x="207" y="293"/>
                  </a:lnTo>
                  <a:lnTo>
                    <a:pt x="209" y="298"/>
                  </a:lnTo>
                  <a:lnTo>
                    <a:pt x="209" y="305"/>
                  </a:lnTo>
                  <a:lnTo>
                    <a:pt x="209" y="312"/>
                  </a:lnTo>
                  <a:lnTo>
                    <a:pt x="209" y="318"/>
                  </a:lnTo>
                  <a:lnTo>
                    <a:pt x="209" y="327"/>
                  </a:lnTo>
                  <a:lnTo>
                    <a:pt x="209" y="336"/>
                  </a:lnTo>
                  <a:lnTo>
                    <a:pt x="209" y="345"/>
                  </a:lnTo>
                  <a:lnTo>
                    <a:pt x="209" y="354"/>
                  </a:lnTo>
                  <a:lnTo>
                    <a:pt x="209" y="364"/>
                  </a:lnTo>
                  <a:lnTo>
                    <a:pt x="209" y="375"/>
                  </a:lnTo>
                  <a:lnTo>
                    <a:pt x="210" y="386"/>
                  </a:lnTo>
                  <a:lnTo>
                    <a:pt x="210" y="397"/>
                  </a:lnTo>
                  <a:lnTo>
                    <a:pt x="210" y="408"/>
                  </a:lnTo>
                  <a:lnTo>
                    <a:pt x="210" y="420"/>
                  </a:lnTo>
                  <a:lnTo>
                    <a:pt x="210" y="433"/>
                  </a:lnTo>
                  <a:lnTo>
                    <a:pt x="210" y="446"/>
                  </a:lnTo>
                  <a:lnTo>
                    <a:pt x="210" y="458"/>
                  </a:lnTo>
                  <a:lnTo>
                    <a:pt x="210" y="471"/>
                  </a:lnTo>
                  <a:lnTo>
                    <a:pt x="210" y="485"/>
                  </a:lnTo>
                  <a:lnTo>
                    <a:pt x="211" y="499"/>
                  </a:lnTo>
                  <a:lnTo>
                    <a:pt x="211" y="514"/>
                  </a:lnTo>
                  <a:lnTo>
                    <a:pt x="211" y="527"/>
                  </a:lnTo>
                  <a:lnTo>
                    <a:pt x="211" y="543"/>
                  </a:lnTo>
                  <a:lnTo>
                    <a:pt x="211" y="557"/>
                  </a:lnTo>
                  <a:lnTo>
                    <a:pt x="211" y="571"/>
                  </a:lnTo>
                  <a:lnTo>
                    <a:pt x="211" y="587"/>
                  </a:lnTo>
                  <a:lnTo>
                    <a:pt x="211" y="602"/>
                  </a:lnTo>
                  <a:lnTo>
                    <a:pt x="211" y="618"/>
                  </a:lnTo>
                  <a:lnTo>
                    <a:pt x="212" y="634"/>
                  </a:lnTo>
                  <a:lnTo>
                    <a:pt x="212" y="649"/>
                  </a:lnTo>
                  <a:lnTo>
                    <a:pt x="212" y="666"/>
                  </a:lnTo>
                  <a:lnTo>
                    <a:pt x="212" y="682"/>
                  </a:lnTo>
                  <a:lnTo>
                    <a:pt x="212" y="698"/>
                  </a:lnTo>
                  <a:lnTo>
                    <a:pt x="212" y="715"/>
                  </a:lnTo>
                  <a:lnTo>
                    <a:pt x="212" y="732"/>
                  </a:lnTo>
                  <a:lnTo>
                    <a:pt x="212" y="749"/>
                  </a:lnTo>
                  <a:lnTo>
                    <a:pt x="212" y="766"/>
                  </a:lnTo>
                  <a:lnTo>
                    <a:pt x="212" y="783"/>
                  </a:lnTo>
                  <a:lnTo>
                    <a:pt x="213" y="800"/>
                  </a:lnTo>
                  <a:lnTo>
                    <a:pt x="213" y="818"/>
                  </a:lnTo>
                  <a:lnTo>
                    <a:pt x="213" y="836"/>
                  </a:lnTo>
                  <a:lnTo>
                    <a:pt x="213" y="853"/>
                  </a:lnTo>
                  <a:lnTo>
                    <a:pt x="213" y="765"/>
                  </a:lnTo>
                  <a:lnTo>
                    <a:pt x="213" y="696"/>
                  </a:lnTo>
                  <a:lnTo>
                    <a:pt x="213" y="639"/>
                  </a:lnTo>
                  <a:lnTo>
                    <a:pt x="213" y="594"/>
                  </a:lnTo>
                  <a:lnTo>
                    <a:pt x="213" y="555"/>
                  </a:lnTo>
                  <a:lnTo>
                    <a:pt x="214" y="523"/>
                  </a:lnTo>
                  <a:lnTo>
                    <a:pt x="214" y="496"/>
                  </a:lnTo>
                  <a:lnTo>
                    <a:pt x="214" y="474"/>
                  </a:lnTo>
                  <a:lnTo>
                    <a:pt x="214" y="456"/>
                  </a:lnTo>
                  <a:lnTo>
                    <a:pt x="214" y="440"/>
                  </a:lnTo>
                  <a:lnTo>
                    <a:pt x="214" y="427"/>
                  </a:lnTo>
                  <a:lnTo>
                    <a:pt x="214" y="417"/>
                  </a:lnTo>
                  <a:lnTo>
                    <a:pt x="214" y="408"/>
                  </a:lnTo>
                  <a:lnTo>
                    <a:pt x="214" y="403"/>
                  </a:lnTo>
                  <a:lnTo>
                    <a:pt x="215" y="398"/>
                  </a:lnTo>
                  <a:lnTo>
                    <a:pt x="215" y="395"/>
                  </a:lnTo>
                  <a:lnTo>
                    <a:pt x="215" y="393"/>
                  </a:lnTo>
                  <a:lnTo>
                    <a:pt x="215" y="393"/>
                  </a:lnTo>
                  <a:lnTo>
                    <a:pt x="215" y="394"/>
                  </a:lnTo>
                  <a:lnTo>
                    <a:pt x="215" y="395"/>
                  </a:lnTo>
                  <a:lnTo>
                    <a:pt x="215" y="398"/>
                  </a:lnTo>
                  <a:lnTo>
                    <a:pt x="215" y="402"/>
                  </a:lnTo>
                  <a:lnTo>
                    <a:pt x="215" y="406"/>
                  </a:lnTo>
                  <a:lnTo>
                    <a:pt x="215" y="412"/>
                  </a:lnTo>
                  <a:lnTo>
                    <a:pt x="216" y="417"/>
                  </a:lnTo>
                  <a:lnTo>
                    <a:pt x="216" y="424"/>
                  </a:lnTo>
                  <a:lnTo>
                    <a:pt x="216" y="432"/>
                  </a:lnTo>
                  <a:lnTo>
                    <a:pt x="216" y="439"/>
                  </a:lnTo>
                  <a:lnTo>
                    <a:pt x="216" y="447"/>
                  </a:lnTo>
                  <a:lnTo>
                    <a:pt x="216" y="457"/>
                  </a:lnTo>
                  <a:lnTo>
                    <a:pt x="216" y="466"/>
                  </a:lnTo>
                  <a:lnTo>
                    <a:pt x="216" y="476"/>
                  </a:lnTo>
                  <a:lnTo>
                    <a:pt x="216" y="486"/>
                  </a:lnTo>
                  <a:lnTo>
                    <a:pt x="217" y="497"/>
                  </a:lnTo>
                  <a:lnTo>
                    <a:pt x="217" y="508"/>
                  </a:lnTo>
                  <a:lnTo>
                    <a:pt x="217" y="519"/>
                  </a:lnTo>
                  <a:lnTo>
                    <a:pt x="217" y="531"/>
                  </a:lnTo>
                  <a:lnTo>
                    <a:pt x="217" y="544"/>
                  </a:lnTo>
                  <a:lnTo>
                    <a:pt x="217" y="556"/>
                  </a:lnTo>
                  <a:lnTo>
                    <a:pt x="217" y="569"/>
                  </a:lnTo>
                  <a:lnTo>
                    <a:pt x="217" y="582"/>
                  </a:lnTo>
                  <a:lnTo>
                    <a:pt x="217" y="596"/>
                  </a:lnTo>
                  <a:lnTo>
                    <a:pt x="219" y="609"/>
                  </a:lnTo>
                  <a:lnTo>
                    <a:pt x="219" y="624"/>
                  </a:lnTo>
                  <a:lnTo>
                    <a:pt x="219" y="638"/>
                  </a:lnTo>
                  <a:lnTo>
                    <a:pt x="219" y="652"/>
                  </a:lnTo>
                  <a:lnTo>
                    <a:pt x="219" y="667"/>
                  </a:lnTo>
                  <a:lnTo>
                    <a:pt x="219" y="681"/>
                  </a:lnTo>
                  <a:lnTo>
                    <a:pt x="219" y="697"/>
                  </a:lnTo>
                  <a:lnTo>
                    <a:pt x="219" y="712"/>
                  </a:lnTo>
                  <a:lnTo>
                    <a:pt x="219" y="728"/>
                  </a:lnTo>
                  <a:lnTo>
                    <a:pt x="219" y="743"/>
                  </a:lnTo>
                  <a:lnTo>
                    <a:pt x="220" y="759"/>
                  </a:lnTo>
                  <a:lnTo>
                    <a:pt x="220" y="776"/>
                  </a:lnTo>
                  <a:lnTo>
                    <a:pt x="220" y="791"/>
                  </a:lnTo>
                  <a:lnTo>
                    <a:pt x="220" y="808"/>
                  </a:lnTo>
                  <a:lnTo>
                    <a:pt x="220" y="824"/>
                  </a:lnTo>
                  <a:lnTo>
                    <a:pt x="220" y="841"/>
                  </a:lnTo>
                  <a:lnTo>
                    <a:pt x="220" y="858"/>
                  </a:lnTo>
                  <a:lnTo>
                    <a:pt x="220" y="874"/>
                  </a:lnTo>
                  <a:lnTo>
                    <a:pt x="220" y="892"/>
                  </a:lnTo>
                  <a:lnTo>
                    <a:pt x="221" y="909"/>
                  </a:lnTo>
                  <a:lnTo>
                    <a:pt x="221" y="927"/>
                  </a:lnTo>
                  <a:lnTo>
                    <a:pt x="221" y="944"/>
                  </a:lnTo>
                  <a:lnTo>
                    <a:pt x="221" y="962"/>
                  </a:lnTo>
                  <a:lnTo>
                    <a:pt x="221" y="980"/>
                  </a:lnTo>
                  <a:lnTo>
                    <a:pt x="221" y="998"/>
                  </a:lnTo>
                  <a:lnTo>
                    <a:pt x="221" y="1015"/>
                  </a:lnTo>
                  <a:lnTo>
                    <a:pt x="221" y="1033"/>
                  </a:lnTo>
                  <a:lnTo>
                    <a:pt x="221" y="1052"/>
                  </a:lnTo>
                  <a:lnTo>
                    <a:pt x="222" y="1070"/>
                  </a:lnTo>
                  <a:lnTo>
                    <a:pt x="222" y="1089"/>
                  </a:lnTo>
                  <a:lnTo>
                    <a:pt x="222" y="1108"/>
                  </a:lnTo>
                  <a:lnTo>
                    <a:pt x="222" y="1125"/>
                  </a:lnTo>
                  <a:lnTo>
                    <a:pt x="222" y="1144"/>
                  </a:lnTo>
                  <a:lnTo>
                    <a:pt x="222" y="1163"/>
                  </a:lnTo>
                  <a:lnTo>
                    <a:pt x="222" y="1182"/>
                  </a:lnTo>
                  <a:lnTo>
                    <a:pt x="222" y="1201"/>
                  </a:lnTo>
                  <a:lnTo>
                    <a:pt x="222" y="1221"/>
                  </a:lnTo>
                  <a:lnTo>
                    <a:pt x="222" y="1240"/>
                  </a:lnTo>
                  <a:lnTo>
                    <a:pt x="223" y="1259"/>
                  </a:lnTo>
                  <a:lnTo>
                    <a:pt x="223" y="1279"/>
                  </a:lnTo>
                  <a:lnTo>
                    <a:pt x="223" y="1297"/>
                  </a:lnTo>
                  <a:lnTo>
                    <a:pt x="223" y="1317"/>
                  </a:lnTo>
                  <a:lnTo>
                    <a:pt x="223" y="1336"/>
                  </a:lnTo>
                  <a:lnTo>
                    <a:pt x="223" y="1356"/>
                  </a:lnTo>
                  <a:lnTo>
                    <a:pt x="223" y="1152"/>
                  </a:lnTo>
                  <a:lnTo>
                    <a:pt x="223" y="1013"/>
                  </a:lnTo>
                  <a:lnTo>
                    <a:pt x="223" y="910"/>
                  </a:lnTo>
                  <a:lnTo>
                    <a:pt x="224" y="830"/>
                  </a:lnTo>
                  <a:lnTo>
                    <a:pt x="224" y="767"/>
                  </a:lnTo>
                  <a:lnTo>
                    <a:pt x="224" y="715"/>
                  </a:lnTo>
                  <a:lnTo>
                    <a:pt x="224" y="672"/>
                  </a:lnTo>
                  <a:lnTo>
                    <a:pt x="224" y="637"/>
                  </a:lnTo>
                  <a:lnTo>
                    <a:pt x="224" y="607"/>
                  </a:lnTo>
                  <a:lnTo>
                    <a:pt x="224" y="582"/>
                  </a:lnTo>
                  <a:lnTo>
                    <a:pt x="224" y="561"/>
                  </a:lnTo>
                  <a:lnTo>
                    <a:pt x="224" y="545"/>
                  </a:lnTo>
                  <a:lnTo>
                    <a:pt x="225" y="530"/>
                  </a:lnTo>
                  <a:lnTo>
                    <a:pt x="225" y="518"/>
                  </a:lnTo>
                  <a:lnTo>
                    <a:pt x="225" y="509"/>
                  </a:lnTo>
                  <a:lnTo>
                    <a:pt x="225" y="501"/>
                  </a:lnTo>
                  <a:lnTo>
                    <a:pt x="225" y="496"/>
                  </a:lnTo>
                  <a:lnTo>
                    <a:pt x="225" y="493"/>
                  </a:lnTo>
                  <a:lnTo>
                    <a:pt x="225" y="489"/>
                  </a:lnTo>
                  <a:lnTo>
                    <a:pt x="225" y="488"/>
                  </a:lnTo>
                  <a:lnTo>
                    <a:pt x="225" y="488"/>
                  </a:lnTo>
                  <a:lnTo>
                    <a:pt x="225" y="490"/>
                  </a:lnTo>
                  <a:lnTo>
                    <a:pt x="226" y="493"/>
                  </a:lnTo>
                  <a:lnTo>
                    <a:pt x="226" y="495"/>
                  </a:lnTo>
                  <a:lnTo>
                    <a:pt x="226" y="499"/>
                  </a:lnTo>
                  <a:lnTo>
                    <a:pt x="226" y="504"/>
                  </a:lnTo>
                  <a:lnTo>
                    <a:pt x="226" y="509"/>
                  </a:lnTo>
                  <a:lnTo>
                    <a:pt x="226" y="516"/>
                  </a:lnTo>
                  <a:lnTo>
                    <a:pt x="226" y="523"/>
                  </a:lnTo>
                  <a:lnTo>
                    <a:pt x="226" y="530"/>
                  </a:lnTo>
                  <a:lnTo>
                    <a:pt x="226" y="538"/>
                  </a:lnTo>
                  <a:lnTo>
                    <a:pt x="227" y="547"/>
                  </a:lnTo>
                  <a:lnTo>
                    <a:pt x="227" y="556"/>
                  </a:lnTo>
                  <a:lnTo>
                    <a:pt x="227" y="566"/>
                  </a:lnTo>
                  <a:lnTo>
                    <a:pt x="227" y="576"/>
                  </a:lnTo>
                  <a:lnTo>
                    <a:pt x="227" y="586"/>
                  </a:lnTo>
                  <a:lnTo>
                    <a:pt x="227" y="597"/>
                  </a:lnTo>
                  <a:lnTo>
                    <a:pt x="227" y="608"/>
                  </a:lnTo>
                  <a:lnTo>
                    <a:pt x="227" y="620"/>
                  </a:lnTo>
                  <a:lnTo>
                    <a:pt x="227" y="632"/>
                  </a:lnTo>
                  <a:lnTo>
                    <a:pt x="228" y="645"/>
                  </a:lnTo>
                  <a:lnTo>
                    <a:pt x="228" y="657"/>
                  </a:lnTo>
                  <a:lnTo>
                    <a:pt x="228" y="670"/>
                  </a:lnTo>
                  <a:lnTo>
                    <a:pt x="228" y="684"/>
                  </a:lnTo>
                  <a:lnTo>
                    <a:pt x="228" y="697"/>
                  </a:lnTo>
                  <a:lnTo>
                    <a:pt x="228" y="711"/>
                  </a:lnTo>
                  <a:lnTo>
                    <a:pt x="228" y="725"/>
                  </a:lnTo>
                  <a:lnTo>
                    <a:pt x="228" y="739"/>
                  </a:lnTo>
                  <a:lnTo>
                    <a:pt x="228" y="753"/>
                  </a:lnTo>
                  <a:lnTo>
                    <a:pt x="228" y="769"/>
                  </a:lnTo>
                  <a:lnTo>
                    <a:pt x="230" y="783"/>
                  </a:lnTo>
                  <a:lnTo>
                    <a:pt x="230" y="799"/>
                  </a:lnTo>
                  <a:lnTo>
                    <a:pt x="230" y="815"/>
                  </a:lnTo>
                  <a:lnTo>
                    <a:pt x="230" y="830"/>
                  </a:lnTo>
                  <a:lnTo>
                    <a:pt x="230" y="846"/>
                  </a:lnTo>
                  <a:lnTo>
                    <a:pt x="230" y="861"/>
                  </a:lnTo>
                  <a:lnTo>
                    <a:pt x="230" y="878"/>
                  </a:lnTo>
                  <a:lnTo>
                    <a:pt x="230" y="893"/>
                  </a:lnTo>
                  <a:lnTo>
                    <a:pt x="230" y="910"/>
                  </a:lnTo>
                  <a:lnTo>
                    <a:pt x="231" y="927"/>
                  </a:lnTo>
                  <a:lnTo>
                    <a:pt x="231" y="943"/>
                  </a:lnTo>
                  <a:lnTo>
                    <a:pt x="231" y="961"/>
                  </a:lnTo>
                  <a:lnTo>
                    <a:pt x="231" y="978"/>
                  </a:lnTo>
                  <a:lnTo>
                    <a:pt x="231" y="994"/>
                  </a:lnTo>
                  <a:lnTo>
                    <a:pt x="231" y="1012"/>
                  </a:lnTo>
                  <a:lnTo>
                    <a:pt x="231" y="1030"/>
                  </a:lnTo>
                  <a:lnTo>
                    <a:pt x="231" y="1048"/>
                  </a:lnTo>
                  <a:lnTo>
                    <a:pt x="231" y="1065"/>
                  </a:lnTo>
                  <a:lnTo>
                    <a:pt x="232" y="1083"/>
                  </a:lnTo>
                  <a:lnTo>
                    <a:pt x="232" y="1101"/>
                  </a:lnTo>
                  <a:lnTo>
                    <a:pt x="232" y="1119"/>
                  </a:lnTo>
                  <a:lnTo>
                    <a:pt x="232" y="1136"/>
                  </a:lnTo>
                  <a:lnTo>
                    <a:pt x="232" y="1155"/>
                  </a:lnTo>
                  <a:lnTo>
                    <a:pt x="232" y="1173"/>
                  </a:lnTo>
                  <a:lnTo>
                    <a:pt x="232" y="1192"/>
                  </a:lnTo>
                  <a:lnTo>
                    <a:pt x="232" y="1211"/>
                  </a:lnTo>
                  <a:lnTo>
                    <a:pt x="232" y="1230"/>
                  </a:lnTo>
                  <a:lnTo>
                    <a:pt x="232" y="1249"/>
                  </a:lnTo>
                  <a:lnTo>
                    <a:pt x="233" y="1267"/>
                  </a:lnTo>
                  <a:lnTo>
                    <a:pt x="233" y="1286"/>
                  </a:lnTo>
                  <a:lnTo>
                    <a:pt x="233" y="1305"/>
                  </a:lnTo>
                  <a:lnTo>
                    <a:pt x="233" y="1324"/>
                  </a:lnTo>
                  <a:lnTo>
                    <a:pt x="233" y="1343"/>
                  </a:lnTo>
                  <a:lnTo>
                    <a:pt x="233" y="1363"/>
                  </a:lnTo>
                  <a:lnTo>
                    <a:pt x="233" y="1382"/>
                  </a:lnTo>
                  <a:lnTo>
                    <a:pt x="233" y="1402"/>
                  </a:lnTo>
                  <a:lnTo>
                    <a:pt x="233" y="1421"/>
                  </a:lnTo>
                  <a:lnTo>
                    <a:pt x="234" y="1441"/>
                  </a:lnTo>
                  <a:lnTo>
                    <a:pt x="234" y="1460"/>
                  </a:lnTo>
                  <a:lnTo>
                    <a:pt x="234" y="1479"/>
                  </a:lnTo>
                  <a:lnTo>
                    <a:pt x="234" y="1499"/>
                  </a:lnTo>
                  <a:lnTo>
                    <a:pt x="234" y="1519"/>
                  </a:lnTo>
                  <a:lnTo>
                    <a:pt x="234" y="1260"/>
                  </a:lnTo>
                  <a:lnTo>
                    <a:pt x="234" y="1093"/>
                  </a:lnTo>
                  <a:lnTo>
                    <a:pt x="234" y="974"/>
                  </a:lnTo>
                  <a:lnTo>
                    <a:pt x="234" y="884"/>
                  </a:lnTo>
                  <a:lnTo>
                    <a:pt x="235" y="813"/>
                  </a:lnTo>
                  <a:lnTo>
                    <a:pt x="235" y="757"/>
                  </a:lnTo>
                  <a:lnTo>
                    <a:pt x="235" y="709"/>
                  </a:lnTo>
                  <a:lnTo>
                    <a:pt x="235" y="670"/>
                  </a:lnTo>
                  <a:lnTo>
                    <a:pt x="235" y="638"/>
                  </a:lnTo>
                  <a:lnTo>
                    <a:pt x="235" y="611"/>
                  </a:lnTo>
                  <a:lnTo>
                    <a:pt x="235" y="588"/>
                  </a:lnTo>
                  <a:lnTo>
                    <a:pt x="235" y="569"/>
                  </a:lnTo>
                  <a:lnTo>
                    <a:pt x="235" y="554"/>
                  </a:lnTo>
                  <a:lnTo>
                    <a:pt x="235" y="541"/>
                  </a:lnTo>
                  <a:lnTo>
                    <a:pt x="236" y="530"/>
                  </a:lnTo>
                  <a:lnTo>
                    <a:pt x="236" y="523"/>
                  </a:lnTo>
                  <a:lnTo>
                    <a:pt x="236" y="516"/>
                  </a:lnTo>
                  <a:lnTo>
                    <a:pt x="236" y="510"/>
                  </a:lnTo>
                  <a:lnTo>
                    <a:pt x="236" y="508"/>
                  </a:lnTo>
                  <a:lnTo>
                    <a:pt x="236" y="506"/>
                  </a:lnTo>
                  <a:lnTo>
                    <a:pt x="236" y="506"/>
                  </a:lnTo>
                  <a:lnTo>
                    <a:pt x="236" y="506"/>
                  </a:lnTo>
                  <a:lnTo>
                    <a:pt x="236" y="508"/>
                  </a:lnTo>
                  <a:lnTo>
                    <a:pt x="237" y="510"/>
                  </a:lnTo>
                  <a:lnTo>
                    <a:pt x="237" y="514"/>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3" name="Freeform 53"/>
            <p:cNvSpPr>
              <a:spLocks/>
            </p:cNvSpPr>
            <p:nvPr/>
          </p:nvSpPr>
          <p:spPr bwMode="auto">
            <a:xfrm>
              <a:off x="3331" y="725"/>
              <a:ext cx="238" cy="1871"/>
            </a:xfrm>
            <a:custGeom>
              <a:avLst/>
              <a:gdLst>
                <a:gd name="T0" fmla="*/ 4 w 238"/>
                <a:gd name="T1" fmla="*/ 817 h 1871"/>
                <a:gd name="T2" fmla="*/ 7 w 238"/>
                <a:gd name="T3" fmla="*/ 388 h 1871"/>
                <a:gd name="T4" fmla="*/ 11 w 238"/>
                <a:gd name="T5" fmla="*/ 196 h 1871"/>
                <a:gd name="T6" fmla="*/ 15 w 238"/>
                <a:gd name="T7" fmla="*/ 179 h 1871"/>
                <a:gd name="T8" fmla="*/ 19 w 238"/>
                <a:gd name="T9" fmla="*/ 255 h 1871"/>
                <a:gd name="T10" fmla="*/ 23 w 238"/>
                <a:gd name="T11" fmla="*/ 476 h 1871"/>
                <a:gd name="T12" fmla="*/ 27 w 238"/>
                <a:gd name="T13" fmla="*/ 364 h 1871"/>
                <a:gd name="T14" fmla="*/ 30 w 238"/>
                <a:gd name="T15" fmla="*/ 569 h 1871"/>
                <a:gd name="T16" fmla="*/ 34 w 238"/>
                <a:gd name="T17" fmla="*/ 352 h 1871"/>
                <a:gd name="T18" fmla="*/ 38 w 238"/>
                <a:gd name="T19" fmla="*/ 349 h 1871"/>
                <a:gd name="T20" fmla="*/ 41 w 238"/>
                <a:gd name="T21" fmla="*/ 150 h 1871"/>
                <a:gd name="T22" fmla="*/ 46 w 238"/>
                <a:gd name="T23" fmla="*/ 406 h 1871"/>
                <a:gd name="T24" fmla="*/ 49 w 238"/>
                <a:gd name="T25" fmla="*/ 535 h 1871"/>
                <a:gd name="T26" fmla="*/ 54 w 238"/>
                <a:gd name="T27" fmla="*/ 492 h 1871"/>
                <a:gd name="T28" fmla="*/ 57 w 238"/>
                <a:gd name="T29" fmla="*/ 606 h 1871"/>
                <a:gd name="T30" fmla="*/ 60 w 238"/>
                <a:gd name="T31" fmla="*/ 486 h 1871"/>
                <a:gd name="T32" fmla="*/ 65 w 238"/>
                <a:gd name="T33" fmla="*/ 299 h 1871"/>
                <a:gd name="T34" fmla="*/ 68 w 238"/>
                <a:gd name="T35" fmla="*/ 614 h 1871"/>
                <a:gd name="T36" fmla="*/ 73 w 238"/>
                <a:gd name="T37" fmla="*/ 341 h 1871"/>
                <a:gd name="T38" fmla="*/ 76 w 238"/>
                <a:gd name="T39" fmla="*/ 397 h 1871"/>
                <a:gd name="T40" fmla="*/ 79 w 238"/>
                <a:gd name="T41" fmla="*/ 430 h 1871"/>
                <a:gd name="T42" fmla="*/ 84 w 238"/>
                <a:gd name="T43" fmla="*/ 940 h 1871"/>
                <a:gd name="T44" fmla="*/ 87 w 238"/>
                <a:gd name="T45" fmla="*/ 432 h 1871"/>
                <a:gd name="T46" fmla="*/ 91 w 238"/>
                <a:gd name="T47" fmla="*/ 695 h 1871"/>
                <a:gd name="T48" fmla="*/ 95 w 238"/>
                <a:gd name="T49" fmla="*/ 367 h 1871"/>
                <a:gd name="T50" fmla="*/ 99 w 238"/>
                <a:gd name="T51" fmla="*/ 418 h 1871"/>
                <a:gd name="T52" fmla="*/ 103 w 238"/>
                <a:gd name="T53" fmla="*/ 466 h 1871"/>
                <a:gd name="T54" fmla="*/ 106 w 238"/>
                <a:gd name="T55" fmla="*/ 978 h 1871"/>
                <a:gd name="T56" fmla="*/ 110 w 238"/>
                <a:gd name="T57" fmla="*/ 502 h 1871"/>
                <a:gd name="T58" fmla="*/ 114 w 238"/>
                <a:gd name="T59" fmla="*/ 206 h 1871"/>
                <a:gd name="T60" fmla="*/ 118 w 238"/>
                <a:gd name="T61" fmla="*/ 456 h 1871"/>
                <a:gd name="T62" fmla="*/ 121 w 238"/>
                <a:gd name="T63" fmla="*/ 395 h 1871"/>
                <a:gd name="T64" fmla="*/ 126 w 238"/>
                <a:gd name="T65" fmla="*/ 144 h 1871"/>
                <a:gd name="T66" fmla="*/ 129 w 238"/>
                <a:gd name="T67" fmla="*/ 447 h 1871"/>
                <a:gd name="T68" fmla="*/ 132 w 238"/>
                <a:gd name="T69" fmla="*/ 296 h 1871"/>
                <a:gd name="T70" fmla="*/ 137 w 238"/>
                <a:gd name="T71" fmla="*/ 286 h 1871"/>
                <a:gd name="T72" fmla="*/ 140 w 238"/>
                <a:gd name="T73" fmla="*/ 444 h 1871"/>
                <a:gd name="T74" fmla="*/ 145 w 238"/>
                <a:gd name="T75" fmla="*/ 299 h 1871"/>
                <a:gd name="T76" fmla="*/ 148 w 238"/>
                <a:gd name="T77" fmla="*/ 152 h 1871"/>
                <a:gd name="T78" fmla="*/ 152 w 238"/>
                <a:gd name="T79" fmla="*/ 529 h 1871"/>
                <a:gd name="T80" fmla="*/ 156 w 238"/>
                <a:gd name="T81" fmla="*/ 1111 h 1871"/>
                <a:gd name="T82" fmla="*/ 159 w 238"/>
                <a:gd name="T83" fmla="*/ 890 h 1871"/>
                <a:gd name="T84" fmla="*/ 164 w 238"/>
                <a:gd name="T85" fmla="*/ 557 h 1871"/>
                <a:gd name="T86" fmla="*/ 167 w 238"/>
                <a:gd name="T87" fmla="*/ 164 h 1871"/>
                <a:gd name="T88" fmla="*/ 171 w 238"/>
                <a:gd name="T89" fmla="*/ 173 h 1871"/>
                <a:gd name="T90" fmla="*/ 175 w 238"/>
                <a:gd name="T91" fmla="*/ 175 h 1871"/>
                <a:gd name="T92" fmla="*/ 179 w 238"/>
                <a:gd name="T93" fmla="*/ 333 h 1871"/>
                <a:gd name="T94" fmla="*/ 182 w 238"/>
                <a:gd name="T95" fmla="*/ 408 h 1871"/>
                <a:gd name="T96" fmla="*/ 186 w 238"/>
                <a:gd name="T97" fmla="*/ 925 h 1871"/>
                <a:gd name="T98" fmla="*/ 190 w 238"/>
                <a:gd name="T99" fmla="*/ 1555 h 1871"/>
                <a:gd name="T100" fmla="*/ 194 w 238"/>
                <a:gd name="T101" fmla="*/ 495 h 1871"/>
                <a:gd name="T102" fmla="*/ 198 w 238"/>
                <a:gd name="T103" fmla="*/ 321 h 1871"/>
                <a:gd name="T104" fmla="*/ 201 w 238"/>
                <a:gd name="T105" fmla="*/ 452 h 1871"/>
                <a:gd name="T106" fmla="*/ 206 w 238"/>
                <a:gd name="T107" fmla="*/ 303 h 1871"/>
                <a:gd name="T108" fmla="*/ 209 w 238"/>
                <a:gd name="T109" fmla="*/ 285 h 1871"/>
                <a:gd name="T110" fmla="*/ 212 w 238"/>
                <a:gd name="T111" fmla="*/ 507 h 1871"/>
                <a:gd name="T112" fmla="*/ 217 w 238"/>
                <a:gd name="T113" fmla="*/ 312 h 1871"/>
                <a:gd name="T114" fmla="*/ 220 w 238"/>
                <a:gd name="T115" fmla="*/ 230 h 1871"/>
                <a:gd name="T116" fmla="*/ 225 w 238"/>
                <a:gd name="T117" fmla="*/ 467 h 1871"/>
                <a:gd name="T118" fmla="*/ 228 w 238"/>
                <a:gd name="T119" fmla="*/ 0 h 1871"/>
                <a:gd name="T120" fmla="*/ 232 w 238"/>
                <a:gd name="T121" fmla="*/ 38 h 1871"/>
                <a:gd name="T122" fmla="*/ 236 w 238"/>
                <a:gd name="T123" fmla="*/ 347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1871">
                  <a:moveTo>
                    <a:pt x="0" y="461"/>
                  </a:moveTo>
                  <a:lnTo>
                    <a:pt x="0" y="465"/>
                  </a:lnTo>
                  <a:lnTo>
                    <a:pt x="0" y="471"/>
                  </a:lnTo>
                  <a:lnTo>
                    <a:pt x="0" y="476"/>
                  </a:lnTo>
                  <a:lnTo>
                    <a:pt x="0" y="483"/>
                  </a:lnTo>
                  <a:lnTo>
                    <a:pt x="0" y="491"/>
                  </a:lnTo>
                  <a:lnTo>
                    <a:pt x="0" y="498"/>
                  </a:lnTo>
                  <a:lnTo>
                    <a:pt x="0" y="506"/>
                  </a:lnTo>
                  <a:lnTo>
                    <a:pt x="1" y="515"/>
                  </a:lnTo>
                  <a:lnTo>
                    <a:pt x="1" y="525"/>
                  </a:lnTo>
                  <a:lnTo>
                    <a:pt x="1" y="535"/>
                  </a:lnTo>
                  <a:lnTo>
                    <a:pt x="1" y="545"/>
                  </a:lnTo>
                  <a:lnTo>
                    <a:pt x="1" y="556"/>
                  </a:lnTo>
                  <a:lnTo>
                    <a:pt x="1" y="567"/>
                  </a:lnTo>
                  <a:lnTo>
                    <a:pt x="1" y="578"/>
                  </a:lnTo>
                  <a:lnTo>
                    <a:pt x="1" y="591"/>
                  </a:lnTo>
                  <a:lnTo>
                    <a:pt x="1" y="603"/>
                  </a:lnTo>
                  <a:lnTo>
                    <a:pt x="1" y="615"/>
                  </a:lnTo>
                  <a:lnTo>
                    <a:pt x="3" y="627"/>
                  </a:lnTo>
                  <a:lnTo>
                    <a:pt x="3" y="641"/>
                  </a:lnTo>
                  <a:lnTo>
                    <a:pt x="3" y="654"/>
                  </a:lnTo>
                  <a:lnTo>
                    <a:pt x="3" y="668"/>
                  </a:lnTo>
                  <a:lnTo>
                    <a:pt x="3" y="682"/>
                  </a:lnTo>
                  <a:lnTo>
                    <a:pt x="3" y="696"/>
                  </a:lnTo>
                  <a:lnTo>
                    <a:pt x="3" y="710"/>
                  </a:lnTo>
                  <a:lnTo>
                    <a:pt x="3" y="725"/>
                  </a:lnTo>
                  <a:lnTo>
                    <a:pt x="3" y="740"/>
                  </a:lnTo>
                  <a:lnTo>
                    <a:pt x="4" y="755"/>
                  </a:lnTo>
                  <a:lnTo>
                    <a:pt x="4" y="770"/>
                  </a:lnTo>
                  <a:lnTo>
                    <a:pt x="4" y="786"/>
                  </a:lnTo>
                  <a:lnTo>
                    <a:pt x="4" y="801"/>
                  </a:lnTo>
                  <a:lnTo>
                    <a:pt x="4" y="817"/>
                  </a:lnTo>
                  <a:lnTo>
                    <a:pt x="4" y="834"/>
                  </a:lnTo>
                  <a:lnTo>
                    <a:pt x="4" y="849"/>
                  </a:lnTo>
                  <a:lnTo>
                    <a:pt x="4" y="866"/>
                  </a:lnTo>
                  <a:lnTo>
                    <a:pt x="4" y="883"/>
                  </a:lnTo>
                  <a:lnTo>
                    <a:pt x="5" y="899"/>
                  </a:lnTo>
                  <a:lnTo>
                    <a:pt x="5" y="916"/>
                  </a:lnTo>
                  <a:lnTo>
                    <a:pt x="5" y="934"/>
                  </a:lnTo>
                  <a:lnTo>
                    <a:pt x="5" y="950"/>
                  </a:lnTo>
                  <a:lnTo>
                    <a:pt x="5" y="967"/>
                  </a:lnTo>
                  <a:lnTo>
                    <a:pt x="5" y="985"/>
                  </a:lnTo>
                  <a:lnTo>
                    <a:pt x="5" y="1002"/>
                  </a:lnTo>
                  <a:lnTo>
                    <a:pt x="5" y="1020"/>
                  </a:lnTo>
                  <a:lnTo>
                    <a:pt x="5" y="890"/>
                  </a:lnTo>
                  <a:lnTo>
                    <a:pt x="5" y="793"/>
                  </a:lnTo>
                  <a:lnTo>
                    <a:pt x="6" y="716"/>
                  </a:lnTo>
                  <a:lnTo>
                    <a:pt x="6" y="656"/>
                  </a:lnTo>
                  <a:lnTo>
                    <a:pt x="6" y="606"/>
                  </a:lnTo>
                  <a:lnTo>
                    <a:pt x="6" y="565"/>
                  </a:lnTo>
                  <a:lnTo>
                    <a:pt x="6" y="531"/>
                  </a:lnTo>
                  <a:lnTo>
                    <a:pt x="6" y="502"/>
                  </a:lnTo>
                  <a:lnTo>
                    <a:pt x="6" y="478"/>
                  </a:lnTo>
                  <a:lnTo>
                    <a:pt x="6" y="458"/>
                  </a:lnTo>
                  <a:lnTo>
                    <a:pt x="6" y="442"/>
                  </a:lnTo>
                  <a:lnTo>
                    <a:pt x="7" y="427"/>
                  </a:lnTo>
                  <a:lnTo>
                    <a:pt x="7" y="416"/>
                  </a:lnTo>
                  <a:lnTo>
                    <a:pt x="7" y="407"/>
                  </a:lnTo>
                  <a:lnTo>
                    <a:pt x="7" y="401"/>
                  </a:lnTo>
                  <a:lnTo>
                    <a:pt x="7" y="395"/>
                  </a:lnTo>
                  <a:lnTo>
                    <a:pt x="7" y="392"/>
                  </a:lnTo>
                  <a:lnTo>
                    <a:pt x="7" y="390"/>
                  </a:lnTo>
                  <a:lnTo>
                    <a:pt x="7" y="388"/>
                  </a:lnTo>
                  <a:lnTo>
                    <a:pt x="7" y="388"/>
                  </a:lnTo>
                  <a:lnTo>
                    <a:pt x="8" y="391"/>
                  </a:lnTo>
                  <a:lnTo>
                    <a:pt x="8" y="393"/>
                  </a:lnTo>
                  <a:lnTo>
                    <a:pt x="8" y="396"/>
                  </a:lnTo>
                  <a:lnTo>
                    <a:pt x="8" y="401"/>
                  </a:lnTo>
                  <a:lnTo>
                    <a:pt x="8" y="405"/>
                  </a:lnTo>
                  <a:lnTo>
                    <a:pt x="8" y="355"/>
                  </a:lnTo>
                  <a:lnTo>
                    <a:pt x="8" y="314"/>
                  </a:lnTo>
                  <a:lnTo>
                    <a:pt x="8" y="280"/>
                  </a:lnTo>
                  <a:lnTo>
                    <a:pt x="8" y="251"/>
                  </a:lnTo>
                  <a:lnTo>
                    <a:pt x="8" y="226"/>
                  </a:lnTo>
                  <a:lnTo>
                    <a:pt x="9" y="206"/>
                  </a:lnTo>
                  <a:lnTo>
                    <a:pt x="9" y="190"/>
                  </a:lnTo>
                  <a:lnTo>
                    <a:pt x="9" y="176"/>
                  </a:lnTo>
                  <a:lnTo>
                    <a:pt x="9" y="165"/>
                  </a:lnTo>
                  <a:lnTo>
                    <a:pt x="9" y="155"/>
                  </a:lnTo>
                  <a:lnTo>
                    <a:pt x="9" y="149"/>
                  </a:lnTo>
                  <a:lnTo>
                    <a:pt x="9" y="143"/>
                  </a:lnTo>
                  <a:lnTo>
                    <a:pt x="9" y="140"/>
                  </a:lnTo>
                  <a:lnTo>
                    <a:pt x="9" y="138"/>
                  </a:lnTo>
                  <a:lnTo>
                    <a:pt x="10" y="136"/>
                  </a:lnTo>
                  <a:lnTo>
                    <a:pt x="10" y="136"/>
                  </a:lnTo>
                  <a:lnTo>
                    <a:pt x="10" y="139"/>
                  </a:lnTo>
                  <a:lnTo>
                    <a:pt x="10" y="141"/>
                  </a:lnTo>
                  <a:lnTo>
                    <a:pt x="10" y="144"/>
                  </a:lnTo>
                  <a:lnTo>
                    <a:pt x="10" y="148"/>
                  </a:lnTo>
                  <a:lnTo>
                    <a:pt x="10" y="153"/>
                  </a:lnTo>
                  <a:lnTo>
                    <a:pt x="10" y="159"/>
                  </a:lnTo>
                  <a:lnTo>
                    <a:pt x="10" y="165"/>
                  </a:lnTo>
                  <a:lnTo>
                    <a:pt x="10" y="172"/>
                  </a:lnTo>
                  <a:lnTo>
                    <a:pt x="11" y="180"/>
                  </a:lnTo>
                  <a:lnTo>
                    <a:pt x="11" y="188"/>
                  </a:lnTo>
                  <a:lnTo>
                    <a:pt x="11" y="196"/>
                  </a:lnTo>
                  <a:lnTo>
                    <a:pt x="11" y="206"/>
                  </a:lnTo>
                  <a:lnTo>
                    <a:pt x="11" y="175"/>
                  </a:lnTo>
                  <a:lnTo>
                    <a:pt x="11" y="149"/>
                  </a:lnTo>
                  <a:lnTo>
                    <a:pt x="11" y="128"/>
                  </a:lnTo>
                  <a:lnTo>
                    <a:pt x="11" y="110"/>
                  </a:lnTo>
                  <a:lnTo>
                    <a:pt x="11" y="94"/>
                  </a:lnTo>
                  <a:lnTo>
                    <a:pt x="13" y="82"/>
                  </a:lnTo>
                  <a:lnTo>
                    <a:pt x="13" y="72"/>
                  </a:lnTo>
                  <a:lnTo>
                    <a:pt x="13" y="64"/>
                  </a:lnTo>
                  <a:lnTo>
                    <a:pt x="13" y="59"/>
                  </a:lnTo>
                  <a:lnTo>
                    <a:pt x="13" y="54"/>
                  </a:lnTo>
                  <a:lnTo>
                    <a:pt x="13" y="51"/>
                  </a:lnTo>
                  <a:lnTo>
                    <a:pt x="13" y="50"/>
                  </a:lnTo>
                  <a:lnTo>
                    <a:pt x="13" y="50"/>
                  </a:lnTo>
                  <a:lnTo>
                    <a:pt x="13" y="51"/>
                  </a:lnTo>
                  <a:lnTo>
                    <a:pt x="14" y="52"/>
                  </a:lnTo>
                  <a:lnTo>
                    <a:pt x="14" y="55"/>
                  </a:lnTo>
                  <a:lnTo>
                    <a:pt x="14" y="60"/>
                  </a:lnTo>
                  <a:lnTo>
                    <a:pt x="14" y="64"/>
                  </a:lnTo>
                  <a:lnTo>
                    <a:pt x="14" y="70"/>
                  </a:lnTo>
                  <a:lnTo>
                    <a:pt x="14" y="75"/>
                  </a:lnTo>
                  <a:lnTo>
                    <a:pt x="14" y="82"/>
                  </a:lnTo>
                  <a:lnTo>
                    <a:pt x="14" y="90"/>
                  </a:lnTo>
                  <a:lnTo>
                    <a:pt x="14" y="98"/>
                  </a:lnTo>
                  <a:lnTo>
                    <a:pt x="14" y="107"/>
                  </a:lnTo>
                  <a:lnTo>
                    <a:pt x="15" y="115"/>
                  </a:lnTo>
                  <a:lnTo>
                    <a:pt x="15" y="124"/>
                  </a:lnTo>
                  <a:lnTo>
                    <a:pt x="15" y="134"/>
                  </a:lnTo>
                  <a:lnTo>
                    <a:pt x="15" y="145"/>
                  </a:lnTo>
                  <a:lnTo>
                    <a:pt x="15" y="155"/>
                  </a:lnTo>
                  <a:lnTo>
                    <a:pt x="15" y="168"/>
                  </a:lnTo>
                  <a:lnTo>
                    <a:pt x="15" y="179"/>
                  </a:lnTo>
                  <a:lnTo>
                    <a:pt x="15" y="191"/>
                  </a:lnTo>
                  <a:lnTo>
                    <a:pt x="15" y="203"/>
                  </a:lnTo>
                  <a:lnTo>
                    <a:pt x="16" y="215"/>
                  </a:lnTo>
                  <a:lnTo>
                    <a:pt x="16" y="229"/>
                  </a:lnTo>
                  <a:lnTo>
                    <a:pt x="16" y="242"/>
                  </a:lnTo>
                  <a:lnTo>
                    <a:pt x="16" y="255"/>
                  </a:lnTo>
                  <a:lnTo>
                    <a:pt x="16" y="269"/>
                  </a:lnTo>
                  <a:lnTo>
                    <a:pt x="16" y="283"/>
                  </a:lnTo>
                  <a:lnTo>
                    <a:pt x="16" y="297"/>
                  </a:lnTo>
                  <a:lnTo>
                    <a:pt x="16" y="312"/>
                  </a:lnTo>
                  <a:lnTo>
                    <a:pt x="16" y="326"/>
                  </a:lnTo>
                  <a:lnTo>
                    <a:pt x="17" y="341"/>
                  </a:lnTo>
                  <a:lnTo>
                    <a:pt x="17" y="356"/>
                  </a:lnTo>
                  <a:lnTo>
                    <a:pt x="17" y="372"/>
                  </a:lnTo>
                  <a:lnTo>
                    <a:pt x="17" y="387"/>
                  </a:lnTo>
                  <a:lnTo>
                    <a:pt x="17" y="403"/>
                  </a:lnTo>
                  <a:lnTo>
                    <a:pt x="17" y="418"/>
                  </a:lnTo>
                  <a:lnTo>
                    <a:pt x="17" y="435"/>
                  </a:lnTo>
                  <a:lnTo>
                    <a:pt x="17" y="452"/>
                  </a:lnTo>
                  <a:lnTo>
                    <a:pt x="17" y="467"/>
                  </a:lnTo>
                  <a:lnTo>
                    <a:pt x="17" y="484"/>
                  </a:lnTo>
                  <a:lnTo>
                    <a:pt x="18" y="501"/>
                  </a:lnTo>
                  <a:lnTo>
                    <a:pt x="18" y="452"/>
                  </a:lnTo>
                  <a:lnTo>
                    <a:pt x="18" y="411"/>
                  </a:lnTo>
                  <a:lnTo>
                    <a:pt x="18" y="377"/>
                  </a:lnTo>
                  <a:lnTo>
                    <a:pt x="18" y="349"/>
                  </a:lnTo>
                  <a:lnTo>
                    <a:pt x="18" y="325"/>
                  </a:lnTo>
                  <a:lnTo>
                    <a:pt x="18" y="305"/>
                  </a:lnTo>
                  <a:lnTo>
                    <a:pt x="18" y="289"/>
                  </a:lnTo>
                  <a:lnTo>
                    <a:pt x="18" y="275"/>
                  </a:lnTo>
                  <a:lnTo>
                    <a:pt x="19" y="264"/>
                  </a:lnTo>
                  <a:lnTo>
                    <a:pt x="19" y="255"/>
                  </a:lnTo>
                  <a:lnTo>
                    <a:pt x="19" y="249"/>
                  </a:lnTo>
                  <a:lnTo>
                    <a:pt x="19" y="243"/>
                  </a:lnTo>
                  <a:lnTo>
                    <a:pt x="19" y="240"/>
                  </a:lnTo>
                  <a:lnTo>
                    <a:pt x="19" y="238"/>
                  </a:lnTo>
                  <a:lnTo>
                    <a:pt x="19" y="236"/>
                  </a:lnTo>
                  <a:lnTo>
                    <a:pt x="19" y="238"/>
                  </a:lnTo>
                  <a:lnTo>
                    <a:pt x="19" y="239"/>
                  </a:lnTo>
                  <a:lnTo>
                    <a:pt x="20" y="241"/>
                  </a:lnTo>
                  <a:lnTo>
                    <a:pt x="20" y="244"/>
                  </a:lnTo>
                  <a:lnTo>
                    <a:pt x="20" y="249"/>
                  </a:lnTo>
                  <a:lnTo>
                    <a:pt x="20" y="253"/>
                  </a:lnTo>
                  <a:lnTo>
                    <a:pt x="20" y="260"/>
                  </a:lnTo>
                  <a:lnTo>
                    <a:pt x="20" y="265"/>
                  </a:lnTo>
                  <a:lnTo>
                    <a:pt x="20" y="273"/>
                  </a:lnTo>
                  <a:lnTo>
                    <a:pt x="20" y="281"/>
                  </a:lnTo>
                  <a:lnTo>
                    <a:pt x="20" y="289"/>
                  </a:lnTo>
                  <a:lnTo>
                    <a:pt x="20" y="297"/>
                  </a:lnTo>
                  <a:lnTo>
                    <a:pt x="21" y="306"/>
                  </a:lnTo>
                  <a:lnTo>
                    <a:pt x="21" y="316"/>
                  </a:lnTo>
                  <a:lnTo>
                    <a:pt x="21" y="326"/>
                  </a:lnTo>
                  <a:lnTo>
                    <a:pt x="21" y="337"/>
                  </a:lnTo>
                  <a:lnTo>
                    <a:pt x="21" y="349"/>
                  </a:lnTo>
                  <a:lnTo>
                    <a:pt x="21" y="360"/>
                  </a:lnTo>
                  <a:lnTo>
                    <a:pt x="21" y="372"/>
                  </a:lnTo>
                  <a:lnTo>
                    <a:pt x="21" y="384"/>
                  </a:lnTo>
                  <a:lnTo>
                    <a:pt x="21" y="396"/>
                  </a:lnTo>
                  <a:lnTo>
                    <a:pt x="23" y="408"/>
                  </a:lnTo>
                  <a:lnTo>
                    <a:pt x="23" y="422"/>
                  </a:lnTo>
                  <a:lnTo>
                    <a:pt x="23" y="435"/>
                  </a:lnTo>
                  <a:lnTo>
                    <a:pt x="23" y="448"/>
                  </a:lnTo>
                  <a:lnTo>
                    <a:pt x="23" y="463"/>
                  </a:lnTo>
                  <a:lnTo>
                    <a:pt x="23" y="476"/>
                  </a:lnTo>
                  <a:lnTo>
                    <a:pt x="23" y="491"/>
                  </a:lnTo>
                  <a:lnTo>
                    <a:pt x="23" y="506"/>
                  </a:lnTo>
                  <a:lnTo>
                    <a:pt x="23" y="521"/>
                  </a:lnTo>
                  <a:lnTo>
                    <a:pt x="24" y="535"/>
                  </a:lnTo>
                  <a:lnTo>
                    <a:pt x="24" y="551"/>
                  </a:lnTo>
                  <a:lnTo>
                    <a:pt x="24" y="566"/>
                  </a:lnTo>
                  <a:lnTo>
                    <a:pt x="24" y="582"/>
                  </a:lnTo>
                  <a:lnTo>
                    <a:pt x="24" y="597"/>
                  </a:lnTo>
                  <a:lnTo>
                    <a:pt x="24" y="614"/>
                  </a:lnTo>
                  <a:lnTo>
                    <a:pt x="24" y="629"/>
                  </a:lnTo>
                  <a:lnTo>
                    <a:pt x="24" y="646"/>
                  </a:lnTo>
                  <a:lnTo>
                    <a:pt x="24" y="663"/>
                  </a:lnTo>
                  <a:lnTo>
                    <a:pt x="24" y="679"/>
                  </a:lnTo>
                  <a:lnTo>
                    <a:pt x="25" y="696"/>
                  </a:lnTo>
                  <a:lnTo>
                    <a:pt x="25" y="713"/>
                  </a:lnTo>
                  <a:lnTo>
                    <a:pt x="25" y="730"/>
                  </a:lnTo>
                  <a:lnTo>
                    <a:pt x="25" y="747"/>
                  </a:lnTo>
                  <a:lnTo>
                    <a:pt x="25" y="765"/>
                  </a:lnTo>
                  <a:lnTo>
                    <a:pt x="25" y="783"/>
                  </a:lnTo>
                  <a:lnTo>
                    <a:pt x="25" y="800"/>
                  </a:lnTo>
                  <a:lnTo>
                    <a:pt x="25" y="712"/>
                  </a:lnTo>
                  <a:lnTo>
                    <a:pt x="25" y="643"/>
                  </a:lnTo>
                  <a:lnTo>
                    <a:pt x="26" y="586"/>
                  </a:lnTo>
                  <a:lnTo>
                    <a:pt x="26" y="539"/>
                  </a:lnTo>
                  <a:lnTo>
                    <a:pt x="26" y="502"/>
                  </a:lnTo>
                  <a:lnTo>
                    <a:pt x="26" y="470"/>
                  </a:lnTo>
                  <a:lnTo>
                    <a:pt x="26" y="443"/>
                  </a:lnTo>
                  <a:lnTo>
                    <a:pt x="26" y="421"/>
                  </a:lnTo>
                  <a:lnTo>
                    <a:pt x="26" y="402"/>
                  </a:lnTo>
                  <a:lnTo>
                    <a:pt x="26" y="386"/>
                  </a:lnTo>
                  <a:lnTo>
                    <a:pt x="26" y="374"/>
                  </a:lnTo>
                  <a:lnTo>
                    <a:pt x="27" y="364"/>
                  </a:lnTo>
                  <a:lnTo>
                    <a:pt x="27" y="355"/>
                  </a:lnTo>
                  <a:lnTo>
                    <a:pt x="27" y="349"/>
                  </a:lnTo>
                  <a:lnTo>
                    <a:pt x="27" y="344"/>
                  </a:lnTo>
                  <a:lnTo>
                    <a:pt x="27" y="342"/>
                  </a:lnTo>
                  <a:lnTo>
                    <a:pt x="27" y="340"/>
                  </a:lnTo>
                  <a:lnTo>
                    <a:pt x="27" y="340"/>
                  </a:lnTo>
                  <a:lnTo>
                    <a:pt x="27" y="340"/>
                  </a:lnTo>
                  <a:lnTo>
                    <a:pt x="27" y="342"/>
                  </a:lnTo>
                  <a:lnTo>
                    <a:pt x="27" y="344"/>
                  </a:lnTo>
                  <a:lnTo>
                    <a:pt x="28" y="349"/>
                  </a:lnTo>
                  <a:lnTo>
                    <a:pt x="28" y="353"/>
                  </a:lnTo>
                  <a:lnTo>
                    <a:pt x="28" y="359"/>
                  </a:lnTo>
                  <a:lnTo>
                    <a:pt x="28" y="364"/>
                  </a:lnTo>
                  <a:lnTo>
                    <a:pt x="28" y="371"/>
                  </a:lnTo>
                  <a:lnTo>
                    <a:pt x="28" y="377"/>
                  </a:lnTo>
                  <a:lnTo>
                    <a:pt x="28" y="386"/>
                  </a:lnTo>
                  <a:lnTo>
                    <a:pt x="28" y="394"/>
                  </a:lnTo>
                  <a:lnTo>
                    <a:pt x="28" y="403"/>
                  </a:lnTo>
                  <a:lnTo>
                    <a:pt x="29" y="413"/>
                  </a:lnTo>
                  <a:lnTo>
                    <a:pt x="29" y="423"/>
                  </a:lnTo>
                  <a:lnTo>
                    <a:pt x="29" y="433"/>
                  </a:lnTo>
                  <a:lnTo>
                    <a:pt x="29" y="444"/>
                  </a:lnTo>
                  <a:lnTo>
                    <a:pt x="29" y="455"/>
                  </a:lnTo>
                  <a:lnTo>
                    <a:pt x="29" y="466"/>
                  </a:lnTo>
                  <a:lnTo>
                    <a:pt x="29" y="478"/>
                  </a:lnTo>
                  <a:lnTo>
                    <a:pt x="29" y="491"/>
                  </a:lnTo>
                  <a:lnTo>
                    <a:pt x="29" y="503"/>
                  </a:lnTo>
                  <a:lnTo>
                    <a:pt x="30" y="516"/>
                  </a:lnTo>
                  <a:lnTo>
                    <a:pt x="30" y="528"/>
                  </a:lnTo>
                  <a:lnTo>
                    <a:pt x="30" y="543"/>
                  </a:lnTo>
                  <a:lnTo>
                    <a:pt x="30" y="556"/>
                  </a:lnTo>
                  <a:lnTo>
                    <a:pt x="30" y="569"/>
                  </a:lnTo>
                  <a:lnTo>
                    <a:pt x="30" y="511"/>
                  </a:lnTo>
                  <a:lnTo>
                    <a:pt x="30" y="462"/>
                  </a:lnTo>
                  <a:lnTo>
                    <a:pt x="30" y="422"/>
                  </a:lnTo>
                  <a:lnTo>
                    <a:pt x="30" y="388"/>
                  </a:lnTo>
                  <a:lnTo>
                    <a:pt x="30" y="361"/>
                  </a:lnTo>
                  <a:lnTo>
                    <a:pt x="31" y="337"/>
                  </a:lnTo>
                  <a:lnTo>
                    <a:pt x="31" y="317"/>
                  </a:lnTo>
                  <a:lnTo>
                    <a:pt x="31" y="302"/>
                  </a:lnTo>
                  <a:lnTo>
                    <a:pt x="31" y="289"/>
                  </a:lnTo>
                  <a:lnTo>
                    <a:pt x="31" y="277"/>
                  </a:lnTo>
                  <a:lnTo>
                    <a:pt x="31" y="269"/>
                  </a:lnTo>
                  <a:lnTo>
                    <a:pt x="31" y="262"/>
                  </a:lnTo>
                  <a:lnTo>
                    <a:pt x="31" y="257"/>
                  </a:lnTo>
                  <a:lnTo>
                    <a:pt x="31" y="253"/>
                  </a:lnTo>
                  <a:lnTo>
                    <a:pt x="33" y="252"/>
                  </a:lnTo>
                  <a:lnTo>
                    <a:pt x="33" y="251"/>
                  </a:lnTo>
                  <a:lnTo>
                    <a:pt x="33" y="251"/>
                  </a:lnTo>
                  <a:lnTo>
                    <a:pt x="33" y="253"/>
                  </a:lnTo>
                  <a:lnTo>
                    <a:pt x="33" y="255"/>
                  </a:lnTo>
                  <a:lnTo>
                    <a:pt x="33" y="259"/>
                  </a:lnTo>
                  <a:lnTo>
                    <a:pt x="33" y="263"/>
                  </a:lnTo>
                  <a:lnTo>
                    <a:pt x="33" y="269"/>
                  </a:lnTo>
                  <a:lnTo>
                    <a:pt x="33" y="274"/>
                  </a:lnTo>
                  <a:lnTo>
                    <a:pt x="34" y="281"/>
                  </a:lnTo>
                  <a:lnTo>
                    <a:pt x="34" y="287"/>
                  </a:lnTo>
                  <a:lnTo>
                    <a:pt x="34" y="295"/>
                  </a:lnTo>
                  <a:lnTo>
                    <a:pt x="34" y="303"/>
                  </a:lnTo>
                  <a:lnTo>
                    <a:pt x="34" y="312"/>
                  </a:lnTo>
                  <a:lnTo>
                    <a:pt x="34" y="322"/>
                  </a:lnTo>
                  <a:lnTo>
                    <a:pt x="34" y="332"/>
                  </a:lnTo>
                  <a:lnTo>
                    <a:pt x="34" y="342"/>
                  </a:lnTo>
                  <a:lnTo>
                    <a:pt x="34" y="352"/>
                  </a:lnTo>
                  <a:lnTo>
                    <a:pt x="34" y="363"/>
                  </a:lnTo>
                  <a:lnTo>
                    <a:pt x="35" y="375"/>
                  </a:lnTo>
                  <a:lnTo>
                    <a:pt x="35" y="386"/>
                  </a:lnTo>
                  <a:lnTo>
                    <a:pt x="35" y="398"/>
                  </a:lnTo>
                  <a:lnTo>
                    <a:pt x="35" y="411"/>
                  </a:lnTo>
                  <a:lnTo>
                    <a:pt x="35" y="424"/>
                  </a:lnTo>
                  <a:lnTo>
                    <a:pt x="35" y="437"/>
                  </a:lnTo>
                  <a:lnTo>
                    <a:pt x="35" y="451"/>
                  </a:lnTo>
                  <a:lnTo>
                    <a:pt x="35" y="464"/>
                  </a:lnTo>
                  <a:lnTo>
                    <a:pt x="35" y="477"/>
                  </a:lnTo>
                  <a:lnTo>
                    <a:pt x="36" y="492"/>
                  </a:lnTo>
                  <a:lnTo>
                    <a:pt x="36" y="506"/>
                  </a:lnTo>
                  <a:lnTo>
                    <a:pt x="36" y="521"/>
                  </a:lnTo>
                  <a:lnTo>
                    <a:pt x="36" y="536"/>
                  </a:lnTo>
                  <a:lnTo>
                    <a:pt x="36" y="551"/>
                  </a:lnTo>
                  <a:lnTo>
                    <a:pt x="36" y="566"/>
                  </a:lnTo>
                  <a:lnTo>
                    <a:pt x="36" y="582"/>
                  </a:lnTo>
                  <a:lnTo>
                    <a:pt x="36" y="597"/>
                  </a:lnTo>
                  <a:lnTo>
                    <a:pt x="36" y="613"/>
                  </a:lnTo>
                  <a:lnTo>
                    <a:pt x="37" y="629"/>
                  </a:lnTo>
                  <a:lnTo>
                    <a:pt x="37" y="645"/>
                  </a:lnTo>
                  <a:lnTo>
                    <a:pt x="37" y="662"/>
                  </a:lnTo>
                  <a:lnTo>
                    <a:pt x="37" y="678"/>
                  </a:lnTo>
                  <a:lnTo>
                    <a:pt x="37" y="607"/>
                  </a:lnTo>
                  <a:lnTo>
                    <a:pt x="37" y="551"/>
                  </a:lnTo>
                  <a:lnTo>
                    <a:pt x="37" y="504"/>
                  </a:lnTo>
                  <a:lnTo>
                    <a:pt x="37" y="465"/>
                  </a:lnTo>
                  <a:lnTo>
                    <a:pt x="37" y="432"/>
                  </a:lnTo>
                  <a:lnTo>
                    <a:pt x="37" y="405"/>
                  </a:lnTo>
                  <a:lnTo>
                    <a:pt x="38" y="383"/>
                  </a:lnTo>
                  <a:lnTo>
                    <a:pt x="38" y="364"/>
                  </a:lnTo>
                  <a:lnTo>
                    <a:pt x="38" y="349"/>
                  </a:lnTo>
                  <a:lnTo>
                    <a:pt x="38" y="335"/>
                  </a:lnTo>
                  <a:lnTo>
                    <a:pt x="38" y="324"/>
                  </a:lnTo>
                  <a:lnTo>
                    <a:pt x="38" y="316"/>
                  </a:lnTo>
                  <a:lnTo>
                    <a:pt x="38" y="310"/>
                  </a:lnTo>
                  <a:lnTo>
                    <a:pt x="38" y="305"/>
                  </a:lnTo>
                  <a:lnTo>
                    <a:pt x="38" y="302"/>
                  </a:lnTo>
                  <a:lnTo>
                    <a:pt x="39" y="300"/>
                  </a:lnTo>
                  <a:lnTo>
                    <a:pt x="39" y="300"/>
                  </a:lnTo>
                  <a:lnTo>
                    <a:pt x="39" y="301"/>
                  </a:lnTo>
                  <a:lnTo>
                    <a:pt x="39" y="302"/>
                  </a:lnTo>
                  <a:lnTo>
                    <a:pt x="39" y="305"/>
                  </a:lnTo>
                  <a:lnTo>
                    <a:pt x="39" y="309"/>
                  </a:lnTo>
                  <a:lnTo>
                    <a:pt x="39" y="313"/>
                  </a:lnTo>
                  <a:lnTo>
                    <a:pt x="39" y="317"/>
                  </a:lnTo>
                  <a:lnTo>
                    <a:pt x="39" y="324"/>
                  </a:lnTo>
                  <a:lnTo>
                    <a:pt x="40" y="331"/>
                  </a:lnTo>
                  <a:lnTo>
                    <a:pt x="40" y="337"/>
                  </a:lnTo>
                  <a:lnTo>
                    <a:pt x="40" y="345"/>
                  </a:lnTo>
                  <a:lnTo>
                    <a:pt x="40" y="354"/>
                  </a:lnTo>
                  <a:lnTo>
                    <a:pt x="40" y="363"/>
                  </a:lnTo>
                  <a:lnTo>
                    <a:pt x="40" y="372"/>
                  </a:lnTo>
                  <a:lnTo>
                    <a:pt x="40" y="329"/>
                  </a:lnTo>
                  <a:lnTo>
                    <a:pt x="40" y="293"/>
                  </a:lnTo>
                  <a:lnTo>
                    <a:pt x="40" y="263"/>
                  </a:lnTo>
                  <a:lnTo>
                    <a:pt x="40" y="238"/>
                  </a:lnTo>
                  <a:lnTo>
                    <a:pt x="41" y="216"/>
                  </a:lnTo>
                  <a:lnTo>
                    <a:pt x="41" y="199"/>
                  </a:lnTo>
                  <a:lnTo>
                    <a:pt x="41" y="184"/>
                  </a:lnTo>
                  <a:lnTo>
                    <a:pt x="41" y="173"/>
                  </a:lnTo>
                  <a:lnTo>
                    <a:pt x="41" y="163"/>
                  </a:lnTo>
                  <a:lnTo>
                    <a:pt x="41" y="155"/>
                  </a:lnTo>
                  <a:lnTo>
                    <a:pt x="41" y="150"/>
                  </a:lnTo>
                  <a:lnTo>
                    <a:pt x="41" y="145"/>
                  </a:lnTo>
                  <a:lnTo>
                    <a:pt x="41" y="143"/>
                  </a:lnTo>
                  <a:lnTo>
                    <a:pt x="43" y="142"/>
                  </a:lnTo>
                  <a:lnTo>
                    <a:pt x="43" y="142"/>
                  </a:lnTo>
                  <a:lnTo>
                    <a:pt x="43" y="143"/>
                  </a:lnTo>
                  <a:lnTo>
                    <a:pt x="43" y="145"/>
                  </a:lnTo>
                  <a:lnTo>
                    <a:pt x="43" y="148"/>
                  </a:lnTo>
                  <a:lnTo>
                    <a:pt x="43" y="152"/>
                  </a:lnTo>
                  <a:lnTo>
                    <a:pt x="43" y="156"/>
                  </a:lnTo>
                  <a:lnTo>
                    <a:pt x="43" y="162"/>
                  </a:lnTo>
                  <a:lnTo>
                    <a:pt x="43" y="169"/>
                  </a:lnTo>
                  <a:lnTo>
                    <a:pt x="44" y="175"/>
                  </a:lnTo>
                  <a:lnTo>
                    <a:pt x="44" y="183"/>
                  </a:lnTo>
                  <a:lnTo>
                    <a:pt x="44" y="191"/>
                  </a:lnTo>
                  <a:lnTo>
                    <a:pt x="44" y="200"/>
                  </a:lnTo>
                  <a:lnTo>
                    <a:pt x="44" y="209"/>
                  </a:lnTo>
                  <a:lnTo>
                    <a:pt x="44" y="219"/>
                  </a:lnTo>
                  <a:lnTo>
                    <a:pt x="44" y="229"/>
                  </a:lnTo>
                  <a:lnTo>
                    <a:pt x="44" y="239"/>
                  </a:lnTo>
                  <a:lnTo>
                    <a:pt x="44" y="250"/>
                  </a:lnTo>
                  <a:lnTo>
                    <a:pt x="44" y="261"/>
                  </a:lnTo>
                  <a:lnTo>
                    <a:pt x="45" y="273"/>
                  </a:lnTo>
                  <a:lnTo>
                    <a:pt x="45" y="284"/>
                  </a:lnTo>
                  <a:lnTo>
                    <a:pt x="45" y="296"/>
                  </a:lnTo>
                  <a:lnTo>
                    <a:pt x="45" y="310"/>
                  </a:lnTo>
                  <a:lnTo>
                    <a:pt x="45" y="323"/>
                  </a:lnTo>
                  <a:lnTo>
                    <a:pt x="45" y="335"/>
                  </a:lnTo>
                  <a:lnTo>
                    <a:pt x="45" y="350"/>
                  </a:lnTo>
                  <a:lnTo>
                    <a:pt x="45" y="363"/>
                  </a:lnTo>
                  <a:lnTo>
                    <a:pt x="45" y="377"/>
                  </a:lnTo>
                  <a:lnTo>
                    <a:pt x="46" y="392"/>
                  </a:lnTo>
                  <a:lnTo>
                    <a:pt x="46" y="406"/>
                  </a:lnTo>
                  <a:lnTo>
                    <a:pt x="46" y="421"/>
                  </a:lnTo>
                  <a:lnTo>
                    <a:pt x="46" y="435"/>
                  </a:lnTo>
                  <a:lnTo>
                    <a:pt x="46" y="451"/>
                  </a:lnTo>
                  <a:lnTo>
                    <a:pt x="46" y="466"/>
                  </a:lnTo>
                  <a:lnTo>
                    <a:pt x="46" y="482"/>
                  </a:lnTo>
                  <a:lnTo>
                    <a:pt x="46" y="497"/>
                  </a:lnTo>
                  <a:lnTo>
                    <a:pt x="46" y="514"/>
                  </a:lnTo>
                  <a:lnTo>
                    <a:pt x="47" y="529"/>
                  </a:lnTo>
                  <a:lnTo>
                    <a:pt x="47" y="546"/>
                  </a:lnTo>
                  <a:lnTo>
                    <a:pt x="47" y="563"/>
                  </a:lnTo>
                  <a:lnTo>
                    <a:pt x="47" y="578"/>
                  </a:lnTo>
                  <a:lnTo>
                    <a:pt x="47" y="596"/>
                  </a:lnTo>
                  <a:lnTo>
                    <a:pt x="47" y="613"/>
                  </a:lnTo>
                  <a:lnTo>
                    <a:pt x="47" y="629"/>
                  </a:lnTo>
                  <a:lnTo>
                    <a:pt x="47" y="647"/>
                  </a:lnTo>
                  <a:lnTo>
                    <a:pt x="47" y="664"/>
                  </a:lnTo>
                  <a:lnTo>
                    <a:pt x="47" y="682"/>
                  </a:lnTo>
                  <a:lnTo>
                    <a:pt x="48" y="699"/>
                  </a:lnTo>
                  <a:lnTo>
                    <a:pt x="48" y="717"/>
                  </a:lnTo>
                  <a:lnTo>
                    <a:pt x="48" y="735"/>
                  </a:lnTo>
                  <a:lnTo>
                    <a:pt x="48" y="753"/>
                  </a:lnTo>
                  <a:lnTo>
                    <a:pt x="48" y="770"/>
                  </a:lnTo>
                  <a:lnTo>
                    <a:pt x="48" y="789"/>
                  </a:lnTo>
                  <a:lnTo>
                    <a:pt x="48" y="807"/>
                  </a:lnTo>
                  <a:lnTo>
                    <a:pt x="48" y="826"/>
                  </a:lnTo>
                  <a:lnTo>
                    <a:pt x="48" y="844"/>
                  </a:lnTo>
                  <a:lnTo>
                    <a:pt x="49" y="863"/>
                  </a:lnTo>
                  <a:lnTo>
                    <a:pt x="49" y="765"/>
                  </a:lnTo>
                  <a:lnTo>
                    <a:pt x="49" y="688"/>
                  </a:lnTo>
                  <a:lnTo>
                    <a:pt x="49" y="627"/>
                  </a:lnTo>
                  <a:lnTo>
                    <a:pt x="49" y="577"/>
                  </a:lnTo>
                  <a:lnTo>
                    <a:pt x="49" y="535"/>
                  </a:lnTo>
                  <a:lnTo>
                    <a:pt x="49" y="501"/>
                  </a:lnTo>
                  <a:lnTo>
                    <a:pt x="49" y="473"/>
                  </a:lnTo>
                  <a:lnTo>
                    <a:pt x="49" y="448"/>
                  </a:lnTo>
                  <a:lnTo>
                    <a:pt x="50" y="428"/>
                  </a:lnTo>
                  <a:lnTo>
                    <a:pt x="50" y="412"/>
                  </a:lnTo>
                  <a:lnTo>
                    <a:pt x="50" y="397"/>
                  </a:lnTo>
                  <a:lnTo>
                    <a:pt x="50" y="386"/>
                  </a:lnTo>
                  <a:lnTo>
                    <a:pt x="50" y="377"/>
                  </a:lnTo>
                  <a:lnTo>
                    <a:pt x="50" y="371"/>
                  </a:lnTo>
                  <a:lnTo>
                    <a:pt x="50" y="365"/>
                  </a:lnTo>
                  <a:lnTo>
                    <a:pt x="50" y="362"/>
                  </a:lnTo>
                  <a:lnTo>
                    <a:pt x="50" y="360"/>
                  </a:lnTo>
                  <a:lnTo>
                    <a:pt x="50" y="359"/>
                  </a:lnTo>
                  <a:lnTo>
                    <a:pt x="51" y="359"/>
                  </a:lnTo>
                  <a:lnTo>
                    <a:pt x="51" y="360"/>
                  </a:lnTo>
                  <a:lnTo>
                    <a:pt x="51" y="362"/>
                  </a:lnTo>
                  <a:lnTo>
                    <a:pt x="51" y="365"/>
                  </a:lnTo>
                  <a:lnTo>
                    <a:pt x="51" y="370"/>
                  </a:lnTo>
                  <a:lnTo>
                    <a:pt x="51" y="375"/>
                  </a:lnTo>
                  <a:lnTo>
                    <a:pt x="51" y="381"/>
                  </a:lnTo>
                  <a:lnTo>
                    <a:pt x="51" y="386"/>
                  </a:lnTo>
                  <a:lnTo>
                    <a:pt x="51" y="394"/>
                  </a:lnTo>
                  <a:lnTo>
                    <a:pt x="53" y="402"/>
                  </a:lnTo>
                  <a:lnTo>
                    <a:pt x="53" y="410"/>
                  </a:lnTo>
                  <a:lnTo>
                    <a:pt x="53" y="418"/>
                  </a:lnTo>
                  <a:lnTo>
                    <a:pt x="53" y="427"/>
                  </a:lnTo>
                  <a:lnTo>
                    <a:pt x="53" y="437"/>
                  </a:lnTo>
                  <a:lnTo>
                    <a:pt x="53" y="447"/>
                  </a:lnTo>
                  <a:lnTo>
                    <a:pt x="53" y="458"/>
                  </a:lnTo>
                  <a:lnTo>
                    <a:pt x="53" y="470"/>
                  </a:lnTo>
                  <a:lnTo>
                    <a:pt x="53" y="481"/>
                  </a:lnTo>
                  <a:lnTo>
                    <a:pt x="54" y="492"/>
                  </a:lnTo>
                  <a:lnTo>
                    <a:pt x="54" y="504"/>
                  </a:lnTo>
                  <a:lnTo>
                    <a:pt x="54" y="516"/>
                  </a:lnTo>
                  <a:lnTo>
                    <a:pt x="54" y="529"/>
                  </a:lnTo>
                  <a:lnTo>
                    <a:pt x="54" y="543"/>
                  </a:lnTo>
                  <a:lnTo>
                    <a:pt x="54" y="556"/>
                  </a:lnTo>
                  <a:lnTo>
                    <a:pt x="54" y="569"/>
                  </a:lnTo>
                  <a:lnTo>
                    <a:pt x="54" y="583"/>
                  </a:lnTo>
                  <a:lnTo>
                    <a:pt x="54" y="597"/>
                  </a:lnTo>
                  <a:lnTo>
                    <a:pt x="54" y="612"/>
                  </a:lnTo>
                  <a:lnTo>
                    <a:pt x="55" y="626"/>
                  </a:lnTo>
                  <a:lnTo>
                    <a:pt x="55" y="641"/>
                  </a:lnTo>
                  <a:lnTo>
                    <a:pt x="55" y="656"/>
                  </a:lnTo>
                  <a:lnTo>
                    <a:pt x="55" y="672"/>
                  </a:lnTo>
                  <a:lnTo>
                    <a:pt x="55" y="687"/>
                  </a:lnTo>
                  <a:lnTo>
                    <a:pt x="55" y="703"/>
                  </a:lnTo>
                  <a:lnTo>
                    <a:pt x="55" y="718"/>
                  </a:lnTo>
                  <a:lnTo>
                    <a:pt x="55" y="734"/>
                  </a:lnTo>
                  <a:lnTo>
                    <a:pt x="55" y="750"/>
                  </a:lnTo>
                  <a:lnTo>
                    <a:pt x="56" y="767"/>
                  </a:lnTo>
                  <a:lnTo>
                    <a:pt x="56" y="783"/>
                  </a:lnTo>
                  <a:lnTo>
                    <a:pt x="56" y="799"/>
                  </a:lnTo>
                  <a:lnTo>
                    <a:pt x="56" y="817"/>
                  </a:lnTo>
                  <a:lnTo>
                    <a:pt x="56" y="834"/>
                  </a:lnTo>
                  <a:lnTo>
                    <a:pt x="56" y="850"/>
                  </a:lnTo>
                  <a:lnTo>
                    <a:pt x="56" y="868"/>
                  </a:lnTo>
                  <a:lnTo>
                    <a:pt x="56" y="885"/>
                  </a:lnTo>
                  <a:lnTo>
                    <a:pt x="56" y="902"/>
                  </a:lnTo>
                  <a:lnTo>
                    <a:pt x="57" y="920"/>
                  </a:lnTo>
                  <a:lnTo>
                    <a:pt x="57" y="810"/>
                  </a:lnTo>
                  <a:lnTo>
                    <a:pt x="57" y="726"/>
                  </a:lnTo>
                  <a:lnTo>
                    <a:pt x="57" y="659"/>
                  </a:lnTo>
                  <a:lnTo>
                    <a:pt x="57" y="606"/>
                  </a:lnTo>
                  <a:lnTo>
                    <a:pt x="57" y="561"/>
                  </a:lnTo>
                  <a:lnTo>
                    <a:pt x="57" y="524"/>
                  </a:lnTo>
                  <a:lnTo>
                    <a:pt x="57" y="493"/>
                  </a:lnTo>
                  <a:lnTo>
                    <a:pt x="57" y="467"/>
                  </a:lnTo>
                  <a:lnTo>
                    <a:pt x="57" y="446"/>
                  </a:lnTo>
                  <a:lnTo>
                    <a:pt x="58" y="427"/>
                  </a:lnTo>
                  <a:lnTo>
                    <a:pt x="58" y="413"/>
                  </a:lnTo>
                  <a:lnTo>
                    <a:pt x="58" y="401"/>
                  </a:lnTo>
                  <a:lnTo>
                    <a:pt x="58" y="391"/>
                  </a:lnTo>
                  <a:lnTo>
                    <a:pt x="58" y="383"/>
                  </a:lnTo>
                  <a:lnTo>
                    <a:pt x="58" y="377"/>
                  </a:lnTo>
                  <a:lnTo>
                    <a:pt x="58" y="373"/>
                  </a:lnTo>
                  <a:lnTo>
                    <a:pt x="58" y="370"/>
                  </a:lnTo>
                  <a:lnTo>
                    <a:pt x="58" y="369"/>
                  </a:lnTo>
                  <a:lnTo>
                    <a:pt x="59" y="369"/>
                  </a:lnTo>
                  <a:lnTo>
                    <a:pt x="59" y="370"/>
                  </a:lnTo>
                  <a:lnTo>
                    <a:pt x="59" y="371"/>
                  </a:lnTo>
                  <a:lnTo>
                    <a:pt x="59" y="374"/>
                  </a:lnTo>
                  <a:lnTo>
                    <a:pt x="59" y="379"/>
                  </a:lnTo>
                  <a:lnTo>
                    <a:pt x="59" y="383"/>
                  </a:lnTo>
                  <a:lnTo>
                    <a:pt x="59" y="388"/>
                  </a:lnTo>
                  <a:lnTo>
                    <a:pt x="59" y="394"/>
                  </a:lnTo>
                  <a:lnTo>
                    <a:pt x="59" y="401"/>
                  </a:lnTo>
                  <a:lnTo>
                    <a:pt x="60" y="408"/>
                  </a:lnTo>
                  <a:lnTo>
                    <a:pt x="60" y="416"/>
                  </a:lnTo>
                  <a:lnTo>
                    <a:pt x="60" y="425"/>
                  </a:lnTo>
                  <a:lnTo>
                    <a:pt x="60" y="434"/>
                  </a:lnTo>
                  <a:lnTo>
                    <a:pt x="60" y="443"/>
                  </a:lnTo>
                  <a:lnTo>
                    <a:pt x="60" y="453"/>
                  </a:lnTo>
                  <a:lnTo>
                    <a:pt x="60" y="464"/>
                  </a:lnTo>
                  <a:lnTo>
                    <a:pt x="60" y="475"/>
                  </a:lnTo>
                  <a:lnTo>
                    <a:pt x="60" y="486"/>
                  </a:lnTo>
                  <a:lnTo>
                    <a:pt x="60" y="497"/>
                  </a:lnTo>
                  <a:lnTo>
                    <a:pt x="61" y="510"/>
                  </a:lnTo>
                  <a:lnTo>
                    <a:pt x="61" y="522"/>
                  </a:lnTo>
                  <a:lnTo>
                    <a:pt x="61" y="534"/>
                  </a:lnTo>
                  <a:lnTo>
                    <a:pt x="61" y="547"/>
                  </a:lnTo>
                  <a:lnTo>
                    <a:pt x="61" y="561"/>
                  </a:lnTo>
                  <a:lnTo>
                    <a:pt x="61" y="574"/>
                  </a:lnTo>
                  <a:lnTo>
                    <a:pt x="61" y="587"/>
                  </a:lnTo>
                  <a:lnTo>
                    <a:pt x="61" y="602"/>
                  </a:lnTo>
                  <a:lnTo>
                    <a:pt x="61" y="616"/>
                  </a:lnTo>
                  <a:lnTo>
                    <a:pt x="63" y="631"/>
                  </a:lnTo>
                  <a:lnTo>
                    <a:pt x="63" y="645"/>
                  </a:lnTo>
                  <a:lnTo>
                    <a:pt x="63" y="659"/>
                  </a:lnTo>
                  <a:lnTo>
                    <a:pt x="63" y="675"/>
                  </a:lnTo>
                  <a:lnTo>
                    <a:pt x="63" y="690"/>
                  </a:lnTo>
                  <a:lnTo>
                    <a:pt x="63" y="617"/>
                  </a:lnTo>
                  <a:lnTo>
                    <a:pt x="63" y="558"/>
                  </a:lnTo>
                  <a:lnTo>
                    <a:pt x="63" y="510"/>
                  </a:lnTo>
                  <a:lnTo>
                    <a:pt x="63" y="470"/>
                  </a:lnTo>
                  <a:lnTo>
                    <a:pt x="64" y="436"/>
                  </a:lnTo>
                  <a:lnTo>
                    <a:pt x="64" y="408"/>
                  </a:lnTo>
                  <a:lnTo>
                    <a:pt x="64" y="385"/>
                  </a:lnTo>
                  <a:lnTo>
                    <a:pt x="64" y="365"/>
                  </a:lnTo>
                  <a:lnTo>
                    <a:pt x="64" y="350"/>
                  </a:lnTo>
                  <a:lnTo>
                    <a:pt x="64" y="336"/>
                  </a:lnTo>
                  <a:lnTo>
                    <a:pt x="64" y="325"/>
                  </a:lnTo>
                  <a:lnTo>
                    <a:pt x="64" y="316"/>
                  </a:lnTo>
                  <a:lnTo>
                    <a:pt x="64" y="310"/>
                  </a:lnTo>
                  <a:lnTo>
                    <a:pt x="64" y="305"/>
                  </a:lnTo>
                  <a:lnTo>
                    <a:pt x="65" y="302"/>
                  </a:lnTo>
                  <a:lnTo>
                    <a:pt x="65" y="300"/>
                  </a:lnTo>
                  <a:lnTo>
                    <a:pt x="65" y="299"/>
                  </a:lnTo>
                  <a:lnTo>
                    <a:pt x="65" y="300"/>
                  </a:lnTo>
                  <a:lnTo>
                    <a:pt x="65" y="301"/>
                  </a:lnTo>
                  <a:lnTo>
                    <a:pt x="65" y="303"/>
                  </a:lnTo>
                  <a:lnTo>
                    <a:pt x="65" y="306"/>
                  </a:lnTo>
                  <a:lnTo>
                    <a:pt x="65" y="311"/>
                  </a:lnTo>
                  <a:lnTo>
                    <a:pt x="65" y="316"/>
                  </a:lnTo>
                  <a:lnTo>
                    <a:pt x="66" y="322"/>
                  </a:lnTo>
                  <a:lnTo>
                    <a:pt x="66" y="329"/>
                  </a:lnTo>
                  <a:lnTo>
                    <a:pt x="66" y="335"/>
                  </a:lnTo>
                  <a:lnTo>
                    <a:pt x="66" y="343"/>
                  </a:lnTo>
                  <a:lnTo>
                    <a:pt x="66" y="352"/>
                  </a:lnTo>
                  <a:lnTo>
                    <a:pt x="66" y="361"/>
                  </a:lnTo>
                  <a:lnTo>
                    <a:pt x="66" y="370"/>
                  </a:lnTo>
                  <a:lnTo>
                    <a:pt x="66" y="380"/>
                  </a:lnTo>
                  <a:lnTo>
                    <a:pt x="66" y="390"/>
                  </a:lnTo>
                  <a:lnTo>
                    <a:pt x="67" y="401"/>
                  </a:lnTo>
                  <a:lnTo>
                    <a:pt x="67" y="412"/>
                  </a:lnTo>
                  <a:lnTo>
                    <a:pt x="67" y="423"/>
                  </a:lnTo>
                  <a:lnTo>
                    <a:pt x="67" y="435"/>
                  </a:lnTo>
                  <a:lnTo>
                    <a:pt x="67" y="447"/>
                  </a:lnTo>
                  <a:lnTo>
                    <a:pt x="67" y="460"/>
                  </a:lnTo>
                  <a:lnTo>
                    <a:pt x="67" y="472"/>
                  </a:lnTo>
                  <a:lnTo>
                    <a:pt x="67" y="485"/>
                  </a:lnTo>
                  <a:lnTo>
                    <a:pt x="67" y="498"/>
                  </a:lnTo>
                  <a:lnTo>
                    <a:pt x="67" y="512"/>
                  </a:lnTo>
                  <a:lnTo>
                    <a:pt x="68" y="526"/>
                  </a:lnTo>
                  <a:lnTo>
                    <a:pt x="68" y="541"/>
                  </a:lnTo>
                  <a:lnTo>
                    <a:pt x="68" y="555"/>
                  </a:lnTo>
                  <a:lnTo>
                    <a:pt x="68" y="569"/>
                  </a:lnTo>
                  <a:lnTo>
                    <a:pt x="68" y="584"/>
                  </a:lnTo>
                  <a:lnTo>
                    <a:pt x="68" y="599"/>
                  </a:lnTo>
                  <a:lnTo>
                    <a:pt x="68" y="614"/>
                  </a:lnTo>
                  <a:lnTo>
                    <a:pt x="68" y="629"/>
                  </a:lnTo>
                  <a:lnTo>
                    <a:pt x="68" y="646"/>
                  </a:lnTo>
                  <a:lnTo>
                    <a:pt x="69" y="662"/>
                  </a:lnTo>
                  <a:lnTo>
                    <a:pt x="69" y="677"/>
                  </a:lnTo>
                  <a:lnTo>
                    <a:pt x="69" y="694"/>
                  </a:lnTo>
                  <a:lnTo>
                    <a:pt x="69" y="710"/>
                  </a:lnTo>
                  <a:lnTo>
                    <a:pt x="69" y="726"/>
                  </a:lnTo>
                  <a:lnTo>
                    <a:pt x="69" y="743"/>
                  </a:lnTo>
                  <a:lnTo>
                    <a:pt x="69" y="760"/>
                  </a:lnTo>
                  <a:lnTo>
                    <a:pt x="69" y="777"/>
                  </a:lnTo>
                  <a:lnTo>
                    <a:pt x="69" y="794"/>
                  </a:lnTo>
                  <a:lnTo>
                    <a:pt x="70" y="706"/>
                  </a:lnTo>
                  <a:lnTo>
                    <a:pt x="70" y="637"/>
                  </a:lnTo>
                  <a:lnTo>
                    <a:pt x="70" y="582"/>
                  </a:lnTo>
                  <a:lnTo>
                    <a:pt x="70" y="535"/>
                  </a:lnTo>
                  <a:lnTo>
                    <a:pt x="70" y="497"/>
                  </a:lnTo>
                  <a:lnTo>
                    <a:pt x="70" y="465"/>
                  </a:lnTo>
                  <a:lnTo>
                    <a:pt x="70" y="438"/>
                  </a:lnTo>
                  <a:lnTo>
                    <a:pt x="70" y="416"/>
                  </a:lnTo>
                  <a:lnTo>
                    <a:pt x="70" y="398"/>
                  </a:lnTo>
                  <a:lnTo>
                    <a:pt x="70" y="383"/>
                  </a:lnTo>
                  <a:lnTo>
                    <a:pt x="71" y="370"/>
                  </a:lnTo>
                  <a:lnTo>
                    <a:pt x="71" y="360"/>
                  </a:lnTo>
                  <a:lnTo>
                    <a:pt x="71" y="352"/>
                  </a:lnTo>
                  <a:lnTo>
                    <a:pt x="71" y="345"/>
                  </a:lnTo>
                  <a:lnTo>
                    <a:pt x="71" y="341"/>
                  </a:lnTo>
                  <a:lnTo>
                    <a:pt x="71" y="337"/>
                  </a:lnTo>
                  <a:lnTo>
                    <a:pt x="71" y="336"/>
                  </a:lnTo>
                  <a:lnTo>
                    <a:pt x="71" y="336"/>
                  </a:lnTo>
                  <a:lnTo>
                    <a:pt x="71" y="336"/>
                  </a:lnTo>
                  <a:lnTo>
                    <a:pt x="73" y="339"/>
                  </a:lnTo>
                  <a:lnTo>
                    <a:pt x="73" y="341"/>
                  </a:lnTo>
                  <a:lnTo>
                    <a:pt x="73" y="345"/>
                  </a:lnTo>
                  <a:lnTo>
                    <a:pt x="73" y="350"/>
                  </a:lnTo>
                  <a:lnTo>
                    <a:pt x="73" y="355"/>
                  </a:lnTo>
                  <a:lnTo>
                    <a:pt x="73" y="361"/>
                  </a:lnTo>
                  <a:lnTo>
                    <a:pt x="73" y="367"/>
                  </a:lnTo>
                  <a:lnTo>
                    <a:pt x="73" y="375"/>
                  </a:lnTo>
                  <a:lnTo>
                    <a:pt x="73" y="383"/>
                  </a:lnTo>
                  <a:lnTo>
                    <a:pt x="74" y="391"/>
                  </a:lnTo>
                  <a:lnTo>
                    <a:pt x="74" y="400"/>
                  </a:lnTo>
                  <a:lnTo>
                    <a:pt x="74" y="410"/>
                  </a:lnTo>
                  <a:lnTo>
                    <a:pt x="74" y="420"/>
                  </a:lnTo>
                  <a:lnTo>
                    <a:pt x="74" y="430"/>
                  </a:lnTo>
                  <a:lnTo>
                    <a:pt x="74" y="441"/>
                  </a:lnTo>
                  <a:lnTo>
                    <a:pt x="74" y="452"/>
                  </a:lnTo>
                  <a:lnTo>
                    <a:pt x="74" y="463"/>
                  </a:lnTo>
                  <a:lnTo>
                    <a:pt x="74" y="475"/>
                  </a:lnTo>
                  <a:lnTo>
                    <a:pt x="74" y="487"/>
                  </a:lnTo>
                  <a:lnTo>
                    <a:pt x="75" y="500"/>
                  </a:lnTo>
                  <a:lnTo>
                    <a:pt x="75" y="513"/>
                  </a:lnTo>
                  <a:lnTo>
                    <a:pt x="75" y="526"/>
                  </a:lnTo>
                  <a:lnTo>
                    <a:pt x="75" y="539"/>
                  </a:lnTo>
                  <a:lnTo>
                    <a:pt x="75" y="553"/>
                  </a:lnTo>
                  <a:lnTo>
                    <a:pt x="75" y="567"/>
                  </a:lnTo>
                  <a:lnTo>
                    <a:pt x="75" y="581"/>
                  </a:lnTo>
                  <a:lnTo>
                    <a:pt x="75" y="596"/>
                  </a:lnTo>
                  <a:lnTo>
                    <a:pt x="75" y="611"/>
                  </a:lnTo>
                  <a:lnTo>
                    <a:pt x="76" y="625"/>
                  </a:lnTo>
                  <a:lnTo>
                    <a:pt x="76" y="559"/>
                  </a:lnTo>
                  <a:lnTo>
                    <a:pt x="76" y="507"/>
                  </a:lnTo>
                  <a:lnTo>
                    <a:pt x="76" y="464"/>
                  </a:lnTo>
                  <a:lnTo>
                    <a:pt x="76" y="427"/>
                  </a:lnTo>
                  <a:lnTo>
                    <a:pt x="76" y="397"/>
                  </a:lnTo>
                  <a:lnTo>
                    <a:pt x="76" y="372"/>
                  </a:lnTo>
                  <a:lnTo>
                    <a:pt x="76" y="351"/>
                  </a:lnTo>
                  <a:lnTo>
                    <a:pt x="76" y="333"/>
                  </a:lnTo>
                  <a:lnTo>
                    <a:pt x="76" y="319"/>
                  </a:lnTo>
                  <a:lnTo>
                    <a:pt x="77" y="306"/>
                  </a:lnTo>
                  <a:lnTo>
                    <a:pt x="77" y="296"/>
                  </a:lnTo>
                  <a:lnTo>
                    <a:pt x="77" y="289"/>
                  </a:lnTo>
                  <a:lnTo>
                    <a:pt x="77" y="283"/>
                  </a:lnTo>
                  <a:lnTo>
                    <a:pt x="77" y="280"/>
                  </a:lnTo>
                  <a:lnTo>
                    <a:pt x="77" y="276"/>
                  </a:lnTo>
                  <a:lnTo>
                    <a:pt x="77" y="275"/>
                  </a:lnTo>
                  <a:lnTo>
                    <a:pt x="77" y="275"/>
                  </a:lnTo>
                  <a:lnTo>
                    <a:pt x="77" y="276"/>
                  </a:lnTo>
                  <a:lnTo>
                    <a:pt x="78" y="279"/>
                  </a:lnTo>
                  <a:lnTo>
                    <a:pt x="78" y="282"/>
                  </a:lnTo>
                  <a:lnTo>
                    <a:pt x="78" y="285"/>
                  </a:lnTo>
                  <a:lnTo>
                    <a:pt x="78" y="290"/>
                  </a:lnTo>
                  <a:lnTo>
                    <a:pt x="78" y="295"/>
                  </a:lnTo>
                  <a:lnTo>
                    <a:pt x="78" y="302"/>
                  </a:lnTo>
                  <a:lnTo>
                    <a:pt x="78" y="309"/>
                  </a:lnTo>
                  <a:lnTo>
                    <a:pt x="78" y="316"/>
                  </a:lnTo>
                  <a:lnTo>
                    <a:pt x="78" y="324"/>
                  </a:lnTo>
                  <a:lnTo>
                    <a:pt x="79" y="333"/>
                  </a:lnTo>
                  <a:lnTo>
                    <a:pt x="79" y="342"/>
                  </a:lnTo>
                  <a:lnTo>
                    <a:pt x="79" y="351"/>
                  </a:lnTo>
                  <a:lnTo>
                    <a:pt x="79" y="362"/>
                  </a:lnTo>
                  <a:lnTo>
                    <a:pt x="79" y="372"/>
                  </a:lnTo>
                  <a:lnTo>
                    <a:pt x="79" y="383"/>
                  </a:lnTo>
                  <a:lnTo>
                    <a:pt x="79" y="394"/>
                  </a:lnTo>
                  <a:lnTo>
                    <a:pt x="79" y="405"/>
                  </a:lnTo>
                  <a:lnTo>
                    <a:pt x="79" y="417"/>
                  </a:lnTo>
                  <a:lnTo>
                    <a:pt x="79" y="430"/>
                  </a:lnTo>
                  <a:lnTo>
                    <a:pt x="80" y="443"/>
                  </a:lnTo>
                  <a:lnTo>
                    <a:pt x="80" y="455"/>
                  </a:lnTo>
                  <a:lnTo>
                    <a:pt x="80" y="468"/>
                  </a:lnTo>
                  <a:lnTo>
                    <a:pt x="80" y="482"/>
                  </a:lnTo>
                  <a:lnTo>
                    <a:pt x="80" y="496"/>
                  </a:lnTo>
                  <a:lnTo>
                    <a:pt x="80" y="510"/>
                  </a:lnTo>
                  <a:lnTo>
                    <a:pt x="80" y="524"/>
                  </a:lnTo>
                  <a:lnTo>
                    <a:pt x="80" y="538"/>
                  </a:lnTo>
                  <a:lnTo>
                    <a:pt x="80" y="554"/>
                  </a:lnTo>
                  <a:lnTo>
                    <a:pt x="81" y="568"/>
                  </a:lnTo>
                  <a:lnTo>
                    <a:pt x="81" y="584"/>
                  </a:lnTo>
                  <a:lnTo>
                    <a:pt x="81" y="599"/>
                  </a:lnTo>
                  <a:lnTo>
                    <a:pt x="81" y="615"/>
                  </a:lnTo>
                  <a:lnTo>
                    <a:pt x="81" y="631"/>
                  </a:lnTo>
                  <a:lnTo>
                    <a:pt x="81" y="646"/>
                  </a:lnTo>
                  <a:lnTo>
                    <a:pt x="81" y="663"/>
                  </a:lnTo>
                  <a:lnTo>
                    <a:pt x="81" y="678"/>
                  </a:lnTo>
                  <a:lnTo>
                    <a:pt x="81" y="695"/>
                  </a:lnTo>
                  <a:lnTo>
                    <a:pt x="83" y="712"/>
                  </a:lnTo>
                  <a:lnTo>
                    <a:pt x="83" y="728"/>
                  </a:lnTo>
                  <a:lnTo>
                    <a:pt x="83" y="745"/>
                  </a:lnTo>
                  <a:lnTo>
                    <a:pt x="83" y="763"/>
                  </a:lnTo>
                  <a:lnTo>
                    <a:pt x="83" y="779"/>
                  </a:lnTo>
                  <a:lnTo>
                    <a:pt x="83" y="797"/>
                  </a:lnTo>
                  <a:lnTo>
                    <a:pt x="83" y="815"/>
                  </a:lnTo>
                  <a:lnTo>
                    <a:pt x="83" y="831"/>
                  </a:lnTo>
                  <a:lnTo>
                    <a:pt x="83" y="849"/>
                  </a:lnTo>
                  <a:lnTo>
                    <a:pt x="83" y="867"/>
                  </a:lnTo>
                  <a:lnTo>
                    <a:pt x="84" y="886"/>
                  </a:lnTo>
                  <a:lnTo>
                    <a:pt x="84" y="904"/>
                  </a:lnTo>
                  <a:lnTo>
                    <a:pt x="84" y="921"/>
                  </a:lnTo>
                  <a:lnTo>
                    <a:pt x="84" y="940"/>
                  </a:lnTo>
                  <a:lnTo>
                    <a:pt x="84" y="958"/>
                  </a:lnTo>
                  <a:lnTo>
                    <a:pt x="84" y="977"/>
                  </a:lnTo>
                  <a:lnTo>
                    <a:pt x="84" y="995"/>
                  </a:lnTo>
                  <a:lnTo>
                    <a:pt x="84" y="1014"/>
                  </a:lnTo>
                  <a:lnTo>
                    <a:pt x="84" y="1032"/>
                  </a:lnTo>
                  <a:lnTo>
                    <a:pt x="85" y="1051"/>
                  </a:lnTo>
                  <a:lnTo>
                    <a:pt x="85" y="1070"/>
                  </a:lnTo>
                  <a:lnTo>
                    <a:pt x="85" y="1089"/>
                  </a:lnTo>
                  <a:lnTo>
                    <a:pt x="85" y="1109"/>
                  </a:lnTo>
                  <a:lnTo>
                    <a:pt x="85" y="1128"/>
                  </a:lnTo>
                  <a:lnTo>
                    <a:pt x="85" y="1147"/>
                  </a:lnTo>
                  <a:lnTo>
                    <a:pt x="85" y="1167"/>
                  </a:lnTo>
                  <a:lnTo>
                    <a:pt x="85" y="1186"/>
                  </a:lnTo>
                  <a:lnTo>
                    <a:pt x="85" y="1206"/>
                  </a:lnTo>
                  <a:lnTo>
                    <a:pt x="86" y="1224"/>
                  </a:lnTo>
                  <a:lnTo>
                    <a:pt x="86" y="1045"/>
                  </a:lnTo>
                  <a:lnTo>
                    <a:pt x="86" y="918"/>
                  </a:lnTo>
                  <a:lnTo>
                    <a:pt x="86" y="823"/>
                  </a:lnTo>
                  <a:lnTo>
                    <a:pt x="86" y="748"/>
                  </a:lnTo>
                  <a:lnTo>
                    <a:pt x="86" y="688"/>
                  </a:lnTo>
                  <a:lnTo>
                    <a:pt x="86" y="639"/>
                  </a:lnTo>
                  <a:lnTo>
                    <a:pt x="86" y="598"/>
                  </a:lnTo>
                  <a:lnTo>
                    <a:pt x="86" y="565"/>
                  </a:lnTo>
                  <a:lnTo>
                    <a:pt x="86" y="537"/>
                  </a:lnTo>
                  <a:lnTo>
                    <a:pt x="87" y="514"/>
                  </a:lnTo>
                  <a:lnTo>
                    <a:pt x="87" y="494"/>
                  </a:lnTo>
                  <a:lnTo>
                    <a:pt x="87" y="477"/>
                  </a:lnTo>
                  <a:lnTo>
                    <a:pt x="87" y="464"/>
                  </a:lnTo>
                  <a:lnTo>
                    <a:pt x="87" y="453"/>
                  </a:lnTo>
                  <a:lnTo>
                    <a:pt x="87" y="444"/>
                  </a:lnTo>
                  <a:lnTo>
                    <a:pt x="87" y="437"/>
                  </a:lnTo>
                  <a:lnTo>
                    <a:pt x="87" y="432"/>
                  </a:lnTo>
                  <a:lnTo>
                    <a:pt x="87" y="428"/>
                  </a:lnTo>
                  <a:lnTo>
                    <a:pt x="88" y="426"/>
                  </a:lnTo>
                  <a:lnTo>
                    <a:pt x="88" y="426"/>
                  </a:lnTo>
                  <a:lnTo>
                    <a:pt x="88" y="426"/>
                  </a:lnTo>
                  <a:lnTo>
                    <a:pt x="88" y="427"/>
                  </a:lnTo>
                  <a:lnTo>
                    <a:pt x="88" y="430"/>
                  </a:lnTo>
                  <a:lnTo>
                    <a:pt x="88" y="434"/>
                  </a:lnTo>
                  <a:lnTo>
                    <a:pt x="88" y="437"/>
                  </a:lnTo>
                  <a:lnTo>
                    <a:pt x="88" y="443"/>
                  </a:lnTo>
                  <a:lnTo>
                    <a:pt x="88" y="448"/>
                  </a:lnTo>
                  <a:lnTo>
                    <a:pt x="89" y="455"/>
                  </a:lnTo>
                  <a:lnTo>
                    <a:pt x="89" y="462"/>
                  </a:lnTo>
                  <a:lnTo>
                    <a:pt x="89" y="470"/>
                  </a:lnTo>
                  <a:lnTo>
                    <a:pt x="89" y="478"/>
                  </a:lnTo>
                  <a:lnTo>
                    <a:pt x="89" y="487"/>
                  </a:lnTo>
                  <a:lnTo>
                    <a:pt x="89" y="496"/>
                  </a:lnTo>
                  <a:lnTo>
                    <a:pt x="89" y="506"/>
                  </a:lnTo>
                  <a:lnTo>
                    <a:pt x="89" y="516"/>
                  </a:lnTo>
                  <a:lnTo>
                    <a:pt x="89" y="527"/>
                  </a:lnTo>
                  <a:lnTo>
                    <a:pt x="89" y="537"/>
                  </a:lnTo>
                  <a:lnTo>
                    <a:pt x="90" y="549"/>
                  </a:lnTo>
                  <a:lnTo>
                    <a:pt x="90" y="561"/>
                  </a:lnTo>
                  <a:lnTo>
                    <a:pt x="90" y="573"/>
                  </a:lnTo>
                  <a:lnTo>
                    <a:pt x="90" y="585"/>
                  </a:lnTo>
                  <a:lnTo>
                    <a:pt x="90" y="598"/>
                  </a:lnTo>
                  <a:lnTo>
                    <a:pt x="90" y="612"/>
                  </a:lnTo>
                  <a:lnTo>
                    <a:pt x="90" y="625"/>
                  </a:lnTo>
                  <a:lnTo>
                    <a:pt x="90" y="638"/>
                  </a:lnTo>
                  <a:lnTo>
                    <a:pt x="90" y="653"/>
                  </a:lnTo>
                  <a:lnTo>
                    <a:pt x="91" y="666"/>
                  </a:lnTo>
                  <a:lnTo>
                    <a:pt x="91" y="680"/>
                  </a:lnTo>
                  <a:lnTo>
                    <a:pt x="91" y="695"/>
                  </a:lnTo>
                  <a:lnTo>
                    <a:pt x="91" y="710"/>
                  </a:lnTo>
                  <a:lnTo>
                    <a:pt x="91" y="725"/>
                  </a:lnTo>
                  <a:lnTo>
                    <a:pt x="91" y="740"/>
                  </a:lnTo>
                  <a:lnTo>
                    <a:pt x="91" y="756"/>
                  </a:lnTo>
                  <a:lnTo>
                    <a:pt x="91" y="673"/>
                  </a:lnTo>
                  <a:lnTo>
                    <a:pt x="91" y="607"/>
                  </a:lnTo>
                  <a:lnTo>
                    <a:pt x="93" y="554"/>
                  </a:lnTo>
                  <a:lnTo>
                    <a:pt x="93" y="510"/>
                  </a:lnTo>
                  <a:lnTo>
                    <a:pt x="93" y="473"/>
                  </a:lnTo>
                  <a:lnTo>
                    <a:pt x="93" y="443"/>
                  </a:lnTo>
                  <a:lnTo>
                    <a:pt x="93" y="417"/>
                  </a:lnTo>
                  <a:lnTo>
                    <a:pt x="93" y="395"/>
                  </a:lnTo>
                  <a:lnTo>
                    <a:pt x="93" y="377"/>
                  </a:lnTo>
                  <a:lnTo>
                    <a:pt x="93" y="363"/>
                  </a:lnTo>
                  <a:lnTo>
                    <a:pt x="93" y="351"/>
                  </a:lnTo>
                  <a:lnTo>
                    <a:pt x="93" y="341"/>
                  </a:lnTo>
                  <a:lnTo>
                    <a:pt x="94" y="333"/>
                  </a:lnTo>
                  <a:lnTo>
                    <a:pt x="94" y="327"/>
                  </a:lnTo>
                  <a:lnTo>
                    <a:pt x="94" y="323"/>
                  </a:lnTo>
                  <a:lnTo>
                    <a:pt x="94" y="321"/>
                  </a:lnTo>
                  <a:lnTo>
                    <a:pt x="94" y="320"/>
                  </a:lnTo>
                  <a:lnTo>
                    <a:pt x="94" y="320"/>
                  </a:lnTo>
                  <a:lnTo>
                    <a:pt x="94" y="320"/>
                  </a:lnTo>
                  <a:lnTo>
                    <a:pt x="94" y="322"/>
                  </a:lnTo>
                  <a:lnTo>
                    <a:pt x="94" y="325"/>
                  </a:lnTo>
                  <a:lnTo>
                    <a:pt x="95" y="329"/>
                  </a:lnTo>
                  <a:lnTo>
                    <a:pt x="95" y="334"/>
                  </a:lnTo>
                  <a:lnTo>
                    <a:pt x="95" y="340"/>
                  </a:lnTo>
                  <a:lnTo>
                    <a:pt x="95" y="345"/>
                  </a:lnTo>
                  <a:lnTo>
                    <a:pt x="95" y="352"/>
                  </a:lnTo>
                  <a:lnTo>
                    <a:pt x="95" y="360"/>
                  </a:lnTo>
                  <a:lnTo>
                    <a:pt x="95" y="367"/>
                  </a:lnTo>
                  <a:lnTo>
                    <a:pt x="95" y="376"/>
                  </a:lnTo>
                  <a:lnTo>
                    <a:pt x="95" y="385"/>
                  </a:lnTo>
                  <a:lnTo>
                    <a:pt x="96" y="395"/>
                  </a:lnTo>
                  <a:lnTo>
                    <a:pt x="96" y="405"/>
                  </a:lnTo>
                  <a:lnTo>
                    <a:pt x="96" y="415"/>
                  </a:lnTo>
                  <a:lnTo>
                    <a:pt x="96" y="426"/>
                  </a:lnTo>
                  <a:lnTo>
                    <a:pt x="96" y="437"/>
                  </a:lnTo>
                  <a:lnTo>
                    <a:pt x="96" y="448"/>
                  </a:lnTo>
                  <a:lnTo>
                    <a:pt x="96" y="461"/>
                  </a:lnTo>
                  <a:lnTo>
                    <a:pt x="96" y="473"/>
                  </a:lnTo>
                  <a:lnTo>
                    <a:pt x="96" y="486"/>
                  </a:lnTo>
                  <a:lnTo>
                    <a:pt x="96" y="498"/>
                  </a:lnTo>
                  <a:lnTo>
                    <a:pt x="97" y="512"/>
                  </a:lnTo>
                  <a:lnTo>
                    <a:pt x="97" y="525"/>
                  </a:lnTo>
                  <a:lnTo>
                    <a:pt x="97" y="539"/>
                  </a:lnTo>
                  <a:lnTo>
                    <a:pt x="97" y="553"/>
                  </a:lnTo>
                  <a:lnTo>
                    <a:pt x="97" y="567"/>
                  </a:lnTo>
                  <a:lnTo>
                    <a:pt x="97" y="582"/>
                  </a:lnTo>
                  <a:lnTo>
                    <a:pt x="97" y="597"/>
                  </a:lnTo>
                  <a:lnTo>
                    <a:pt x="97" y="612"/>
                  </a:lnTo>
                  <a:lnTo>
                    <a:pt x="97" y="627"/>
                  </a:lnTo>
                  <a:lnTo>
                    <a:pt x="98" y="643"/>
                  </a:lnTo>
                  <a:lnTo>
                    <a:pt x="98" y="658"/>
                  </a:lnTo>
                  <a:lnTo>
                    <a:pt x="98" y="674"/>
                  </a:lnTo>
                  <a:lnTo>
                    <a:pt x="98" y="689"/>
                  </a:lnTo>
                  <a:lnTo>
                    <a:pt x="98" y="706"/>
                  </a:lnTo>
                  <a:lnTo>
                    <a:pt x="98" y="631"/>
                  </a:lnTo>
                  <a:lnTo>
                    <a:pt x="98" y="571"/>
                  </a:lnTo>
                  <a:lnTo>
                    <a:pt x="98" y="522"/>
                  </a:lnTo>
                  <a:lnTo>
                    <a:pt x="98" y="481"/>
                  </a:lnTo>
                  <a:lnTo>
                    <a:pt x="99" y="447"/>
                  </a:lnTo>
                  <a:lnTo>
                    <a:pt x="99" y="418"/>
                  </a:lnTo>
                  <a:lnTo>
                    <a:pt x="99" y="395"/>
                  </a:lnTo>
                  <a:lnTo>
                    <a:pt x="99" y="375"/>
                  </a:lnTo>
                  <a:lnTo>
                    <a:pt x="99" y="359"/>
                  </a:lnTo>
                  <a:lnTo>
                    <a:pt x="99" y="345"/>
                  </a:lnTo>
                  <a:lnTo>
                    <a:pt x="99" y="334"/>
                  </a:lnTo>
                  <a:lnTo>
                    <a:pt x="99" y="325"/>
                  </a:lnTo>
                  <a:lnTo>
                    <a:pt x="99" y="319"/>
                  </a:lnTo>
                  <a:lnTo>
                    <a:pt x="99" y="313"/>
                  </a:lnTo>
                  <a:lnTo>
                    <a:pt x="100" y="310"/>
                  </a:lnTo>
                  <a:lnTo>
                    <a:pt x="100" y="307"/>
                  </a:lnTo>
                  <a:lnTo>
                    <a:pt x="100" y="306"/>
                  </a:lnTo>
                  <a:lnTo>
                    <a:pt x="100" y="307"/>
                  </a:lnTo>
                  <a:lnTo>
                    <a:pt x="100" y="309"/>
                  </a:lnTo>
                  <a:lnTo>
                    <a:pt x="100" y="311"/>
                  </a:lnTo>
                  <a:lnTo>
                    <a:pt x="100" y="314"/>
                  </a:lnTo>
                  <a:lnTo>
                    <a:pt x="100" y="319"/>
                  </a:lnTo>
                  <a:lnTo>
                    <a:pt x="100" y="323"/>
                  </a:lnTo>
                  <a:lnTo>
                    <a:pt x="101" y="330"/>
                  </a:lnTo>
                  <a:lnTo>
                    <a:pt x="101" y="335"/>
                  </a:lnTo>
                  <a:lnTo>
                    <a:pt x="101" y="343"/>
                  </a:lnTo>
                  <a:lnTo>
                    <a:pt x="101" y="351"/>
                  </a:lnTo>
                  <a:lnTo>
                    <a:pt x="101" y="359"/>
                  </a:lnTo>
                  <a:lnTo>
                    <a:pt x="101" y="367"/>
                  </a:lnTo>
                  <a:lnTo>
                    <a:pt x="101" y="376"/>
                  </a:lnTo>
                  <a:lnTo>
                    <a:pt x="101" y="386"/>
                  </a:lnTo>
                  <a:lnTo>
                    <a:pt x="101" y="396"/>
                  </a:lnTo>
                  <a:lnTo>
                    <a:pt x="103" y="407"/>
                  </a:lnTo>
                  <a:lnTo>
                    <a:pt x="103" y="418"/>
                  </a:lnTo>
                  <a:lnTo>
                    <a:pt x="103" y="430"/>
                  </a:lnTo>
                  <a:lnTo>
                    <a:pt x="103" y="442"/>
                  </a:lnTo>
                  <a:lnTo>
                    <a:pt x="103" y="454"/>
                  </a:lnTo>
                  <a:lnTo>
                    <a:pt x="103" y="466"/>
                  </a:lnTo>
                  <a:lnTo>
                    <a:pt x="103" y="478"/>
                  </a:lnTo>
                  <a:lnTo>
                    <a:pt x="103" y="492"/>
                  </a:lnTo>
                  <a:lnTo>
                    <a:pt x="103" y="505"/>
                  </a:lnTo>
                  <a:lnTo>
                    <a:pt x="103" y="518"/>
                  </a:lnTo>
                  <a:lnTo>
                    <a:pt x="104" y="533"/>
                  </a:lnTo>
                  <a:lnTo>
                    <a:pt x="104" y="547"/>
                  </a:lnTo>
                  <a:lnTo>
                    <a:pt x="104" y="561"/>
                  </a:lnTo>
                  <a:lnTo>
                    <a:pt x="104" y="576"/>
                  </a:lnTo>
                  <a:lnTo>
                    <a:pt x="104" y="591"/>
                  </a:lnTo>
                  <a:lnTo>
                    <a:pt x="104" y="606"/>
                  </a:lnTo>
                  <a:lnTo>
                    <a:pt x="104" y="621"/>
                  </a:lnTo>
                  <a:lnTo>
                    <a:pt x="104" y="636"/>
                  </a:lnTo>
                  <a:lnTo>
                    <a:pt x="104" y="652"/>
                  </a:lnTo>
                  <a:lnTo>
                    <a:pt x="105" y="668"/>
                  </a:lnTo>
                  <a:lnTo>
                    <a:pt x="105" y="684"/>
                  </a:lnTo>
                  <a:lnTo>
                    <a:pt x="105" y="699"/>
                  </a:lnTo>
                  <a:lnTo>
                    <a:pt x="105" y="716"/>
                  </a:lnTo>
                  <a:lnTo>
                    <a:pt x="105" y="733"/>
                  </a:lnTo>
                  <a:lnTo>
                    <a:pt x="105" y="749"/>
                  </a:lnTo>
                  <a:lnTo>
                    <a:pt x="105" y="766"/>
                  </a:lnTo>
                  <a:lnTo>
                    <a:pt x="105" y="783"/>
                  </a:lnTo>
                  <a:lnTo>
                    <a:pt x="105" y="800"/>
                  </a:lnTo>
                  <a:lnTo>
                    <a:pt x="106" y="817"/>
                  </a:lnTo>
                  <a:lnTo>
                    <a:pt x="106" y="835"/>
                  </a:lnTo>
                  <a:lnTo>
                    <a:pt x="106" y="853"/>
                  </a:lnTo>
                  <a:lnTo>
                    <a:pt x="106" y="870"/>
                  </a:lnTo>
                  <a:lnTo>
                    <a:pt x="106" y="888"/>
                  </a:lnTo>
                  <a:lnTo>
                    <a:pt x="106" y="906"/>
                  </a:lnTo>
                  <a:lnTo>
                    <a:pt x="106" y="924"/>
                  </a:lnTo>
                  <a:lnTo>
                    <a:pt x="106" y="941"/>
                  </a:lnTo>
                  <a:lnTo>
                    <a:pt x="106" y="960"/>
                  </a:lnTo>
                  <a:lnTo>
                    <a:pt x="106" y="978"/>
                  </a:lnTo>
                  <a:lnTo>
                    <a:pt x="107" y="997"/>
                  </a:lnTo>
                  <a:lnTo>
                    <a:pt x="107" y="1015"/>
                  </a:lnTo>
                  <a:lnTo>
                    <a:pt x="107" y="1033"/>
                  </a:lnTo>
                  <a:lnTo>
                    <a:pt x="107" y="1052"/>
                  </a:lnTo>
                  <a:lnTo>
                    <a:pt x="107" y="1071"/>
                  </a:lnTo>
                  <a:lnTo>
                    <a:pt x="107" y="1090"/>
                  </a:lnTo>
                  <a:lnTo>
                    <a:pt x="107" y="1109"/>
                  </a:lnTo>
                  <a:lnTo>
                    <a:pt x="107" y="1128"/>
                  </a:lnTo>
                  <a:lnTo>
                    <a:pt x="107" y="1147"/>
                  </a:lnTo>
                  <a:lnTo>
                    <a:pt x="108" y="1167"/>
                  </a:lnTo>
                  <a:lnTo>
                    <a:pt x="108" y="1186"/>
                  </a:lnTo>
                  <a:lnTo>
                    <a:pt x="108" y="1204"/>
                  </a:lnTo>
                  <a:lnTo>
                    <a:pt x="108" y="1224"/>
                  </a:lnTo>
                  <a:lnTo>
                    <a:pt x="108" y="1244"/>
                  </a:lnTo>
                  <a:lnTo>
                    <a:pt x="108" y="1263"/>
                  </a:lnTo>
                  <a:lnTo>
                    <a:pt x="108" y="1283"/>
                  </a:lnTo>
                  <a:lnTo>
                    <a:pt x="108" y="1303"/>
                  </a:lnTo>
                  <a:lnTo>
                    <a:pt x="108" y="1323"/>
                  </a:lnTo>
                  <a:lnTo>
                    <a:pt x="109" y="1342"/>
                  </a:lnTo>
                  <a:lnTo>
                    <a:pt x="109" y="1362"/>
                  </a:lnTo>
                  <a:lnTo>
                    <a:pt x="109" y="1140"/>
                  </a:lnTo>
                  <a:lnTo>
                    <a:pt x="109" y="991"/>
                  </a:lnTo>
                  <a:lnTo>
                    <a:pt x="109" y="883"/>
                  </a:lnTo>
                  <a:lnTo>
                    <a:pt x="109" y="798"/>
                  </a:lnTo>
                  <a:lnTo>
                    <a:pt x="109" y="733"/>
                  </a:lnTo>
                  <a:lnTo>
                    <a:pt x="109" y="678"/>
                  </a:lnTo>
                  <a:lnTo>
                    <a:pt x="109" y="634"/>
                  </a:lnTo>
                  <a:lnTo>
                    <a:pt x="109" y="597"/>
                  </a:lnTo>
                  <a:lnTo>
                    <a:pt x="110" y="567"/>
                  </a:lnTo>
                  <a:lnTo>
                    <a:pt x="110" y="541"/>
                  </a:lnTo>
                  <a:lnTo>
                    <a:pt x="110" y="519"/>
                  </a:lnTo>
                  <a:lnTo>
                    <a:pt x="110" y="502"/>
                  </a:lnTo>
                  <a:lnTo>
                    <a:pt x="110" y="487"/>
                  </a:lnTo>
                  <a:lnTo>
                    <a:pt x="110" y="475"/>
                  </a:lnTo>
                  <a:lnTo>
                    <a:pt x="110" y="465"/>
                  </a:lnTo>
                  <a:lnTo>
                    <a:pt x="110" y="457"/>
                  </a:lnTo>
                  <a:lnTo>
                    <a:pt x="110" y="451"/>
                  </a:lnTo>
                  <a:lnTo>
                    <a:pt x="111" y="447"/>
                  </a:lnTo>
                  <a:lnTo>
                    <a:pt x="111" y="444"/>
                  </a:lnTo>
                  <a:lnTo>
                    <a:pt x="111" y="443"/>
                  </a:lnTo>
                  <a:lnTo>
                    <a:pt x="111" y="443"/>
                  </a:lnTo>
                  <a:lnTo>
                    <a:pt x="111" y="444"/>
                  </a:lnTo>
                  <a:lnTo>
                    <a:pt x="111" y="445"/>
                  </a:lnTo>
                  <a:lnTo>
                    <a:pt x="111" y="448"/>
                  </a:lnTo>
                  <a:lnTo>
                    <a:pt x="111" y="453"/>
                  </a:lnTo>
                  <a:lnTo>
                    <a:pt x="111" y="457"/>
                  </a:lnTo>
                  <a:lnTo>
                    <a:pt x="112" y="463"/>
                  </a:lnTo>
                  <a:lnTo>
                    <a:pt x="112" y="468"/>
                  </a:lnTo>
                  <a:lnTo>
                    <a:pt x="112" y="475"/>
                  </a:lnTo>
                  <a:lnTo>
                    <a:pt x="112" y="483"/>
                  </a:lnTo>
                  <a:lnTo>
                    <a:pt x="112" y="491"/>
                  </a:lnTo>
                  <a:lnTo>
                    <a:pt x="112" y="500"/>
                  </a:lnTo>
                  <a:lnTo>
                    <a:pt x="112" y="443"/>
                  </a:lnTo>
                  <a:lnTo>
                    <a:pt x="112" y="397"/>
                  </a:lnTo>
                  <a:lnTo>
                    <a:pt x="112" y="360"/>
                  </a:lnTo>
                  <a:lnTo>
                    <a:pt x="112" y="327"/>
                  </a:lnTo>
                  <a:lnTo>
                    <a:pt x="114" y="301"/>
                  </a:lnTo>
                  <a:lnTo>
                    <a:pt x="114" y="279"/>
                  </a:lnTo>
                  <a:lnTo>
                    <a:pt x="114" y="260"/>
                  </a:lnTo>
                  <a:lnTo>
                    <a:pt x="114" y="244"/>
                  </a:lnTo>
                  <a:lnTo>
                    <a:pt x="114" y="232"/>
                  </a:lnTo>
                  <a:lnTo>
                    <a:pt x="114" y="221"/>
                  </a:lnTo>
                  <a:lnTo>
                    <a:pt x="114" y="213"/>
                  </a:lnTo>
                  <a:lnTo>
                    <a:pt x="114" y="206"/>
                  </a:lnTo>
                  <a:lnTo>
                    <a:pt x="114" y="202"/>
                  </a:lnTo>
                  <a:lnTo>
                    <a:pt x="115" y="200"/>
                  </a:lnTo>
                  <a:lnTo>
                    <a:pt x="115" y="198"/>
                  </a:lnTo>
                  <a:lnTo>
                    <a:pt x="115" y="198"/>
                  </a:lnTo>
                  <a:lnTo>
                    <a:pt x="115" y="198"/>
                  </a:lnTo>
                  <a:lnTo>
                    <a:pt x="115" y="200"/>
                  </a:lnTo>
                  <a:lnTo>
                    <a:pt x="115" y="203"/>
                  </a:lnTo>
                  <a:lnTo>
                    <a:pt x="115" y="206"/>
                  </a:lnTo>
                  <a:lnTo>
                    <a:pt x="115" y="211"/>
                  </a:lnTo>
                  <a:lnTo>
                    <a:pt x="115" y="216"/>
                  </a:lnTo>
                  <a:lnTo>
                    <a:pt x="116" y="222"/>
                  </a:lnTo>
                  <a:lnTo>
                    <a:pt x="116" y="229"/>
                  </a:lnTo>
                  <a:lnTo>
                    <a:pt x="116" y="236"/>
                  </a:lnTo>
                  <a:lnTo>
                    <a:pt x="116" y="244"/>
                  </a:lnTo>
                  <a:lnTo>
                    <a:pt x="116" y="252"/>
                  </a:lnTo>
                  <a:lnTo>
                    <a:pt x="116" y="261"/>
                  </a:lnTo>
                  <a:lnTo>
                    <a:pt x="116" y="271"/>
                  </a:lnTo>
                  <a:lnTo>
                    <a:pt x="116" y="281"/>
                  </a:lnTo>
                  <a:lnTo>
                    <a:pt x="116" y="291"/>
                  </a:lnTo>
                  <a:lnTo>
                    <a:pt x="116" y="302"/>
                  </a:lnTo>
                  <a:lnTo>
                    <a:pt x="117" y="313"/>
                  </a:lnTo>
                  <a:lnTo>
                    <a:pt x="117" y="324"/>
                  </a:lnTo>
                  <a:lnTo>
                    <a:pt x="117" y="336"/>
                  </a:lnTo>
                  <a:lnTo>
                    <a:pt x="117" y="349"/>
                  </a:lnTo>
                  <a:lnTo>
                    <a:pt x="117" y="361"/>
                  </a:lnTo>
                  <a:lnTo>
                    <a:pt x="117" y="374"/>
                  </a:lnTo>
                  <a:lnTo>
                    <a:pt x="117" y="387"/>
                  </a:lnTo>
                  <a:lnTo>
                    <a:pt x="117" y="401"/>
                  </a:lnTo>
                  <a:lnTo>
                    <a:pt x="117" y="414"/>
                  </a:lnTo>
                  <a:lnTo>
                    <a:pt x="118" y="428"/>
                  </a:lnTo>
                  <a:lnTo>
                    <a:pt x="118" y="442"/>
                  </a:lnTo>
                  <a:lnTo>
                    <a:pt x="118" y="456"/>
                  </a:lnTo>
                  <a:lnTo>
                    <a:pt x="118" y="472"/>
                  </a:lnTo>
                  <a:lnTo>
                    <a:pt x="118" y="486"/>
                  </a:lnTo>
                  <a:lnTo>
                    <a:pt x="118" y="502"/>
                  </a:lnTo>
                  <a:lnTo>
                    <a:pt x="118" y="517"/>
                  </a:lnTo>
                  <a:lnTo>
                    <a:pt x="118" y="532"/>
                  </a:lnTo>
                  <a:lnTo>
                    <a:pt x="118" y="548"/>
                  </a:lnTo>
                  <a:lnTo>
                    <a:pt x="119" y="564"/>
                  </a:lnTo>
                  <a:lnTo>
                    <a:pt x="119" y="579"/>
                  </a:lnTo>
                  <a:lnTo>
                    <a:pt x="119" y="596"/>
                  </a:lnTo>
                  <a:lnTo>
                    <a:pt x="119" y="613"/>
                  </a:lnTo>
                  <a:lnTo>
                    <a:pt x="119" y="629"/>
                  </a:lnTo>
                  <a:lnTo>
                    <a:pt x="119" y="646"/>
                  </a:lnTo>
                  <a:lnTo>
                    <a:pt x="119" y="663"/>
                  </a:lnTo>
                  <a:lnTo>
                    <a:pt x="119" y="679"/>
                  </a:lnTo>
                  <a:lnTo>
                    <a:pt x="119" y="697"/>
                  </a:lnTo>
                  <a:lnTo>
                    <a:pt x="119" y="714"/>
                  </a:lnTo>
                  <a:lnTo>
                    <a:pt x="120" y="732"/>
                  </a:lnTo>
                  <a:lnTo>
                    <a:pt x="120" y="749"/>
                  </a:lnTo>
                  <a:lnTo>
                    <a:pt x="120" y="767"/>
                  </a:lnTo>
                  <a:lnTo>
                    <a:pt x="120" y="785"/>
                  </a:lnTo>
                  <a:lnTo>
                    <a:pt x="120" y="803"/>
                  </a:lnTo>
                  <a:lnTo>
                    <a:pt x="120" y="820"/>
                  </a:lnTo>
                  <a:lnTo>
                    <a:pt x="120" y="729"/>
                  </a:lnTo>
                  <a:lnTo>
                    <a:pt x="120" y="657"/>
                  </a:lnTo>
                  <a:lnTo>
                    <a:pt x="120" y="599"/>
                  </a:lnTo>
                  <a:lnTo>
                    <a:pt x="121" y="553"/>
                  </a:lnTo>
                  <a:lnTo>
                    <a:pt x="121" y="513"/>
                  </a:lnTo>
                  <a:lnTo>
                    <a:pt x="121" y="481"/>
                  </a:lnTo>
                  <a:lnTo>
                    <a:pt x="121" y="453"/>
                  </a:lnTo>
                  <a:lnTo>
                    <a:pt x="121" y="431"/>
                  </a:lnTo>
                  <a:lnTo>
                    <a:pt x="121" y="411"/>
                  </a:lnTo>
                  <a:lnTo>
                    <a:pt x="121" y="395"/>
                  </a:lnTo>
                  <a:lnTo>
                    <a:pt x="121" y="382"/>
                  </a:lnTo>
                  <a:lnTo>
                    <a:pt x="121" y="372"/>
                  </a:lnTo>
                  <a:lnTo>
                    <a:pt x="122" y="363"/>
                  </a:lnTo>
                  <a:lnTo>
                    <a:pt x="122" y="356"/>
                  </a:lnTo>
                  <a:lnTo>
                    <a:pt x="122" y="352"/>
                  </a:lnTo>
                  <a:lnTo>
                    <a:pt x="122" y="349"/>
                  </a:lnTo>
                  <a:lnTo>
                    <a:pt x="122" y="346"/>
                  </a:lnTo>
                  <a:lnTo>
                    <a:pt x="122" y="346"/>
                  </a:lnTo>
                  <a:lnTo>
                    <a:pt x="122" y="346"/>
                  </a:lnTo>
                  <a:lnTo>
                    <a:pt x="122" y="349"/>
                  </a:lnTo>
                  <a:lnTo>
                    <a:pt x="122" y="351"/>
                  </a:lnTo>
                  <a:lnTo>
                    <a:pt x="122" y="354"/>
                  </a:lnTo>
                  <a:lnTo>
                    <a:pt x="124" y="359"/>
                  </a:lnTo>
                  <a:lnTo>
                    <a:pt x="124" y="364"/>
                  </a:lnTo>
                  <a:lnTo>
                    <a:pt x="124" y="370"/>
                  </a:lnTo>
                  <a:lnTo>
                    <a:pt x="124" y="376"/>
                  </a:lnTo>
                  <a:lnTo>
                    <a:pt x="124" y="384"/>
                  </a:lnTo>
                  <a:lnTo>
                    <a:pt x="124" y="392"/>
                  </a:lnTo>
                  <a:lnTo>
                    <a:pt x="124" y="345"/>
                  </a:lnTo>
                  <a:lnTo>
                    <a:pt x="124" y="306"/>
                  </a:lnTo>
                  <a:lnTo>
                    <a:pt x="124" y="274"/>
                  </a:lnTo>
                  <a:lnTo>
                    <a:pt x="125" y="248"/>
                  </a:lnTo>
                  <a:lnTo>
                    <a:pt x="125" y="225"/>
                  </a:lnTo>
                  <a:lnTo>
                    <a:pt x="125" y="206"/>
                  </a:lnTo>
                  <a:lnTo>
                    <a:pt x="125" y="191"/>
                  </a:lnTo>
                  <a:lnTo>
                    <a:pt x="125" y="179"/>
                  </a:lnTo>
                  <a:lnTo>
                    <a:pt x="125" y="168"/>
                  </a:lnTo>
                  <a:lnTo>
                    <a:pt x="125" y="160"/>
                  </a:lnTo>
                  <a:lnTo>
                    <a:pt x="125" y="153"/>
                  </a:lnTo>
                  <a:lnTo>
                    <a:pt x="125" y="149"/>
                  </a:lnTo>
                  <a:lnTo>
                    <a:pt x="126" y="145"/>
                  </a:lnTo>
                  <a:lnTo>
                    <a:pt x="126" y="144"/>
                  </a:lnTo>
                  <a:lnTo>
                    <a:pt x="126" y="143"/>
                  </a:lnTo>
                  <a:lnTo>
                    <a:pt x="126" y="144"/>
                  </a:lnTo>
                  <a:lnTo>
                    <a:pt x="126" y="145"/>
                  </a:lnTo>
                  <a:lnTo>
                    <a:pt x="126" y="149"/>
                  </a:lnTo>
                  <a:lnTo>
                    <a:pt x="126" y="152"/>
                  </a:lnTo>
                  <a:lnTo>
                    <a:pt x="126" y="156"/>
                  </a:lnTo>
                  <a:lnTo>
                    <a:pt x="126" y="162"/>
                  </a:lnTo>
                  <a:lnTo>
                    <a:pt x="126" y="168"/>
                  </a:lnTo>
                  <a:lnTo>
                    <a:pt x="127" y="174"/>
                  </a:lnTo>
                  <a:lnTo>
                    <a:pt x="127" y="182"/>
                  </a:lnTo>
                  <a:lnTo>
                    <a:pt x="127" y="190"/>
                  </a:lnTo>
                  <a:lnTo>
                    <a:pt x="127" y="198"/>
                  </a:lnTo>
                  <a:lnTo>
                    <a:pt x="127" y="206"/>
                  </a:lnTo>
                  <a:lnTo>
                    <a:pt x="127" y="216"/>
                  </a:lnTo>
                  <a:lnTo>
                    <a:pt x="127" y="226"/>
                  </a:lnTo>
                  <a:lnTo>
                    <a:pt x="127" y="236"/>
                  </a:lnTo>
                  <a:lnTo>
                    <a:pt x="127" y="248"/>
                  </a:lnTo>
                  <a:lnTo>
                    <a:pt x="128" y="259"/>
                  </a:lnTo>
                  <a:lnTo>
                    <a:pt x="128" y="270"/>
                  </a:lnTo>
                  <a:lnTo>
                    <a:pt x="128" y="282"/>
                  </a:lnTo>
                  <a:lnTo>
                    <a:pt x="128" y="294"/>
                  </a:lnTo>
                  <a:lnTo>
                    <a:pt x="128" y="306"/>
                  </a:lnTo>
                  <a:lnTo>
                    <a:pt x="128" y="320"/>
                  </a:lnTo>
                  <a:lnTo>
                    <a:pt x="128" y="333"/>
                  </a:lnTo>
                  <a:lnTo>
                    <a:pt x="128" y="346"/>
                  </a:lnTo>
                  <a:lnTo>
                    <a:pt x="128" y="360"/>
                  </a:lnTo>
                  <a:lnTo>
                    <a:pt x="129" y="374"/>
                  </a:lnTo>
                  <a:lnTo>
                    <a:pt x="129" y="387"/>
                  </a:lnTo>
                  <a:lnTo>
                    <a:pt x="129" y="402"/>
                  </a:lnTo>
                  <a:lnTo>
                    <a:pt x="129" y="417"/>
                  </a:lnTo>
                  <a:lnTo>
                    <a:pt x="129" y="432"/>
                  </a:lnTo>
                  <a:lnTo>
                    <a:pt x="129" y="447"/>
                  </a:lnTo>
                  <a:lnTo>
                    <a:pt x="129" y="462"/>
                  </a:lnTo>
                  <a:lnTo>
                    <a:pt x="129" y="477"/>
                  </a:lnTo>
                  <a:lnTo>
                    <a:pt x="129" y="494"/>
                  </a:lnTo>
                  <a:lnTo>
                    <a:pt x="129" y="510"/>
                  </a:lnTo>
                  <a:lnTo>
                    <a:pt x="130" y="525"/>
                  </a:lnTo>
                  <a:lnTo>
                    <a:pt x="130" y="542"/>
                  </a:lnTo>
                  <a:lnTo>
                    <a:pt x="130" y="558"/>
                  </a:lnTo>
                  <a:lnTo>
                    <a:pt x="130" y="575"/>
                  </a:lnTo>
                  <a:lnTo>
                    <a:pt x="130" y="592"/>
                  </a:lnTo>
                  <a:lnTo>
                    <a:pt x="130" y="608"/>
                  </a:lnTo>
                  <a:lnTo>
                    <a:pt x="130" y="625"/>
                  </a:lnTo>
                  <a:lnTo>
                    <a:pt x="130" y="643"/>
                  </a:lnTo>
                  <a:lnTo>
                    <a:pt x="130" y="577"/>
                  </a:lnTo>
                  <a:lnTo>
                    <a:pt x="131" y="524"/>
                  </a:lnTo>
                  <a:lnTo>
                    <a:pt x="131" y="480"/>
                  </a:lnTo>
                  <a:lnTo>
                    <a:pt x="131" y="444"/>
                  </a:lnTo>
                  <a:lnTo>
                    <a:pt x="131" y="413"/>
                  </a:lnTo>
                  <a:lnTo>
                    <a:pt x="131" y="387"/>
                  </a:lnTo>
                  <a:lnTo>
                    <a:pt x="131" y="366"/>
                  </a:lnTo>
                  <a:lnTo>
                    <a:pt x="131" y="349"/>
                  </a:lnTo>
                  <a:lnTo>
                    <a:pt x="131" y="334"/>
                  </a:lnTo>
                  <a:lnTo>
                    <a:pt x="131" y="322"/>
                  </a:lnTo>
                  <a:lnTo>
                    <a:pt x="132" y="312"/>
                  </a:lnTo>
                  <a:lnTo>
                    <a:pt x="132" y="305"/>
                  </a:lnTo>
                  <a:lnTo>
                    <a:pt x="132" y="299"/>
                  </a:lnTo>
                  <a:lnTo>
                    <a:pt x="132" y="295"/>
                  </a:lnTo>
                  <a:lnTo>
                    <a:pt x="132" y="292"/>
                  </a:lnTo>
                  <a:lnTo>
                    <a:pt x="132" y="291"/>
                  </a:lnTo>
                  <a:lnTo>
                    <a:pt x="132" y="291"/>
                  </a:lnTo>
                  <a:lnTo>
                    <a:pt x="132" y="292"/>
                  </a:lnTo>
                  <a:lnTo>
                    <a:pt x="132" y="294"/>
                  </a:lnTo>
                  <a:lnTo>
                    <a:pt x="132" y="296"/>
                  </a:lnTo>
                  <a:lnTo>
                    <a:pt x="134" y="301"/>
                  </a:lnTo>
                  <a:lnTo>
                    <a:pt x="134" y="305"/>
                  </a:lnTo>
                  <a:lnTo>
                    <a:pt x="134" y="311"/>
                  </a:lnTo>
                  <a:lnTo>
                    <a:pt x="134" y="317"/>
                  </a:lnTo>
                  <a:lnTo>
                    <a:pt x="134" y="324"/>
                  </a:lnTo>
                  <a:lnTo>
                    <a:pt x="134" y="331"/>
                  </a:lnTo>
                  <a:lnTo>
                    <a:pt x="134" y="340"/>
                  </a:lnTo>
                  <a:lnTo>
                    <a:pt x="134" y="347"/>
                  </a:lnTo>
                  <a:lnTo>
                    <a:pt x="134" y="357"/>
                  </a:lnTo>
                  <a:lnTo>
                    <a:pt x="135" y="366"/>
                  </a:lnTo>
                  <a:lnTo>
                    <a:pt x="135" y="376"/>
                  </a:lnTo>
                  <a:lnTo>
                    <a:pt x="135" y="387"/>
                  </a:lnTo>
                  <a:lnTo>
                    <a:pt x="135" y="397"/>
                  </a:lnTo>
                  <a:lnTo>
                    <a:pt x="135" y="410"/>
                  </a:lnTo>
                  <a:lnTo>
                    <a:pt x="135" y="421"/>
                  </a:lnTo>
                  <a:lnTo>
                    <a:pt x="135" y="433"/>
                  </a:lnTo>
                  <a:lnTo>
                    <a:pt x="135" y="445"/>
                  </a:lnTo>
                  <a:lnTo>
                    <a:pt x="135" y="457"/>
                  </a:lnTo>
                  <a:lnTo>
                    <a:pt x="136" y="471"/>
                  </a:lnTo>
                  <a:lnTo>
                    <a:pt x="136" y="484"/>
                  </a:lnTo>
                  <a:lnTo>
                    <a:pt x="136" y="497"/>
                  </a:lnTo>
                  <a:lnTo>
                    <a:pt x="136" y="511"/>
                  </a:lnTo>
                  <a:lnTo>
                    <a:pt x="136" y="525"/>
                  </a:lnTo>
                  <a:lnTo>
                    <a:pt x="136" y="539"/>
                  </a:lnTo>
                  <a:lnTo>
                    <a:pt x="136" y="484"/>
                  </a:lnTo>
                  <a:lnTo>
                    <a:pt x="136" y="438"/>
                  </a:lnTo>
                  <a:lnTo>
                    <a:pt x="136" y="401"/>
                  </a:lnTo>
                  <a:lnTo>
                    <a:pt x="136" y="369"/>
                  </a:lnTo>
                  <a:lnTo>
                    <a:pt x="137" y="343"/>
                  </a:lnTo>
                  <a:lnTo>
                    <a:pt x="137" y="321"/>
                  </a:lnTo>
                  <a:lnTo>
                    <a:pt x="137" y="302"/>
                  </a:lnTo>
                  <a:lnTo>
                    <a:pt x="137" y="286"/>
                  </a:lnTo>
                  <a:lnTo>
                    <a:pt x="137" y="274"/>
                  </a:lnTo>
                  <a:lnTo>
                    <a:pt x="137" y="264"/>
                  </a:lnTo>
                  <a:lnTo>
                    <a:pt x="137" y="256"/>
                  </a:lnTo>
                  <a:lnTo>
                    <a:pt x="137" y="250"/>
                  </a:lnTo>
                  <a:lnTo>
                    <a:pt x="137" y="245"/>
                  </a:lnTo>
                  <a:lnTo>
                    <a:pt x="138" y="242"/>
                  </a:lnTo>
                  <a:lnTo>
                    <a:pt x="138" y="241"/>
                  </a:lnTo>
                  <a:lnTo>
                    <a:pt x="138" y="241"/>
                  </a:lnTo>
                  <a:lnTo>
                    <a:pt x="138" y="241"/>
                  </a:lnTo>
                  <a:lnTo>
                    <a:pt x="138" y="243"/>
                  </a:lnTo>
                  <a:lnTo>
                    <a:pt x="138" y="246"/>
                  </a:lnTo>
                  <a:lnTo>
                    <a:pt x="138" y="250"/>
                  </a:lnTo>
                  <a:lnTo>
                    <a:pt x="138" y="254"/>
                  </a:lnTo>
                  <a:lnTo>
                    <a:pt x="138" y="260"/>
                  </a:lnTo>
                  <a:lnTo>
                    <a:pt x="138" y="265"/>
                  </a:lnTo>
                  <a:lnTo>
                    <a:pt x="139" y="272"/>
                  </a:lnTo>
                  <a:lnTo>
                    <a:pt x="139" y="280"/>
                  </a:lnTo>
                  <a:lnTo>
                    <a:pt x="139" y="287"/>
                  </a:lnTo>
                  <a:lnTo>
                    <a:pt x="139" y="295"/>
                  </a:lnTo>
                  <a:lnTo>
                    <a:pt x="139" y="305"/>
                  </a:lnTo>
                  <a:lnTo>
                    <a:pt x="139" y="314"/>
                  </a:lnTo>
                  <a:lnTo>
                    <a:pt x="139" y="324"/>
                  </a:lnTo>
                  <a:lnTo>
                    <a:pt x="139" y="334"/>
                  </a:lnTo>
                  <a:lnTo>
                    <a:pt x="139" y="345"/>
                  </a:lnTo>
                  <a:lnTo>
                    <a:pt x="140" y="356"/>
                  </a:lnTo>
                  <a:lnTo>
                    <a:pt x="140" y="369"/>
                  </a:lnTo>
                  <a:lnTo>
                    <a:pt x="140" y="380"/>
                  </a:lnTo>
                  <a:lnTo>
                    <a:pt x="140" y="392"/>
                  </a:lnTo>
                  <a:lnTo>
                    <a:pt x="140" y="405"/>
                  </a:lnTo>
                  <a:lnTo>
                    <a:pt x="140" y="417"/>
                  </a:lnTo>
                  <a:lnTo>
                    <a:pt x="140" y="431"/>
                  </a:lnTo>
                  <a:lnTo>
                    <a:pt x="140" y="444"/>
                  </a:lnTo>
                  <a:lnTo>
                    <a:pt x="140" y="458"/>
                  </a:lnTo>
                  <a:lnTo>
                    <a:pt x="141" y="472"/>
                  </a:lnTo>
                  <a:lnTo>
                    <a:pt x="141" y="486"/>
                  </a:lnTo>
                  <a:lnTo>
                    <a:pt x="141" y="501"/>
                  </a:lnTo>
                  <a:lnTo>
                    <a:pt x="141" y="515"/>
                  </a:lnTo>
                  <a:lnTo>
                    <a:pt x="141" y="531"/>
                  </a:lnTo>
                  <a:lnTo>
                    <a:pt x="141" y="545"/>
                  </a:lnTo>
                  <a:lnTo>
                    <a:pt x="141" y="561"/>
                  </a:lnTo>
                  <a:lnTo>
                    <a:pt x="141" y="576"/>
                  </a:lnTo>
                  <a:lnTo>
                    <a:pt x="141" y="592"/>
                  </a:lnTo>
                  <a:lnTo>
                    <a:pt x="141" y="607"/>
                  </a:lnTo>
                  <a:lnTo>
                    <a:pt x="142" y="624"/>
                  </a:lnTo>
                  <a:lnTo>
                    <a:pt x="142" y="641"/>
                  </a:lnTo>
                  <a:lnTo>
                    <a:pt x="142" y="656"/>
                  </a:lnTo>
                  <a:lnTo>
                    <a:pt x="142" y="673"/>
                  </a:lnTo>
                  <a:lnTo>
                    <a:pt x="142" y="603"/>
                  </a:lnTo>
                  <a:lnTo>
                    <a:pt x="142" y="546"/>
                  </a:lnTo>
                  <a:lnTo>
                    <a:pt x="142" y="500"/>
                  </a:lnTo>
                  <a:lnTo>
                    <a:pt x="142" y="462"/>
                  </a:lnTo>
                  <a:lnTo>
                    <a:pt x="142" y="430"/>
                  </a:lnTo>
                  <a:lnTo>
                    <a:pt x="144" y="403"/>
                  </a:lnTo>
                  <a:lnTo>
                    <a:pt x="144" y="381"/>
                  </a:lnTo>
                  <a:lnTo>
                    <a:pt x="144" y="362"/>
                  </a:lnTo>
                  <a:lnTo>
                    <a:pt x="144" y="346"/>
                  </a:lnTo>
                  <a:lnTo>
                    <a:pt x="144" y="333"/>
                  </a:lnTo>
                  <a:lnTo>
                    <a:pt x="144" y="323"/>
                  </a:lnTo>
                  <a:lnTo>
                    <a:pt x="144" y="314"/>
                  </a:lnTo>
                  <a:lnTo>
                    <a:pt x="144" y="309"/>
                  </a:lnTo>
                  <a:lnTo>
                    <a:pt x="144" y="303"/>
                  </a:lnTo>
                  <a:lnTo>
                    <a:pt x="145" y="301"/>
                  </a:lnTo>
                  <a:lnTo>
                    <a:pt x="145" y="299"/>
                  </a:lnTo>
                  <a:lnTo>
                    <a:pt x="145" y="299"/>
                  </a:lnTo>
                  <a:lnTo>
                    <a:pt x="145" y="299"/>
                  </a:lnTo>
                  <a:lnTo>
                    <a:pt x="145" y="301"/>
                  </a:lnTo>
                  <a:lnTo>
                    <a:pt x="145" y="303"/>
                  </a:lnTo>
                  <a:lnTo>
                    <a:pt x="145" y="307"/>
                  </a:lnTo>
                  <a:lnTo>
                    <a:pt x="145" y="312"/>
                  </a:lnTo>
                  <a:lnTo>
                    <a:pt x="145" y="316"/>
                  </a:lnTo>
                  <a:lnTo>
                    <a:pt x="145" y="323"/>
                  </a:lnTo>
                  <a:lnTo>
                    <a:pt x="146" y="330"/>
                  </a:lnTo>
                  <a:lnTo>
                    <a:pt x="146" y="336"/>
                  </a:lnTo>
                  <a:lnTo>
                    <a:pt x="146" y="344"/>
                  </a:lnTo>
                  <a:lnTo>
                    <a:pt x="146" y="353"/>
                  </a:lnTo>
                  <a:lnTo>
                    <a:pt x="146" y="362"/>
                  </a:lnTo>
                  <a:lnTo>
                    <a:pt x="146" y="371"/>
                  </a:lnTo>
                  <a:lnTo>
                    <a:pt x="146" y="327"/>
                  </a:lnTo>
                  <a:lnTo>
                    <a:pt x="146" y="292"/>
                  </a:lnTo>
                  <a:lnTo>
                    <a:pt x="146" y="262"/>
                  </a:lnTo>
                  <a:lnTo>
                    <a:pt x="147" y="238"/>
                  </a:lnTo>
                  <a:lnTo>
                    <a:pt x="147" y="216"/>
                  </a:lnTo>
                  <a:lnTo>
                    <a:pt x="147" y="199"/>
                  </a:lnTo>
                  <a:lnTo>
                    <a:pt x="147" y="184"/>
                  </a:lnTo>
                  <a:lnTo>
                    <a:pt x="147" y="172"/>
                  </a:lnTo>
                  <a:lnTo>
                    <a:pt x="147" y="162"/>
                  </a:lnTo>
                  <a:lnTo>
                    <a:pt x="147" y="155"/>
                  </a:lnTo>
                  <a:lnTo>
                    <a:pt x="147" y="150"/>
                  </a:lnTo>
                  <a:lnTo>
                    <a:pt x="147" y="145"/>
                  </a:lnTo>
                  <a:lnTo>
                    <a:pt x="148" y="143"/>
                  </a:lnTo>
                  <a:lnTo>
                    <a:pt x="148" y="142"/>
                  </a:lnTo>
                  <a:lnTo>
                    <a:pt x="148" y="141"/>
                  </a:lnTo>
                  <a:lnTo>
                    <a:pt x="148" y="142"/>
                  </a:lnTo>
                  <a:lnTo>
                    <a:pt x="148" y="144"/>
                  </a:lnTo>
                  <a:lnTo>
                    <a:pt x="148" y="148"/>
                  </a:lnTo>
                  <a:lnTo>
                    <a:pt x="148" y="152"/>
                  </a:lnTo>
                  <a:lnTo>
                    <a:pt x="148" y="156"/>
                  </a:lnTo>
                  <a:lnTo>
                    <a:pt x="148" y="162"/>
                  </a:lnTo>
                  <a:lnTo>
                    <a:pt x="148" y="169"/>
                  </a:lnTo>
                  <a:lnTo>
                    <a:pt x="149" y="175"/>
                  </a:lnTo>
                  <a:lnTo>
                    <a:pt x="149" y="183"/>
                  </a:lnTo>
                  <a:lnTo>
                    <a:pt x="149" y="191"/>
                  </a:lnTo>
                  <a:lnTo>
                    <a:pt x="149" y="200"/>
                  </a:lnTo>
                  <a:lnTo>
                    <a:pt x="149" y="209"/>
                  </a:lnTo>
                  <a:lnTo>
                    <a:pt x="149" y="218"/>
                  </a:lnTo>
                  <a:lnTo>
                    <a:pt x="149" y="228"/>
                  </a:lnTo>
                  <a:lnTo>
                    <a:pt x="149" y="239"/>
                  </a:lnTo>
                  <a:lnTo>
                    <a:pt x="149" y="250"/>
                  </a:lnTo>
                  <a:lnTo>
                    <a:pt x="150" y="261"/>
                  </a:lnTo>
                  <a:lnTo>
                    <a:pt x="150" y="272"/>
                  </a:lnTo>
                  <a:lnTo>
                    <a:pt x="150" y="284"/>
                  </a:lnTo>
                  <a:lnTo>
                    <a:pt x="150" y="296"/>
                  </a:lnTo>
                  <a:lnTo>
                    <a:pt x="150" y="310"/>
                  </a:lnTo>
                  <a:lnTo>
                    <a:pt x="150" y="322"/>
                  </a:lnTo>
                  <a:lnTo>
                    <a:pt x="150" y="335"/>
                  </a:lnTo>
                  <a:lnTo>
                    <a:pt x="150" y="349"/>
                  </a:lnTo>
                  <a:lnTo>
                    <a:pt x="150" y="363"/>
                  </a:lnTo>
                  <a:lnTo>
                    <a:pt x="151" y="377"/>
                  </a:lnTo>
                  <a:lnTo>
                    <a:pt x="151" y="391"/>
                  </a:lnTo>
                  <a:lnTo>
                    <a:pt x="151" y="405"/>
                  </a:lnTo>
                  <a:lnTo>
                    <a:pt x="151" y="421"/>
                  </a:lnTo>
                  <a:lnTo>
                    <a:pt x="151" y="435"/>
                  </a:lnTo>
                  <a:lnTo>
                    <a:pt x="151" y="451"/>
                  </a:lnTo>
                  <a:lnTo>
                    <a:pt x="151" y="466"/>
                  </a:lnTo>
                  <a:lnTo>
                    <a:pt x="151" y="482"/>
                  </a:lnTo>
                  <a:lnTo>
                    <a:pt x="151" y="497"/>
                  </a:lnTo>
                  <a:lnTo>
                    <a:pt x="151" y="513"/>
                  </a:lnTo>
                  <a:lnTo>
                    <a:pt x="152" y="529"/>
                  </a:lnTo>
                  <a:lnTo>
                    <a:pt x="152" y="546"/>
                  </a:lnTo>
                  <a:lnTo>
                    <a:pt x="152" y="562"/>
                  </a:lnTo>
                  <a:lnTo>
                    <a:pt x="152" y="578"/>
                  </a:lnTo>
                  <a:lnTo>
                    <a:pt x="152" y="595"/>
                  </a:lnTo>
                  <a:lnTo>
                    <a:pt x="152" y="613"/>
                  </a:lnTo>
                  <a:lnTo>
                    <a:pt x="152" y="629"/>
                  </a:lnTo>
                  <a:lnTo>
                    <a:pt x="152" y="646"/>
                  </a:lnTo>
                  <a:lnTo>
                    <a:pt x="152" y="664"/>
                  </a:lnTo>
                  <a:lnTo>
                    <a:pt x="154" y="682"/>
                  </a:lnTo>
                  <a:lnTo>
                    <a:pt x="154" y="699"/>
                  </a:lnTo>
                  <a:lnTo>
                    <a:pt x="154" y="717"/>
                  </a:lnTo>
                  <a:lnTo>
                    <a:pt x="154" y="735"/>
                  </a:lnTo>
                  <a:lnTo>
                    <a:pt x="154" y="753"/>
                  </a:lnTo>
                  <a:lnTo>
                    <a:pt x="154" y="770"/>
                  </a:lnTo>
                  <a:lnTo>
                    <a:pt x="154" y="788"/>
                  </a:lnTo>
                  <a:lnTo>
                    <a:pt x="154" y="807"/>
                  </a:lnTo>
                  <a:lnTo>
                    <a:pt x="154" y="825"/>
                  </a:lnTo>
                  <a:lnTo>
                    <a:pt x="155" y="844"/>
                  </a:lnTo>
                  <a:lnTo>
                    <a:pt x="155" y="863"/>
                  </a:lnTo>
                  <a:lnTo>
                    <a:pt x="155" y="881"/>
                  </a:lnTo>
                  <a:lnTo>
                    <a:pt x="155" y="899"/>
                  </a:lnTo>
                  <a:lnTo>
                    <a:pt x="155" y="918"/>
                  </a:lnTo>
                  <a:lnTo>
                    <a:pt x="155" y="937"/>
                  </a:lnTo>
                  <a:lnTo>
                    <a:pt x="155" y="957"/>
                  </a:lnTo>
                  <a:lnTo>
                    <a:pt x="155" y="976"/>
                  </a:lnTo>
                  <a:lnTo>
                    <a:pt x="155" y="995"/>
                  </a:lnTo>
                  <a:lnTo>
                    <a:pt x="155" y="1014"/>
                  </a:lnTo>
                  <a:lnTo>
                    <a:pt x="156" y="1033"/>
                  </a:lnTo>
                  <a:lnTo>
                    <a:pt x="156" y="1052"/>
                  </a:lnTo>
                  <a:lnTo>
                    <a:pt x="156" y="1072"/>
                  </a:lnTo>
                  <a:lnTo>
                    <a:pt x="156" y="1092"/>
                  </a:lnTo>
                  <a:lnTo>
                    <a:pt x="156" y="1111"/>
                  </a:lnTo>
                  <a:lnTo>
                    <a:pt x="156" y="1131"/>
                  </a:lnTo>
                  <a:lnTo>
                    <a:pt x="156" y="1151"/>
                  </a:lnTo>
                  <a:lnTo>
                    <a:pt x="156" y="1171"/>
                  </a:lnTo>
                  <a:lnTo>
                    <a:pt x="156" y="1191"/>
                  </a:lnTo>
                  <a:lnTo>
                    <a:pt x="157" y="1211"/>
                  </a:lnTo>
                  <a:lnTo>
                    <a:pt x="157" y="1231"/>
                  </a:lnTo>
                  <a:lnTo>
                    <a:pt x="157" y="1251"/>
                  </a:lnTo>
                  <a:lnTo>
                    <a:pt x="157" y="1271"/>
                  </a:lnTo>
                  <a:lnTo>
                    <a:pt x="157" y="1291"/>
                  </a:lnTo>
                  <a:lnTo>
                    <a:pt x="157" y="1311"/>
                  </a:lnTo>
                  <a:lnTo>
                    <a:pt x="157" y="1332"/>
                  </a:lnTo>
                  <a:lnTo>
                    <a:pt x="157" y="1352"/>
                  </a:lnTo>
                  <a:lnTo>
                    <a:pt x="157" y="1373"/>
                  </a:lnTo>
                  <a:lnTo>
                    <a:pt x="158" y="1393"/>
                  </a:lnTo>
                  <a:lnTo>
                    <a:pt x="158" y="1414"/>
                  </a:lnTo>
                  <a:lnTo>
                    <a:pt x="158" y="1434"/>
                  </a:lnTo>
                  <a:lnTo>
                    <a:pt x="158" y="1455"/>
                  </a:lnTo>
                  <a:lnTo>
                    <a:pt x="158" y="1475"/>
                  </a:lnTo>
                  <a:lnTo>
                    <a:pt x="158" y="1496"/>
                  </a:lnTo>
                  <a:lnTo>
                    <a:pt x="158" y="1518"/>
                  </a:lnTo>
                  <a:lnTo>
                    <a:pt x="158" y="1539"/>
                  </a:lnTo>
                  <a:lnTo>
                    <a:pt x="158" y="1559"/>
                  </a:lnTo>
                  <a:lnTo>
                    <a:pt x="158" y="1580"/>
                  </a:lnTo>
                  <a:lnTo>
                    <a:pt x="159" y="1601"/>
                  </a:lnTo>
                  <a:lnTo>
                    <a:pt x="159" y="1622"/>
                  </a:lnTo>
                  <a:lnTo>
                    <a:pt x="159" y="1643"/>
                  </a:lnTo>
                  <a:lnTo>
                    <a:pt x="159" y="1664"/>
                  </a:lnTo>
                  <a:lnTo>
                    <a:pt x="159" y="1685"/>
                  </a:lnTo>
                  <a:lnTo>
                    <a:pt x="159" y="1334"/>
                  </a:lnTo>
                  <a:lnTo>
                    <a:pt x="159" y="1131"/>
                  </a:lnTo>
                  <a:lnTo>
                    <a:pt x="159" y="992"/>
                  </a:lnTo>
                  <a:lnTo>
                    <a:pt x="159" y="890"/>
                  </a:lnTo>
                  <a:lnTo>
                    <a:pt x="160" y="810"/>
                  </a:lnTo>
                  <a:lnTo>
                    <a:pt x="160" y="747"/>
                  </a:lnTo>
                  <a:lnTo>
                    <a:pt x="160" y="696"/>
                  </a:lnTo>
                  <a:lnTo>
                    <a:pt x="160" y="654"/>
                  </a:lnTo>
                  <a:lnTo>
                    <a:pt x="160" y="618"/>
                  </a:lnTo>
                  <a:lnTo>
                    <a:pt x="160" y="588"/>
                  </a:lnTo>
                  <a:lnTo>
                    <a:pt x="160" y="564"/>
                  </a:lnTo>
                  <a:lnTo>
                    <a:pt x="160" y="543"/>
                  </a:lnTo>
                  <a:lnTo>
                    <a:pt x="160" y="526"/>
                  </a:lnTo>
                  <a:lnTo>
                    <a:pt x="161" y="512"/>
                  </a:lnTo>
                  <a:lnTo>
                    <a:pt x="161" y="500"/>
                  </a:lnTo>
                  <a:lnTo>
                    <a:pt x="161" y="491"/>
                  </a:lnTo>
                  <a:lnTo>
                    <a:pt x="161" y="483"/>
                  </a:lnTo>
                  <a:lnTo>
                    <a:pt x="161" y="477"/>
                  </a:lnTo>
                  <a:lnTo>
                    <a:pt x="161" y="474"/>
                  </a:lnTo>
                  <a:lnTo>
                    <a:pt x="161" y="471"/>
                  </a:lnTo>
                  <a:lnTo>
                    <a:pt x="161" y="470"/>
                  </a:lnTo>
                  <a:lnTo>
                    <a:pt x="161" y="470"/>
                  </a:lnTo>
                  <a:lnTo>
                    <a:pt x="161" y="472"/>
                  </a:lnTo>
                  <a:lnTo>
                    <a:pt x="162" y="474"/>
                  </a:lnTo>
                  <a:lnTo>
                    <a:pt x="162" y="476"/>
                  </a:lnTo>
                  <a:lnTo>
                    <a:pt x="162" y="481"/>
                  </a:lnTo>
                  <a:lnTo>
                    <a:pt x="162" y="485"/>
                  </a:lnTo>
                  <a:lnTo>
                    <a:pt x="162" y="491"/>
                  </a:lnTo>
                  <a:lnTo>
                    <a:pt x="162" y="497"/>
                  </a:lnTo>
                  <a:lnTo>
                    <a:pt x="162" y="504"/>
                  </a:lnTo>
                  <a:lnTo>
                    <a:pt x="162" y="512"/>
                  </a:lnTo>
                  <a:lnTo>
                    <a:pt x="162" y="519"/>
                  </a:lnTo>
                  <a:lnTo>
                    <a:pt x="164" y="528"/>
                  </a:lnTo>
                  <a:lnTo>
                    <a:pt x="164" y="537"/>
                  </a:lnTo>
                  <a:lnTo>
                    <a:pt x="164" y="547"/>
                  </a:lnTo>
                  <a:lnTo>
                    <a:pt x="164" y="557"/>
                  </a:lnTo>
                  <a:lnTo>
                    <a:pt x="164" y="568"/>
                  </a:lnTo>
                  <a:lnTo>
                    <a:pt x="164" y="578"/>
                  </a:lnTo>
                  <a:lnTo>
                    <a:pt x="164" y="591"/>
                  </a:lnTo>
                  <a:lnTo>
                    <a:pt x="164" y="602"/>
                  </a:lnTo>
                  <a:lnTo>
                    <a:pt x="164" y="614"/>
                  </a:lnTo>
                  <a:lnTo>
                    <a:pt x="165" y="626"/>
                  </a:lnTo>
                  <a:lnTo>
                    <a:pt x="165" y="639"/>
                  </a:lnTo>
                  <a:lnTo>
                    <a:pt x="165" y="652"/>
                  </a:lnTo>
                  <a:lnTo>
                    <a:pt x="165" y="665"/>
                  </a:lnTo>
                  <a:lnTo>
                    <a:pt x="165" y="678"/>
                  </a:lnTo>
                  <a:lnTo>
                    <a:pt x="165" y="693"/>
                  </a:lnTo>
                  <a:lnTo>
                    <a:pt x="165" y="706"/>
                  </a:lnTo>
                  <a:lnTo>
                    <a:pt x="165" y="720"/>
                  </a:lnTo>
                  <a:lnTo>
                    <a:pt x="165" y="735"/>
                  </a:lnTo>
                  <a:lnTo>
                    <a:pt x="165" y="750"/>
                  </a:lnTo>
                  <a:lnTo>
                    <a:pt x="166" y="765"/>
                  </a:lnTo>
                  <a:lnTo>
                    <a:pt x="166" y="780"/>
                  </a:lnTo>
                  <a:lnTo>
                    <a:pt x="166" y="796"/>
                  </a:lnTo>
                  <a:lnTo>
                    <a:pt x="166" y="811"/>
                  </a:lnTo>
                  <a:lnTo>
                    <a:pt x="166" y="719"/>
                  </a:lnTo>
                  <a:lnTo>
                    <a:pt x="166" y="647"/>
                  </a:lnTo>
                  <a:lnTo>
                    <a:pt x="166" y="589"/>
                  </a:lnTo>
                  <a:lnTo>
                    <a:pt x="166" y="542"/>
                  </a:lnTo>
                  <a:lnTo>
                    <a:pt x="166" y="503"/>
                  </a:lnTo>
                  <a:lnTo>
                    <a:pt x="167" y="470"/>
                  </a:lnTo>
                  <a:lnTo>
                    <a:pt x="167" y="443"/>
                  </a:lnTo>
                  <a:lnTo>
                    <a:pt x="167" y="420"/>
                  </a:lnTo>
                  <a:lnTo>
                    <a:pt x="167" y="345"/>
                  </a:lnTo>
                  <a:lnTo>
                    <a:pt x="167" y="286"/>
                  </a:lnTo>
                  <a:lnTo>
                    <a:pt x="167" y="238"/>
                  </a:lnTo>
                  <a:lnTo>
                    <a:pt x="167" y="198"/>
                  </a:lnTo>
                  <a:lnTo>
                    <a:pt x="167" y="164"/>
                  </a:lnTo>
                  <a:lnTo>
                    <a:pt x="167" y="136"/>
                  </a:lnTo>
                  <a:lnTo>
                    <a:pt x="168" y="112"/>
                  </a:lnTo>
                  <a:lnTo>
                    <a:pt x="168" y="93"/>
                  </a:lnTo>
                  <a:lnTo>
                    <a:pt x="168" y="77"/>
                  </a:lnTo>
                  <a:lnTo>
                    <a:pt x="168" y="63"/>
                  </a:lnTo>
                  <a:lnTo>
                    <a:pt x="168" y="52"/>
                  </a:lnTo>
                  <a:lnTo>
                    <a:pt x="168" y="43"/>
                  </a:lnTo>
                  <a:lnTo>
                    <a:pt x="168" y="37"/>
                  </a:lnTo>
                  <a:lnTo>
                    <a:pt x="168" y="32"/>
                  </a:lnTo>
                  <a:lnTo>
                    <a:pt x="168" y="29"/>
                  </a:lnTo>
                  <a:lnTo>
                    <a:pt x="168" y="27"/>
                  </a:lnTo>
                  <a:lnTo>
                    <a:pt x="169" y="25"/>
                  </a:lnTo>
                  <a:lnTo>
                    <a:pt x="169" y="25"/>
                  </a:lnTo>
                  <a:lnTo>
                    <a:pt x="169" y="28"/>
                  </a:lnTo>
                  <a:lnTo>
                    <a:pt x="169" y="30"/>
                  </a:lnTo>
                  <a:lnTo>
                    <a:pt x="169" y="33"/>
                  </a:lnTo>
                  <a:lnTo>
                    <a:pt x="169" y="38"/>
                  </a:lnTo>
                  <a:lnTo>
                    <a:pt x="169" y="43"/>
                  </a:lnTo>
                  <a:lnTo>
                    <a:pt x="169" y="49"/>
                  </a:lnTo>
                  <a:lnTo>
                    <a:pt x="169" y="55"/>
                  </a:lnTo>
                  <a:lnTo>
                    <a:pt x="170" y="62"/>
                  </a:lnTo>
                  <a:lnTo>
                    <a:pt x="170" y="70"/>
                  </a:lnTo>
                  <a:lnTo>
                    <a:pt x="170" y="78"/>
                  </a:lnTo>
                  <a:lnTo>
                    <a:pt x="170" y="87"/>
                  </a:lnTo>
                  <a:lnTo>
                    <a:pt x="170" y="97"/>
                  </a:lnTo>
                  <a:lnTo>
                    <a:pt x="170" y="107"/>
                  </a:lnTo>
                  <a:lnTo>
                    <a:pt x="170" y="117"/>
                  </a:lnTo>
                  <a:lnTo>
                    <a:pt x="170" y="126"/>
                  </a:lnTo>
                  <a:lnTo>
                    <a:pt x="170" y="138"/>
                  </a:lnTo>
                  <a:lnTo>
                    <a:pt x="171" y="150"/>
                  </a:lnTo>
                  <a:lnTo>
                    <a:pt x="171" y="161"/>
                  </a:lnTo>
                  <a:lnTo>
                    <a:pt x="171" y="173"/>
                  </a:lnTo>
                  <a:lnTo>
                    <a:pt x="171" y="185"/>
                  </a:lnTo>
                  <a:lnTo>
                    <a:pt x="171" y="199"/>
                  </a:lnTo>
                  <a:lnTo>
                    <a:pt x="171" y="212"/>
                  </a:lnTo>
                  <a:lnTo>
                    <a:pt x="171" y="225"/>
                  </a:lnTo>
                  <a:lnTo>
                    <a:pt x="171" y="239"/>
                  </a:lnTo>
                  <a:lnTo>
                    <a:pt x="171" y="252"/>
                  </a:lnTo>
                  <a:lnTo>
                    <a:pt x="171" y="266"/>
                  </a:lnTo>
                  <a:lnTo>
                    <a:pt x="172" y="281"/>
                  </a:lnTo>
                  <a:lnTo>
                    <a:pt x="172" y="295"/>
                  </a:lnTo>
                  <a:lnTo>
                    <a:pt x="172" y="311"/>
                  </a:lnTo>
                  <a:lnTo>
                    <a:pt x="172" y="277"/>
                  </a:lnTo>
                  <a:lnTo>
                    <a:pt x="172" y="249"/>
                  </a:lnTo>
                  <a:lnTo>
                    <a:pt x="172" y="225"/>
                  </a:lnTo>
                  <a:lnTo>
                    <a:pt x="172" y="206"/>
                  </a:lnTo>
                  <a:lnTo>
                    <a:pt x="172" y="190"/>
                  </a:lnTo>
                  <a:lnTo>
                    <a:pt x="172" y="176"/>
                  </a:lnTo>
                  <a:lnTo>
                    <a:pt x="174" y="165"/>
                  </a:lnTo>
                  <a:lnTo>
                    <a:pt x="174" y="156"/>
                  </a:lnTo>
                  <a:lnTo>
                    <a:pt x="174" y="150"/>
                  </a:lnTo>
                  <a:lnTo>
                    <a:pt x="174" y="144"/>
                  </a:lnTo>
                  <a:lnTo>
                    <a:pt x="174" y="141"/>
                  </a:lnTo>
                  <a:lnTo>
                    <a:pt x="174" y="139"/>
                  </a:lnTo>
                  <a:lnTo>
                    <a:pt x="174" y="139"/>
                  </a:lnTo>
                  <a:lnTo>
                    <a:pt x="174" y="139"/>
                  </a:lnTo>
                  <a:lnTo>
                    <a:pt x="174" y="141"/>
                  </a:lnTo>
                  <a:lnTo>
                    <a:pt x="175" y="143"/>
                  </a:lnTo>
                  <a:lnTo>
                    <a:pt x="175" y="146"/>
                  </a:lnTo>
                  <a:lnTo>
                    <a:pt x="175" y="151"/>
                  </a:lnTo>
                  <a:lnTo>
                    <a:pt x="175" y="155"/>
                  </a:lnTo>
                  <a:lnTo>
                    <a:pt x="175" y="161"/>
                  </a:lnTo>
                  <a:lnTo>
                    <a:pt x="175" y="168"/>
                  </a:lnTo>
                  <a:lnTo>
                    <a:pt x="175" y="175"/>
                  </a:lnTo>
                  <a:lnTo>
                    <a:pt x="175" y="183"/>
                  </a:lnTo>
                  <a:lnTo>
                    <a:pt x="175" y="191"/>
                  </a:lnTo>
                  <a:lnTo>
                    <a:pt x="175" y="200"/>
                  </a:lnTo>
                  <a:lnTo>
                    <a:pt x="176" y="209"/>
                  </a:lnTo>
                  <a:lnTo>
                    <a:pt x="176" y="219"/>
                  </a:lnTo>
                  <a:lnTo>
                    <a:pt x="176" y="229"/>
                  </a:lnTo>
                  <a:lnTo>
                    <a:pt x="176" y="240"/>
                  </a:lnTo>
                  <a:lnTo>
                    <a:pt x="176" y="251"/>
                  </a:lnTo>
                  <a:lnTo>
                    <a:pt x="176" y="262"/>
                  </a:lnTo>
                  <a:lnTo>
                    <a:pt x="176" y="274"/>
                  </a:lnTo>
                  <a:lnTo>
                    <a:pt x="176" y="286"/>
                  </a:lnTo>
                  <a:lnTo>
                    <a:pt x="176" y="299"/>
                  </a:lnTo>
                  <a:lnTo>
                    <a:pt x="177" y="312"/>
                  </a:lnTo>
                  <a:lnTo>
                    <a:pt x="177" y="324"/>
                  </a:lnTo>
                  <a:lnTo>
                    <a:pt x="177" y="337"/>
                  </a:lnTo>
                  <a:lnTo>
                    <a:pt x="177" y="352"/>
                  </a:lnTo>
                  <a:lnTo>
                    <a:pt x="177" y="365"/>
                  </a:lnTo>
                  <a:lnTo>
                    <a:pt x="177" y="380"/>
                  </a:lnTo>
                  <a:lnTo>
                    <a:pt x="177" y="394"/>
                  </a:lnTo>
                  <a:lnTo>
                    <a:pt x="177" y="408"/>
                  </a:lnTo>
                  <a:lnTo>
                    <a:pt x="177" y="423"/>
                  </a:lnTo>
                  <a:lnTo>
                    <a:pt x="178" y="438"/>
                  </a:lnTo>
                  <a:lnTo>
                    <a:pt x="178" y="454"/>
                  </a:lnTo>
                  <a:lnTo>
                    <a:pt x="178" y="470"/>
                  </a:lnTo>
                  <a:lnTo>
                    <a:pt x="178" y="485"/>
                  </a:lnTo>
                  <a:lnTo>
                    <a:pt x="178" y="501"/>
                  </a:lnTo>
                  <a:lnTo>
                    <a:pt x="178" y="516"/>
                  </a:lnTo>
                  <a:lnTo>
                    <a:pt x="178" y="465"/>
                  </a:lnTo>
                  <a:lnTo>
                    <a:pt x="178" y="423"/>
                  </a:lnTo>
                  <a:lnTo>
                    <a:pt x="178" y="387"/>
                  </a:lnTo>
                  <a:lnTo>
                    <a:pt x="178" y="357"/>
                  </a:lnTo>
                  <a:lnTo>
                    <a:pt x="179" y="333"/>
                  </a:lnTo>
                  <a:lnTo>
                    <a:pt x="179" y="312"/>
                  </a:lnTo>
                  <a:lnTo>
                    <a:pt x="179" y="295"/>
                  </a:lnTo>
                  <a:lnTo>
                    <a:pt x="179" y="281"/>
                  </a:lnTo>
                  <a:lnTo>
                    <a:pt x="179" y="270"/>
                  </a:lnTo>
                  <a:lnTo>
                    <a:pt x="179" y="260"/>
                  </a:lnTo>
                  <a:lnTo>
                    <a:pt x="179" y="253"/>
                  </a:lnTo>
                  <a:lnTo>
                    <a:pt x="179" y="248"/>
                  </a:lnTo>
                  <a:lnTo>
                    <a:pt x="179" y="243"/>
                  </a:lnTo>
                  <a:lnTo>
                    <a:pt x="180" y="241"/>
                  </a:lnTo>
                  <a:lnTo>
                    <a:pt x="180" y="240"/>
                  </a:lnTo>
                  <a:lnTo>
                    <a:pt x="180" y="240"/>
                  </a:lnTo>
                  <a:lnTo>
                    <a:pt x="180" y="241"/>
                  </a:lnTo>
                  <a:lnTo>
                    <a:pt x="180" y="243"/>
                  </a:lnTo>
                  <a:lnTo>
                    <a:pt x="180" y="246"/>
                  </a:lnTo>
                  <a:lnTo>
                    <a:pt x="180" y="250"/>
                  </a:lnTo>
                  <a:lnTo>
                    <a:pt x="180" y="255"/>
                  </a:lnTo>
                  <a:lnTo>
                    <a:pt x="180" y="261"/>
                  </a:lnTo>
                  <a:lnTo>
                    <a:pt x="181" y="266"/>
                  </a:lnTo>
                  <a:lnTo>
                    <a:pt x="181" y="274"/>
                  </a:lnTo>
                  <a:lnTo>
                    <a:pt x="181" y="282"/>
                  </a:lnTo>
                  <a:lnTo>
                    <a:pt x="181" y="290"/>
                  </a:lnTo>
                  <a:lnTo>
                    <a:pt x="181" y="299"/>
                  </a:lnTo>
                  <a:lnTo>
                    <a:pt x="181" y="307"/>
                  </a:lnTo>
                  <a:lnTo>
                    <a:pt x="181" y="317"/>
                  </a:lnTo>
                  <a:lnTo>
                    <a:pt x="181" y="327"/>
                  </a:lnTo>
                  <a:lnTo>
                    <a:pt x="181" y="337"/>
                  </a:lnTo>
                  <a:lnTo>
                    <a:pt x="181" y="349"/>
                  </a:lnTo>
                  <a:lnTo>
                    <a:pt x="182" y="360"/>
                  </a:lnTo>
                  <a:lnTo>
                    <a:pt x="182" y="372"/>
                  </a:lnTo>
                  <a:lnTo>
                    <a:pt x="182" y="383"/>
                  </a:lnTo>
                  <a:lnTo>
                    <a:pt x="182" y="396"/>
                  </a:lnTo>
                  <a:lnTo>
                    <a:pt x="182" y="408"/>
                  </a:lnTo>
                  <a:lnTo>
                    <a:pt x="182" y="422"/>
                  </a:lnTo>
                  <a:lnTo>
                    <a:pt x="182" y="435"/>
                  </a:lnTo>
                  <a:lnTo>
                    <a:pt x="182" y="448"/>
                  </a:lnTo>
                  <a:lnTo>
                    <a:pt x="182" y="462"/>
                  </a:lnTo>
                  <a:lnTo>
                    <a:pt x="184" y="476"/>
                  </a:lnTo>
                  <a:lnTo>
                    <a:pt x="184" y="491"/>
                  </a:lnTo>
                  <a:lnTo>
                    <a:pt x="184" y="505"/>
                  </a:lnTo>
                  <a:lnTo>
                    <a:pt x="184" y="519"/>
                  </a:lnTo>
                  <a:lnTo>
                    <a:pt x="184" y="535"/>
                  </a:lnTo>
                  <a:lnTo>
                    <a:pt x="184" y="551"/>
                  </a:lnTo>
                  <a:lnTo>
                    <a:pt x="184" y="565"/>
                  </a:lnTo>
                  <a:lnTo>
                    <a:pt x="184" y="581"/>
                  </a:lnTo>
                  <a:lnTo>
                    <a:pt x="184" y="597"/>
                  </a:lnTo>
                  <a:lnTo>
                    <a:pt x="185" y="613"/>
                  </a:lnTo>
                  <a:lnTo>
                    <a:pt x="185" y="629"/>
                  </a:lnTo>
                  <a:lnTo>
                    <a:pt x="185" y="645"/>
                  </a:lnTo>
                  <a:lnTo>
                    <a:pt x="185" y="662"/>
                  </a:lnTo>
                  <a:lnTo>
                    <a:pt x="185" y="678"/>
                  </a:lnTo>
                  <a:lnTo>
                    <a:pt x="185" y="695"/>
                  </a:lnTo>
                  <a:lnTo>
                    <a:pt x="185" y="712"/>
                  </a:lnTo>
                  <a:lnTo>
                    <a:pt x="185" y="729"/>
                  </a:lnTo>
                  <a:lnTo>
                    <a:pt x="185" y="746"/>
                  </a:lnTo>
                  <a:lnTo>
                    <a:pt x="185" y="764"/>
                  </a:lnTo>
                  <a:lnTo>
                    <a:pt x="186" y="781"/>
                  </a:lnTo>
                  <a:lnTo>
                    <a:pt x="186" y="798"/>
                  </a:lnTo>
                  <a:lnTo>
                    <a:pt x="186" y="816"/>
                  </a:lnTo>
                  <a:lnTo>
                    <a:pt x="186" y="834"/>
                  </a:lnTo>
                  <a:lnTo>
                    <a:pt x="186" y="853"/>
                  </a:lnTo>
                  <a:lnTo>
                    <a:pt x="186" y="870"/>
                  </a:lnTo>
                  <a:lnTo>
                    <a:pt x="186" y="888"/>
                  </a:lnTo>
                  <a:lnTo>
                    <a:pt x="186" y="907"/>
                  </a:lnTo>
                  <a:lnTo>
                    <a:pt x="186" y="925"/>
                  </a:lnTo>
                  <a:lnTo>
                    <a:pt x="187" y="944"/>
                  </a:lnTo>
                  <a:lnTo>
                    <a:pt x="187" y="962"/>
                  </a:lnTo>
                  <a:lnTo>
                    <a:pt x="187" y="980"/>
                  </a:lnTo>
                  <a:lnTo>
                    <a:pt x="187" y="999"/>
                  </a:lnTo>
                  <a:lnTo>
                    <a:pt x="187" y="1018"/>
                  </a:lnTo>
                  <a:lnTo>
                    <a:pt x="187" y="1037"/>
                  </a:lnTo>
                  <a:lnTo>
                    <a:pt x="187" y="1057"/>
                  </a:lnTo>
                  <a:lnTo>
                    <a:pt x="187" y="1076"/>
                  </a:lnTo>
                  <a:lnTo>
                    <a:pt x="187" y="1095"/>
                  </a:lnTo>
                  <a:lnTo>
                    <a:pt x="188" y="1113"/>
                  </a:lnTo>
                  <a:lnTo>
                    <a:pt x="188" y="1133"/>
                  </a:lnTo>
                  <a:lnTo>
                    <a:pt x="188" y="1152"/>
                  </a:lnTo>
                  <a:lnTo>
                    <a:pt x="188" y="1172"/>
                  </a:lnTo>
                  <a:lnTo>
                    <a:pt x="188" y="1192"/>
                  </a:lnTo>
                  <a:lnTo>
                    <a:pt x="188" y="1211"/>
                  </a:lnTo>
                  <a:lnTo>
                    <a:pt x="188" y="1231"/>
                  </a:lnTo>
                  <a:lnTo>
                    <a:pt x="188" y="1251"/>
                  </a:lnTo>
                  <a:lnTo>
                    <a:pt x="188" y="1271"/>
                  </a:lnTo>
                  <a:lnTo>
                    <a:pt x="188" y="1291"/>
                  </a:lnTo>
                  <a:lnTo>
                    <a:pt x="189" y="1311"/>
                  </a:lnTo>
                  <a:lnTo>
                    <a:pt x="189" y="1331"/>
                  </a:lnTo>
                  <a:lnTo>
                    <a:pt x="189" y="1351"/>
                  </a:lnTo>
                  <a:lnTo>
                    <a:pt x="189" y="1371"/>
                  </a:lnTo>
                  <a:lnTo>
                    <a:pt x="189" y="1391"/>
                  </a:lnTo>
                  <a:lnTo>
                    <a:pt x="189" y="1411"/>
                  </a:lnTo>
                  <a:lnTo>
                    <a:pt x="189" y="1432"/>
                  </a:lnTo>
                  <a:lnTo>
                    <a:pt x="189" y="1452"/>
                  </a:lnTo>
                  <a:lnTo>
                    <a:pt x="189" y="1473"/>
                  </a:lnTo>
                  <a:lnTo>
                    <a:pt x="190" y="1493"/>
                  </a:lnTo>
                  <a:lnTo>
                    <a:pt x="190" y="1514"/>
                  </a:lnTo>
                  <a:lnTo>
                    <a:pt x="190" y="1534"/>
                  </a:lnTo>
                  <a:lnTo>
                    <a:pt x="190" y="1555"/>
                  </a:lnTo>
                  <a:lnTo>
                    <a:pt x="190" y="1575"/>
                  </a:lnTo>
                  <a:lnTo>
                    <a:pt x="190" y="1596"/>
                  </a:lnTo>
                  <a:lnTo>
                    <a:pt x="190" y="1617"/>
                  </a:lnTo>
                  <a:lnTo>
                    <a:pt x="190" y="1639"/>
                  </a:lnTo>
                  <a:lnTo>
                    <a:pt x="190" y="1659"/>
                  </a:lnTo>
                  <a:lnTo>
                    <a:pt x="191" y="1680"/>
                  </a:lnTo>
                  <a:lnTo>
                    <a:pt x="191" y="1701"/>
                  </a:lnTo>
                  <a:lnTo>
                    <a:pt x="191" y="1722"/>
                  </a:lnTo>
                  <a:lnTo>
                    <a:pt x="191" y="1743"/>
                  </a:lnTo>
                  <a:lnTo>
                    <a:pt x="191" y="1764"/>
                  </a:lnTo>
                  <a:lnTo>
                    <a:pt x="191" y="1785"/>
                  </a:lnTo>
                  <a:lnTo>
                    <a:pt x="191" y="1806"/>
                  </a:lnTo>
                  <a:lnTo>
                    <a:pt x="191" y="1827"/>
                  </a:lnTo>
                  <a:lnTo>
                    <a:pt x="191" y="1849"/>
                  </a:lnTo>
                  <a:lnTo>
                    <a:pt x="191" y="1871"/>
                  </a:lnTo>
                  <a:lnTo>
                    <a:pt x="192" y="1425"/>
                  </a:lnTo>
                  <a:lnTo>
                    <a:pt x="192" y="1192"/>
                  </a:lnTo>
                  <a:lnTo>
                    <a:pt x="192" y="1039"/>
                  </a:lnTo>
                  <a:lnTo>
                    <a:pt x="192" y="928"/>
                  </a:lnTo>
                  <a:lnTo>
                    <a:pt x="192" y="843"/>
                  </a:lnTo>
                  <a:lnTo>
                    <a:pt x="192" y="775"/>
                  </a:lnTo>
                  <a:lnTo>
                    <a:pt x="192" y="719"/>
                  </a:lnTo>
                  <a:lnTo>
                    <a:pt x="192" y="675"/>
                  </a:lnTo>
                  <a:lnTo>
                    <a:pt x="192" y="637"/>
                  </a:lnTo>
                  <a:lnTo>
                    <a:pt x="194" y="606"/>
                  </a:lnTo>
                  <a:lnTo>
                    <a:pt x="194" y="581"/>
                  </a:lnTo>
                  <a:lnTo>
                    <a:pt x="194" y="558"/>
                  </a:lnTo>
                  <a:lnTo>
                    <a:pt x="194" y="541"/>
                  </a:lnTo>
                  <a:lnTo>
                    <a:pt x="194" y="525"/>
                  </a:lnTo>
                  <a:lnTo>
                    <a:pt x="194" y="513"/>
                  </a:lnTo>
                  <a:lnTo>
                    <a:pt x="194" y="503"/>
                  </a:lnTo>
                  <a:lnTo>
                    <a:pt x="194" y="495"/>
                  </a:lnTo>
                  <a:lnTo>
                    <a:pt x="194" y="488"/>
                  </a:lnTo>
                  <a:lnTo>
                    <a:pt x="195" y="484"/>
                  </a:lnTo>
                  <a:lnTo>
                    <a:pt x="195" y="482"/>
                  </a:lnTo>
                  <a:lnTo>
                    <a:pt x="195" y="480"/>
                  </a:lnTo>
                  <a:lnTo>
                    <a:pt x="195" y="480"/>
                  </a:lnTo>
                  <a:lnTo>
                    <a:pt x="195" y="481"/>
                  </a:lnTo>
                  <a:lnTo>
                    <a:pt x="195" y="482"/>
                  </a:lnTo>
                  <a:lnTo>
                    <a:pt x="195" y="485"/>
                  </a:lnTo>
                  <a:lnTo>
                    <a:pt x="195" y="488"/>
                  </a:lnTo>
                  <a:lnTo>
                    <a:pt x="195" y="494"/>
                  </a:lnTo>
                  <a:lnTo>
                    <a:pt x="195" y="498"/>
                  </a:lnTo>
                  <a:lnTo>
                    <a:pt x="196" y="505"/>
                  </a:lnTo>
                  <a:lnTo>
                    <a:pt x="196" y="512"/>
                  </a:lnTo>
                  <a:lnTo>
                    <a:pt x="196" y="519"/>
                  </a:lnTo>
                  <a:lnTo>
                    <a:pt x="196" y="527"/>
                  </a:lnTo>
                  <a:lnTo>
                    <a:pt x="196" y="535"/>
                  </a:lnTo>
                  <a:lnTo>
                    <a:pt x="196" y="544"/>
                  </a:lnTo>
                  <a:lnTo>
                    <a:pt x="196" y="554"/>
                  </a:lnTo>
                  <a:lnTo>
                    <a:pt x="196" y="564"/>
                  </a:lnTo>
                  <a:lnTo>
                    <a:pt x="196" y="574"/>
                  </a:lnTo>
                  <a:lnTo>
                    <a:pt x="197" y="585"/>
                  </a:lnTo>
                  <a:lnTo>
                    <a:pt x="197" y="596"/>
                  </a:lnTo>
                  <a:lnTo>
                    <a:pt x="197" y="608"/>
                  </a:lnTo>
                  <a:lnTo>
                    <a:pt x="197" y="619"/>
                  </a:lnTo>
                  <a:lnTo>
                    <a:pt x="197" y="553"/>
                  </a:lnTo>
                  <a:lnTo>
                    <a:pt x="197" y="498"/>
                  </a:lnTo>
                  <a:lnTo>
                    <a:pt x="197" y="454"/>
                  </a:lnTo>
                  <a:lnTo>
                    <a:pt x="197" y="417"/>
                  </a:lnTo>
                  <a:lnTo>
                    <a:pt x="197" y="386"/>
                  </a:lnTo>
                  <a:lnTo>
                    <a:pt x="198" y="360"/>
                  </a:lnTo>
                  <a:lnTo>
                    <a:pt x="198" y="339"/>
                  </a:lnTo>
                  <a:lnTo>
                    <a:pt x="198" y="321"/>
                  </a:lnTo>
                  <a:lnTo>
                    <a:pt x="198" y="305"/>
                  </a:lnTo>
                  <a:lnTo>
                    <a:pt x="198" y="293"/>
                  </a:lnTo>
                  <a:lnTo>
                    <a:pt x="198" y="283"/>
                  </a:lnTo>
                  <a:lnTo>
                    <a:pt x="198" y="275"/>
                  </a:lnTo>
                  <a:lnTo>
                    <a:pt x="198" y="270"/>
                  </a:lnTo>
                  <a:lnTo>
                    <a:pt x="198" y="265"/>
                  </a:lnTo>
                  <a:lnTo>
                    <a:pt x="198" y="262"/>
                  </a:lnTo>
                  <a:lnTo>
                    <a:pt x="199" y="261"/>
                  </a:lnTo>
                  <a:lnTo>
                    <a:pt x="199" y="261"/>
                  </a:lnTo>
                  <a:lnTo>
                    <a:pt x="199" y="262"/>
                  </a:lnTo>
                  <a:lnTo>
                    <a:pt x="199" y="263"/>
                  </a:lnTo>
                  <a:lnTo>
                    <a:pt x="199" y="266"/>
                  </a:lnTo>
                  <a:lnTo>
                    <a:pt x="199" y="270"/>
                  </a:lnTo>
                  <a:lnTo>
                    <a:pt x="199" y="275"/>
                  </a:lnTo>
                  <a:lnTo>
                    <a:pt x="199" y="280"/>
                  </a:lnTo>
                  <a:lnTo>
                    <a:pt x="199" y="286"/>
                  </a:lnTo>
                  <a:lnTo>
                    <a:pt x="200" y="293"/>
                  </a:lnTo>
                  <a:lnTo>
                    <a:pt x="200" y="301"/>
                  </a:lnTo>
                  <a:lnTo>
                    <a:pt x="200" y="309"/>
                  </a:lnTo>
                  <a:lnTo>
                    <a:pt x="200" y="316"/>
                  </a:lnTo>
                  <a:lnTo>
                    <a:pt x="200" y="326"/>
                  </a:lnTo>
                  <a:lnTo>
                    <a:pt x="200" y="335"/>
                  </a:lnTo>
                  <a:lnTo>
                    <a:pt x="200" y="345"/>
                  </a:lnTo>
                  <a:lnTo>
                    <a:pt x="200" y="356"/>
                  </a:lnTo>
                  <a:lnTo>
                    <a:pt x="200" y="366"/>
                  </a:lnTo>
                  <a:lnTo>
                    <a:pt x="201" y="377"/>
                  </a:lnTo>
                  <a:lnTo>
                    <a:pt x="201" y="390"/>
                  </a:lnTo>
                  <a:lnTo>
                    <a:pt x="201" y="402"/>
                  </a:lnTo>
                  <a:lnTo>
                    <a:pt x="201" y="414"/>
                  </a:lnTo>
                  <a:lnTo>
                    <a:pt x="201" y="426"/>
                  </a:lnTo>
                  <a:lnTo>
                    <a:pt x="201" y="440"/>
                  </a:lnTo>
                  <a:lnTo>
                    <a:pt x="201" y="452"/>
                  </a:lnTo>
                  <a:lnTo>
                    <a:pt x="201" y="466"/>
                  </a:lnTo>
                  <a:lnTo>
                    <a:pt x="201" y="480"/>
                  </a:lnTo>
                  <a:lnTo>
                    <a:pt x="201" y="430"/>
                  </a:lnTo>
                  <a:lnTo>
                    <a:pt x="202" y="388"/>
                  </a:lnTo>
                  <a:lnTo>
                    <a:pt x="202" y="355"/>
                  </a:lnTo>
                  <a:lnTo>
                    <a:pt x="202" y="326"/>
                  </a:lnTo>
                  <a:lnTo>
                    <a:pt x="202" y="303"/>
                  </a:lnTo>
                  <a:lnTo>
                    <a:pt x="202" y="283"/>
                  </a:lnTo>
                  <a:lnTo>
                    <a:pt x="202" y="266"/>
                  </a:lnTo>
                  <a:lnTo>
                    <a:pt x="202" y="252"/>
                  </a:lnTo>
                  <a:lnTo>
                    <a:pt x="202" y="241"/>
                  </a:lnTo>
                  <a:lnTo>
                    <a:pt x="202" y="232"/>
                  </a:lnTo>
                  <a:lnTo>
                    <a:pt x="204" y="225"/>
                  </a:lnTo>
                  <a:lnTo>
                    <a:pt x="204" y="220"/>
                  </a:lnTo>
                  <a:lnTo>
                    <a:pt x="204" y="216"/>
                  </a:lnTo>
                  <a:lnTo>
                    <a:pt x="204" y="214"/>
                  </a:lnTo>
                  <a:lnTo>
                    <a:pt x="204" y="213"/>
                  </a:lnTo>
                  <a:lnTo>
                    <a:pt x="204" y="213"/>
                  </a:lnTo>
                  <a:lnTo>
                    <a:pt x="204" y="215"/>
                  </a:lnTo>
                  <a:lnTo>
                    <a:pt x="204" y="218"/>
                  </a:lnTo>
                  <a:lnTo>
                    <a:pt x="204" y="221"/>
                  </a:lnTo>
                  <a:lnTo>
                    <a:pt x="204" y="225"/>
                  </a:lnTo>
                  <a:lnTo>
                    <a:pt x="205" y="230"/>
                  </a:lnTo>
                  <a:lnTo>
                    <a:pt x="205" y="235"/>
                  </a:lnTo>
                  <a:lnTo>
                    <a:pt x="205" y="242"/>
                  </a:lnTo>
                  <a:lnTo>
                    <a:pt x="205" y="249"/>
                  </a:lnTo>
                  <a:lnTo>
                    <a:pt x="205" y="256"/>
                  </a:lnTo>
                  <a:lnTo>
                    <a:pt x="205" y="265"/>
                  </a:lnTo>
                  <a:lnTo>
                    <a:pt x="205" y="274"/>
                  </a:lnTo>
                  <a:lnTo>
                    <a:pt x="205" y="283"/>
                  </a:lnTo>
                  <a:lnTo>
                    <a:pt x="205" y="293"/>
                  </a:lnTo>
                  <a:lnTo>
                    <a:pt x="206" y="303"/>
                  </a:lnTo>
                  <a:lnTo>
                    <a:pt x="206" y="313"/>
                  </a:lnTo>
                  <a:lnTo>
                    <a:pt x="206" y="324"/>
                  </a:lnTo>
                  <a:lnTo>
                    <a:pt x="206" y="335"/>
                  </a:lnTo>
                  <a:lnTo>
                    <a:pt x="206" y="347"/>
                  </a:lnTo>
                  <a:lnTo>
                    <a:pt x="206" y="360"/>
                  </a:lnTo>
                  <a:lnTo>
                    <a:pt x="206" y="372"/>
                  </a:lnTo>
                  <a:lnTo>
                    <a:pt x="206" y="385"/>
                  </a:lnTo>
                  <a:lnTo>
                    <a:pt x="206" y="397"/>
                  </a:lnTo>
                  <a:lnTo>
                    <a:pt x="207" y="411"/>
                  </a:lnTo>
                  <a:lnTo>
                    <a:pt x="207" y="425"/>
                  </a:lnTo>
                  <a:lnTo>
                    <a:pt x="207" y="438"/>
                  </a:lnTo>
                  <a:lnTo>
                    <a:pt x="207" y="453"/>
                  </a:lnTo>
                  <a:lnTo>
                    <a:pt x="207" y="467"/>
                  </a:lnTo>
                  <a:lnTo>
                    <a:pt x="207" y="482"/>
                  </a:lnTo>
                  <a:lnTo>
                    <a:pt x="207" y="496"/>
                  </a:lnTo>
                  <a:lnTo>
                    <a:pt x="207" y="512"/>
                  </a:lnTo>
                  <a:lnTo>
                    <a:pt x="207" y="527"/>
                  </a:lnTo>
                  <a:lnTo>
                    <a:pt x="207" y="542"/>
                  </a:lnTo>
                  <a:lnTo>
                    <a:pt x="208" y="557"/>
                  </a:lnTo>
                  <a:lnTo>
                    <a:pt x="208" y="574"/>
                  </a:lnTo>
                  <a:lnTo>
                    <a:pt x="208" y="589"/>
                  </a:lnTo>
                  <a:lnTo>
                    <a:pt x="208" y="529"/>
                  </a:lnTo>
                  <a:lnTo>
                    <a:pt x="208" y="481"/>
                  </a:lnTo>
                  <a:lnTo>
                    <a:pt x="208" y="441"/>
                  </a:lnTo>
                  <a:lnTo>
                    <a:pt x="208" y="406"/>
                  </a:lnTo>
                  <a:lnTo>
                    <a:pt x="208" y="379"/>
                  </a:lnTo>
                  <a:lnTo>
                    <a:pt x="208" y="355"/>
                  </a:lnTo>
                  <a:lnTo>
                    <a:pt x="209" y="335"/>
                  </a:lnTo>
                  <a:lnTo>
                    <a:pt x="209" y="319"/>
                  </a:lnTo>
                  <a:lnTo>
                    <a:pt x="209" y="305"/>
                  </a:lnTo>
                  <a:lnTo>
                    <a:pt x="209" y="294"/>
                  </a:lnTo>
                  <a:lnTo>
                    <a:pt x="209" y="285"/>
                  </a:lnTo>
                  <a:lnTo>
                    <a:pt x="209" y="279"/>
                  </a:lnTo>
                  <a:lnTo>
                    <a:pt x="209" y="274"/>
                  </a:lnTo>
                  <a:lnTo>
                    <a:pt x="209" y="270"/>
                  </a:lnTo>
                  <a:lnTo>
                    <a:pt x="209" y="267"/>
                  </a:lnTo>
                  <a:lnTo>
                    <a:pt x="210" y="267"/>
                  </a:lnTo>
                  <a:lnTo>
                    <a:pt x="210" y="267"/>
                  </a:lnTo>
                  <a:lnTo>
                    <a:pt x="210" y="269"/>
                  </a:lnTo>
                  <a:lnTo>
                    <a:pt x="210" y="272"/>
                  </a:lnTo>
                  <a:lnTo>
                    <a:pt x="210" y="275"/>
                  </a:lnTo>
                  <a:lnTo>
                    <a:pt x="210" y="280"/>
                  </a:lnTo>
                  <a:lnTo>
                    <a:pt x="210" y="284"/>
                  </a:lnTo>
                  <a:lnTo>
                    <a:pt x="210" y="290"/>
                  </a:lnTo>
                  <a:lnTo>
                    <a:pt x="210" y="296"/>
                  </a:lnTo>
                  <a:lnTo>
                    <a:pt x="210" y="303"/>
                  </a:lnTo>
                  <a:lnTo>
                    <a:pt x="211" y="311"/>
                  </a:lnTo>
                  <a:lnTo>
                    <a:pt x="211" y="320"/>
                  </a:lnTo>
                  <a:lnTo>
                    <a:pt x="211" y="329"/>
                  </a:lnTo>
                  <a:lnTo>
                    <a:pt x="211" y="337"/>
                  </a:lnTo>
                  <a:lnTo>
                    <a:pt x="211" y="347"/>
                  </a:lnTo>
                  <a:lnTo>
                    <a:pt x="211" y="357"/>
                  </a:lnTo>
                  <a:lnTo>
                    <a:pt x="211" y="369"/>
                  </a:lnTo>
                  <a:lnTo>
                    <a:pt x="211" y="380"/>
                  </a:lnTo>
                  <a:lnTo>
                    <a:pt x="211" y="391"/>
                  </a:lnTo>
                  <a:lnTo>
                    <a:pt x="212" y="403"/>
                  </a:lnTo>
                  <a:lnTo>
                    <a:pt x="212" y="414"/>
                  </a:lnTo>
                  <a:lnTo>
                    <a:pt x="212" y="427"/>
                  </a:lnTo>
                  <a:lnTo>
                    <a:pt x="212" y="440"/>
                  </a:lnTo>
                  <a:lnTo>
                    <a:pt x="212" y="453"/>
                  </a:lnTo>
                  <a:lnTo>
                    <a:pt x="212" y="466"/>
                  </a:lnTo>
                  <a:lnTo>
                    <a:pt x="212" y="480"/>
                  </a:lnTo>
                  <a:lnTo>
                    <a:pt x="212" y="494"/>
                  </a:lnTo>
                  <a:lnTo>
                    <a:pt x="212" y="507"/>
                  </a:lnTo>
                  <a:lnTo>
                    <a:pt x="214" y="522"/>
                  </a:lnTo>
                  <a:lnTo>
                    <a:pt x="214" y="537"/>
                  </a:lnTo>
                  <a:lnTo>
                    <a:pt x="214" y="552"/>
                  </a:lnTo>
                  <a:lnTo>
                    <a:pt x="214" y="566"/>
                  </a:lnTo>
                  <a:lnTo>
                    <a:pt x="214" y="582"/>
                  </a:lnTo>
                  <a:lnTo>
                    <a:pt x="214" y="597"/>
                  </a:lnTo>
                  <a:lnTo>
                    <a:pt x="214" y="613"/>
                  </a:lnTo>
                  <a:lnTo>
                    <a:pt x="214" y="628"/>
                  </a:lnTo>
                  <a:lnTo>
                    <a:pt x="214" y="645"/>
                  </a:lnTo>
                  <a:lnTo>
                    <a:pt x="214" y="660"/>
                  </a:lnTo>
                  <a:lnTo>
                    <a:pt x="215" y="677"/>
                  </a:lnTo>
                  <a:lnTo>
                    <a:pt x="215" y="694"/>
                  </a:lnTo>
                  <a:lnTo>
                    <a:pt x="215" y="710"/>
                  </a:lnTo>
                  <a:lnTo>
                    <a:pt x="215" y="635"/>
                  </a:lnTo>
                  <a:lnTo>
                    <a:pt x="215" y="575"/>
                  </a:lnTo>
                  <a:lnTo>
                    <a:pt x="215" y="526"/>
                  </a:lnTo>
                  <a:lnTo>
                    <a:pt x="215" y="485"/>
                  </a:lnTo>
                  <a:lnTo>
                    <a:pt x="215" y="451"/>
                  </a:lnTo>
                  <a:lnTo>
                    <a:pt x="215" y="423"/>
                  </a:lnTo>
                  <a:lnTo>
                    <a:pt x="216" y="398"/>
                  </a:lnTo>
                  <a:lnTo>
                    <a:pt x="216" y="380"/>
                  </a:lnTo>
                  <a:lnTo>
                    <a:pt x="216" y="363"/>
                  </a:lnTo>
                  <a:lnTo>
                    <a:pt x="216" y="349"/>
                  </a:lnTo>
                  <a:lnTo>
                    <a:pt x="216" y="337"/>
                  </a:lnTo>
                  <a:lnTo>
                    <a:pt x="216" y="329"/>
                  </a:lnTo>
                  <a:lnTo>
                    <a:pt x="216" y="322"/>
                  </a:lnTo>
                  <a:lnTo>
                    <a:pt x="216" y="316"/>
                  </a:lnTo>
                  <a:lnTo>
                    <a:pt x="216" y="313"/>
                  </a:lnTo>
                  <a:lnTo>
                    <a:pt x="217" y="311"/>
                  </a:lnTo>
                  <a:lnTo>
                    <a:pt x="217" y="311"/>
                  </a:lnTo>
                  <a:lnTo>
                    <a:pt x="217" y="311"/>
                  </a:lnTo>
                  <a:lnTo>
                    <a:pt x="217" y="312"/>
                  </a:lnTo>
                  <a:lnTo>
                    <a:pt x="217" y="314"/>
                  </a:lnTo>
                  <a:lnTo>
                    <a:pt x="217" y="317"/>
                  </a:lnTo>
                  <a:lnTo>
                    <a:pt x="217" y="322"/>
                  </a:lnTo>
                  <a:lnTo>
                    <a:pt x="217" y="327"/>
                  </a:lnTo>
                  <a:lnTo>
                    <a:pt x="217" y="333"/>
                  </a:lnTo>
                  <a:lnTo>
                    <a:pt x="217" y="340"/>
                  </a:lnTo>
                  <a:lnTo>
                    <a:pt x="218" y="346"/>
                  </a:lnTo>
                  <a:lnTo>
                    <a:pt x="218" y="354"/>
                  </a:lnTo>
                  <a:lnTo>
                    <a:pt x="218" y="362"/>
                  </a:lnTo>
                  <a:lnTo>
                    <a:pt x="218" y="371"/>
                  </a:lnTo>
                  <a:lnTo>
                    <a:pt x="218" y="381"/>
                  </a:lnTo>
                  <a:lnTo>
                    <a:pt x="218" y="390"/>
                  </a:lnTo>
                  <a:lnTo>
                    <a:pt x="218" y="401"/>
                  </a:lnTo>
                  <a:lnTo>
                    <a:pt x="218" y="411"/>
                  </a:lnTo>
                  <a:lnTo>
                    <a:pt x="218" y="422"/>
                  </a:lnTo>
                  <a:lnTo>
                    <a:pt x="219" y="433"/>
                  </a:lnTo>
                  <a:lnTo>
                    <a:pt x="219" y="445"/>
                  </a:lnTo>
                  <a:lnTo>
                    <a:pt x="219" y="457"/>
                  </a:lnTo>
                  <a:lnTo>
                    <a:pt x="219" y="470"/>
                  </a:lnTo>
                  <a:lnTo>
                    <a:pt x="219" y="483"/>
                  </a:lnTo>
                  <a:lnTo>
                    <a:pt x="219" y="495"/>
                  </a:lnTo>
                  <a:lnTo>
                    <a:pt x="219" y="444"/>
                  </a:lnTo>
                  <a:lnTo>
                    <a:pt x="219" y="401"/>
                  </a:lnTo>
                  <a:lnTo>
                    <a:pt x="219" y="365"/>
                  </a:lnTo>
                  <a:lnTo>
                    <a:pt x="220" y="335"/>
                  </a:lnTo>
                  <a:lnTo>
                    <a:pt x="220" y="311"/>
                  </a:lnTo>
                  <a:lnTo>
                    <a:pt x="220" y="290"/>
                  </a:lnTo>
                  <a:lnTo>
                    <a:pt x="220" y="273"/>
                  </a:lnTo>
                  <a:lnTo>
                    <a:pt x="220" y="259"/>
                  </a:lnTo>
                  <a:lnTo>
                    <a:pt x="220" y="246"/>
                  </a:lnTo>
                  <a:lnTo>
                    <a:pt x="220" y="238"/>
                  </a:lnTo>
                  <a:lnTo>
                    <a:pt x="220" y="230"/>
                  </a:lnTo>
                  <a:lnTo>
                    <a:pt x="220" y="224"/>
                  </a:lnTo>
                  <a:lnTo>
                    <a:pt x="220" y="221"/>
                  </a:lnTo>
                  <a:lnTo>
                    <a:pt x="221" y="218"/>
                  </a:lnTo>
                  <a:lnTo>
                    <a:pt x="221" y="216"/>
                  </a:lnTo>
                  <a:lnTo>
                    <a:pt x="221" y="216"/>
                  </a:lnTo>
                  <a:lnTo>
                    <a:pt x="221" y="218"/>
                  </a:lnTo>
                  <a:lnTo>
                    <a:pt x="221" y="220"/>
                  </a:lnTo>
                  <a:lnTo>
                    <a:pt x="221" y="223"/>
                  </a:lnTo>
                  <a:lnTo>
                    <a:pt x="221" y="228"/>
                  </a:lnTo>
                  <a:lnTo>
                    <a:pt x="221" y="232"/>
                  </a:lnTo>
                  <a:lnTo>
                    <a:pt x="221" y="238"/>
                  </a:lnTo>
                  <a:lnTo>
                    <a:pt x="222" y="244"/>
                  </a:lnTo>
                  <a:lnTo>
                    <a:pt x="222" y="251"/>
                  </a:lnTo>
                  <a:lnTo>
                    <a:pt x="222" y="259"/>
                  </a:lnTo>
                  <a:lnTo>
                    <a:pt x="222" y="266"/>
                  </a:lnTo>
                  <a:lnTo>
                    <a:pt x="222" y="275"/>
                  </a:lnTo>
                  <a:lnTo>
                    <a:pt x="222" y="284"/>
                  </a:lnTo>
                  <a:lnTo>
                    <a:pt x="222" y="294"/>
                  </a:lnTo>
                  <a:lnTo>
                    <a:pt x="222" y="304"/>
                  </a:lnTo>
                  <a:lnTo>
                    <a:pt x="222" y="314"/>
                  </a:lnTo>
                  <a:lnTo>
                    <a:pt x="224" y="325"/>
                  </a:lnTo>
                  <a:lnTo>
                    <a:pt x="224" y="336"/>
                  </a:lnTo>
                  <a:lnTo>
                    <a:pt x="224" y="349"/>
                  </a:lnTo>
                  <a:lnTo>
                    <a:pt x="224" y="361"/>
                  </a:lnTo>
                  <a:lnTo>
                    <a:pt x="224" y="373"/>
                  </a:lnTo>
                  <a:lnTo>
                    <a:pt x="224" y="385"/>
                  </a:lnTo>
                  <a:lnTo>
                    <a:pt x="224" y="398"/>
                  </a:lnTo>
                  <a:lnTo>
                    <a:pt x="224" y="412"/>
                  </a:lnTo>
                  <a:lnTo>
                    <a:pt x="224" y="425"/>
                  </a:lnTo>
                  <a:lnTo>
                    <a:pt x="224" y="438"/>
                  </a:lnTo>
                  <a:lnTo>
                    <a:pt x="225" y="453"/>
                  </a:lnTo>
                  <a:lnTo>
                    <a:pt x="225" y="467"/>
                  </a:lnTo>
                  <a:lnTo>
                    <a:pt x="225" y="482"/>
                  </a:lnTo>
                  <a:lnTo>
                    <a:pt x="225" y="496"/>
                  </a:lnTo>
                  <a:lnTo>
                    <a:pt x="225" y="512"/>
                  </a:lnTo>
                  <a:lnTo>
                    <a:pt x="225" y="527"/>
                  </a:lnTo>
                  <a:lnTo>
                    <a:pt x="225" y="542"/>
                  </a:lnTo>
                  <a:lnTo>
                    <a:pt x="225" y="557"/>
                  </a:lnTo>
                  <a:lnTo>
                    <a:pt x="225" y="502"/>
                  </a:lnTo>
                  <a:lnTo>
                    <a:pt x="226" y="455"/>
                  </a:lnTo>
                  <a:lnTo>
                    <a:pt x="226" y="416"/>
                  </a:lnTo>
                  <a:lnTo>
                    <a:pt x="226" y="384"/>
                  </a:lnTo>
                  <a:lnTo>
                    <a:pt x="226" y="357"/>
                  </a:lnTo>
                  <a:lnTo>
                    <a:pt x="226" y="335"/>
                  </a:lnTo>
                  <a:lnTo>
                    <a:pt x="226" y="316"/>
                  </a:lnTo>
                  <a:lnTo>
                    <a:pt x="226" y="301"/>
                  </a:lnTo>
                  <a:lnTo>
                    <a:pt x="226" y="289"/>
                  </a:lnTo>
                  <a:lnTo>
                    <a:pt x="226" y="277"/>
                  </a:lnTo>
                  <a:lnTo>
                    <a:pt x="227" y="270"/>
                  </a:lnTo>
                  <a:lnTo>
                    <a:pt x="227" y="220"/>
                  </a:lnTo>
                  <a:lnTo>
                    <a:pt x="227" y="178"/>
                  </a:lnTo>
                  <a:lnTo>
                    <a:pt x="227" y="143"/>
                  </a:lnTo>
                  <a:lnTo>
                    <a:pt x="227" y="114"/>
                  </a:lnTo>
                  <a:lnTo>
                    <a:pt x="227" y="91"/>
                  </a:lnTo>
                  <a:lnTo>
                    <a:pt x="227" y="70"/>
                  </a:lnTo>
                  <a:lnTo>
                    <a:pt x="227" y="53"/>
                  </a:lnTo>
                  <a:lnTo>
                    <a:pt x="227" y="40"/>
                  </a:lnTo>
                  <a:lnTo>
                    <a:pt x="227" y="29"/>
                  </a:lnTo>
                  <a:lnTo>
                    <a:pt x="228" y="19"/>
                  </a:lnTo>
                  <a:lnTo>
                    <a:pt x="228" y="12"/>
                  </a:lnTo>
                  <a:lnTo>
                    <a:pt x="228" y="7"/>
                  </a:lnTo>
                  <a:lnTo>
                    <a:pt x="228" y="3"/>
                  </a:lnTo>
                  <a:lnTo>
                    <a:pt x="228" y="1"/>
                  </a:lnTo>
                  <a:lnTo>
                    <a:pt x="228" y="0"/>
                  </a:lnTo>
                  <a:lnTo>
                    <a:pt x="228" y="0"/>
                  </a:lnTo>
                  <a:lnTo>
                    <a:pt x="228" y="1"/>
                  </a:lnTo>
                  <a:lnTo>
                    <a:pt x="228" y="4"/>
                  </a:lnTo>
                  <a:lnTo>
                    <a:pt x="229" y="7"/>
                  </a:lnTo>
                  <a:lnTo>
                    <a:pt x="229" y="11"/>
                  </a:lnTo>
                  <a:lnTo>
                    <a:pt x="229" y="17"/>
                  </a:lnTo>
                  <a:lnTo>
                    <a:pt x="229" y="22"/>
                  </a:lnTo>
                  <a:lnTo>
                    <a:pt x="229" y="28"/>
                  </a:lnTo>
                  <a:lnTo>
                    <a:pt x="229" y="35"/>
                  </a:lnTo>
                  <a:lnTo>
                    <a:pt x="229" y="43"/>
                  </a:lnTo>
                  <a:lnTo>
                    <a:pt x="229" y="51"/>
                  </a:lnTo>
                  <a:lnTo>
                    <a:pt x="229" y="60"/>
                  </a:lnTo>
                  <a:lnTo>
                    <a:pt x="230" y="69"/>
                  </a:lnTo>
                  <a:lnTo>
                    <a:pt x="230" y="79"/>
                  </a:lnTo>
                  <a:lnTo>
                    <a:pt x="230" y="89"/>
                  </a:lnTo>
                  <a:lnTo>
                    <a:pt x="230" y="100"/>
                  </a:lnTo>
                  <a:lnTo>
                    <a:pt x="230" y="110"/>
                  </a:lnTo>
                  <a:lnTo>
                    <a:pt x="230" y="122"/>
                  </a:lnTo>
                  <a:lnTo>
                    <a:pt x="230" y="133"/>
                  </a:lnTo>
                  <a:lnTo>
                    <a:pt x="230" y="145"/>
                  </a:lnTo>
                  <a:lnTo>
                    <a:pt x="230" y="158"/>
                  </a:lnTo>
                  <a:lnTo>
                    <a:pt x="230" y="133"/>
                  </a:lnTo>
                  <a:lnTo>
                    <a:pt x="231" y="112"/>
                  </a:lnTo>
                  <a:lnTo>
                    <a:pt x="231" y="94"/>
                  </a:lnTo>
                  <a:lnTo>
                    <a:pt x="231" y="80"/>
                  </a:lnTo>
                  <a:lnTo>
                    <a:pt x="231" y="69"/>
                  </a:lnTo>
                  <a:lnTo>
                    <a:pt x="231" y="59"/>
                  </a:lnTo>
                  <a:lnTo>
                    <a:pt x="231" y="51"/>
                  </a:lnTo>
                  <a:lnTo>
                    <a:pt x="231" y="45"/>
                  </a:lnTo>
                  <a:lnTo>
                    <a:pt x="231" y="42"/>
                  </a:lnTo>
                  <a:lnTo>
                    <a:pt x="231" y="39"/>
                  </a:lnTo>
                  <a:lnTo>
                    <a:pt x="232" y="38"/>
                  </a:lnTo>
                  <a:lnTo>
                    <a:pt x="232" y="38"/>
                  </a:lnTo>
                  <a:lnTo>
                    <a:pt x="232" y="39"/>
                  </a:lnTo>
                  <a:lnTo>
                    <a:pt x="232" y="41"/>
                  </a:lnTo>
                  <a:lnTo>
                    <a:pt x="232" y="44"/>
                  </a:lnTo>
                  <a:lnTo>
                    <a:pt x="232" y="49"/>
                  </a:lnTo>
                  <a:lnTo>
                    <a:pt x="232" y="53"/>
                  </a:lnTo>
                  <a:lnTo>
                    <a:pt x="232" y="59"/>
                  </a:lnTo>
                  <a:lnTo>
                    <a:pt x="232" y="64"/>
                  </a:lnTo>
                  <a:lnTo>
                    <a:pt x="233" y="72"/>
                  </a:lnTo>
                  <a:lnTo>
                    <a:pt x="233" y="79"/>
                  </a:lnTo>
                  <a:lnTo>
                    <a:pt x="233" y="88"/>
                  </a:lnTo>
                  <a:lnTo>
                    <a:pt x="233" y="95"/>
                  </a:lnTo>
                  <a:lnTo>
                    <a:pt x="233" y="105"/>
                  </a:lnTo>
                  <a:lnTo>
                    <a:pt x="233" y="114"/>
                  </a:lnTo>
                  <a:lnTo>
                    <a:pt x="233" y="124"/>
                  </a:lnTo>
                  <a:lnTo>
                    <a:pt x="233" y="135"/>
                  </a:lnTo>
                  <a:lnTo>
                    <a:pt x="233" y="146"/>
                  </a:lnTo>
                  <a:lnTo>
                    <a:pt x="233" y="158"/>
                  </a:lnTo>
                  <a:lnTo>
                    <a:pt x="235" y="169"/>
                  </a:lnTo>
                  <a:lnTo>
                    <a:pt x="235" y="181"/>
                  </a:lnTo>
                  <a:lnTo>
                    <a:pt x="235" y="193"/>
                  </a:lnTo>
                  <a:lnTo>
                    <a:pt x="235" y="206"/>
                  </a:lnTo>
                  <a:lnTo>
                    <a:pt x="235" y="219"/>
                  </a:lnTo>
                  <a:lnTo>
                    <a:pt x="235" y="232"/>
                  </a:lnTo>
                  <a:lnTo>
                    <a:pt x="235" y="245"/>
                  </a:lnTo>
                  <a:lnTo>
                    <a:pt x="235" y="260"/>
                  </a:lnTo>
                  <a:lnTo>
                    <a:pt x="235" y="273"/>
                  </a:lnTo>
                  <a:lnTo>
                    <a:pt x="236" y="287"/>
                  </a:lnTo>
                  <a:lnTo>
                    <a:pt x="236" y="302"/>
                  </a:lnTo>
                  <a:lnTo>
                    <a:pt x="236" y="317"/>
                  </a:lnTo>
                  <a:lnTo>
                    <a:pt x="236" y="332"/>
                  </a:lnTo>
                  <a:lnTo>
                    <a:pt x="236" y="347"/>
                  </a:lnTo>
                  <a:lnTo>
                    <a:pt x="236" y="363"/>
                  </a:lnTo>
                  <a:lnTo>
                    <a:pt x="236" y="379"/>
                  </a:lnTo>
                  <a:lnTo>
                    <a:pt x="236" y="394"/>
                  </a:lnTo>
                  <a:lnTo>
                    <a:pt x="236" y="410"/>
                  </a:lnTo>
                  <a:lnTo>
                    <a:pt x="237" y="426"/>
                  </a:lnTo>
                  <a:lnTo>
                    <a:pt x="237" y="443"/>
                  </a:lnTo>
                  <a:lnTo>
                    <a:pt x="237" y="458"/>
                  </a:lnTo>
                  <a:lnTo>
                    <a:pt x="237" y="475"/>
                  </a:lnTo>
                  <a:lnTo>
                    <a:pt x="237" y="492"/>
                  </a:lnTo>
                  <a:lnTo>
                    <a:pt x="237" y="510"/>
                  </a:lnTo>
                  <a:lnTo>
                    <a:pt x="237" y="526"/>
                  </a:lnTo>
                  <a:lnTo>
                    <a:pt x="237" y="474"/>
                  </a:lnTo>
                  <a:lnTo>
                    <a:pt x="237" y="432"/>
                  </a:lnTo>
                  <a:lnTo>
                    <a:pt x="237" y="396"/>
                  </a:lnTo>
                  <a:lnTo>
                    <a:pt x="238" y="367"/>
                  </a:lnTo>
                  <a:lnTo>
                    <a:pt x="238" y="342"/>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4" name="Freeform 54"/>
            <p:cNvSpPr>
              <a:spLocks/>
            </p:cNvSpPr>
            <p:nvPr/>
          </p:nvSpPr>
          <p:spPr bwMode="auto">
            <a:xfrm>
              <a:off x="3569" y="658"/>
              <a:ext cx="237" cy="1336"/>
            </a:xfrm>
            <a:custGeom>
              <a:avLst/>
              <a:gdLst>
                <a:gd name="T0" fmla="*/ 3 w 237"/>
                <a:gd name="T1" fmla="*/ 471 h 1336"/>
                <a:gd name="T2" fmla="*/ 7 w 237"/>
                <a:gd name="T3" fmla="*/ 428 h 1336"/>
                <a:gd name="T4" fmla="*/ 11 w 237"/>
                <a:gd name="T5" fmla="*/ 180 h 1336"/>
                <a:gd name="T6" fmla="*/ 14 w 237"/>
                <a:gd name="T7" fmla="*/ 193 h 1336"/>
                <a:gd name="T8" fmla="*/ 19 w 237"/>
                <a:gd name="T9" fmla="*/ 336 h 1336"/>
                <a:gd name="T10" fmla="*/ 22 w 237"/>
                <a:gd name="T11" fmla="*/ 491 h 1336"/>
                <a:gd name="T12" fmla="*/ 27 w 237"/>
                <a:gd name="T13" fmla="*/ 359 h 1336"/>
                <a:gd name="T14" fmla="*/ 30 w 237"/>
                <a:gd name="T15" fmla="*/ 217 h 1336"/>
                <a:gd name="T16" fmla="*/ 33 w 237"/>
                <a:gd name="T17" fmla="*/ 595 h 1336"/>
                <a:gd name="T18" fmla="*/ 38 w 237"/>
                <a:gd name="T19" fmla="*/ 409 h 1336"/>
                <a:gd name="T20" fmla="*/ 41 w 237"/>
                <a:gd name="T21" fmla="*/ 295 h 1336"/>
                <a:gd name="T22" fmla="*/ 45 w 237"/>
                <a:gd name="T23" fmla="*/ 711 h 1336"/>
                <a:gd name="T24" fmla="*/ 49 w 237"/>
                <a:gd name="T25" fmla="*/ 98 h 1336"/>
                <a:gd name="T26" fmla="*/ 53 w 237"/>
                <a:gd name="T27" fmla="*/ 119 h 1336"/>
                <a:gd name="T28" fmla="*/ 57 w 237"/>
                <a:gd name="T29" fmla="*/ 592 h 1336"/>
                <a:gd name="T30" fmla="*/ 60 w 237"/>
                <a:gd name="T31" fmla="*/ 77 h 1336"/>
                <a:gd name="T32" fmla="*/ 64 w 237"/>
                <a:gd name="T33" fmla="*/ 97 h 1336"/>
                <a:gd name="T34" fmla="*/ 68 w 237"/>
                <a:gd name="T35" fmla="*/ 558 h 1336"/>
                <a:gd name="T36" fmla="*/ 72 w 237"/>
                <a:gd name="T37" fmla="*/ 417 h 1336"/>
                <a:gd name="T38" fmla="*/ 75 w 237"/>
                <a:gd name="T39" fmla="*/ 305 h 1336"/>
                <a:gd name="T40" fmla="*/ 80 w 237"/>
                <a:gd name="T41" fmla="*/ 628 h 1336"/>
                <a:gd name="T42" fmla="*/ 83 w 237"/>
                <a:gd name="T43" fmla="*/ 457 h 1336"/>
                <a:gd name="T44" fmla="*/ 87 w 237"/>
                <a:gd name="T45" fmla="*/ 354 h 1336"/>
                <a:gd name="T46" fmla="*/ 91 w 237"/>
                <a:gd name="T47" fmla="*/ 192 h 1336"/>
                <a:gd name="T48" fmla="*/ 94 w 237"/>
                <a:gd name="T49" fmla="*/ 573 h 1336"/>
                <a:gd name="T50" fmla="*/ 99 w 237"/>
                <a:gd name="T51" fmla="*/ 996 h 1336"/>
                <a:gd name="T52" fmla="*/ 102 w 237"/>
                <a:gd name="T53" fmla="*/ 547 h 1336"/>
                <a:gd name="T54" fmla="*/ 107 w 237"/>
                <a:gd name="T55" fmla="*/ 341 h 1336"/>
                <a:gd name="T56" fmla="*/ 110 w 237"/>
                <a:gd name="T57" fmla="*/ 310 h 1336"/>
                <a:gd name="T58" fmla="*/ 113 w 237"/>
                <a:gd name="T59" fmla="*/ 139 h 1336"/>
                <a:gd name="T60" fmla="*/ 118 w 237"/>
                <a:gd name="T61" fmla="*/ 167 h 1336"/>
                <a:gd name="T62" fmla="*/ 121 w 237"/>
                <a:gd name="T63" fmla="*/ 177 h 1336"/>
                <a:gd name="T64" fmla="*/ 125 w 237"/>
                <a:gd name="T65" fmla="*/ 629 h 1336"/>
                <a:gd name="T66" fmla="*/ 129 w 237"/>
                <a:gd name="T67" fmla="*/ 1235 h 1336"/>
                <a:gd name="T68" fmla="*/ 133 w 237"/>
                <a:gd name="T69" fmla="*/ 522 h 1336"/>
                <a:gd name="T70" fmla="*/ 136 w 237"/>
                <a:gd name="T71" fmla="*/ 387 h 1336"/>
                <a:gd name="T72" fmla="*/ 140 w 237"/>
                <a:gd name="T73" fmla="*/ 588 h 1336"/>
                <a:gd name="T74" fmla="*/ 144 w 237"/>
                <a:gd name="T75" fmla="*/ 377 h 1336"/>
                <a:gd name="T76" fmla="*/ 148 w 237"/>
                <a:gd name="T77" fmla="*/ 514 h 1336"/>
                <a:gd name="T78" fmla="*/ 152 w 237"/>
                <a:gd name="T79" fmla="*/ 497 h 1336"/>
                <a:gd name="T80" fmla="*/ 155 w 237"/>
                <a:gd name="T81" fmla="*/ 341 h 1336"/>
                <a:gd name="T82" fmla="*/ 159 w 237"/>
                <a:gd name="T83" fmla="*/ 340 h 1336"/>
                <a:gd name="T84" fmla="*/ 163 w 237"/>
                <a:gd name="T85" fmla="*/ 548 h 1336"/>
                <a:gd name="T86" fmla="*/ 166 w 237"/>
                <a:gd name="T87" fmla="*/ 633 h 1336"/>
                <a:gd name="T88" fmla="*/ 171 w 237"/>
                <a:gd name="T89" fmla="*/ 568 h 1336"/>
                <a:gd name="T90" fmla="*/ 174 w 237"/>
                <a:gd name="T91" fmla="*/ 459 h 1336"/>
                <a:gd name="T92" fmla="*/ 179 w 237"/>
                <a:gd name="T93" fmla="*/ 610 h 1336"/>
                <a:gd name="T94" fmla="*/ 182 w 237"/>
                <a:gd name="T95" fmla="*/ 96 h 1336"/>
                <a:gd name="T96" fmla="*/ 185 w 237"/>
                <a:gd name="T97" fmla="*/ 58 h 1336"/>
                <a:gd name="T98" fmla="*/ 190 w 237"/>
                <a:gd name="T99" fmla="*/ 85 h 1336"/>
                <a:gd name="T100" fmla="*/ 193 w 237"/>
                <a:gd name="T101" fmla="*/ 276 h 1336"/>
                <a:gd name="T102" fmla="*/ 198 w 237"/>
                <a:gd name="T103" fmla="*/ 463 h 1336"/>
                <a:gd name="T104" fmla="*/ 201 w 237"/>
                <a:gd name="T105" fmla="*/ 338 h 1336"/>
                <a:gd name="T106" fmla="*/ 205 w 237"/>
                <a:gd name="T107" fmla="*/ 672 h 1336"/>
                <a:gd name="T108" fmla="*/ 209 w 237"/>
                <a:gd name="T109" fmla="*/ 470 h 1336"/>
                <a:gd name="T110" fmla="*/ 212 w 237"/>
                <a:gd name="T111" fmla="*/ 321 h 1336"/>
                <a:gd name="T112" fmla="*/ 216 w 237"/>
                <a:gd name="T113" fmla="*/ 317 h 1336"/>
                <a:gd name="T114" fmla="*/ 220 w 237"/>
                <a:gd name="T115" fmla="*/ 533 h 1336"/>
                <a:gd name="T116" fmla="*/ 224 w 237"/>
                <a:gd name="T117" fmla="*/ 361 h 1336"/>
                <a:gd name="T118" fmla="*/ 228 w 237"/>
                <a:gd name="T119" fmla="*/ 763 h 1336"/>
                <a:gd name="T120" fmla="*/ 232 w 237"/>
                <a:gd name="T121" fmla="*/ 463 h 1336"/>
                <a:gd name="T122" fmla="*/ 235 w 237"/>
                <a:gd name="T123" fmla="*/ 32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 h="1336">
                  <a:moveTo>
                    <a:pt x="0" y="409"/>
                  </a:moveTo>
                  <a:lnTo>
                    <a:pt x="0" y="389"/>
                  </a:lnTo>
                  <a:lnTo>
                    <a:pt x="0" y="371"/>
                  </a:lnTo>
                  <a:lnTo>
                    <a:pt x="0" y="357"/>
                  </a:lnTo>
                  <a:lnTo>
                    <a:pt x="0" y="346"/>
                  </a:lnTo>
                  <a:lnTo>
                    <a:pt x="0" y="336"/>
                  </a:lnTo>
                  <a:lnTo>
                    <a:pt x="0" y="329"/>
                  </a:lnTo>
                  <a:lnTo>
                    <a:pt x="0" y="323"/>
                  </a:lnTo>
                  <a:lnTo>
                    <a:pt x="1" y="319"/>
                  </a:lnTo>
                  <a:lnTo>
                    <a:pt x="1" y="317"/>
                  </a:lnTo>
                  <a:lnTo>
                    <a:pt x="1" y="316"/>
                  </a:lnTo>
                  <a:lnTo>
                    <a:pt x="1" y="316"/>
                  </a:lnTo>
                  <a:lnTo>
                    <a:pt x="1" y="317"/>
                  </a:lnTo>
                  <a:lnTo>
                    <a:pt x="1" y="319"/>
                  </a:lnTo>
                  <a:lnTo>
                    <a:pt x="1" y="322"/>
                  </a:lnTo>
                  <a:lnTo>
                    <a:pt x="1" y="326"/>
                  </a:lnTo>
                  <a:lnTo>
                    <a:pt x="1" y="331"/>
                  </a:lnTo>
                  <a:lnTo>
                    <a:pt x="2" y="337"/>
                  </a:lnTo>
                  <a:lnTo>
                    <a:pt x="2" y="342"/>
                  </a:lnTo>
                  <a:lnTo>
                    <a:pt x="2" y="350"/>
                  </a:lnTo>
                  <a:lnTo>
                    <a:pt x="2" y="357"/>
                  </a:lnTo>
                  <a:lnTo>
                    <a:pt x="2" y="366"/>
                  </a:lnTo>
                  <a:lnTo>
                    <a:pt x="2" y="373"/>
                  </a:lnTo>
                  <a:lnTo>
                    <a:pt x="2" y="383"/>
                  </a:lnTo>
                  <a:lnTo>
                    <a:pt x="2" y="392"/>
                  </a:lnTo>
                  <a:lnTo>
                    <a:pt x="2" y="402"/>
                  </a:lnTo>
                  <a:lnTo>
                    <a:pt x="2" y="413"/>
                  </a:lnTo>
                  <a:lnTo>
                    <a:pt x="3" y="424"/>
                  </a:lnTo>
                  <a:lnTo>
                    <a:pt x="3" y="436"/>
                  </a:lnTo>
                  <a:lnTo>
                    <a:pt x="3" y="447"/>
                  </a:lnTo>
                  <a:lnTo>
                    <a:pt x="3" y="459"/>
                  </a:lnTo>
                  <a:lnTo>
                    <a:pt x="3" y="471"/>
                  </a:lnTo>
                  <a:lnTo>
                    <a:pt x="3" y="484"/>
                  </a:lnTo>
                  <a:lnTo>
                    <a:pt x="3" y="498"/>
                  </a:lnTo>
                  <a:lnTo>
                    <a:pt x="3" y="510"/>
                  </a:lnTo>
                  <a:lnTo>
                    <a:pt x="3" y="524"/>
                  </a:lnTo>
                  <a:lnTo>
                    <a:pt x="4" y="538"/>
                  </a:lnTo>
                  <a:lnTo>
                    <a:pt x="4" y="552"/>
                  </a:lnTo>
                  <a:lnTo>
                    <a:pt x="4" y="567"/>
                  </a:lnTo>
                  <a:lnTo>
                    <a:pt x="4" y="581"/>
                  </a:lnTo>
                  <a:lnTo>
                    <a:pt x="4" y="595"/>
                  </a:lnTo>
                  <a:lnTo>
                    <a:pt x="4" y="611"/>
                  </a:lnTo>
                  <a:lnTo>
                    <a:pt x="4" y="625"/>
                  </a:lnTo>
                  <a:lnTo>
                    <a:pt x="4" y="641"/>
                  </a:lnTo>
                  <a:lnTo>
                    <a:pt x="4" y="656"/>
                  </a:lnTo>
                  <a:lnTo>
                    <a:pt x="5" y="672"/>
                  </a:lnTo>
                  <a:lnTo>
                    <a:pt x="5" y="689"/>
                  </a:lnTo>
                  <a:lnTo>
                    <a:pt x="5" y="704"/>
                  </a:lnTo>
                  <a:lnTo>
                    <a:pt x="5" y="721"/>
                  </a:lnTo>
                  <a:lnTo>
                    <a:pt x="5" y="737"/>
                  </a:lnTo>
                  <a:lnTo>
                    <a:pt x="5" y="754"/>
                  </a:lnTo>
                  <a:lnTo>
                    <a:pt x="5" y="771"/>
                  </a:lnTo>
                  <a:lnTo>
                    <a:pt x="5" y="787"/>
                  </a:lnTo>
                  <a:lnTo>
                    <a:pt x="5" y="804"/>
                  </a:lnTo>
                  <a:lnTo>
                    <a:pt x="5" y="725"/>
                  </a:lnTo>
                  <a:lnTo>
                    <a:pt x="7" y="663"/>
                  </a:lnTo>
                  <a:lnTo>
                    <a:pt x="7" y="612"/>
                  </a:lnTo>
                  <a:lnTo>
                    <a:pt x="7" y="569"/>
                  </a:lnTo>
                  <a:lnTo>
                    <a:pt x="7" y="534"/>
                  </a:lnTo>
                  <a:lnTo>
                    <a:pt x="7" y="504"/>
                  </a:lnTo>
                  <a:lnTo>
                    <a:pt x="7" y="480"/>
                  </a:lnTo>
                  <a:lnTo>
                    <a:pt x="7" y="460"/>
                  </a:lnTo>
                  <a:lnTo>
                    <a:pt x="7" y="442"/>
                  </a:lnTo>
                  <a:lnTo>
                    <a:pt x="7" y="428"/>
                  </a:lnTo>
                  <a:lnTo>
                    <a:pt x="8" y="417"/>
                  </a:lnTo>
                  <a:lnTo>
                    <a:pt x="8" y="408"/>
                  </a:lnTo>
                  <a:lnTo>
                    <a:pt x="8" y="400"/>
                  </a:lnTo>
                  <a:lnTo>
                    <a:pt x="8" y="394"/>
                  </a:lnTo>
                  <a:lnTo>
                    <a:pt x="8" y="342"/>
                  </a:lnTo>
                  <a:lnTo>
                    <a:pt x="8" y="299"/>
                  </a:lnTo>
                  <a:lnTo>
                    <a:pt x="8" y="263"/>
                  </a:lnTo>
                  <a:lnTo>
                    <a:pt x="8" y="233"/>
                  </a:lnTo>
                  <a:lnTo>
                    <a:pt x="8" y="208"/>
                  </a:lnTo>
                  <a:lnTo>
                    <a:pt x="9" y="188"/>
                  </a:lnTo>
                  <a:lnTo>
                    <a:pt x="9" y="170"/>
                  </a:lnTo>
                  <a:lnTo>
                    <a:pt x="9" y="156"/>
                  </a:lnTo>
                  <a:lnTo>
                    <a:pt x="9" y="144"/>
                  </a:lnTo>
                  <a:lnTo>
                    <a:pt x="9" y="135"/>
                  </a:lnTo>
                  <a:lnTo>
                    <a:pt x="9" y="127"/>
                  </a:lnTo>
                  <a:lnTo>
                    <a:pt x="9" y="121"/>
                  </a:lnTo>
                  <a:lnTo>
                    <a:pt x="9" y="117"/>
                  </a:lnTo>
                  <a:lnTo>
                    <a:pt x="9" y="115"/>
                  </a:lnTo>
                  <a:lnTo>
                    <a:pt x="9" y="114"/>
                  </a:lnTo>
                  <a:lnTo>
                    <a:pt x="10" y="114"/>
                  </a:lnTo>
                  <a:lnTo>
                    <a:pt x="10" y="115"/>
                  </a:lnTo>
                  <a:lnTo>
                    <a:pt x="10" y="117"/>
                  </a:lnTo>
                  <a:lnTo>
                    <a:pt x="10" y="120"/>
                  </a:lnTo>
                  <a:lnTo>
                    <a:pt x="10" y="124"/>
                  </a:lnTo>
                  <a:lnTo>
                    <a:pt x="10" y="128"/>
                  </a:lnTo>
                  <a:lnTo>
                    <a:pt x="10" y="134"/>
                  </a:lnTo>
                  <a:lnTo>
                    <a:pt x="10" y="140"/>
                  </a:lnTo>
                  <a:lnTo>
                    <a:pt x="10" y="147"/>
                  </a:lnTo>
                  <a:lnTo>
                    <a:pt x="11" y="155"/>
                  </a:lnTo>
                  <a:lnTo>
                    <a:pt x="11" y="162"/>
                  </a:lnTo>
                  <a:lnTo>
                    <a:pt x="11" y="171"/>
                  </a:lnTo>
                  <a:lnTo>
                    <a:pt x="11" y="180"/>
                  </a:lnTo>
                  <a:lnTo>
                    <a:pt x="11" y="190"/>
                  </a:lnTo>
                  <a:lnTo>
                    <a:pt x="11" y="200"/>
                  </a:lnTo>
                  <a:lnTo>
                    <a:pt x="11" y="210"/>
                  </a:lnTo>
                  <a:lnTo>
                    <a:pt x="11" y="221"/>
                  </a:lnTo>
                  <a:lnTo>
                    <a:pt x="11" y="232"/>
                  </a:lnTo>
                  <a:lnTo>
                    <a:pt x="12" y="245"/>
                  </a:lnTo>
                  <a:lnTo>
                    <a:pt x="12" y="257"/>
                  </a:lnTo>
                  <a:lnTo>
                    <a:pt x="12" y="229"/>
                  </a:lnTo>
                  <a:lnTo>
                    <a:pt x="12" y="206"/>
                  </a:lnTo>
                  <a:lnTo>
                    <a:pt x="12" y="187"/>
                  </a:lnTo>
                  <a:lnTo>
                    <a:pt x="12" y="171"/>
                  </a:lnTo>
                  <a:lnTo>
                    <a:pt x="12" y="158"/>
                  </a:lnTo>
                  <a:lnTo>
                    <a:pt x="12" y="147"/>
                  </a:lnTo>
                  <a:lnTo>
                    <a:pt x="12" y="139"/>
                  </a:lnTo>
                  <a:lnTo>
                    <a:pt x="12" y="132"/>
                  </a:lnTo>
                  <a:lnTo>
                    <a:pt x="13" y="128"/>
                  </a:lnTo>
                  <a:lnTo>
                    <a:pt x="13" y="125"/>
                  </a:lnTo>
                  <a:lnTo>
                    <a:pt x="13" y="122"/>
                  </a:lnTo>
                  <a:lnTo>
                    <a:pt x="13" y="121"/>
                  </a:lnTo>
                  <a:lnTo>
                    <a:pt x="13" y="122"/>
                  </a:lnTo>
                  <a:lnTo>
                    <a:pt x="13" y="124"/>
                  </a:lnTo>
                  <a:lnTo>
                    <a:pt x="13" y="127"/>
                  </a:lnTo>
                  <a:lnTo>
                    <a:pt x="13" y="130"/>
                  </a:lnTo>
                  <a:lnTo>
                    <a:pt x="13" y="135"/>
                  </a:lnTo>
                  <a:lnTo>
                    <a:pt x="14" y="140"/>
                  </a:lnTo>
                  <a:lnTo>
                    <a:pt x="14" y="146"/>
                  </a:lnTo>
                  <a:lnTo>
                    <a:pt x="14" y="152"/>
                  </a:lnTo>
                  <a:lnTo>
                    <a:pt x="14" y="159"/>
                  </a:lnTo>
                  <a:lnTo>
                    <a:pt x="14" y="167"/>
                  </a:lnTo>
                  <a:lnTo>
                    <a:pt x="14" y="176"/>
                  </a:lnTo>
                  <a:lnTo>
                    <a:pt x="14" y="185"/>
                  </a:lnTo>
                  <a:lnTo>
                    <a:pt x="14" y="193"/>
                  </a:lnTo>
                  <a:lnTo>
                    <a:pt x="14" y="203"/>
                  </a:lnTo>
                  <a:lnTo>
                    <a:pt x="15" y="213"/>
                  </a:lnTo>
                  <a:lnTo>
                    <a:pt x="15" y="225"/>
                  </a:lnTo>
                  <a:lnTo>
                    <a:pt x="15" y="236"/>
                  </a:lnTo>
                  <a:lnTo>
                    <a:pt x="15" y="247"/>
                  </a:lnTo>
                  <a:lnTo>
                    <a:pt x="15" y="259"/>
                  </a:lnTo>
                  <a:lnTo>
                    <a:pt x="15" y="271"/>
                  </a:lnTo>
                  <a:lnTo>
                    <a:pt x="15" y="283"/>
                  </a:lnTo>
                  <a:lnTo>
                    <a:pt x="15" y="297"/>
                  </a:lnTo>
                  <a:lnTo>
                    <a:pt x="15" y="310"/>
                  </a:lnTo>
                  <a:lnTo>
                    <a:pt x="15" y="323"/>
                  </a:lnTo>
                  <a:lnTo>
                    <a:pt x="17" y="337"/>
                  </a:lnTo>
                  <a:lnTo>
                    <a:pt x="17" y="350"/>
                  </a:lnTo>
                  <a:lnTo>
                    <a:pt x="17" y="364"/>
                  </a:lnTo>
                  <a:lnTo>
                    <a:pt x="17" y="379"/>
                  </a:lnTo>
                  <a:lnTo>
                    <a:pt x="17" y="393"/>
                  </a:lnTo>
                  <a:lnTo>
                    <a:pt x="17" y="409"/>
                  </a:lnTo>
                  <a:lnTo>
                    <a:pt x="17" y="423"/>
                  </a:lnTo>
                  <a:lnTo>
                    <a:pt x="17" y="439"/>
                  </a:lnTo>
                  <a:lnTo>
                    <a:pt x="17" y="454"/>
                  </a:lnTo>
                  <a:lnTo>
                    <a:pt x="18" y="470"/>
                  </a:lnTo>
                  <a:lnTo>
                    <a:pt x="18" y="485"/>
                  </a:lnTo>
                  <a:lnTo>
                    <a:pt x="18" y="502"/>
                  </a:lnTo>
                  <a:lnTo>
                    <a:pt x="18" y="519"/>
                  </a:lnTo>
                  <a:lnTo>
                    <a:pt x="18" y="534"/>
                  </a:lnTo>
                  <a:lnTo>
                    <a:pt x="18" y="489"/>
                  </a:lnTo>
                  <a:lnTo>
                    <a:pt x="18" y="450"/>
                  </a:lnTo>
                  <a:lnTo>
                    <a:pt x="18" y="419"/>
                  </a:lnTo>
                  <a:lnTo>
                    <a:pt x="18" y="392"/>
                  </a:lnTo>
                  <a:lnTo>
                    <a:pt x="19" y="369"/>
                  </a:lnTo>
                  <a:lnTo>
                    <a:pt x="19" y="351"/>
                  </a:lnTo>
                  <a:lnTo>
                    <a:pt x="19" y="336"/>
                  </a:lnTo>
                  <a:lnTo>
                    <a:pt x="19" y="322"/>
                  </a:lnTo>
                  <a:lnTo>
                    <a:pt x="19" y="312"/>
                  </a:lnTo>
                  <a:lnTo>
                    <a:pt x="19" y="305"/>
                  </a:lnTo>
                  <a:lnTo>
                    <a:pt x="19" y="298"/>
                  </a:lnTo>
                  <a:lnTo>
                    <a:pt x="19" y="293"/>
                  </a:lnTo>
                  <a:lnTo>
                    <a:pt x="19" y="290"/>
                  </a:lnTo>
                  <a:lnTo>
                    <a:pt x="19" y="288"/>
                  </a:lnTo>
                  <a:lnTo>
                    <a:pt x="20" y="288"/>
                  </a:lnTo>
                  <a:lnTo>
                    <a:pt x="20" y="289"/>
                  </a:lnTo>
                  <a:lnTo>
                    <a:pt x="20" y="290"/>
                  </a:lnTo>
                  <a:lnTo>
                    <a:pt x="20" y="293"/>
                  </a:lnTo>
                  <a:lnTo>
                    <a:pt x="20" y="297"/>
                  </a:lnTo>
                  <a:lnTo>
                    <a:pt x="20" y="301"/>
                  </a:lnTo>
                  <a:lnTo>
                    <a:pt x="20" y="307"/>
                  </a:lnTo>
                  <a:lnTo>
                    <a:pt x="20" y="312"/>
                  </a:lnTo>
                  <a:lnTo>
                    <a:pt x="20" y="319"/>
                  </a:lnTo>
                  <a:lnTo>
                    <a:pt x="21" y="327"/>
                  </a:lnTo>
                  <a:lnTo>
                    <a:pt x="21" y="334"/>
                  </a:lnTo>
                  <a:lnTo>
                    <a:pt x="21" y="343"/>
                  </a:lnTo>
                  <a:lnTo>
                    <a:pt x="21" y="352"/>
                  </a:lnTo>
                  <a:lnTo>
                    <a:pt x="21" y="361"/>
                  </a:lnTo>
                  <a:lnTo>
                    <a:pt x="21" y="371"/>
                  </a:lnTo>
                  <a:lnTo>
                    <a:pt x="21" y="381"/>
                  </a:lnTo>
                  <a:lnTo>
                    <a:pt x="21" y="392"/>
                  </a:lnTo>
                  <a:lnTo>
                    <a:pt x="21" y="403"/>
                  </a:lnTo>
                  <a:lnTo>
                    <a:pt x="22" y="414"/>
                  </a:lnTo>
                  <a:lnTo>
                    <a:pt x="22" y="427"/>
                  </a:lnTo>
                  <a:lnTo>
                    <a:pt x="22" y="439"/>
                  </a:lnTo>
                  <a:lnTo>
                    <a:pt x="22" y="451"/>
                  </a:lnTo>
                  <a:lnTo>
                    <a:pt x="22" y="464"/>
                  </a:lnTo>
                  <a:lnTo>
                    <a:pt x="22" y="478"/>
                  </a:lnTo>
                  <a:lnTo>
                    <a:pt x="22" y="491"/>
                  </a:lnTo>
                  <a:lnTo>
                    <a:pt x="22" y="504"/>
                  </a:lnTo>
                  <a:lnTo>
                    <a:pt x="22" y="519"/>
                  </a:lnTo>
                  <a:lnTo>
                    <a:pt x="22" y="533"/>
                  </a:lnTo>
                  <a:lnTo>
                    <a:pt x="23" y="548"/>
                  </a:lnTo>
                  <a:lnTo>
                    <a:pt x="23" y="562"/>
                  </a:lnTo>
                  <a:lnTo>
                    <a:pt x="23" y="577"/>
                  </a:lnTo>
                  <a:lnTo>
                    <a:pt x="23" y="592"/>
                  </a:lnTo>
                  <a:lnTo>
                    <a:pt x="23" y="608"/>
                  </a:lnTo>
                  <a:lnTo>
                    <a:pt x="23" y="623"/>
                  </a:lnTo>
                  <a:lnTo>
                    <a:pt x="23" y="639"/>
                  </a:lnTo>
                  <a:lnTo>
                    <a:pt x="23" y="654"/>
                  </a:lnTo>
                  <a:lnTo>
                    <a:pt x="23" y="671"/>
                  </a:lnTo>
                  <a:lnTo>
                    <a:pt x="24" y="686"/>
                  </a:lnTo>
                  <a:lnTo>
                    <a:pt x="24" y="703"/>
                  </a:lnTo>
                  <a:lnTo>
                    <a:pt x="24" y="720"/>
                  </a:lnTo>
                  <a:lnTo>
                    <a:pt x="24" y="652"/>
                  </a:lnTo>
                  <a:lnTo>
                    <a:pt x="24" y="598"/>
                  </a:lnTo>
                  <a:lnTo>
                    <a:pt x="24" y="553"/>
                  </a:lnTo>
                  <a:lnTo>
                    <a:pt x="24" y="515"/>
                  </a:lnTo>
                  <a:lnTo>
                    <a:pt x="24" y="484"/>
                  </a:lnTo>
                  <a:lnTo>
                    <a:pt x="24" y="459"/>
                  </a:lnTo>
                  <a:lnTo>
                    <a:pt x="25" y="437"/>
                  </a:lnTo>
                  <a:lnTo>
                    <a:pt x="25" y="419"/>
                  </a:lnTo>
                  <a:lnTo>
                    <a:pt x="25" y="403"/>
                  </a:lnTo>
                  <a:lnTo>
                    <a:pt x="25" y="391"/>
                  </a:lnTo>
                  <a:lnTo>
                    <a:pt x="25" y="381"/>
                  </a:lnTo>
                  <a:lnTo>
                    <a:pt x="25" y="373"/>
                  </a:lnTo>
                  <a:lnTo>
                    <a:pt x="25" y="368"/>
                  </a:lnTo>
                  <a:lnTo>
                    <a:pt x="25" y="363"/>
                  </a:lnTo>
                  <a:lnTo>
                    <a:pt x="25" y="360"/>
                  </a:lnTo>
                  <a:lnTo>
                    <a:pt x="25" y="359"/>
                  </a:lnTo>
                  <a:lnTo>
                    <a:pt x="27" y="359"/>
                  </a:lnTo>
                  <a:lnTo>
                    <a:pt x="27" y="360"/>
                  </a:lnTo>
                  <a:lnTo>
                    <a:pt x="27" y="361"/>
                  </a:lnTo>
                  <a:lnTo>
                    <a:pt x="27" y="364"/>
                  </a:lnTo>
                  <a:lnTo>
                    <a:pt x="27" y="368"/>
                  </a:lnTo>
                  <a:lnTo>
                    <a:pt x="27" y="372"/>
                  </a:lnTo>
                  <a:lnTo>
                    <a:pt x="27" y="378"/>
                  </a:lnTo>
                  <a:lnTo>
                    <a:pt x="27" y="384"/>
                  </a:lnTo>
                  <a:lnTo>
                    <a:pt x="27" y="391"/>
                  </a:lnTo>
                  <a:lnTo>
                    <a:pt x="28" y="398"/>
                  </a:lnTo>
                  <a:lnTo>
                    <a:pt x="28" y="407"/>
                  </a:lnTo>
                  <a:lnTo>
                    <a:pt x="28" y="414"/>
                  </a:lnTo>
                  <a:lnTo>
                    <a:pt x="28" y="423"/>
                  </a:lnTo>
                  <a:lnTo>
                    <a:pt x="28" y="433"/>
                  </a:lnTo>
                  <a:lnTo>
                    <a:pt x="28" y="390"/>
                  </a:lnTo>
                  <a:lnTo>
                    <a:pt x="28" y="354"/>
                  </a:lnTo>
                  <a:lnTo>
                    <a:pt x="28" y="326"/>
                  </a:lnTo>
                  <a:lnTo>
                    <a:pt x="28" y="300"/>
                  </a:lnTo>
                  <a:lnTo>
                    <a:pt x="28" y="280"/>
                  </a:lnTo>
                  <a:lnTo>
                    <a:pt x="29" y="262"/>
                  </a:lnTo>
                  <a:lnTo>
                    <a:pt x="29" y="248"/>
                  </a:lnTo>
                  <a:lnTo>
                    <a:pt x="29" y="237"/>
                  </a:lnTo>
                  <a:lnTo>
                    <a:pt x="29" y="227"/>
                  </a:lnTo>
                  <a:lnTo>
                    <a:pt x="29" y="219"/>
                  </a:lnTo>
                  <a:lnTo>
                    <a:pt x="29" y="213"/>
                  </a:lnTo>
                  <a:lnTo>
                    <a:pt x="29" y="210"/>
                  </a:lnTo>
                  <a:lnTo>
                    <a:pt x="29" y="208"/>
                  </a:lnTo>
                  <a:lnTo>
                    <a:pt x="29" y="207"/>
                  </a:lnTo>
                  <a:lnTo>
                    <a:pt x="30" y="207"/>
                  </a:lnTo>
                  <a:lnTo>
                    <a:pt x="30" y="208"/>
                  </a:lnTo>
                  <a:lnTo>
                    <a:pt x="30" y="210"/>
                  </a:lnTo>
                  <a:lnTo>
                    <a:pt x="30" y="213"/>
                  </a:lnTo>
                  <a:lnTo>
                    <a:pt x="30" y="217"/>
                  </a:lnTo>
                  <a:lnTo>
                    <a:pt x="30" y="221"/>
                  </a:lnTo>
                  <a:lnTo>
                    <a:pt x="30" y="227"/>
                  </a:lnTo>
                  <a:lnTo>
                    <a:pt x="30" y="233"/>
                  </a:lnTo>
                  <a:lnTo>
                    <a:pt x="30" y="240"/>
                  </a:lnTo>
                  <a:lnTo>
                    <a:pt x="31" y="248"/>
                  </a:lnTo>
                  <a:lnTo>
                    <a:pt x="31" y="256"/>
                  </a:lnTo>
                  <a:lnTo>
                    <a:pt x="31" y="265"/>
                  </a:lnTo>
                  <a:lnTo>
                    <a:pt x="31" y="273"/>
                  </a:lnTo>
                  <a:lnTo>
                    <a:pt x="31" y="283"/>
                  </a:lnTo>
                  <a:lnTo>
                    <a:pt x="31" y="293"/>
                  </a:lnTo>
                  <a:lnTo>
                    <a:pt x="31" y="305"/>
                  </a:lnTo>
                  <a:lnTo>
                    <a:pt x="31" y="315"/>
                  </a:lnTo>
                  <a:lnTo>
                    <a:pt x="31" y="327"/>
                  </a:lnTo>
                  <a:lnTo>
                    <a:pt x="31" y="338"/>
                  </a:lnTo>
                  <a:lnTo>
                    <a:pt x="32" y="350"/>
                  </a:lnTo>
                  <a:lnTo>
                    <a:pt x="32" y="362"/>
                  </a:lnTo>
                  <a:lnTo>
                    <a:pt x="32" y="376"/>
                  </a:lnTo>
                  <a:lnTo>
                    <a:pt x="32" y="388"/>
                  </a:lnTo>
                  <a:lnTo>
                    <a:pt x="32" y="401"/>
                  </a:lnTo>
                  <a:lnTo>
                    <a:pt x="32" y="414"/>
                  </a:lnTo>
                  <a:lnTo>
                    <a:pt x="32" y="429"/>
                  </a:lnTo>
                  <a:lnTo>
                    <a:pt x="32" y="442"/>
                  </a:lnTo>
                  <a:lnTo>
                    <a:pt x="32" y="457"/>
                  </a:lnTo>
                  <a:lnTo>
                    <a:pt x="33" y="471"/>
                  </a:lnTo>
                  <a:lnTo>
                    <a:pt x="33" y="487"/>
                  </a:lnTo>
                  <a:lnTo>
                    <a:pt x="33" y="501"/>
                  </a:lnTo>
                  <a:lnTo>
                    <a:pt x="33" y="517"/>
                  </a:lnTo>
                  <a:lnTo>
                    <a:pt x="33" y="532"/>
                  </a:lnTo>
                  <a:lnTo>
                    <a:pt x="33" y="548"/>
                  </a:lnTo>
                  <a:lnTo>
                    <a:pt x="33" y="563"/>
                  </a:lnTo>
                  <a:lnTo>
                    <a:pt x="33" y="579"/>
                  </a:lnTo>
                  <a:lnTo>
                    <a:pt x="33" y="595"/>
                  </a:lnTo>
                  <a:lnTo>
                    <a:pt x="34" y="612"/>
                  </a:lnTo>
                  <a:lnTo>
                    <a:pt x="34" y="628"/>
                  </a:lnTo>
                  <a:lnTo>
                    <a:pt x="34" y="572"/>
                  </a:lnTo>
                  <a:lnTo>
                    <a:pt x="34" y="525"/>
                  </a:lnTo>
                  <a:lnTo>
                    <a:pt x="34" y="488"/>
                  </a:lnTo>
                  <a:lnTo>
                    <a:pt x="34" y="455"/>
                  </a:lnTo>
                  <a:lnTo>
                    <a:pt x="34" y="429"/>
                  </a:lnTo>
                  <a:lnTo>
                    <a:pt x="34" y="407"/>
                  </a:lnTo>
                  <a:lnTo>
                    <a:pt x="34" y="389"/>
                  </a:lnTo>
                  <a:lnTo>
                    <a:pt x="34" y="373"/>
                  </a:lnTo>
                  <a:lnTo>
                    <a:pt x="35" y="360"/>
                  </a:lnTo>
                  <a:lnTo>
                    <a:pt x="35" y="350"/>
                  </a:lnTo>
                  <a:lnTo>
                    <a:pt x="35" y="342"/>
                  </a:lnTo>
                  <a:lnTo>
                    <a:pt x="35" y="336"/>
                  </a:lnTo>
                  <a:lnTo>
                    <a:pt x="35" y="331"/>
                  </a:lnTo>
                  <a:lnTo>
                    <a:pt x="35" y="328"/>
                  </a:lnTo>
                  <a:lnTo>
                    <a:pt x="35" y="327"/>
                  </a:lnTo>
                  <a:lnTo>
                    <a:pt x="35" y="326"/>
                  </a:lnTo>
                  <a:lnTo>
                    <a:pt x="35" y="327"/>
                  </a:lnTo>
                  <a:lnTo>
                    <a:pt x="37" y="328"/>
                  </a:lnTo>
                  <a:lnTo>
                    <a:pt x="37" y="331"/>
                  </a:lnTo>
                  <a:lnTo>
                    <a:pt x="37" y="334"/>
                  </a:lnTo>
                  <a:lnTo>
                    <a:pt x="37" y="339"/>
                  </a:lnTo>
                  <a:lnTo>
                    <a:pt x="37" y="344"/>
                  </a:lnTo>
                  <a:lnTo>
                    <a:pt x="37" y="350"/>
                  </a:lnTo>
                  <a:lnTo>
                    <a:pt x="37" y="357"/>
                  </a:lnTo>
                  <a:lnTo>
                    <a:pt x="37" y="364"/>
                  </a:lnTo>
                  <a:lnTo>
                    <a:pt x="37" y="372"/>
                  </a:lnTo>
                  <a:lnTo>
                    <a:pt x="38" y="381"/>
                  </a:lnTo>
                  <a:lnTo>
                    <a:pt x="38" y="390"/>
                  </a:lnTo>
                  <a:lnTo>
                    <a:pt x="38" y="399"/>
                  </a:lnTo>
                  <a:lnTo>
                    <a:pt x="38" y="409"/>
                  </a:lnTo>
                  <a:lnTo>
                    <a:pt x="38" y="420"/>
                  </a:lnTo>
                  <a:lnTo>
                    <a:pt x="38" y="430"/>
                  </a:lnTo>
                  <a:lnTo>
                    <a:pt x="38" y="441"/>
                  </a:lnTo>
                  <a:lnTo>
                    <a:pt x="38" y="453"/>
                  </a:lnTo>
                  <a:lnTo>
                    <a:pt x="38" y="464"/>
                  </a:lnTo>
                  <a:lnTo>
                    <a:pt x="38" y="477"/>
                  </a:lnTo>
                  <a:lnTo>
                    <a:pt x="39" y="490"/>
                  </a:lnTo>
                  <a:lnTo>
                    <a:pt x="39" y="502"/>
                  </a:lnTo>
                  <a:lnTo>
                    <a:pt x="39" y="515"/>
                  </a:lnTo>
                  <a:lnTo>
                    <a:pt x="39" y="469"/>
                  </a:lnTo>
                  <a:lnTo>
                    <a:pt x="39" y="430"/>
                  </a:lnTo>
                  <a:lnTo>
                    <a:pt x="39" y="397"/>
                  </a:lnTo>
                  <a:lnTo>
                    <a:pt x="39" y="370"/>
                  </a:lnTo>
                  <a:lnTo>
                    <a:pt x="39" y="347"/>
                  </a:lnTo>
                  <a:lnTo>
                    <a:pt x="39" y="328"/>
                  </a:lnTo>
                  <a:lnTo>
                    <a:pt x="40" y="312"/>
                  </a:lnTo>
                  <a:lnTo>
                    <a:pt x="40" y="299"/>
                  </a:lnTo>
                  <a:lnTo>
                    <a:pt x="40" y="289"/>
                  </a:lnTo>
                  <a:lnTo>
                    <a:pt x="40" y="280"/>
                  </a:lnTo>
                  <a:lnTo>
                    <a:pt x="40" y="275"/>
                  </a:lnTo>
                  <a:lnTo>
                    <a:pt x="40" y="269"/>
                  </a:lnTo>
                  <a:lnTo>
                    <a:pt x="40" y="266"/>
                  </a:lnTo>
                  <a:lnTo>
                    <a:pt x="40" y="265"/>
                  </a:lnTo>
                  <a:lnTo>
                    <a:pt x="40" y="263"/>
                  </a:lnTo>
                  <a:lnTo>
                    <a:pt x="41" y="265"/>
                  </a:lnTo>
                  <a:lnTo>
                    <a:pt x="41" y="266"/>
                  </a:lnTo>
                  <a:lnTo>
                    <a:pt x="41" y="269"/>
                  </a:lnTo>
                  <a:lnTo>
                    <a:pt x="41" y="272"/>
                  </a:lnTo>
                  <a:lnTo>
                    <a:pt x="41" y="277"/>
                  </a:lnTo>
                  <a:lnTo>
                    <a:pt x="41" y="282"/>
                  </a:lnTo>
                  <a:lnTo>
                    <a:pt x="41" y="288"/>
                  </a:lnTo>
                  <a:lnTo>
                    <a:pt x="41" y="295"/>
                  </a:lnTo>
                  <a:lnTo>
                    <a:pt x="41" y="301"/>
                  </a:lnTo>
                  <a:lnTo>
                    <a:pt x="41" y="309"/>
                  </a:lnTo>
                  <a:lnTo>
                    <a:pt x="42" y="318"/>
                  </a:lnTo>
                  <a:lnTo>
                    <a:pt x="42" y="327"/>
                  </a:lnTo>
                  <a:lnTo>
                    <a:pt x="42" y="336"/>
                  </a:lnTo>
                  <a:lnTo>
                    <a:pt x="42" y="346"/>
                  </a:lnTo>
                  <a:lnTo>
                    <a:pt x="42" y="356"/>
                  </a:lnTo>
                  <a:lnTo>
                    <a:pt x="42" y="367"/>
                  </a:lnTo>
                  <a:lnTo>
                    <a:pt x="42" y="378"/>
                  </a:lnTo>
                  <a:lnTo>
                    <a:pt x="42" y="389"/>
                  </a:lnTo>
                  <a:lnTo>
                    <a:pt x="42" y="401"/>
                  </a:lnTo>
                  <a:lnTo>
                    <a:pt x="43" y="413"/>
                  </a:lnTo>
                  <a:lnTo>
                    <a:pt x="43" y="426"/>
                  </a:lnTo>
                  <a:lnTo>
                    <a:pt x="43" y="439"/>
                  </a:lnTo>
                  <a:lnTo>
                    <a:pt x="43" y="452"/>
                  </a:lnTo>
                  <a:lnTo>
                    <a:pt x="43" y="465"/>
                  </a:lnTo>
                  <a:lnTo>
                    <a:pt x="43" y="479"/>
                  </a:lnTo>
                  <a:lnTo>
                    <a:pt x="43" y="493"/>
                  </a:lnTo>
                  <a:lnTo>
                    <a:pt x="43" y="507"/>
                  </a:lnTo>
                  <a:lnTo>
                    <a:pt x="43" y="521"/>
                  </a:lnTo>
                  <a:lnTo>
                    <a:pt x="44" y="537"/>
                  </a:lnTo>
                  <a:lnTo>
                    <a:pt x="44" y="551"/>
                  </a:lnTo>
                  <a:lnTo>
                    <a:pt x="44" y="567"/>
                  </a:lnTo>
                  <a:lnTo>
                    <a:pt x="44" y="581"/>
                  </a:lnTo>
                  <a:lnTo>
                    <a:pt x="44" y="596"/>
                  </a:lnTo>
                  <a:lnTo>
                    <a:pt x="44" y="613"/>
                  </a:lnTo>
                  <a:lnTo>
                    <a:pt x="44" y="629"/>
                  </a:lnTo>
                  <a:lnTo>
                    <a:pt x="44" y="644"/>
                  </a:lnTo>
                  <a:lnTo>
                    <a:pt x="44" y="661"/>
                  </a:lnTo>
                  <a:lnTo>
                    <a:pt x="44" y="678"/>
                  </a:lnTo>
                  <a:lnTo>
                    <a:pt x="45" y="693"/>
                  </a:lnTo>
                  <a:lnTo>
                    <a:pt x="45" y="711"/>
                  </a:lnTo>
                  <a:lnTo>
                    <a:pt x="45" y="644"/>
                  </a:lnTo>
                  <a:lnTo>
                    <a:pt x="45" y="591"/>
                  </a:lnTo>
                  <a:lnTo>
                    <a:pt x="45" y="547"/>
                  </a:lnTo>
                  <a:lnTo>
                    <a:pt x="45" y="510"/>
                  </a:lnTo>
                  <a:lnTo>
                    <a:pt x="45" y="480"/>
                  </a:lnTo>
                  <a:lnTo>
                    <a:pt x="45" y="454"/>
                  </a:lnTo>
                  <a:lnTo>
                    <a:pt x="45" y="432"/>
                  </a:lnTo>
                  <a:lnTo>
                    <a:pt x="47" y="414"/>
                  </a:lnTo>
                  <a:lnTo>
                    <a:pt x="47" y="400"/>
                  </a:lnTo>
                  <a:lnTo>
                    <a:pt x="47" y="388"/>
                  </a:lnTo>
                  <a:lnTo>
                    <a:pt x="47" y="378"/>
                  </a:lnTo>
                  <a:lnTo>
                    <a:pt x="47" y="323"/>
                  </a:lnTo>
                  <a:lnTo>
                    <a:pt x="47" y="279"/>
                  </a:lnTo>
                  <a:lnTo>
                    <a:pt x="47" y="241"/>
                  </a:lnTo>
                  <a:lnTo>
                    <a:pt x="47" y="210"/>
                  </a:lnTo>
                  <a:lnTo>
                    <a:pt x="47" y="185"/>
                  </a:lnTo>
                  <a:lnTo>
                    <a:pt x="48" y="162"/>
                  </a:lnTo>
                  <a:lnTo>
                    <a:pt x="48" y="145"/>
                  </a:lnTo>
                  <a:lnTo>
                    <a:pt x="48" y="129"/>
                  </a:lnTo>
                  <a:lnTo>
                    <a:pt x="48" y="117"/>
                  </a:lnTo>
                  <a:lnTo>
                    <a:pt x="48" y="107"/>
                  </a:lnTo>
                  <a:lnTo>
                    <a:pt x="48" y="99"/>
                  </a:lnTo>
                  <a:lnTo>
                    <a:pt x="48" y="94"/>
                  </a:lnTo>
                  <a:lnTo>
                    <a:pt x="48" y="89"/>
                  </a:lnTo>
                  <a:lnTo>
                    <a:pt x="48" y="86"/>
                  </a:lnTo>
                  <a:lnTo>
                    <a:pt x="48" y="85"/>
                  </a:lnTo>
                  <a:lnTo>
                    <a:pt x="49" y="85"/>
                  </a:lnTo>
                  <a:lnTo>
                    <a:pt x="49" y="86"/>
                  </a:lnTo>
                  <a:lnTo>
                    <a:pt x="49" y="87"/>
                  </a:lnTo>
                  <a:lnTo>
                    <a:pt x="49" y="90"/>
                  </a:lnTo>
                  <a:lnTo>
                    <a:pt x="49" y="94"/>
                  </a:lnTo>
                  <a:lnTo>
                    <a:pt x="49" y="98"/>
                  </a:lnTo>
                  <a:lnTo>
                    <a:pt x="49" y="104"/>
                  </a:lnTo>
                  <a:lnTo>
                    <a:pt x="49" y="110"/>
                  </a:lnTo>
                  <a:lnTo>
                    <a:pt x="49" y="117"/>
                  </a:lnTo>
                  <a:lnTo>
                    <a:pt x="50" y="124"/>
                  </a:lnTo>
                  <a:lnTo>
                    <a:pt x="50" y="132"/>
                  </a:lnTo>
                  <a:lnTo>
                    <a:pt x="50" y="140"/>
                  </a:lnTo>
                  <a:lnTo>
                    <a:pt x="50" y="117"/>
                  </a:lnTo>
                  <a:lnTo>
                    <a:pt x="50" y="97"/>
                  </a:lnTo>
                  <a:lnTo>
                    <a:pt x="50" y="80"/>
                  </a:lnTo>
                  <a:lnTo>
                    <a:pt x="50" y="67"/>
                  </a:lnTo>
                  <a:lnTo>
                    <a:pt x="50" y="56"/>
                  </a:lnTo>
                  <a:lnTo>
                    <a:pt x="50" y="47"/>
                  </a:lnTo>
                  <a:lnTo>
                    <a:pt x="51" y="40"/>
                  </a:lnTo>
                  <a:lnTo>
                    <a:pt x="51" y="35"/>
                  </a:lnTo>
                  <a:lnTo>
                    <a:pt x="51" y="31"/>
                  </a:lnTo>
                  <a:lnTo>
                    <a:pt x="51" y="29"/>
                  </a:lnTo>
                  <a:lnTo>
                    <a:pt x="51" y="29"/>
                  </a:lnTo>
                  <a:lnTo>
                    <a:pt x="51" y="29"/>
                  </a:lnTo>
                  <a:lnTo>
                    <a:pt x="51" y="30"/>
                  </a:lnTo>
                  <a:lnTo>
                    <a:pt x="51" y="33"/>
                  </a:lnTo>
                  <a:lnTo>
                    <a:pt x="51" y="37"/>
                  </a:lnTo>
                  <a:lnTo>
                    <a:pt x="51" y="40"/>
                  </a:lnTo>
                  <a:lnTo>
                    <a:pt x="52" y="46"/>
                  </a:lnTo>
                  <a:lnTo>
                    <a:pt x="52" y="51"/>
                  </a:lnTo>
                  <a:lnTo>
                    <a:pt x="52" y="58"/>
                  </a:lnTo>
                  <a:lnTo>
                    <a:pt x="52" y="65"/>
                  </a:lnTo>
                  <a:lnTo>
                    <a:pt x="52" y="72"/>
                  </a:lnTo>
                  <a:lnTo>
                    <a:pt x="52" y="81"/>
                  </a:lnTo>
                  <a:lnTo>
                    <a:pt x="52" y="89"/>
                  </a:lnTo>
                  <a:lnTo>
                    <a:pt x="52" y="99"/>
                  </a:lnTo>
                  <a:lnTo>
                    <a:pt x="52" y="109"/>
                  </a:lnTo>
                  <a:lnTo>
                    <a:pt x="53" y="119"/>
                  </a:lnTo>
                  <a:lnTo>
                    <a:pt x="53" y="129"/>
                  </a:lnTo>
                  <a:lnTo>
                    <a:pt x="53" y="140"/>
                  </a:lnTo>
                  <a:lnTo>
                    <a:pt x="53" y="152"/>
                  </a:lnTo>
                  <a:lnTo>
                    <a:pt x="53" y="164"/>
                  </a:lnTo>
                  <a:lnTo>
                    <a:pt x="53" y="176"/>
                  </a:lnTo>
                  <a:lnTo>
                    <a:pt x="53" y="188"/>
                  </a:lnTo>
                  <a:lnTo>
                    <a:pt x="53" y="201"/>
                  </a:lnTo>
                  <a:lnTo>
                    <a:pt x="53" y="215"/>
                  </a:lnTo>
                  <a:lnTo>
                    <a:pt x="54" y="228"/>
                  </a:lnTo>
                  <a:lnTo>
                    <a:pt x="54" y="241"/>
                  </a:lnTo>
                  <a:lnTo>
                    <a:pt x="54" y="255"/>
                  </a:lnTo>
                  <a:lnTo>
                    <a:pt x="54" y="269"/>
                  </a:lnTo>
                  <a:lnTo>
                    <a:pt x="54" y="283"/>
                  </a:lnTo>
                  <a:lnTo>
                    <a:pt x="54" y="298"/>
                  </a:lnTo>
                  <a:lnTo>
                    <a:pt x="54" y="313"/>
                  </a:lnTo>
                  <a:lnTo>
                    <a:pt x="54" y="328"/>
                  </a:lnTo>
                  <a:lnTo>
                    <a:pt x="54" y="343"/>
                  </a:lnTo>
                  <a:lnTo>
                    <a:pt x="54" y="359"/>
                  </a:lnTo>
                  <a:lnTo>
                    <a:pt x="55" y="374"/>
                  </a:lnTo>
                  <a:lnTo>
                    <a:pt x="55" y="390"/>
                  </a:lnTo>
                  <a:lnTo>
                    <a:pt x="55" y="406"/>
                  </a:lnTo>
                  <a:lnTo>
                    <a:pt x="55" y="422"/>
                  </a:lnTo>
                  <a:lnTo>
                    <a:pt x="55" y="439"/>
                  </a:lnTo>
                  <a:lnTo>
                    <a:pt x="55" y="455"/>
                  </a:lnTo>
                  <a:lnTo>
                    <a:pt x="55" y="472"/>
                  </a:lnTo>
                  <a:lnTo>
                    <a:pt x="55" y="489"/>
                  </a:lnTo>
                  <a:lnTo>
                    <a:pt x="55" y="505"/>
                  </a:lnTo>
                  <a:lnTo>
                    <a:pt x="57" y="522"/>
                  </a:lnTo>
                  <a:lnTo>
                    <a:pt x="57" y="540"/>
                  </a:lnTo>
                  <a:lnTo>
                    <a:pt x="57" y="558"/>
                  </a:lnTo>
                  <a:lnTo>
                    <a:pt x="57" y="574"/>
                  </a:lnTo>
                  <a:lnTo>
                    <a:pt x="57" y="592"/>
                  </a:lnTo>
                  <a:lnTo>
                    <a:pt x="57" y="610"/>
                  </a:lnTo>
                  <a:lnTo>
                    <a:pt x="57" y="628"/>
                  </a:lnTo>
                  <a:lnTo>
                    <a:pt x="57" y="645"/>
                  </a:lnTo>
                  <a:lnTo>
                    <a:pt x="57" y="589"/>
                  </a:lnTo>
                  <a:lnTo>
                    <a:pt x="58" y="542"/>
                  </a:lnTo>
                  <a:lnTo>
                    <a:pt x="58" y="503"/>
                  </a:lnTo>
                  <a:lnTo>
                    <a:pt x="58" y="471"/>
                  </a:lnTo>
                  <a:lnTo>
                    <a:pt x="58" y="444"/>
                  </a:lnTo>
                  <a:lnTo>
                    <a:pt x="58" y="422"/>
                  </a:lnTo>
                  <a:lnTo>
                    <a:pt x="58" y="403"/>
                  </a:lnTo>
                  <a:lnTo>
                    <a:pt x="58" y="388"/>
                  </a:lnTo>
                  <a:lnTo>
                    <a:pt x="58" y="374"/>
                  </a:lnTo>
                  <a:lnTo>
                    <a:pt x="58" y="318"/>
                  </a:lnTo>
                  <a:lnTo>
                    <a:pt x="58" y="271"/>
                  </a:lnTo>
                  <a:lnTo>
                    <a:pt x="59" y="232"/>
                  </a:lnTo>
                  <a:lnTo>
                    <a:pt x="59" y="200"/>
                  </a:lnTo>
                  <a:lnTo>
                    <a:pt x="59" y="174"/>
                  </a:lnTo>
                  <a:lnTo>
                    <a:pt x="59" y="151"/>
                  </a:lnTo>
                  <a:lnTo>
                    <a:pt x="59" y="132"/>
                  </a:lnTo>
                  <a:lnTo>
                    <a:pt x="59" y="117"/>
                  </a:lnTo>
                  <a:lnTo>
                    <a:pt x="59" y="104"/>
                  </a:lnTo>
                  <a:lnTo>
                    <a:pt x="59" y="94"/>
                  </a:lnTo>
                  <a:lnTo>
                    <a:pt x="59" y="85"/>
                  </a:lnTo>
                  <a:lnTo>
                    <a:pt x="60" y="78"/>
                  </a:lnTo>
                  <a:lnTo>
                    <a:pt x="60" y="74"/>
                  </a:lnTo>
                  <a:lnTo>
                    <a:pt x="60" y="70"/>
                  </a:lnTo>
                  <a:lnTo>
                    <a:pt x="60" y="69"/>
                  </a:lnTo>
                  <a:lnTo>
                    <a:pt x="60" y="68"/>
                  </a:lnTo>
                  <a:lnTo>
                    <a:pt x="60" y="69"/>
                  </a:lnTo>
                  <a:lnTo>
                    <a:pt x="60" y="71"/>
                  </a:lnTo>
                  <a:lnTo>
                    <a:pt x="60" y="74"/>
                  </a:lnTo>
                  <a:lnTo>
                    <a:pt x="60" y="77"/>
                  </a:lnTo>
                  <a:lnTo>
                    <a:pt x="61" y="81"/>
                  </a:lnTo>
                  <a:lnTo>
                    <a:pt x="61" y="87"/>
                  </a:lnTo>
                  <a:lnTo>
                    <a:pt x="61" y="92"/>
                  </a:lnTo>
                  <a:lnTo>
                    <a:pt x="61" y="99"/>
                  </a:lnTo>
                  <a:lnTo>
                    <a:pt x="61" y="107"/>
                  </a:lnTo>
                  <a:lnTo>
                    <a:pt x="61" y="115"/>
                  </a:lnTo>
                  <a:lnTo>
                    <a:pt x="61" y="124"/>
                  </a:lnTo>
                  <a:lnTo>
                    <a:pt x="61" y="132"/>
                  </a:lnTo>
                  <a:lnTo>
                    <a:pt x="61" y="109"/>
                  </a:lnTo>
                  <a:lnTo>
                    <a:pt x="61" y="90"/>
                  </a:lnTo>
                  <a:lnTo>
                    <a:pt x="62" y="75"/>
                  </a:lnTo>
                  <a:lnTo>
                    <a:pt x="62" y="61"/>
                  </a:lnTo>
                  <a:lnTo>
                    <a:pt x="62" y="50"/>
                  </a:lnTo>
                  <a:lnTo>
                    <a:pt x="62" y="43"/>
                  </a:lnTo>
                  <a:lnTo>
                    <a:pt x="62" y="36"/>
                  </a:lnTo>
                  <a:lnTo>
                    <a:pt x="62" y="31"/>
                  </a:lnTo>
                  <a:lnTo>
                    <a:pt x="62" y="28"/>
                  </a:lnTo>
                  <a:lnTo>
                    <a:pt x="62" y="26"/>
                  </a:lnTo>
                  <a:lnTo>
                    <a:pt x="62" y="25"/>
                  </a:lnTo>
                  <a:lnTo>
                    <a:pt x="63" y="26"/>
                  </a:lnTo>
                  <a:lnTo>
                    <a:pt x="63" y="27"/>
                  </a:lnTo>
                  <a:lnTo>
                    <a:pt x="63" y="30"/>
                  </a:lnTo>
                  <a:lnTo>
                    <a:pt x="63" y="34"/>
                  </a:lnTo>
                  <a:lnTo>
                    <a:pt x="63" y="38"/>
                  </a:lnTo>
                  <a:lnTo>
                    <a:pt x="63" y="44"/>
                  </a:lnTo>
                  <a:lnTo>
                    <a:pt x="63" y="49"/>
                  </a:lnTo>
                  <a:lnTo>
                    <a:pt x="63" y="56"/>
                  </a:lnTo>
                  <a:lnTo>
                    <a:pt x="63" y="62"/>
                  </a:lnTo>
                  <a:lnTo>
                    <a:pt x="64" y="70"/>
                  </a:lnTo>
                  <a:lnTo>
                    <a:pt x="64" y="79"/>
                  </a:lnTo>
                  <a:lnTo>
                    <a:pt x="64" y="88"/>
                  </a:lnTo>
                  <a:lnTo>
                    <a:pt x="64" y="97"/>
                  </a:lnTo>
                  <a:lnTo>
                    <a:pt x="64" y="107"/>
                  </a:lnTo>
                  <a:lnTo>
                    <a:pt x="64" y="118"/>
                  </a:lnTo>
                  <a:lnTo>
                    <a:pt x="64" y="128"/>
                  </a:lnTo>
                  <a:lnTo>
                    <a:pt x="64" y="139"/>
                  </a:lnTo>
                  <a:lnTo>
                    <a:pt x="64" y="150"/>
                  </a:lnTo>
                  <a:lnTo>
                    <a:pt x="64" y="162"/>
                  </a:lnTo>
                  <a:lnTo>
                    <a:pt x="65" y="175"/>
                  </a:lnTo>
                  <a:lnTo>
                    <a:pt x="65" y="187"/>
                  </a:lnTo>
                  <a:lnTo>
                    <a:pt x="65" y="200"/>
                  </a:lnTo>
                  <a:lnTo>
                    <a:pt x="65" y="213"/>
                  </a:lnTo>
                  <a:lnTo>
                    <a:pt x="65" y="227"/>
                  </a:lnTo>
                  <a:lnTo>
                    <a:pt x="65" y="240"/>
                  </a:lnTo>
                  <a:lnTo>
                    <a:pt x="65" y="255"/>
                  </a:lnTo>
                  <a:lnTo>
                    <a:pt x="65" y="268"/>
                  </a:lnTo>
                  <a:lnTo>
                    <a:pt x="65" y="282"/>
                  </a:lnTo>
                  <a:lnTo>
                    <a:pt x="67" y="298"/>
                  </a:lnTo>
                  <a:lnTo>
                    <a:pt x="67" y="312"/>
                  </a:lnTo>
                  <a:lnTo>
                    <a:pt x="67" y="328"/>
                  </a:lnTo>
                  <a:lnTo>
                    <a:pt x="67" y="342"/>
                  </a:lnTo>
                  <a:lnTo>
                    <a:pt x="67" y="358"/>
                  </a:lnTo>
                  <a:lnTo>
                    <a:pt x="67" y="373"/>
                  </a:lnTo>
                  <a:lnTo>
                    <a:pt x="67" y="390"/>
                  </a:lnTo>
                  <a:lnTo>
                    <a:pt x="67" y="406"/>
                  </a:lnTo>
                  <a:lnTo>
                    <a:pt x="67" y="422"/>
                  </a:lnTo>
                  <a:lnTo>
                    <a:pt x="68" y="439"/>
                  </a:lnTo>
                  <a:lnTo>
                    <a:pt x="68" y="454"/>
                  </a:lnTo>
                  <a:lnTo>
                    <a:pt x="68" y="471"/>
                  </a:lnTo>
                  <a:lnTo>
                    <a:pt x="68" y="489"/>
                  </a:lnTo>
                  <a:lnTo>
                    <a:pt x="68" y="505"/>
                  </a:lnTo>
                  <a:lnTo>
                    <a:pt x="68" y="522"/>
                  </a:lnTo>
                  <a:lnTo>
                    <a:pt x="68" y="540"/>
                  </a:lnTo>
                  <a:lnTo>
                    <a:pt x="68" y="558"/>
                  </a:lnTo>
                  <a:lnTo>
                    <a:pt x="68" y="510"/>
                  </a:lnTo>
                  <a:lnTo>
                    <a:pt x="68" y="470"/>
                  </a:lnTo>
                  <a:lnTo>
                    <a:pt x="69" y="438"/>
                  </a:lnTo>
                  <a:lnTo>
                    <a:pt x="69" y="410"/>
                  </a:lnTo>
                  <a:lnTo>
                    <a:pt x="69" y="387"/>
                  </a:lnTo>
                  <a:lnTo>
                    <a:pt x="69" y="368"/>
                  </a:lnTo>
                  <a:lnTo>
                    <a:pt x="69" y="352"/>
                  </a:lnTo>
                  <a:lnTo>
                    <a:pt x="69" y="339"/>
                  </a:lnTo>
                  <a:lnTo>
                    <a:pt x="69" y="328"/>
                  </a:lnTo>
                  <a:lnTo>
                    <a:pt x="69" y="320"/>
                  </a:lnTo>
                  <a:lnTo>
                    <a:pt x="69" y="313"/>
                  </a:lnTo>
                  <a:lnTo>
                    <a:pt x="70" y="308"/>
                  </a:lnTo>
                  <a:lnTo>
                    <a:pt x="70" y="305"/>
                  </a:lnTo>
                  <a:lnTo>
                    <a:pt x="70" y="303"/>
                  </a:lnTo>
                  <a:lnTo>
                    <a:pt x="70" y="302"/>
                  </a:lnTo>
                  <a:lnTo>
                    <a:pt x="70" y="303"/>
                  </a:lnTo>
                  <a:lnTo>
                    <a:pt x="70" y="305"/>
                  </a:lnTo>
                  <a:lnTo>
                    <a:pt x="70" y="307"/>
                  </a:lnTo>
                  <a:lnTo>
                    <a:pt x="70" y="311"/>
                  </a:lnTo>
                  <a:lnTo>
                    <a:pt x="70" y="316"/>
                  </a:lnTo>
                  <a:lnTo>
                    <a:pt x="71" y="320"/>
                  </a:lnTo>
                  <a:lnTo>
                    <a:pt x="71" y="326"/>
                  </a:lnTo>
                  <a:lnTo>
                    <a:pt x="71" y="332"/>
                  </a:lnTo>
                  <a:lnTo>
                    <a:pt x="71" y="340"/>
                  </a:lnTo>
                  <a:lnTo>
                    <a:pt x="71" y="348"/>
                  </a:lnTo>
                  <a:lnTo>
                    <a:pt x="71" y="356"/>
                  </a:lnTo>
                  <a:lnTo>
                    <a:pt x="71" y="364"/>
                  </a:lnTo>
                  <a:lnTo>
                    <a:pt x="71" y="374"/>
                  </a:lnTo>
                  <a:lnTo>
                    <a:pt x="71" y="384"/>
                  </a:lnTo>
                  <a:lnTo>
                    <a:pt x="71" y="394"/>
                  </a:lnTo>
                  <a:lnTo>
                    <a:pt x="72" y="406"/>
                  </a:lnTo>
                  <a:lnTo>
                    <a:pt x="72" y="417"/>
                  </a:lnTo>
                  <a:lnTo>
                    <a:pt x="72" y="428"/>
                  </a:lnTo>
                  <a:lnTo>
                    <a:pt x="72" y="440"/>
                  </a:lnTo>
                  <a:lnTo>
                    <a:pt x="72" y="451"/>
                  </a:lnTo>
                  <a:lnTo>
                    <a:pt x="72" y="464"/>
                  </a:lnTo>
                  <a:lnTo>
                    <a:pt x="72" y="477"/>
                  </a:lnTo>
                  <a:lnTo>
                    <a:pt x="72" y="490"/>
                  </a:lnTo>
                  <a:lnTo>
                    <a:pt x="72" y="503"/>
                  </a:lnTo>
                  <a:lnTo>
                    <a:pt x="73" y="517"/>
                  </a:lnTo>
                  <a:lnTo>
                    <a:pt x="73" y="531"/>
                  </a:lnTo>
                  <a:lnTo>
                    <a:pt x="73" y="545"/>
                  </a:lnTo>
                  <a:lnTo>
                    <a:pt x="73" y="497"/>
                  </a:lnTo>
                  <a:lnTo>
                    <a:pt x="73" y="455"/>
                  </a:lnTo>
                  <a:lnTo>
                    <a:pt x="73" y="422"/>
                  </a:lnTo>
                  <a:lnTo>
                    <a:pt x="73" y="393"/>
                  </a:lnTo>
                  <a:lnTo>
                    <a:pt x="73" y="370"/>
                  </a:lnTo>
                  <a:lnTo>
                    <a:pt x="73" y="350"/>
                  </a:lnTo>
                  <a:lnTo>
                    <a:pt x="74" y="333"/>
                  </a:lnTo>
                  <a:lnTo>
                    <a:pt x="74" y="320"/>
                  </a:lnTo>
                  <a:lnTo>
                    <a:pt x="74" y="309"/>
                  </a:lnTo>
                  <a:lnTo>
                    <a:pt x="74" y="300"/>
                  </a:lnTo>
                  <a:lnTo>
                    <a:pt x="74" y="293"/>
                  </a:lnTo>
                  <a:lnTo>
                    <a:pt x="74" y="288"/>
                  </a:lnTo>
                  <a:lnTo>
                    <a:pt x="74" y="285"/>
                  </a:lnTo>
                  <a:lnTo>
                    <a:pt x="74" y="282"/>
                  </a:lnTo>
                  <a:lnTo>
                    <a:pt x="74" y="281"/>
                  </a:lnTo>
                  <a:lnTo>
                    <a:pt x="74" y="282"/>
                  </a:lnTo>
                  <a:lnTo>
                    <a:pt x="75" y="283"/>
                  </a:lnTo>
                  <a:lnTo>
                    <a:pt x="75" y="286"/>
                  </a:lnTo>
                  <a:lnTo>
                    <a:pt x="75" y="289"/>
                  </a:lnTo>
                  <a:lnTo>
                    <a:pt x="75" y="293"/>
                  </a:lnTo>
                  <a:lnTo>
                    <a:pt x="75" y="299"/>
                  </a:lnTo>
                  <a:lnTo>
                    <a:pt x="75" y="305"/>
                  </a:lnTo>
                  <a:lnTo>
                    <a:pt x="75" y="311"/>
                  </a:lnTo>
                  <a:lnTo>
                    <a:pt x="75" y="318"/>
                  </a:lnTo>
                  <a:lnTo>
                    <a:pt x="75" y="326"/>
                  </a:lnTo>
                  <a:lnTo>
                    <a:pt x="77" y="333"/>
                  </a:lnTo>
                  <a:lnTo>
                    <a:pt x="77" y="342"/>
                  </a:lnTo>
                  <a:lnTo>
                    <a:pt x="77" y="352"/>
                  </a:lnTo>
                  <a:lnTo>
                    <a:pt x="77" y="361"/>
                  </a:lnTo>
                  <a:lnTo>
                    <a:pt x="77" y="372"/>
                  </a:lnTo>
                  <a:lnTo>
                    <a:pt x="77" y="382"/>
                  </a:lnTo>
                  <a:lnTo>
                    <a:pt x="77" y="393"/>
                  </a:lnTo>
                  <a:lnTo>
                    <a:pt x="77" y="404"/>
                  </a:lnTo>
                  <a:lnTo>
                    <a:pt x="77" y="417"/>
                  </a:lnTo>
                  <a:lnTo>
                    <a:pt x="78" y="429"/>
                  </a:lnTo>
                  <a:lnTo>
                    <a:pt x="78" y="441"/>
                  </a:lnTo>
                  <a:lnTo>
                    <a:pt x="78" y="454"/>
                  </a:lnTo>
                  <a:lnTo>
                    <a:pt x="78" y="467"/>
                  </a:lnTo>
                  <a:lnTo>
                    <a:pt x="78" y="480"/>
                  </a:lnTo>
                  <a:lnTo>
                    <a:pt x="78" y="494"/>
                  </a:lnTo>
                  <a:lnTo>
                    <a:pt x="78" y="508"/>
                  </a:lnTo>
                  <a:lnTo>
                    <a:pt x="78" y="522"/>
                  </a:lnTo>
                  <a:lnTo>
                    <a:pt x="78" y="537"/>
                  </a:lnTo>
                  <a:lnTo>
                    <a:pt x="78" y="551"/>
                  </a:lnTo>
                  <a:lnTo>
                    <a:pt x="79" y="565"/>
                  </a:lnTo>
                  <a:lnTo>
                    <a:pt x="79" y="581"/>
                  </a:lnTo>
                  <a:lnTo>
                    <a:pt x="79" y="596"/>
                  </a:lnTo>
                  <a:lnTo>
                    <a:pt x="79" y="611"/>
                  </a:lnTo>
                  <a:lnTo>
                    <a:pt x="79" y="628"/>
                  </a:lnTo>
                  <a:lnTo>
                    <a:pt x="79" y="643"/>
                  </a:lnTo>
                  <a:lnTo>
                    <a:pt x="79" y="659"/>
                  </a:lnTo>
                  <a:lnTo>
                    <a:pt x="79" y="675"/>
                  </a:lnTo>
                  <a:lnTo>
                    <a:pt x="79" y="692"/>
                  </a:lnTo>
                  <a:lnTo>
                    <a:pt x="80" y="628"/>
                  </a:lnTo>
                  <a:lnTo>
                    <a:pt x="80" y="575"/>
                  </a:lnTo>
                  <a:lnTo>
                    <a:pt x="80" y="533"/>
                  </a:lnTo>
                  <a:lnTo>
                    <a:pt x="80" y="498"/>
                  </a:lnTo>
                  <a:lnTo>
                    <a:pt x="80" y="468"/>
                  </a:lnTo>
                  <a:lnTo>
                    <a:pt x="80" y="442"/>
                  </a:lnTo>
                  <a:lnTo>
                    <a:pt x="80" y="422"/>
                  </a:lnTo>
                  <a:lnTo>
                    <a:pt x="80" y="404"/>
                  </a:lnTo>
                  <a:lnTo>
                    <a:pt x="80" y="390"/>
                  </a:lnTo>
                  <a:lnTo>
                    <a:pt x="81" y="378"/>
                  </a:lnTo>
                  <a:lnTo>
                    <a:pt x="81" y="369"/>
                  </a:lnTo>
                  <a:lnTo>
                    <a:pt x="81" y="361"/>
                  </a:lnTo>
                  <a:lnTo>
                    <a:pt x="81" y="356"/>
                  </a:lnTo>
                  <a:lnTo>
                    <a:pt x="81" y="352"/>
                  </a:lnTo>
                  <a:lnTo>
                    <a:pt x="81" y="349"/>
                  </a:lnTo>
                  <a:lnTo>
                    <a:pt x="81" y="348"/>
                  </a:lnTo>
                  <a:lnTo>
                    <a:pt x="81" y="348"/>
                  </a:lnTo>
                  <a:lnTo>
                    <a:pt x="81" y="349"/>
                  </a:lnTo>
                  <a:lnTo>
                    <a:pt x="81" y="351"/>
                  </a:lnTo>
                  <a:lnTo>
                    <a:pt x="82" y="354"/>
                  </a:lnTo>
                  <a:lnTo>
                    <a:pt x="82" y="359"/>
                  </a:lnTo>
                  <a:lnTo>
                    <a:pt x="82" y="363"/>
                  </a:lnTo>
                  <a:lnTo>
                    <a:pt x="82" y="369"/>
                  </a:lnTo>
                  <a:lnTo>
                    <a:pt x="82" y="376"/>
                  </a:lnTo>
                  <a:lnTo>
                    <a:pt x="82" y="382"/>
                  </a:lnTo>
                  <a:lnTo>
                    <a:pt x="82" y="390"/>
                  </a:lnTo>
                  <a:lnTo>
                    <a:pt x="82" y="398"/>
                  </a:lnTo>
                  <a:lnTo>
                    <a:pt x="82" y="407"/>
                  </a:lnTo>
                  <a:lnTo>
                    <a:pt x="83" y="416"/>
                  </a:lnTo>
                  <a:lnTo>
                    <a:pt x="83" y="426"/>
                  </a:lnTo>
                  <a:lnTo>
                    <a:pt x="83" y="436"/>
                  </a:lnTo>
                  <a:lnTo>
                    <a:pt x="83" y="446"/>
                  </a:lnTo>
                  <a:lnTo>
                    <a:pt x="83" y="457"/>
                  </a:lnTo>
                  <a:lnTo>
                    <a:pt x="83" y="468"/>
                  </a:lnTo>
                  <a:lnTo>
                    <a:pt x="83" y="480"/>
                  </a:lnTo>
                  <a:lnTo>
                    <a:pt x="83" y="492"/>
                  </a:lnTo>
                  <a:lnTo>
                    <a:pt x="83" y="504"/>
                  </a:lnTo>
                  <a:lnTo>
                    <a:pt x="84" y="517"/>
                  </a:lnTo>
                  <a:lnTo>
                    <a:pt x="84" y="530"/>
                  </a:lnTo>
                  <a:lnTo>
                    <a:pt x="84" y="543"/>
                  </a:lnTo>
                  <a:lnTo>
                    <a:pt x="84" y="557"/>
                  </a:lnTo>
                  <a:lnTo>
                    <a:pt x="84" y="570"/>
                  </a:lnTo>
                  <a:lnTo>
                    <a:pt x="84" y="584"/>
                  </a:lnTo>
                  <a:lnTo>
                    <a:pt x="84" y="599"/>
                  </a:lnTo>
                  <a:lnTo>
                    <a:pt x="84" y="613"/>
                  </a:lnTo>
                  <a:lnTo>
                    <a:pt x="84" y="628"/>
                  </a:lnTo>
                  <a:lnTo>
                    <a:pt x="84" y="643"/>
                  </a:lnTo>
                  <a:lnTo>
                    <a:pt x="85" y="658"/>
                  </a:lnTo>
                  <a:lnTo>
                    <a:pt x="85" y="673"/>
                  </a:lnTo>
                  <a:lnTo>
                    <a:pt x="85" y="689"/>
                  </a:lnTo>
                  <a:lnTo>
                    <a:pt x="85" y="705"/>
                  </a:lnTo>
                  <a:lnTo>
                    <a:pt x="85" y="639"/>
                  </a:lnTo>
                  <a:lnTo>
                    <a:pt x="85" y="585"/>
                  </a:lnTo>
                  <a:lnTo>
                    <a:pt x="85" y="541"/>
                  </a:lnTo>
                  <a:lnTo>
                    <a:pt x="85" y="504"/>
                  </a:lnTo>
                  <a:lnTo>
                    <a:pt x="85" y="474"/>
                  </a:lnTo>
                  <a:lnTo>
                    <a:pt x="87" y="449"/>
                  </a:lnTo>
                  <a:lnTo>
                    <a:pt x="87" y="427"/>
                  </a:lnTo>
                  <a:lnTo>
                    <a:pt x="87" y="409"/>
                  </a:lnTo>
                  <a:lnTo>
                    <a:pt x="87" y="394"/>
                  </a:lnTo>
                  <a:lnTo>
                    <a:pt x="87" y="382"/>
                  </a:lnTo>
                  <a:lnTo>
                    <a:pt x="87" y="372"/>
                  </a:lnTo>
                  <a:lnTo>
                    <a:pt x="87" y="364"/>
                  </a:lnTo>
                  <a:lnTo>
                    <a:pt x="87" y="359"/>
                  </a:lnTo>
                  <a:lnTo>
                    <a:pt x="87" y="354"/>
                  </a:lnTo>
                  <a:lnTo>
                    <a:pt x="88" y="352"/>
                  </a:lnTo>
                  <a:lnTo>
                    <a:pt x="88" y="350"/>
                  </a:lnTo>
                  <a:lnTo>
                    <a:pt x="88" y="350"/>
                  </a:lnTo>
                  <a:lnTo>
                    <a:pt x="88" y="351"/>
                  </a:lnTo>
                  <a:lnTo>
                    <a:pt x="88" y="353"/>
                  </a:lnTo>
                  <a:lnTo>
                    <a:pt x="88" y="357"/>
                  </a:lnTo>
                  <a:lnTo>
                    <a:pt x="88" y="360"/>
                  </a:lnTo>
                  <a:lnTo>
                    <a:pt x="88" y="364"/>
                  </a:lnTo>
                  <a:lnTo>
                    <a:pt x="88" y="370"/>
                  </a:lnTo>
                  <a:lnTo>
                    <a:pt x="88" y="377"/>
                  </a:lnTo>
                  <a:lnTo>
                    <a:pt x="89" y="383"/>
                  </a:lnTo>
                  <a:lnTo>
                    <a:pt x="89" y="391"/>
                  </a:lnTo>
                  <a:lnTo>
                    <a:pt x="89" y="399"/>
                  </a:lnTo>
                  <a:lnTo>
                    <a:pt x="89" y="358"/>
                  </a:lnTo>
                  <a:lnTo>
                    <a:pt x="89" y="323"/>
                  </a:lnTo>
                  <a:lnTo>
                    <a:pt x="89" y="295"/>
                  </a:lnTo>
                  <a:lnTo>
                    <a:pt x="89" y="270"/>
                  </a:lnTo>
                  <a:lnTo>
                    <a:pt x="89" y="250"/>
                  </a:lnTo>
                  <a:lnTo>
                    <a:pt x="89" y="233"/>
                  </a:lnTo>
                  <a:lnTo>
                    <a:pt x="90" y="220"/>
                  </a:lnTo>
                  <a:lnTo>
                    <a:pt x="90" y="209"/>
                  </a:lnTo>
                  <a:lnTo>
                    <a:pt x="90" y="200"/>
                  </a:lnTo>
                  <a:lnTo>
                    <a:pt x="90" y="192"/>
                  </a:lnTo>
                  <a:lnTo>
                    <a:pt x="90" y="188"/>
                  </a:lnTo>
                  <a:lnTo>
                    <a:pt x="90" y="184"/>
                  </a:lnTo>
                  <a:lnTo>
                    <a:pt x="90" y="181"/>
                  </a:lnTo>
                  <a:lnTo>
                    <a:pt x="90" y="181"/>
                  </a:lnTo>
                  <a:lnTo>
                    <a:pt x="90" y="181"/>
                  </a:lnTo>
                  <a:lnTo>
                    <a:pt x="90" y="182"/>
                  </a:lnTo>
                  <a:lnTo>
                    <a:pt x="91" y="185"/>
                  </a:lnTo>
                  <a:lnTo>
                    <a:pt x="91" y="188"/>
                  </a:lnTo>
                  <a:lnTo>
                    <a:pt x="91" y="192"/>
                  </a:lnTo>
                  <a:lnTo>
                    <a:pt x="91" y="197"/>
                  </a:lnTo>
                  <a:lnTo>
                    <a:pt x="91" y="203"/>
                  </a:lnTo>
                  <a:lnTo>
                    <a:pt x="91" y="209"/>
                  </a:lnTo>
                  <a:lnTo>
                    <a:pt x="91" y="217"/>
                  </a:lnTo>
                  <a:lnTo>
                    <a:pt x="91" y="225"/>
                  </a:lnTo>
                  <a:lnTo>
                    <a:pt x="91" y="232"/>
                  </a:lnTo>
                  <a:lnTo>
                    <a:pt x="92" y="241"/>
                  </a:lnTo>
                  <a:lnTo>
                    <a:pt x="92" y="250"/>
                  </a:lnTo>
                  <a:lnTo>
                    <a:pt x="92" y="260"/>
                  </a:lnTo>
                  <a:lnTo>
                    <a:pt x="92" y="270"/>
                  </a:lnTo>
                  <a:lnTo>
                    <a:pt x="92" y="281"/>
                  </a:lnTo>
                  <a:lnTo>
                    <a:pt x="92" y="291"/>
                  </a:lnTo>
                  <a:lnTo>
                    <a:pt x="92" y="303"/>
                  </a:lnTo>
                  <a:lnTo>
                    <a:pt x="92" y="315"/>
                  </a:lnTo>
                  <a:lnTo>
                    <a:pt x="92" y="327"/>
                  </a:lnTo>
                  <a:lnTo>
                    <a:pt x="93" y="339"/>
                  </a:lnTo>
                  <a:lnTo>
                    <a:pt x="93" y="352"/>
                  </a:lnTo>
                  <a:lnTo>
                    <a:pt x="93" y="366"/>
                  </a:lnTo>
                  <a:lnTo>
                    <a:pt x="93" y="379"/>
                  </a:lnTo>
                  <a:lnTo>
                    <a:pt x="93" y="392"/>
                  </a:lnTo>
                  <a:lnTo>
                    <a:pt x="93" y="406"/>
                  </a:lnTo>
                  <a:lnTo>
                    <a:pt x="93" y="420"/>
                  </a:lnTo>
                  <a:lnTo>
                    <a:pt x="93" y="434"/>
                  </a:lnTo>
                  <a:lnTo>
                    <a:pt x="93" y="449"/>
                  </a:lnTo>
                  <a:lnTo>
                    <a:pt x="93" y="463"/>
                  </a:lnTo>
                  <a:lnTo>
                    <a:pt x="94" y="479"/>
                  </a:lnTo>
                  <a:lnTo>
                    <a:pt x="94" y="494"/>
                  </a:lnTo>
                  <a:lnTo>
                    <a:pt x="94" y="510"/>
                  </a:lnTo>
                  <a:lnTo>
                    <a:pt x="94" y="525"/>
                  </a:lnTo>
                  <a:lnTo>
                    <a:pt x="94" y="541"/>
                  </a:lnTo>
                  <a:lnTo>
                    <a:pt x="94" y="557"/>
                  </a:lnTo>
                  <a:lnTo>
                    <a:pt x="94" y="573"/>
                  </a:lnTo>
                  <a:lnTo>
                    <a:pt x="94" y="590"/>
                  </a:lnTo>
                  <a:lnTo>
                    <a:pt x="94" y="605"/>
                  </a:lnTo>
                  <a:lnTo>
                    <a:pt x="95" y="622"/>
                  </a:lnTo>
                  <a:lnTo>
                    <a:pt x="95" y="640"/>
                  </a:lnTo>
                  <a:lnTo>
                    <a:pt x="95" y="656"/>
                  </a:lnTo>
                  <a:lnTo>
                    <a:pt x="95" y="673"/>
                  </a:lnTo>
                  <a:lnTo>
                    <a:pt x="95" y="691"/>
                  </a:lnTo>
                  <a:lnTo>
                    <a:pt x="95" y="708"/>
                  </a:lnTo>
                  <a:lnTo>
                    <a:pt x="95" y="725"/>
                  </a:lnTo>
                  <a:lnTo>
                    <a:pt x="95" y="743"/>
                  </a:lnTo>
                  <a:lnTo>
                    <a:pt x="95" y="761"/>
                  </a:lnTo>
                  <a:lnTo>
                    <a:pt x="97" y="779"/>
                  </a:lnTo>
                  <a:lnTo>
                    <a:pt x="97" y="796"/>
                  </a:lnTo>
                  <a:lnTo>
                    <a:pt x="97" y="814"/>
                  </a:lnTo>
                  <a:lnTo>
                    <a:pt x="97" y="833"/>
                  </a:lnTo>
                  <a:lnTo>
                    <a:pt x="97" y="851"/>
                  </a:lnTo>
                  <a:lnTo>
                    <a:pt x="97" y="870"/>
                  </a:lnTo>
                  <a:lnTo>
                    <a:pt x="97" y="888"/>
                  </a:lnTo>
                  <a:lnTo>
                    <a:pt x="97" y="906"/>
                  </a:lnTo>
                  <a:lnTo>
                    <a:pt x="97" y="925"/>
                  </a:lnTo>
                  <a:lnTo>
                    <a:pt x="97" y="944"/>
                  </a:lnTo>
                  <a:lnTo>
                    <a:pt x="98" y="963"/>
                  </a:lnTo>
                  <a:lnTo>
                    <a:pt x="98" y="982"/>
                  </a:lnTo>
                  <a:lnTo>
                    <a:pt x="98" y="1001"/>
                  </a:lnTo>
                  <a:lnTo>
                    <a:pt x="98" y="1021"/>
                  </a:lnTo>
                  <a:lnTo>
                    <a:pt x="98" y="1039"/>
                  </a:lnTo>
                  <a:lnTo>
                    <a:pt x="98" y="1058"/>
                  </a:lnTo>
                  <a:lnTo>
                    <a:pt x="98" y="1078"/>
                  </a:lnTo>
                  <a:lnTo>
                    <a:pt x="98" y="1097"/>
                  </a:lnTo>
                  <a:lnTo>
                    <a:pt x="98" y="1117"/>
                  </a:lnTo>
                  <a:lnTo>
                    <a:pt x="99" y="1136"/>
                  </a:lnTo>
                  <a:lnTo>
                    <a:pt x="99" y="996"/>
                  </a:lnTo>
                  <a:lnTo>
                    <a:pt x="99" y="893"/>
                  </a:lnTo>
                  <a:lnTo>
                    <a:pt x="99" y="813"/>
                  </a:lnTo>
                  <a:lnTo>
                    <a:pt x="99" y="750"/>
                  </a:lnTo>
                  <a:lnTo>
                    <a:pt x="99" y="698"/>
                  </a:lnTo>
                  <a:lnTo>
                    <a:pt x="99" y="654"/>
                  </a:lnTo>
                  <a:lnTo>
                    <a:pt x="99" y="619"/>
                  </a:lnTo>
                  <a:lnTo>
                    <a:pt x="99" y="589"/>
                  </a:lnTo>
                  <a:lnTo>
                    <a:pt x="100" y="564"/>
                  </a:lnTo>
                  <a:lnTo>
                    <a:pt x="100" y="543"/>
                  </a:lnTo>
                  <a:lnTo>
                    <a:pt x="100" y="527"/>
                  </a:lnTo>
                  <a:lnTo>
                    <a:pt x="100" y="512"/>
                  </a:lnTo>
                  <a:lnTo>
                    <a:pt x="100" y="500"/>
                  </a:lnTo>
                  <a:lnTo>
                    <a:pt x="100" y="491"/>
                  </a:lnTo>
                  <a:lnTo>
                    <a:pt x="100" y="483"/>
                  </a:lnTo>
                  <a:lnTo>
                    <a:pt x="100" y="478"/>
                  </a:lnTo>
                  <a:lnTo>
                    <a:pt x="100" y="473"/>
                  </a:lnTo>
                  <a:lnTo>
                    <a:pt x="100" y="471"/>
                  </a:lnTo>
                  <a:lnTo>
                    <a:pt x="101" y="470"/>
                  </a:lnTo>
                  <a:lnTo>
                    <a:pt x="101" y="470"/>
                  </a:lnTo>
                  <a:lnTo>
                    <a:pt x="101" y="471"/>
                  </a:lnTo>
                  <a:lnTo>
                    <a:pt x="101" y="473"/>
                  </a:lnTo>
                  <a:lnTo>
                    <a:pt x="101" y="477"/>
                  </a:lnTo>
                  <a:lnTo>
                    <a:pt x="101" y="480"/>
                  </a:lnTo>
                  <a:lnTo>
                    <a:pt x="101" y="485"/>
                  </a:lnTo>
                  <a:lnTo>
                    <a:pt x="101" y="491"/>
                  </a:lnTo>
                  <a:lnTo>
                    <a:pt x="101" y="497"/>
                  </a:lnTo>
                  <a:lnTo>
                    <a:pt x="102" y="504"/>
                  </a:lnTo>
                  <a:lnTo>
                    <a:pt x="102" y="511"/>
                  </a:lnTo>
                  <a:lnTo>
                    <a:pt x="102" y="520"/>
                  </a:lnTo>
                  <a:lnTo>
                    <a:pt x="102" y="528"/>
                  </a:lnTo>
                  <a:lnTo>
                    <a:pt x="102" y="538"/>
                  </a:lnTo>
                  <a:lnTo>
                    <a:pt x="102" y="547"/>
                  </a:lnTo>
                  <a:lnTo>
                    <a:pt x="102" y="557"/>
                  </a:lnTo>
                  <a:lnTo>
                    <a:pt x="102" y="568"/>
                  </a:lnTo>
                  <a:lnTo>
                    <a:pt x="102" y="579"/>
                  </a:lnTo>
                  <a:lnTo>
                    <a:pt x="103" y="590"/>
                  </a:lnTo>
                  <a:lnTo>
                    <a:pt x="103" y="601"/>
                  </a:lnTo>
                  <a:lnTo>
                    <a:pt x="103" y="613"/>
                  </a:lnTo>
                  <a:lnTo>
                    <a:pt x="103" y="625"/>
                  </a:lnTo>
                  <a:lnTo>
                    <a:pt x="103" y="639"/>
                  </a:lnTo>
                  <a:lnTo>
                    <a:pt x="103" y="651"/>
                  </a:lnTo>
                  <a:lnTo>
                    <a:pt x="103" y="664"/>
                  </a:lnTo>
                  <a:lnTo>
                    <a:pt x="103" y="678"/>
                  </a:lnTo>
                  <a:lnTo>
                    <a:pt x="103" y="613"/>
                  </a:lnTo>
                  <a:lnTo>
                    <a:pt x="103" y="561"/>
                  </a:lnTo>
                  <a:lnTo>
                    <a:pt x="104" y="518"/>
                  </a:lnTo>
                  <a:lnTo>
                    <a:pt x="104" y="482"/>
                  </a:lnTo>
                  <a:lnTo>
                    <a:pt x="104" y="452"/>
                  </a:lnTo>
                  <a:lnTo>
                    <a:pt x="104" y="427"/>
                  </a:lnTo>
                  <a:lnTo>
                    <a:pt x="104" y="406"/>
                  </a:lnTo>
                  <a:lnTo>
                    <a:pt x="104" y="388"/>
                  </a:lnTo>
                  <a:lnTo>
                    <a:pt x="104" y="373"/>
                  </a:lnTo>
                  <a:lnTo>
                    <a:pt x="104" y="362"/>
                  </a:lnTo>
                  <a:lnTo>
                    <a:pt x="104" y="352"/>
                  </a:lnTo>
                  <a:lnTo>
                    <a:pt x="105" y="344"/>
                  </a:lnTo>
                  <a:lnTo>
                    <a:pt x="105" y="339"/>
                  </a:lnTo>
                  <a:lnTo>
                    <a:pt x="105" y="336"/>
                  </a:lnTo>
                  <a:lnTo>
                    <a:pt x="105" y="332"/>
                  </a:lnTo>
                  <a:lnTo>
                    <a:pt x="105" y="331"/>
                  </a:lnTo>
                  <a:lnTo>
                    <a:pt x="105" y="331"/>
                  </a:lnTo>
                  <a:lnTo>
                    <a:pt x="105" y="332"/>
                  </a:lnTo>
                  <a:lnTo>
                    <a:pt x="105" y="334"/>
                  </a:lnTo>
                  <a:lnTo>
                    <a:pt x="105" y="338"/>
                  </a:lnTo>
                  <a:lnTo>
                    <a:pt x="107" y="341"/>
                  </a:lnTo>
                  <a:lnTo>
                    <a:pt x="107" y="347"/>
                  </a:lnTo>
                  <a:lnTo>
                    <a:pt x="107" y="352"/>
                  </a:lnTo>
                  <a:lnTo>
                    <a:pt x="107" y="358"/>
                  </a:lnTo>
                  <a:lnTo>
                    <a:pt x="107" y="364"/>
                  </a:lnTo>
                  <a:lnTo>
                    <a:pt x="107" y="372"/>
                  </a:lnTo>
                  <a:lnTo>
                    <a:pt x="107" y="380"/>
                  </a:lnTo>
                  <a:lnTo>
                    <a:pt x="107" y="389"/>
                  </a:lnTo>
                  <a:lnTo>
                    <a:pt x="107" y="398"/>
                  </a:lnTo>
                  <a:lnTo>
                    <a:pt x="107" y="408"/>
                  </a:lnTo>
                  <a:lnTo>
                    <a:pt x="108" y="418"/>
                  </a:lnTo>
                  <a:lnTo>
                    <a:pt x="108" y="429"/>
                  </a:lnTo>
                  <a:lnTo>
                    <a:pt x="108" y="439"/>
                  </a:lnTo>
                  <a:lnTo>
                    <a:pt x="108" y="450"/>
                  </a:lnTo>
                  <a:lnTo>
                    <a:pt x="108" y="462"/>
                  </a:lnTo>
                  <a:lnTo>
                    <a:pt x="108" y="474"/>
                  </a:lnTo>
                  <a:lnTo>
                    <a:pt x="108" y="487"/>
                  </a:lnTo>
                  <a:lnTo>
                    <a:pt x="108" y="499"/>
                  </a:lnTo>
                  <a:lnTo>
                    <a:pt x="108" y="512"/>
                  </a:lnTo>
                  <a:lnTo>
                    <a:pt x="109" y="525"/>
                  </a:lnTo>
                  <a:lnTo>
                    <a:pt x="109" y="539"/>
                  </a:lnTo>
                  <a:lnTo>
                    <a:pt x="109" y="553"/>
                  </a:lnTo>
                  <a:lnTo>
                    <a:pt x="109" y="567"/>
                  </a:lnTo>
                  <a:lnTo>
                    <a:pt x="109" y="515"/>
                  </a:lnTo>
                  <a:lnTo>
                    <a:pt x="109" y="473"/>
                  </a:lnTo>
                  <a:lnTo>
                    <a:pt x="109" y="438"/>
                  </a:lnTo>
                  <a:lnTo>
                    <a:pt x="109" y="408"/>
                  </a:lnTo>
                  <a:lnTo>
                    <a:pt x="109" y="383"/>
                  </a:lnTo>
                  <a:lnTo>
                    <a:pt x="110" y="363"/>
                  </a:lnTo>
                  <a:lnTo>
                    <a:pt x="110" y="346"/>
                  </a:lnTo>
                  <a:lnTo>
                    <a:pt x="110" y="331"/>
                  </a:lnTo>
                  <a:lnTo>
                    <a:pt x="110" y="320"/>
                  </a:lnTo>
                  <a:lnTo>
                    <a:pt x="110" y="310"/>
                  </a:lnTo>
                  <a:lnTo>
                    <a:pt x="110" y="303"/>
                  </a:lnTo>
                  <a:lnTo>
                    <a:pt x="110" y="298"/>
                  </a:lnTo>
                  <a:lnTo>
                    <a:pt x="110" y="293"/>
                  </a:lnTo>
                  <a:lnTo>
                    <a:pt x="110" y="291"/>
                  </a:lnTo>
                  <a:lnTo>
                    <a:pt x="110" y="290"/>
                  </a:lnTo>
                  <a:lnTo>
                    <a:pt x="111" y="290"/>
                  </a:lnTo>
                  <a:lnTo>
                    <a:pt x="111" y="291"/>
                  </a:lnTo>
                  <a:lnTo>
                    <a:pt x="111" y="252"/>
                  </a:lnTo>
                  <a:lnTo>
                    <a:pt x="111" y="220"/>
                  </a:lnTo>
                  <a:lnTo>
                    <a:pt x="111" y="192"/>
                  </a:lnTo>
                  <a:lnTo>
                    <a:pt x="111" y="170"/>
                  </a:lnTo>
                  <a:lnTo>
                    <a:pt x="111" y="150"/>
                  </a:lnTo>
                  <a:lnTo>
                    <a:pt x="111" y="135"/>
                  </a:lnTo>
                  <a:lnTo>
                    <a:pt x="111" y="121"/>
                  </a:lnTo>
                  <a:lnTo>
                    <a:pt x="112" y="111"/>
                  </a:lnTo>
                  <a:lnTo>
                    <a:pt x="112" y="102"/>
                  </a:lnTo>
                  <a:lnTo>
                    <a:pt x="112" y="96"/>
                  </a:lnTo>
                  <a:lnTo>
                    <a:pt x="112" y="91"/>
                  </a:lnTo>
                  <a:lnTo>
                    <a:pt x="112" y="88"/>
                  </a:lnTo>
                  <a:lnTo>
                    <a:pt x="112" y="86"/>
                  </a:lnTo>
                  <a:lnTo>
                    <a:pt x="112" y="86"/>
                  </a:lnTo>
                  <a:lnTo>
                    <a:pt x="112" y="86"/>
                  </a:lnTo>
                  <a:lnTo>
                    <a:pt x="112" y="88"/>
                  </a:lnTo>
                  <a:lnTo>
                    <a:pt x="113" y="90"/>
                  </a:lnTo>
                  <a:lnTo>
                    <a:pt x="113" y="95"/>
                  </a:lnTo>
                  <a:lnTo>
                    <a:pt x="113" y="98"/>
                  </a:lnTo>
                  <a:lnTo>
                    <a:pt x="113" y="104"/>
                  </a:lnTo>
                  <a:lnTo>
                    <a:pt x="113" y="109"/>
                  </a:lnTo>
                  <a:lnTo>
                    <a:pt x="113" y="116"/>
                  </a:lnTo>
                  <a:lnTo>
                    <a:pt x="113" y="124"/>
                  </a:lnTo>
                  <a:lnTo>
                    <a:pt x="113" y="131"/>
                  </a:lnTo>
                  <a:lnTo>
                    <a:pt x="113" y="139"/>
                  </a:lnTo>
                  <a:lnTo>
                    <a:pt x="113" y="148"/>
                  </a:lnTo>
                  <a:lnTo>
                    <a:pt x="114" y="158"/>
                  </a:lnTo>
                  <a:lnTo>
                    <a:pt x="114" y="168"/>
                  </a:lnTo>
                  <a:lnTo>
                    <a:pt x="114" y="178"/>
                  </a:lnTo>
                  <a:lnTo>
                    <a:pt x="114" y="189"/>
                  </a:lnTo>
                  <a:lnTo>
                    <a:pt x="114" y="200"/>
                  </a:lnTo>
                  <a:lnTo>
                    <a:pt x="114" y="211"/>
                  </a:lnTo>
                  <a:lnTo>
                    <a:pt x="114" y="223"/>
                  </a:lnTo>
                  <a:lnTo>
                    <a:pt x="114" y="236"/>
                  </a:lnTo>
                  <a:lnTo>
                    <a:pt x="114" y="248"/>
                  </a:lnTo>
                  <a:lnTo>
                    <a:pt x="115" y="221"/>
                  </a:lnTo>
                  <a:lnTo>
                    <a:pt x="115" y="199"/>
                  </a:lnTo>
                  <a:lnTo>
                    <a:pt x="115" y="181"/>
                  </a:lnTo>
                  <a:lnTo>
                    <a:pt x="115" y="166"/>
                  </a:lnTo>
                  <a:lnTo>
                    <a:pt x="115" y="154"/>
                  </a:lnTo>
                  <a:lnTo>
                    <a:pt x="115" y="142"/>
                  </a:lnTo>
                  <a:lnTo>
                    <a:pt x="115" y="135"/>
                  </a:lnTo>
                  <a:lnTo>
                    <a:pt x="115" y="129"/>
                  </a:lnTo>
                  <a:lnTo>
                    <a:pt x="115" y="125"/>
                  </a:lnTo>
                  <a:lnTo>
                    <a:pt x="116" y="121"/>
                  </a:lnTo>
                  <a:lnTo>
                    <a:pt x="116" y="120"/>
                  </a:lnTo>
                  <a:lnTo>
                    <a:pt x="116" y="119"/>
                  </a:lnTo>
                  <a:lnTo>
                    <a:pt x="116" y="120"/>
                  </a:lnTo>
                  <a:lnTo>
                    <a:pt x="116" y="122"/>
                  </a:lnTo>
                  <a:lnTo>
                    <a:pt x="116" y="125"/>
                  </a:lnTo>
                  <a:lnTo>
                    <a:pt x="116" y="129"/>
                  </a:lnTo>
                  <a:lnTo>
                    <a:pt x="116" y="134"/>
                  </a:lnTo>
                  <a:lnTo>
                    <a:pt x="116" y="138"/>
                  </a:lnTo>
                  <a:lnTo>
                    <a:pt x="116" y="145"/>
                  </a:lnTo>
                  <a:lnTo>
                    <a:pt x="118" y="151"/>
                  </a:lnTo>
                  <a:lnTo>
                    <a:pt x="118" y="158"/>
                  </a:lnTo>
                  <a:lnTo>
                    <a:pt x="118" y="167"/>
                  </a:lnTo>
                  <a:lnTo>
                    <a:pt x="118" y="175"/>
                  </a:lnTo>
                  <a:lnTo>
                    <a:pt x="118" y="184"/>
                  </a:lnTo>
                  <a:lnTo>
                    <a:pt x="118" y="193"/>
                  </a:lnTo>
                  <a:lnTo>
                    <a:pt x="118" y="203"/>
                  </a:lnTo>
                  <a:lnTo>
                    <a:pt x="118" y="213"/>
                  </a:lnTo>
                  <a:lnTo>
                    <a:pt x="118" y="225"/>
                  </a:lnTo>
                  <a:lnTo>
                    <a:pt x="119" y="236"/>
                  </a:lnTo>
                  <a:lnTo>
                    <a:pt x="119" y="247"/>
                  </a:lnTo>
                  <a:lnTo>
                    <a:pt x="119" y="220"/>
                  </a:lnTo>
                  <a:lnTo>
                    <a:pt x="119" y="197"/>
                  </a:lnTo>
                  <a:lnTo>
                    <a:pt x="119" y="178"/>
                  </a:lnTo>
                  <a:lnTo>
                    <a:pt x="119" y="162"/>
                  </a:lnTo>
                  <a:lnTo>
                    <a:pt x="119" y="149"/>
                  </a:lnTo>
                  <a:lnTo>
                    <a:pt x="119" y="139"/>
                  </a:lnTo>
                  <a:lnTo>
                    <a:pt x="119" y="130"/>
                  </a:lnTo>
                  <a:lnTo>
                    <a:pt x="120" y="124"/>
                  </a:lnTo>
                  <a:lnTo>
                    <a:pt x="120" y="119"/>
                  </a:lnTo>
                  <a:lnTo>
                    <a:pt x="120" y="116"/>
                  </a:lnTo>
                  <a:lnTo>
                    <a:pt x="120" y="115"/>
                  </a:lnTo>
                  <a:lnTo>
                    <a:pt x="120" y="114"/>
                  </a:lnTo>
                  <a:lnTo>
                    <a:pt x="120" y="115"/>
                  </a:lnTo>
                  <a:lnTo>
                    <a:pt x="120" y="116"/>
                  </a:lnTo>
                  <a:lnTo>
                    <a:pt x="120" y="119"/>
                  </a:lnTo>
                  <a:lnTo>
                    <a:pt x="120" y="122"/>
                  </a:lnTo>
                  <a:lnTo>
                    <a:pt x="120" y="127"/>
                  </a:lnTo>
                  <a:lnTo>
                    <a:pt x="121" y="131"/>
                  </a:lnTo>
                  <a:lnTo>
                    <a:pt x="121" y="138"/>
                  </a:lnTo>
                  <a:lnTo>
                    <a:pt x="121" y="145"/>
                  </a:lnTo>
                  <a:lnTo>
                    <a:pt x="121" y="151"/>
                  </a:lnTo>
                  <a:lnTo>
                    <a:pt x="121" y="159"/>
                  </a:lnTo>
                  <a:lnTo>
                    <a:pt x="121" y="168"/>
                  </a:lnTo>
                  <a:lnTo>
                    <a:pt x="121" y="177"/>
                  </a:lnTo>
                  <a:lnTo>
                    <a:pt x="121" y="186"/>
                  </a:lnTo>
                  <a:lnTo>
                    <a:pt x="121" y="196"/>
                  </a:lnTo>
                  <a:lnTo>
                    <a:pt x="122" y="206"/>
                  </a:lnTo>
                  <a:lnTo>
                    <a:pt x="122" y="217"/>
                  </a:lnTo>
                  <a:lnTo>
                    <a:pt x="122" y="228"/>
                  </a:lnTo>
                  <a:lnTo>
                    <a:pt x="122" y="239"/>
                  </a:lnTo>
                  <a:lnTo>
                    <a:pt x="122" y="251"/>
                  </a:lnTo>
                  <a:lnTo>
                    <a:pt x="122" y="263"/>
                  </a:lnTo>
                  <a:lnTo>
                    <a:pt x="122" y="276"/>
                  </a:lnTo>
                  <a:lnTo>
                    <a:pt x="122" y="289"/>
                  </a:lnTo>
                  <a:lnTo>
                    <a:pt x="122" y="302"/>
                  </a:lnTo>
                  <a:lnTo>
                    <a:pt x="123" y="316"/>
                  </a:lnTo>
                  <a:lnTo>
                    <a:pt x="123" y="329"/>
                  </a:lnTo>
                  <a:lnTo>
                    <a:pt x="123" y="343"/>
                  </a:lnTo>
                  <a:lnTo>
                    <a:pt x="123" y="357"/>
                  </a:lnTo>
                  <a:lnTo>
                    <a:pt x="123" y="371"/>
                  </a:lnTo>
                  <a:lnTo>
                    <a:pt x="123" y="387"/>
                  </a:lnTo>
                  <a:lnTo>
                    <a:pt x="123" y="401"/>
                  </a:lnTo>
                  <a:lnTo>
                    <a:pt x="123" y="417"/>
                  </a:lnTo>
                  <a:lnTo>
                    <a:pt x="123" y="431"/>
                  </a:lnTo>
                  <a:lnTo>
                    <a:pt x="123" y="447"/>
                  </a:lnTo>
                  <a:lnTo>
                    <a:pt x="124" y="462"/>
                  </a:lnTo>
                  <a:lnTo>
                    <a:pt x="124" y="479"/>
                  </a:lnTo>
                  <a:lnTo>
                    <a:pt x="124" y="494"/>
                  </a:lnTo>
                  <a:lnTo>
                    <a:pt x="124" y="511"/>
                  </a:lnTo>
                  <a:lnTo>
                    <a:pt x="124" y="528"/>
                  </a:lnTo>
                  <a:lnTo>
                    <a:pt x="124" y="543"/>
                  </a:lnTo>
                  <a:lnTo>
                    <a:pt x="124" y="560"/>
                  </a:lnTo>
                  <a:lnTo>
                    <a:pt x="124" y="578"/>
                  </a:lnTo>
                  <a:lnTo>
                    <a:pt x="124" y="594"/>
                  </a:lnTo>
                  <a:lnTo>
                    <a:pt x="125" y="611"/>
                  </a:lnTo>
                  <a:lnTo>
                    <a:pt x="125" y="629"/>
                  </a:lnTo>
                  <a:lnTo>
                    <a:pt x="125" y="646"/>
                  </a:lnTo>
                  <a:lnTo>
                    <a:pt x="125" y="663"/>
                  </a:lnTo>
                  <a:lnTo>
                    <a:pt x="125" y="681"/>
                  </a:lnTo>
                  <a:lnTo>
                    <a:pt x="125" y="699"/>
                  </a:lnTo>
                  <a:lnTo>
                    <a:pt x="125" y="716"/>
                  </a:lnTo>
                  <a:lnTo>
                    <a:pt x="125" y="735"/>
                  </a:lnTo>
                  <a:lnTo>
                    <a:pt x="125" y="753"/>
                  </a:lnTo>
                  <a:lnTo>
                    <a:pt x="126" y="771"/>
                  </a:lnTo>
                  <a:lnTo>
                    <a:pt x="126" y="790"/>
                  </a:lnTo>
                  <a:lnTo>
                    <a:pt x="126" y="807"/>
                  </a:lnTo>
                  <a:lnTo>
                    <a:pt x="126" y="826"/>
                  </a:lnTo>
                  <a:lnTo>
                    <a:pt x="126" y="845"/>
                  </a:lnTo>
                  <a:lnTo>
                    <a:pt x="126" y="864"/>
                  </a:lnTo>
                  <a:lnTo>
                    <a:pt x="126" y="883"/>
                  </a:lnTo>
                  <a:lnTo>
                    <a:pt x="126" y="902"/>
                  </a:lnTo>
                  <a:lnTo>
                    <a:pt x="126" y="921"/>
                  </a:lnTo>
                  <a:lnTo>
                    <a:pt x="126" y="940"/>
                  </a:lnTo>
                  <a:lnTo>
                    <a:pt x="128" y="958"/>
                  </a:lnTo>
                  <a:lnTo>
                    <a:pt x="128" y="978"/>
                  </a:lnTo>
                  <a:lnTo>
                    <a:pt x="128" y="997"/>
                  </a:lnTo>
                  <a:lnTo>
                    <a:pt x="128" y="1016"/>
                  </a:lnTo>
                  <a:lnTo>
                    <a:pt x="128" y="1036"/>
                  </a:lnTo>
                  <a:lnTo>
                    <a:pt x="128" y="1056"/>
                  </a:lnTo>
                  <a:lnTo>
                    <a:pt x="128" y="1075"/>
                  </a:lnTo>
                  <a:lnTo>
                    <a:pt x="128" y="1095"/>
                  </a:lnTo>
                  <a:lnTo>
                    <a:pt x="128" y="1115"/>
                  </a:lnTo>
                  <a:lnTo>
                    <a:pt x="129" y="1135"/>
                  </a:lnTo>
                  <a:lnTo>
                    <a:pt x="129" y="1154"/>
                  </a:lnTo>
                  <a:lnTo>
                    <a:pt x="129" y="1174"/>
                  </a:lnTo>
                  <a:lnTo>
                    <a:pt x="129" y="1194"/>
                  </a:lnTo>
                  <a:lnTo>
                    <a:pt x="129" y="1215"/>
                  </a:lnTo>
                  <a:lnTo>
                    <a:pt x="129" y="1235"/>
                  </a:lnTo>
                  <a:lnTo>
                    <a:pt x="129" y="1255"/>
                  </a:lnTo>
                  <a:lnTo>
                    <a:pt x="129" y="1275"/>
                  </a:lnTo>
                  <a:lnTo>
                    <a:pt x="129" y="1295"/>
                  </a:lnTo>
                  <a:lnTo>
                    <a:pt x="130" y="1316"/>
                  </a:lnTo>
                  <a:lnTo>
                    <a:pt x="130" y="1336"/>
                  </a:lnTo>
                  <a:lnTo>
                    <a:pt x="130" y="1143"/>
                  </a:lnTo>
                  <a:lnTo>
                    <a:pt x="130" y="1009"/>
                  </a:lnTo>
                  <a:lnTo>
                    <a:pt x="130" y="911"/>
                  </a:lnTo>
                  <a:lnTo>
                    <a:pt x="130" y="833"/>
                  </a:lnTo>
                  <a:lnTo>
                    <a:pt x="130" y="771"/>
                  </a:lnTo>
                  <a:lnTo>
                    <a:pt x="130" y="721"/>
                  </a:lnTo>
                  <a:lnTo>
                    <a:pt x="130" y="679"/>
                  </a:lnTo>
                  <a:lnTo>
                    <a:pt x="130" y="644"/>
                  </a:lnTo>
                  <a:lnTo>
                    <a:pt x="131" y="615"/>
                  </a:lnTo>
                  <a:lnTo>
                    <a:pt x="131" y="591"/>
                  </a:lnTo>
                  <a:lnTo>
                    <a:pt x="131" y="571"/>
                  </a:lnTo>
                  <a:lnTo>
                    <a:pt x="131" y="554"/>
                  </a:lnTo>
                  <a:lnTo>
                    <a:pt x="131" y="540"/>
                  </a:lnTo>
                  <a:lnTo>
                    <a:pt x="131" y="529"/>
                  </a:lnTo>
                  <a:lnTo>
                    <a:pt x="131" y="520"/>
                  </a:lnTo>
                  <a:lnTo>
                    <a:pt x="131" y="512"/>
                  </a:lnTo>
                  <a:lnTo>
                    <a:pt x="131" y="507"/>
                  </a:lnTo>
                  <a:lnTo>
                    <a:pt x="132" y="503"/>
                  </a:lnTo>
                  <a:lnTo>
                    <a:pt x="132" y="501"/>
                  </a:lnTo>
                  <a:lnTo>
                    <a:pt x="132" y="500"/>
                  </a:lnTo>
                  <a:lnTo>
                    <a:pt x="132" y="500"/>
                  </a:lnTo>
                  <a:lnTo>
                    <a:pt x="132" y="502"/>
                  </a:lnTo>
                  <a:lnTo>
                    <a:pt x="132" y="504"/>
                  </a:lnTo>
                  <a:lnTo>
                    <a:pt x="132" y="508"/>
                  </a:lnTo>
                  <a:lnTo>
                    <a:pt x="132" y="511"/>
                  </a:lnTo>
                  <a:lnTo>
                    <a:pt x="132" y="517"/>
                  </a:lnTo>
                  <a:lnTo>
                    <a:pt x="133" y="522"/>
                  </a:lnTo>
                  <a:lnTo>
                    <a:pt x="133" y="528"/>
                  </a:lnTo>
                  <a:lnTo>
                    <a:pt x="133" y="535"/>
                  </a:lnTo>
                  <a:lnTo>
                    <a:pt x="133" y="543"/>
                  </a:lnTo>
                  <a:lnTo>
                    <a:pt x="133" y="551"/>
                  </a:lnTo>
                  <a:lnTo>
                    <a:pt x="133" y="560"/>
                  </a:lnTo>
                  <a:lnTo>
                    <a:pt x="133" y="569"/>
                  </a:lnTo>
                  <a:lnTo>
                    <a:pt x="133" y="579"/>
                  </a:lnTo>
                  <a:lnTo>
                    <a:pt x="133" y="589"/>
                  </a:lnTo>
                  <a:lnTo>
                    <a:pt x="133" y="600"/>
                  </a:lnTo>
                  <a:lnTo>
                    <a:pt x="134" y="610"/>
                  </a:lnTo>
                  <a:lnTo>
                    <a:pt x="134" y="622"/>
                  </a:lnTo>
                  <a:lnTo>
                    <a:pt x="134" y="633"/>
                  </a:lnTo>
                  <a:lnTo>
                    <a:pt x="134" y="645"/>
                  </a:lnTo>
                  <a:lnTo>
                    <a:pt x="134" y="658"/>
                  </a:lnTo>
                  <a:lnTo>
                    <a:pt x="134" y="671"/>
                  </a:lnTo>
                  <a:lnTo>
                    <a:pt x="134" y="683"/>
                  </a:lnTo>
                  <a:lnTo>
                    <a:pt x="134" y="696"/>
                  </a:lnTo>
                  <a:lnTo>
                    <a:pt x="134" y="711"/>
                  </a:lnTo>
                  <a:lnTo>
                    <a:pt x="135" y="724"/>
                  </a:lnTo>
                  <a:lnTo>
                    <a:pt x="135" y="739"/>
                  </a:lnTo>
                  <a:lnTo>
                    <a:pt x="135" y="753"/>
                  </a:lnTo>
                  <a:lnTo>
                    <a:pt x="135" y="679"/>
                  </a:lnTo>
                  <a:lnTo>
                    <a:pt x="135" y="620"/>
                  </a:lnTo>
                  <a:lnTo>
                    <a:pt x="135" y="571"/>
                  </a:lnTo>
                  <a:lnTo>
                    <a:pt x="135" y="531"/>
                  </a:lnTo>
                  <a:lnTo>
                    <a:pt x="135" y="498"/>
                  </a:lnTo>
                  <a:lnTo>
                    <a:pt x="135" y="470"/>
                  </a:lnTo>
                  <a:lnTo>
                    <a:pt x="136" y="447"/>
                  </a:lnTo>
                  <a:lnTo>
                    <a:pt x="136" y="428"/>
                  </a:lnTo>
                  <a:lnTo>
                    <a:pt x="136" y="411"/>
                  </a:lnTo>
                  <a:lnTo>
                    <a:pt x="136" y="398"/>
                  </a:lnTo>
                  <a:lnTo>
                    <a:pt x="136" y="387"/>
                  </a:lnTo>
                  <a:lnTo>
                    <a:pt x="136" y="378"/>
                  </a:lnTo>
                  <a:lnTo>
                    <a:pt x="136" y="371"/>
                  </a:lnTo>
                  <a:lnTo>
                    <a:pt x="136" y="367"/>
                  </a:lnTo>
                  <a:lnTo>
                    <a:pt x="136" y="363"/>
                  </a:lnTo>
                  <a:lnTo>
                    <a:pt x="136" y="361"/>
                  </a:lnTo>
                  <a:lnTo>
                    <a:pt x="138" y="360"/>
                  </a:lnTo>
                  <a:lnTo>
                    <a:pt x="138" y="361"/>
                  </a:lnTo>
                  <a:lnTo>
                    <a:pt x="138" y="362"/>
                  </a:lnTo>
                  <a:lnTo>
                    <a:pt x="138" y="364"/>
                  </a:lnTo>
                  <a:lnTo>
                    <a:pt x="138" y="368"/>
                  </a:lnTo>
                  <a:lnTo>
                    <a:pt x="138" y="372"/>
                  </a:lnTo>
                  <a:lnTo>
                    <a:pt x="138" y="378"/>
                  </a:lnTo>
                  <a:lnTo>
                    <a:pt x="138" y="383"/>
                  </a:lnTo>
                  <a:lnTo>
                    <a:pt x="138" y="390"/>
                  </a:lnTo>
                  <a:lnTo>
                    <a:pt x="139" y="397"/>
                  </a:lnTo>
                  <a:lnTo>
                    <a:pt x="139" y="404"/>
                  </a:lnTo>
                  <a:lnTo>
                    <a:pt x="139" y="413"/>
                  </a:lnTo>
                  <a:lnTo>
                    <a:pt x="139" y="422"/>
                  </a:lnTo>
                  <a:lnTo>
                    <a:pt x="139" y="431"/>
                  </a:lnTo>
                  <a:lnTo>
                    <a:pt x="139" y="441"/>
                  </a:lnTo>
                  <a:lnTo>
                    <a:pt x="139" y="451"/>
                  </a:lnTo>
                  <a:lnTo>
                    <a:pt x="139" y="462"/>
                  </a:lnTo>
                  <a:lnTo>
                    <a:pt x="139" y="473"/>
                  </a:lnTo>
                  <a:lnTo>
                    <a:pt x="140" y="484"/>
                  </a:lnTo>
                  <a:lnTo>
                    <a:pt x="140" y="495"/>
                  </a:lnTo>
                  <a:lnTo>
                    <a:pt x="140" y="508"/>
                  </a:lnTo>
                  <a:lnTo>
                    <a:pt x="140" y="521"/>
                  </a:lnTo>
                  <a:lnTo>
                    <a:pt x="140" y="533"/>
                  </a:lnTo>
                  <a:lnTo>
                    <a:pt x="140" y="547"/>
                  </a:lnTo>
                  <a:lnTo>
                    <a:pt x="140" y="560"/>
                  </a:lnTo>
                  <a:lnTo>
                    <a:pt x="140" y="573"/>
                  </a:lnTo>
                  <a:lnTo>
                    <a:pt x="140" y="588"/>
                  </a:lnTo>
                  <a:lnTo>
                    <a:pt x="140" y="601"/>
                  </a:lnTo>
                  <a:lnTo>
                    <a:pt x="141" y="615"/>
                  </a:lnTo>
                  <a:lnTo>
                    <a:pt x="141" y="631"/>
                  </a:lnTo>
                  <a:lnTo>
                    <a:pt x="141" y="645"/>
                  </a:lnTo>
                  <a:lnTo>
                    <a:pt x="141" y="661"/>
                  </a:lnTo>
                  <a:lnTo>
                    <a:pt x="141" y="675"/>
                  </a:lnTo>
                  <a:lnTo>
                    <a:pt x="141" y="691"/>
                  </a:lnTo>
                  <a:lnTo>
                    <a:pt x="141" y="706"/>
                  </a:lnTo>
                  <a:lnTo>
                    <a:pt x="141" y="640"/>
                  </a:lnTo>
                  <a:lnTo>
                    <a:pt x="141" y="586"/>
                  </a:lnTo>
                  <a:lnTo>
                    <a:pt x="142" y="542"/>
                  </a:lnTo>
                  <a:lnTo>
                    <a:pt x="142" y="505"/>
                  </a:lnTo>
                  <a:lnTo>
                    <a:pt x="142" y="474"/>
                  </a:lnTo>
                  <a:lnTo>
                    <a:pt x="142" y="449"/>
                  </a:lnTo>
                  <a:lnTo>
                    <a:pt x="142" y="428"/>
                  </a:lnTo>
                  <a:lnTo>
                    <a:pt x="142" y="410"/>
                  </a:lnTo>
                  <a:lnTo>
                    <a:pt x="142" y="394"/>
                  </a:lnTo>
                  <a:lnTo>
                    <a:pt x="142" y="382"/>
                  </a:lnTo>
                  <a:lnTo>
                    <a:pt x="142" y="372"/>
                  </a:lnTo>
                  <a:lnTo>
                    <a:pt x="143" y="364"/>
                  </a:lnTo>
                  <a:lnTo>
                    <a:pt x="143" y="359"/>
                  </a:lnTo>
                  <a:lnTo>
                    <a:pt x="143" y="354"/>
                  </a:lnTo>
                  <a:lnTo>
                    <a:pt x="143" y="352"/>
                  </a:lnTo>
                  <a:lnTo>
                    <a:pt x="143" y="351"/>
                  </a:lnTo>
                  <a:lnTo>
                    <a:pt x="143" y="350"/>
                  </a:lnTo>
                  <a:lnTo>
                    <a:pt x="143" y="351"/>
                  </a:lnTo>
                  <a:lnTo>
                    <a:pt x="143" y="353"/>
                  </a:lnTo>
                  <a:lnTo>
                    <a:pt x="143" y="357"/>
                  </a:lnTo>
                  <a:lnTo>
                    <a:pt x="143" y="360"/>
                  </a:lnTo>
                  <a:lnTo>
                    <a:pt x="144" y="364"/>
                  </a:lnTo>
                  <a:lnTo>
                    <a:pt x="144" y="370"/>
                  </a:lnTo>
                  <a:lnTo>
                    <a:pt x="144" y="377"/>
                  </a:lnTo>
                  <a:lnTo>
                    <a:pt x="144" y="383"/>
                  </a:lnTo>
                  <a:lnTo>
                    <a:pt x="144" y="391"/>
                  </a:lnTo>
                  <a:lnTo>
                    <a:pt x="144" y="399"/>
                  </a:lnTo>
                  <a:lnTo>
                    <a:pt x="144" y="407"/>
                  </a:lnTo>
                  <a:lnTo>
                    <a:pt x="144" y="417"/>
                  </a:lnTo>
                  <a:lnTo>
                    <a:pt x="144" y="426"/>
                  </a:lnTo>
                  <a:lnTo>
                    <a:pt x="145" y="436"/>
                  </a:lnTo>
                  <a:lnTo>
                    <a:pt x="145" y="447"/>
                  </a:lnTo>
                  <a:lnTo>
                    <a:pt x="145" y="457"/>
                  </a:lnTo>
                  <a:lnTo>
                    <a:pt x="145" y="468"/>
                  </a:lnTo>
                  <a:lnTo>
                    <a:pt x="145" y="480"/>
                  </a:lnTo>
                  <a:lnTo>
                    <a:pt x="145" y="492"/>
                  </a:lnTo>
                  <a:lnTo>
                    <a:pt x="145" y="504"/>
                  </a:lnTo>
                  <a:lnTo>
                    <a:pt x="145" y="517"/>
                  </a:lnTo>
                  <a:lnTo>
                    <a:pt x="145" y="530"/>
                  </a:lnTo>
                  <a:lnTo>
                    <a:pt x="146" y="543"/>
                  </a:lnTo>
                  <a:lnTo>
                    <a:pt x="146" y="557"/>
                  </a:lnTo>
                  <a:lnTo>
                    <a:pt x="146" y="570"/>
                  </a:lnTo>
                  <a:lnTo>
                    <a:pt x="146" y="584"/>
                  </a:lnTo>
                  <a:lnTo>
                    <a:pt x="146" y="599"/>
                  </a:lnTo>
                  <a:lnTo>
                    <a:pt x="146" y="613"/>
                  </a:lnTo>
                  <a:lnTo>
                    <a:pt x="146" y="628"/>
                  </a:lnTo>
                  <a:lnTo>
                    <a:pt x="146" y="642"/>
                  </a:lnTo>
                  <a:lnTo>
                    <a:pt x="146" y="658"/>
                  </a:lnTo>
                  <a:lnTo>
                    <a:pt x="146" y="673"/>
                  </a:lnTo>
                  <a:lnTo>
                    <a:pt x="148" y="689"/>
                  </a:lnTo>
                  <a:lnTo>
                    <a:pt x="148" y="704"/>
                  </a:lnTo>
                  <a:lnTo>
                    <a:pt x="148" y="720"/>
                  </a:lnTo>
                  <a:lnTo>
                    <a:pt x="148" y="652"/>
                  </a:lnTo>
                  <a:lnTo>
                    <a:pt x="148" y="598"/>
                  </a:lnTo>
                  <a:lnTo>
                    <a:pt x="148" y="552"/>
                  </a:lnTo>
                  <a:lnTo>
                    <a:pt x="148" y="514"/>
                  </a:lnTo>
                  <a:lnTo>
                    <a:pt x="148" y="483"/>
                  </a:lnTo>
                  <a:lnTo>
                    <a:pt x="148" y="457"/>
                  </a:lnTo>
                  <a:lnTo>
                    <a:pt x="149" y="436"/>
                  </a:lnTo>
                  <a:lnTo>
                    <a:pt x="149" y="417"/>
                  </a:lnTo>
                  <a:lnTo>
                    <a:pt x="149" y="402"/>
                  </a:lnTo>
                  <a:lnTo>
                    <a:pt x="149" y="389"/>
                  </a:lnTo>
                  <a:lnTo>
                    <a:pt x="149" y="379"/>
                  </a:lnTo>
                  <a:lnTo>
                    <a:pt x="149" y="371"/>
                  </a:lnTo>
                  <a:lnTo>
                    <a:pt x="149" y="366"/>
                  </a:lnTo>
                  <a:lnTo>
                    <a:pt x="149" y="361"/>
                  </a:lnTo>
                  <a:lnTo>
                    <a:pt x="149" y="358"/>
                  </a:lnTo>
                  <a:lnTo>
                    <a:pt x="150" y="357"/>
                  </a:lnTo>
                  <a:lnTo>
                    <a:pt x="150" y="356"/>
                  </a:lnTo>
                  <a:lnTo>
                    <a:pt x="150" y="357"/>
                  </a:lnTo>
                  <a:lnTo>
                    <a:pt x="150" y="359"/>
                  </a:lnTo>
                  <a:lnTo>
                    <a:pt x="150" y="361"/>
                  </a:lnTo>
                  <a:lnTo>
                    <a:pt x="150" y="366"/>
                  </a:lnTo>
                  <a:lnTo>
                    <a:pt x="150" y="370"/>
                  </a:lnTo>
                  <a:lnTo>
                    <a:pt x="150" y="376"/>
                  </a:lnTo>
                  <a:lnTo>
                    <a:pt x="150" y="381"/>
                  </a:lnTo>
                  <a:lnTo>
                    <a:pt x="150" y="388"/>
                  </a:lnTo>
                  <a:lnTo>
                    <a:pt x="151" y="396"/>
                  </a:lnTo>
                  <a:lnTo>
                    <a:pt x="151" y="403"/>
                  </a:lnTo>
                  <a:lnTo>
                    <a:pt x="151" y="412"/>
                  </a:lnTo>
                  <a:lnTo>
                    <a:pt x="151" y="421"/>
                  </a:lnTo>
                  <a:lnTo>
                    <a:pt x="151" y="430"/>
                  </a:lnTo>
                  <a:lnTo>
                    <a:pt x="151" y="440"/>
                  </a:lnTo>
                  <a:lnTo>
                    <a:pt x="151" y="451"/>
                  </a:lnTo>
                  <a:lnTo>
                    <a:pt x="151" y="461"/>
                  </a:lnTo>
                  <a:lnTo>
                    <a:pt x="151" y="472"/>
                  </a:lnTo>
                  <a:lnTo>
                    <a:pt x="152" y="484"/>
                  </a:lnTo>
                  <a:lnTo>
                    <a:pt x="152" y="497"/>
                  </a:lnTo>
                  <a:lnTo>
                    <a:pt x="152" y="509"/>
                  </a:lnTo>
                  <a:lnTo>
                    <a:pt x="152" y="521"/>
                  </a:lnTo>
                  <a:lnTo>
                    <a:pt x="152" y="534"/>
                  </a:lnTo>
                  <a:lnTo>
                    <a:pt x="152" y="547"/>
                  </a:lnTo>
                  <a:lnTo>
                    <a:pt x="152" y="561"/>
                  </a:lnTo>
                  <a:lnTo>
                    <a:pt x="152" y="574"/>
                  </a:lnTo>
                  <a:lnTo>
                    <a:pt x="152" y="522"/>
                  </a:lnTo>
                  <a:lnTo>
                    <a:pt x="153" y="479"/>
                  </a:lnTo>
                  <a:lnTo>
                    <a:pt x="153" y="442"/>
                  </a:lnTo>
                  <a:lnTo>
                    <a:pt x="153" y="412"/>
                  </a:lnTo>
                  <a:lnTo>
                    <a:pt x="153" y="388"/>
                  </a:lnTo>
                  <a:lnTo>
                    <a:pt x="153" y="367"/>
                  </a:lnTo>
                  <a:lnTo>
                    <a:pt x="153" y="349"/>
                  </a:lnTo>
                  <a:lnTo>
                    <a:pt x="153" y="334"/>
                  </a:lnTo>
                  <a:lnTo>
                    <a:pt x="153" y="322"/>
                  </a:lnTo>
                  <a:lnTo>
                    <a:pt x="153" y="313"/>
                  </a:lnTo>
                  <a:lnTo>
                    <a:pt x="153" y="306"/>
                  </a:lnTo>
                  <a:lnTo>
                    <a:pt x="154" y="300"/>
                  </a:lnTo>
                  <a:lnTo>
                    <a:pt x="154" y="296"/>
                  </a:lnTo>
                  <a:lnTo>
                    <a:pt x="154" y="293"/>
                  </a:lnTo>
                  <a:lnTo>
                    <a:pt x="154" y="292"/>
                  </a:lnTo>
                  <a:lnTo>
                    <a:pt x="154" y="292"/>
                  </a:lnTo>
                  <a:lnTo>
                    <a:pt x="154" y="293"/>
                  </a:lnTo>
                  <a:lnTo>
                    <a:pt x="154" y="296"/>
                  </a:lnTo>
                  <a:lnTo>
                    <a:pt x="154" y="298"/>
                  </a:lnTo>
                  <a:lnTo>
                    <a:pt x="154" y="302"/>
                  </a:lnTo>
                  <a:lnTo>
                    <a:pt x="155" y="307"/>
                  </a:lnTo>
                  <a:lnTo>
                    <a:pt x="155" y="312"/>
                  </a:lnTo>
                  <a:lnTo>
                    <a:pt x="155" y="319"/>
                  </a:lnTo>
                  <a:lnTo>
                    <a:pt x="155" y="326"/>
                  </a:lnTo>
                  <a:lnTo>
                    <a:pt x="155" y="333"/>
                  </a:lnTo>
                  <a:lnTo>
                    <a:pt x="155" y="341"/>
                  </a:lnTo>
                  <a:lnTo>
                    <a:pt x="155" y="350"/>
                  </a:lnTo>
                  <a:lnTo>
                    <a:pt x="155" y="359"/>
                  </a:lnTo>
                  <a:lnTo>
                    <a:pt x="155" y="369"/>
                  </a:lnTo>
                  <a:lnTo>
                    <a:pt x="155" y="379"/>
                  </a:lnTo>
                  <a:lnTo>
                    <a:pt x="156" y="389"/>
                  </a:lnTo>
                  <a:lnTo>
                    <a:pt x="156" y="400"/>
                  </a:lnTo>
                  <a:lnTo>
                    <a:pt x="156" y="411"/>
                  </a:lnTo>
                  <a:lnTo>
                    <a:pt x="156" y="422"/>
                  </a:lnTo>
                  <a:lnTo>
                    <a:pt x="156" y="434"/>
                  </a:lnTo>
                  <a:lnTo>
                    <a:pt x="156" y="447"/>
                  </a:lnTo>
                  <a:lnTo>
                    <a:pt x="156" y="460"/>
                  </a:lnTo>
                  <a:lnTo>
                    <a:pt x="156" y="472"/>
                  </a:lnTo>
                  <a:lnTo>
                    <a:pt x="156" y="485"/>
                  </a:lnTo>
                  <a:lnTo>
                    <a:pt x="158" y="500"/>
                  </a:lnTo>
                  <a:lnTo>
                    <a:pt x="158" y="513"/>
                  </a:lnTo>
                  <a:lnTo>
                    <a:pt x="158" y="528"/>
                  </a:lnTo>
                  <a:lnTo>
                    <a:pt x="158" y="541"/>
                  </a:lnTo>
                  <a:lnTo>
                    <a:pt x="158" y="557"/>
                  </a:lnTo>
                  <a:lnTo>
                    <a:pt x="158" y="571"/>
                  </a:lnTo>
                  <a:lnTo>
                    <a:pt x="158" y="585"/>
                  </a:lnTo>
                  <a:lnTo>
                    <a:pt x="158" y="601"/>
                  </a:lnTo>
                  <a:lnTo>
                    <a:pt x="158" y="616"/>
                  </a:lnTo>
                  <a:lnTo>
                    <a:pt x="159" y="561"/>
                  </a:lnTo>
                  <a:lnTo>
                    <a:pt x="159" y="515"/>
                  </a:lnTo>
                  <a:lnTo>
                    <a:pt x="159" y="477"/>
                  </a:lnTo>
                  <a:lnTo>
                    <a:pt x="159" y="446"/>
                  </a:lnTo>
                  <a:lnTo>
                    <a:pt x="159" y="419"/>
                  </a:lnTo>
                  <a:lnTo>
                    <a:pt x="159" y="397"/>
                  </a:lnTo>
                  <a:lnTo>
                    <a:pt x="159" y="378"/>
                  </a:lnTo>
                  <a:lnTo>
                    <a:pt x="159" y="363"/>
                  </a:lnTo>
                  <a:lnTo>
                    <a:pt x="159" y="350"/>
                  </a:lnTo>
                  <a:lnTo>
                    <a:pt x="159" y="340"/>
                  </a:lnTo>
                  <a:lnTo>
                    <a:pt x="160" y="332"/>
                  </a:lnTo>
                  <a:lnTo>
                    <a:pt x="160" y="326"/>
                  </a:lnTo>
                  <a:lnTo>
                    <a:pt x="160" y="321"/>
                  </a:lnTo>
                  <a:lnTo>
                    <a:pt x="160" y="318"/>
                  </a:lnTo>
                  <a:lnTo>
                    <a:pt x="160" y="317"/>
                  </a:lnTo>
                  <a:lnTo>
                    <a:pt x="160" y="317"/>
                  </a:lnTo>
                  <a:lnTo>
                    <a:pt x="160" y="317"/>
                  </a:lnTo>
                  <a:lnTo>
                    <a:pt x="160" y="319"/>
                  </a:lnTo>
                  <a:lnTo>
                    <a:pt x="160" y="322"/>
                  </a:lnTo>
                  <a:lnTo>
                    <a:pt x="161" y="326"/>
                  </a:lnTo>
                  <a:lnTo>
                    <a:pt x="161" y="330"/>
                  </a:lnTo>
                  <a:lnTo>
                    <a:pt x="161" y="336"/>
                  </a:lnTo>
                  <a:lnTo>
                    <a:pt x="161" y="341"/>
                  </a:lnTo>
                  <a:lnTo>
                    <a:pt x="161" y="348"/>
                  </a:lnTo>
                  <a:lnTo>
                    <a:pt x="161" y="356"/>
                  </a:lnTo>
                  <a:lnTo>
                    <a:pt x="161" y="363"/>
                  </a:lnTo>
                  <a:lnTo>
                    <a:pt x="161" y="371"/>
                  </a:lnTo>
                  <a:lnTo>
                    <a:pt x="161" y="381"/>
                  </a:lnTo>
                  <a:lnTo>
                    <a:pt x="162" y="390"/>
                  </a:lnTo>
                  <a:lnTo>
                    <a:pt x="162" y="400"/>
                  </a:lnTo>
                  <a:lnTo>
                    <a:pt x="162" y="410"/>
                  </a:lnTo>
                  <a:lnTo>
                    <a:pt x="162" y="421"/>
                  </a:lnTo>
                  <a:lnTo>
                    <a:pt x="162" y="432"/>
                  </a:lnTo>
                  <a:lnTo>
                    <a:pt x="162" y="443"/>
                  </a:lnTo>
                  <a:lnTo>
                    <a:pt x="162" y="455"/>
                  </a:lnTo>
                  <a:lnTo>
                    <a:pt x="162" y="468"/>
                  </a:lnTo>
                  <a:lnTo>
                    <a:pt x="162" y="481"/>
                  </a:lnTo>
                  <a:lnTo>
                    <a:pt x="162" y="493"/>
                  </a:lnTo>
                  <a:lnTo>
                    <a:pt x="163" y="507"/>
                  </a:lnTo>
                  <a:lnTo>
                    <a:pt x="163" y="520"/>
                  </a:lnTo>
                  <a:lnTo>
                    <a:pt x="163" y="533"/>
                  </a:lnTo>
                  <a:lnTo>
                    <a:pt x="163" y="548"/>
                  </a:lnTo>
                  <a:lnTo>
                    <a:pt x="163" y="562"/>
                  </a:lnTo>
                  <a:lnTo>
                    <a:pt x="163" y="577"/>
                  </a:lnTo>
                  <a:lnTo>
                    <a:pt x="163" y="591"/>
                  </a:lnTo>
                  <a:lnTo>
                    <a:pt x="163" y="606"/>
                  </a:lnTo>
                  <a:lnTo>
                    <a:pt x="163" y="621"/>
                  </a:lnTo>
                  <a:lnTo>
                    <a:pt x="164" y="636"/>
                  </a:lnTo>
                  <a:lnTo>
                    <a:pt x="164" y="652"/>
                  </a:lnTo>
                  <a:lnTo>
                    <a:pt x="164" y="668"/>
                  </a:lnTo>
                  <a:lnTo>
                    <a:pt x="164" y="683"/>
                  </a:lnTo>
                  <a:lnTo>
                    <a:pt x="164" y="700"/>
                  </a:lnTo>
                  <a:lnTo>
                    <a:pt x="164" y="715"/>
                  </a:lnTo>
                  <a:lnTo>
                    <a:pt x="164" y="732"/>
                  </a:lnTo>
                  <a:lnTo>
                    <a:pt x="164" y="749"/>
                  </a:lnTo>
                  <a:lnTo>
                    <a:pt x="164" y="765"/>
                  </a:lnTo>
                  <a:lnTo>
                    <a:pt x="165" y="782"/>
                  </a:lnTo>
                  <a:lnTo>
                    <a:pt x="165" y="800"/>
                  </a:lnTo>
                  <a:lnTo>
                    <a:pt x="165" y="816"/>
                  </a:lnTo>
                  <a:lnTo>
                    <a:pt x="165" y="834"/>
                  </a:lnTo>
                  <a:lnTo>
                    <a:pt x="165" y="851"/>
                  </a:lnTo>
                  <a:lnTo>
                    <a:pt x="165" y="868"/>
                  </a:lnTo>
                  <a:lnTo>
                    <a:pt x="165" y="886"/>
                  </a:lnTo>
                  <a:lnTo>
                    <a:pt x="165" y="904"/>
                  </a:lnTo>
                  <a:lnTo>
                    <a:pt x="165" y="922"/>
                  </a:lnTo>
                  <a:lnTo>
                    <a:pt x="165" y="941"/>
                  </a:lnTo>
                  <a:lnTo>
                    <a:pt x="166" y="958"/>
                  </a:lnTo>
                  <a:lnTo>
                    <a:pt x="166" y="976"/>
                  </a:lnTo>
                  <a:lnTo>
                    <a:pt x="166" y="995"/>
                  </a:lnTo>
                  <a:lnTo>
                    <a:pt x="166" y="884"/>
                  </a:lnTo>
                  <a:lnTo>
                    <a:pt x="166" y="800"/>
                  </a:lnTo>
                  <a:lnTo>
                    <a:pt x="166" y="732"/>
                  </a:lnTo>
                  <a:lnTo>
                    <a:pt x="166" y="678"/>
                  </a:lnTo>
                  <a:lnTo>
                    <a:pt x="166" y="633"/>
                  </a:lnTo>
                  <a:lnTo>
                    <a:pt x="166" y="596"/>
                  </a:lnTo>
                  <a:lnTo>
                    <a:pt x="168" y="565"/>
                  </a:lnTo>
                  <a:lnTo>
                    <a:pt x="168" y="539"/>
                  </a:lnTo>
                  <a:lnTo>
                    <a:pt x="168" y="518"/>
                  </a:lnTo>
                  <a:lnTo>
                    <a:pt x="168" y="499"/>
                  </a:lnTo>
                  <a:lnTo>
                    <a:pt x="168" y="484"/>
                  </a:lnTo>
                  <a:lnTo>
                    <a:pt x="168" y="472"/>
                  </a:lnTo>
                  <a:lnTo>
                    <a:pt x="168" y="462"/>
                  </a:lnTo>
                  <a:lnTo>
                    <a:pt x="168" y="454"/>
                  </a:lnTo>
                  <a:lnTo>
                    <a:pt x="168" y="448"/>
                  </a:lnTo>
                  <a:lnTo>
                    <a:pt x="169" y="443"/>
                  </a:lnTo>
                  <a:lnTo>
                    <a:pt x="169" y="441"/>
                  </a:lnTo>
                  <a:lnTo>
                    <a:pt x="169" y="440"/>
                  </a:lnTo>
                  <a:lnTo>
                    <a:pt x="169" y="439"/>
                  </a:lnTo>
                  <a:lnTo>
                    <a:pt x="169" y="440"/>
                  </a:lnTo>
                  <a:lnTo>
                    <a:pt x="169" y="442"/>
                  </a:lnTo>
                  <a:lnTo>
                    <a:pt x="169" y="446"/>
                  </a:lnTo>
                  <a:lnTo>
                    <a:pt x="169" y="449"/>
                  </a:lnTo>
                  <a:lnTo>
                    <a:pt x="169" y="453"/>
                  </a:lnTo>
                  <a:lnTo>
                    <a:pt x="169" y="459"/>
                  </a:lnTo>
                  <a:lnTo>
                    <a:pt x="170" y="464"/>
                  </a:lnTo>
                  <a:lnTo>
                    <a:pt x="170" y="472"/>
                  </a:lnTo>
                  <a:lnTo>
                    <a:pt x="170" y="479"/>
                  </a:lnTo>
                  <a:lnTo>
                    <a:pt x="170" y="487"/>
                  </a:lnTo>
                  <a:lnTo>
                    <a:pt x="170" y="495"/>
                  </a:lnTo>
                  <a:lnTo>
                    <a:pt x="170" y="504"/>
                  </a:lnTo>
                  <a:lnTo>
                    <a:pt x="170" y="514"/>
                  </a:lnTo>
                  <a:lnTo>
                    <a:pt x="170" y="524"/>
                  </a:lnTo>
                  <a:lnTo>
                    <a:pt x="170" y="534"/>
                  </a:lnTo>
                  <a:lnTo>
                    <a:pt x="171" y="545"/>
                  </a:lnTo>
                  <a:lnTo>
                    <a:pt x="171" y="557"/>
                  </a:lnTo>
                  <a:lnTo>
                    <a:pt x="171" y="568"/>
                  </a:lnTo>
                  <a:lnTo>
                    <a:pt x="171" y="580"/>
                  </a:lnTo>
                  <a:lnTo>
                    <a:pt x="171" y="592"/>
                  </a:lnTo>
                  <a:lnTo>
                    <a:pt x="171" y="604"/>
                  </a:lnTo>
                  <a:lnTo>
                    <a:pt x="171" y="618"/>
                  </a:lnTo>
                  <a:lnTo>
                    <a:pt x="171" y="631"/>
                  </a:lnTo>
                  <a:lnTo>
                    <a:pt x="171" y="644"/>
                  </a:lnTo>
                  <a:lnTo>
                    <a:pt x="172" y="658"/>
                  </a:lnTo>
                  <a:lnTo>
                    <a:pt x="172" y="672"/>
                  </a:lnTo>
                  <a:lnTo>
                    <a:pt x="172" y="686"/>
                  </a:lnTo>
                  <a:lnTo>
                    <a:pt x="172" y="701"/>
                  </a:lnTo>
                  <a:lnTo>
                    <a:pt x="172" y="715"/>
                  </a:lnTo>
                  <a:lnTo>
                    <a:pt x="172" y="731"/>
                  </a:lnTo>
                  <a:lnTo>
                    <a:pt x="172" y="745"/>
                  </a:lnTo>
                  <a:lnTo>
                    <a:pt x="172" y="761"/>
                  </a:lnTo>
                  <a:lnTo>
                    <a:pt x="172" y="776"/>
                  </a:lnTo>
                  <a:lnTo>
                    <a:pt x="172" y="792"/>
                  </a:lnTo>
                  <a:lnTo>
                    <a:pt x="173" y="809"/>
                  </a:lnTo>
                  <a:lnTo>
                    <a:pt x="173" y="824"/>
                  </a:lnTo>
                  <a:lnTo>
                    <a:pt x="173" y="841"/>
                  </a:lnTo>
                  <a:lnTo>
                    <a:pt x="173" y="857"/>
                  </a:lnTo>
                  <a:lnTo>
                    <a:pt x="173" y="873"/>
                  </a:lnTo>
                  <a:lnTo>
                    <a:pt x="173" y="891"/>
                  </a:lnTo>
                  <a:lnTo>
                    <a:pt x="173" y="797"/>
                  </a:lnTo>
                  <a:lnTo>
                    <a:pt x="173" y="724"/>
                  </a:lnTo>
                  <a:lnTo>
                    <a:pt x="173" y="666"/>
                  </a:lnTo>
                  <a:lnTo>
                    <a:pt x="174" y="619"/>
                  </a:lnTo>
                  <a:lnTo>
                    <a:pt x="174" y="579"/>
                  </a:lnTo>
                  <a:lnTo>
                    <a:pt x="174" y="545"/>
                  </a:lnTo>
                  <a:lnTo>
                    <a:pt x="174" y="518"/>
                  </a:lnTo>
                  <a:lnTo>
                    <a:pt x="174" y="494"/>
                  </a:lnTo>
                  <a:lnTo>
                    <a:pt x="174" y="475"/>
                  </a:lnTo>
                  <a:lnTo>
                    <a:pt x="174" y="459"/>
                  </a:lnTo>
                  <a:lnTo>
                    <a:pt x="174" y="446"/>
                  </a:lnTo>
                  <a:lnTo>
                    <a:pt x="174" y="436"/>
                  </a:lnTo>
                  <a:lnTo>
                    <a:pt x="175" y="427"/>
                  </a:lnTo>
                  <a:lnTo>
                    <a:pt x="175" y="420"/>
                  </a:lnTo>
                  <a:lnTo>
                    <a:pt x="175" y="416"/>
                  </a:lnTo>
                  <a:lnTo>
                    <a:pt x="175" y="412"/>
                  </a:lnTo>
                  <a:lnTo>
                    <a:pt x="175" y="410"/>
                  </a:lnTo>
                  <a:lnTo>
                    <a:pt x="175" y="409"/>
                  </a:lnTo>
                  <a:lnTo>
                    <a:pt x="175" y="410"/>
                  </a:lnTo>
                  <a:lnTo>
                    <a:pt x="175" y="411"/>
                  </a:lnTo>
                  <a:lnTo>
                    <a:pt x="175" y="413"/>
                  </a:lnTo>
                  <a:lnTo>
                    <a:pt x="175" y="418"/>
                  </a:lnTo>
                  <a:lnTo>
                    <a:pt x="176" y="422"/>
                  </a:lnTo>
                  <a:lnTo>
                    <a:pt x="176" y="427"/>
                  </a:lnTo>
                  <a:lnTo>
                    <a:pt x="176" y="432"/>
                  </a:lnTo>
                  <a:lnTo>
                    <a:pt x="176" y="439"/>
                  </a:lnTo>
                  <a:lnTo>
                    <a:pt x="176" y="447"/>
                  </a:lnTo>
                  <a:lnTo>
                    <a:pt x="176" y="454"/>
                  </a:lnTo>
                  <a:lnTo>
                    <a:pt x="176" y="462"/>
                  </a:lnTo>
                  <a:lnTo>
                    <a:pt x="176" y="471"/>
                  </a:lnTo>
                  <a:lnTo>
                    <a:pt x="176" y="481"/>
                  </a:lnTo>
                  <a:lnTo>
                    <a:pt x="178" y="490"/>
                  </a:lnTo>
                  <a:lnTo>
                    <a:pt x="178" y="501"/>
                  </a:lnTo>
                  <a:lnTo>
                    <a:pt x="178" y="511"/>
                  </a:lnTo>
                  <a:lnTo>
                    <a:pt x="178" y="522"/>
                  </a:lnTo>
                  <a:lnTo>
                    <a:pt x="178" y="534"/>
                  </a:lnTo>
                  <a:lnTo>
                    <a:pt x="178" y="545"/>
                  </a:lnTo>
                  <a:lnTo>
                    <a:pt x="178" y="558"/>
                  </a:lnTo>
                  <a:lnTo>
                    <a:pt x="178" y="570"/>
                  </a:lnTo>
                  <a:lnTo>
                    <a:pt x="178" y="583"/>
                  </a:lnTo>
                  <a:lnTo>
                    <a:pt x="179" y="596"/>
                  </a:lnTo>
                  <a:lnTo>
                    <a:pt x="179" y="610"/>
                  </a:lnTo>
                  <a:lnTo>
                    <a:pt x="179" y="623"/>
                  </a:lnTo>
                  <a:lnTo>
                    <a:pt x="179" y="638"/>
                  </a:lnTo>
                  <a:lnTo>
                    <a:pt x="179" y="651"/>
                  </a:lnTo>
                  <a:lnTo>
                    <a:pt x="179" y="665"/>
                  </a:lnTo>
                  <a:lnTo>
                    <a:pt x="179" y="680"/>
                  </a:lnTo>
                  <a:lnTo>
                    <a:pt x="179" y="695"/>
                  </a:lnTo>
                  <a:lnTo>
                    <a:pt x="179" y="710"/>
                  </a:lnTo>
                  <a:lnTo>
                    <a:pt x="179" y="725"/>
                  </a:lnTo>
                  <a:lnTo>
                    <a:pt x="180" y="656"/>
                  </a:lnTo>
                  <a:lnTo>
                    <a:pt x="180" y="600"/>
                  </a:lnTo>
                  <a:lnTo>
                    <a:pt x="180" y="554"/>
                  </a:lnTo>
                  <a:lnTo>
                    <a:pt x="180" y="517"/>
                  </a:lnTo>
                  <a:lnTo>
                    <a:pt x="180" y="484"/>
                  </a:lnTo>
                  <a:lnTo>
                    <a:pt x="180" y="458"/>
                  </a:lnTo>
                  <a:lnTo>
                    <a:pt x="180" y="436"/>
                  </a:lnTo>
                  <a:lnTo>
                    <a:pt x="180" y="418"/>
                  </a:lnTo>
                  <a:lnTo>
                    <a:pt x="180" y="402"/>
                  </a:lnTo>
                  <a:lnTo>
                    <a:pt x="181" y="389"/>
                  </a:lnTo>
                  <a:lnTo>
                    <a:pt x="181" y="379"/>
                  </a:lnTo>
                  <a:lnTo>
                    <a:pt x="181" y="371"/>
                  </a:lnTo>
                  <a:lnTo>
                    <a:pt x="181" y="318"/>
                  </a:lnTo>
                  <a:lnTo>
                    <a:pt x="181" y="275"/>
                  </a:lnTo>
                  <a:lnTo>
                    <a:pt x="181" y="239"/>
                  </a:lnTo>
                  <a:lnTo>
                    <a:pt x="181" y="209"/>
                  </a:lnTo>
                  <a:lnTo>
                    <a:pt x="181" y="184"/>
                  </a:lnTo>
                  <a:lnTo>
                    <a:pt x="181" y="162"/>
                  </a:lnTo>
                  <a:lnTo>
                    <a:pt x="182" y="145"/>
                  </a:lnTo>
                  <a:lnTo>
                    <a:pt x="182" y="130"/>
                  </a:lnTo>
                  <a:lnTo>
                    <a:pt x="182" y="118"/>
                  </a:lnTo>
                  <a:lnTo>
                    <a:pt x="182" y="109"/>
                  </a:lnTo>
                  <a:lnTo>
                    <a:pt x="182" y="101"/>
                  </a:lnTo>
                  <a:lnTo>
                    <a:pt x="182" y="96"/>
                  </a:lnTo>
                  <a:lnTo>
                    <a:pt x="182" y="91"/>
                  </a:lnTo>
                  <a:lnTo>
                    <a:pt x="182" y="89"/>
                  </a:lnTo>
                  <a:lnTo>
                    <a:pt x="182" y="88"/>
                  </a:lnTo>
                  <a:lnTo>
                    <a:pt x="182" y="88"/>
                  </a:lnTo>
                  <a:lnTo>
                    <a:pt x="183" y="89"/>
                  </a:lnTo>
                  <a:lnTo>
                    <a:pt x="183" y="91"/>
                  </a:lnTo>
                  <a:lnTo>
                    <a:pt x="183" y="94"/>
                  </a:lnTo>
                  <a:lnTo>
                    <a:pt x="183" y="98"/>
                  </a:lnTo>
                  <a:lnTo>
                    <a:pt x="183" y="102"/>
                  </a:lnTo>
                  <a:lnTo>
                    <a:pt x="183" y="108"/>
                  </a:lnTo>
                  <a:lnTo>
                    <a:pt x="183" y="115"/>
                  </a:lnTo>
                  <a:lnTo>
                    <a:pt x="183" y="121"/>
                  </a:lnTo>
                  <a:lnTo>
                    <a:pt x="183" y="129"/>
                  </a:lnTo>
                  <a:lnTo>
                    <a:pt x="184" y="137"/>
                  </a:lnTo>
                  <a:lnTo>
                    <a:pt x="184" y="146"/>
                  </a:lnTo>
                  <a:lnTo>
                    <a:pt x="184" y="155"/>
                  </a:lnTo>
                  <a:lnTo>
                    <a:pt x="184" y="164"/>
                  </a:lnTo>
                  <a:lnTo>
                    <a:pt x="184" y="140"/>
                  </a:lnTo>
                  <a:lnTo>
                    <a:pt x="184" y="120"/>
                  </a:lnTo>
                  <a:lnTo>
                    <a:pt x="184" y="104"/>
                  </a:lnTo>
                  <a:lnTo>
                    <a:pt x="184" y="89"/>
                  </a:lnTo>
                  <a:lnTo>
                    <a:pt x="184" y="78"/>
                  </a:lnTo>
                  <a:lnTo>
                    <a:pt x="185" y="69"/>
                  </a:lnTo>
                  <a:lnTo>
                    <a:pt x="185" y="62"/>
                  </a:lnTo>
                  <a:lnTo>
                    <a:pt x="185" y="57"/>
                  </a:lnTo>
                  <a:lnTo>
                    <a:pt x="185" y="54"/>
                  </a:lnTo>
                  <a:lnTo>
                    <a:pt x="185" y="51"/>
                  </a:lnTo>
                  <a:lnTo>
                    <a:pt x="185" y="50"/>
                  </a:lnTo>
                  <a:lnTo>
                    <a:pt x="185" y="50"/>
                  </a:lnTo>
                  <a:lnTo>
                    <a:pt x="185" y="53"/>
                  </a:lnTo>
                  <a:lnTo>
                    <a:pt x="185" y="55"/>
                  </a:lnTo>
                  <a:lnTo>
                    <a:pt x="185" y="58"/>
                  </a:lnTo>
                  <a:lnTo>
                    <a:pt x="186" y="61"/>
                  </a:lnTo>
                  <a:lnTo>
                    <a:pt x="186" y="67"/>
                  </a:lnTo>
                  <a:lnTo>
                    <a:pt x="186" y="72"/>
                  </a:lnTo>
                  <a:lnTo>
                    <a:pt x="186" y="79"/>
                  </a:lnTo>
                  <a:lnTo>
                    <a:pt x="186" y="86"/>
                  </a:lnTo>
                  <a:lnTo>
                    <a:pt x="186" y="94"/>
                  </a:lnTo>
                  <a:lnTo>
                    <a:pt x="186" y="101"/>
                  </a:lnTo>
                  <a:lnTo>
                    <a:pt x="186" y="80"/>
                  </a:lnTo>
                  <a:lnTo>
                    <a:pt x="186" y="61"/>
                  </a:lnTo>
                  <a:lnTo>
                    <a:pt x="188" y="47"/>
                  </a:lnTo>
                  <a:lnTo>
                    <a:pt x="188" y="34"/>
                  </a:lnTo>
                  <a:lnTo>
                    <a:pt x="188" y="24"/>
                  </a:lnTo>
                  <a:lnTo>
                    <a:pt x="188" y="16"/>
                  </a:lnTo>
                  <a:lnTo>
                    <a:pt x="188" y="10"/>
                  </a:lnTo>
                  <a:lnTo>
                    <a:pt x="188" y="6"/>
                  </a:lnTo>
                  <a:lnTo>
                    <a:pt x="188" y="3"/>
                  </a:lnTo>
                  <a:lnTo>
                    <a:pt x="188" y="1"/>
                  </a:lnTo>
                  <a:lnTo>
                    <a:pt x="188" y="0"/>
                  </a:lnTo>
                  <a:lnTo>
                    <a:pt x="189" y="1"/>
                  </a:lnTo>
                  <a:lnTo>
                    <a:pt x="189" y="4"/>
                  </a:lnTo>
                  <a:lnTo>
                    <a:pt x="189" y="6"/>
                  </a:lnTo>
                  <a:lnTo>
                    <a:pt x="189" y="10"/>
                  </a:lnTo>
                  <a:lnTo>
                    <a:pt x="189" y="15"/>
                  </a:lnTo>
                  <a:lnTo>
                    <a:pt x="189" y="20"/>
                  </a:lnTo>
                  <a:lnTo>
                    <a:pt x="189" y="26"/>
                  </a:lnTo>
                  <a:lnTo>
                    <a:pt x="189" y="33"/>
                  </a:lnTo>
                  <a:lnTo>
                    <a:pt x="189" y="40"/>
                  </a:lnTo>
                  <a:lnTo>
                    <a:pt x="189" y="48"/>
                  </a:lnTo>
                  <a:lnTo>
                    <a:pt x="190" y="57"/>
                  </a:lnTo>
                  <a:lnTo>
                    <a:pt x="190" y="66"/>
                  </a:lnTo>
                  <a:lnTo>
                    <a:pt x="190" y="75"/>
                  </a:lnTo>
                  <a:lnTo>
                    <a:pt x="190" y="85"/>
                  </a:lnTo>
                  <a:lnTo>
                    <a:pt x="190" y="96"/>
                  </a:lnTo>
                  <a:lnTo>
                    <a:pt x="190" y="106"/>
                  </a:lnTo>
                  <a:lnTo>
                    <a:pt x="190" y="117"/>
                  </a:lnTo>
                  <a:lnTo>
                    <a:pt x="190" y="129"/>
                  </a:lnTo>
                  <a:lnTo>
                    <a:pt x="190" y="141"/>
                  </a:lnTo>
                  <a:lnTo>
                    <a:pt x="191" y="154"/>
                  </a:lnTo>
                  <a:lnTo>
                    <a:pt x="191" y="166"/>
                  </a:lnTo>
                  <a:lnTo>
                    <a:pt x="191" y="179"/>
                  </a:lnTo>
                  <a:lnTo>
                    <a:pt x="191" y="191"/>
                  </a:lnTo>
                  <a:lnTo>
                    <a:pt x="191" y="206"/>
                  </a:lnTo>
                  <a:lnTo>
                    <a:pt x="191" y="219"/>
                  </a:lnTo>
                  <a:lnTo>
                    <a:pt x="191" y="233"/>
                  </a:lnTo>
                  <a:lnTo>
                    <a:pt x="191" y="247"/>
                  </a:lnTo>
                  <a:lnTo>
                    <a:pt x="191" y="261"/>
                  </a:lnTo>
                  <a:lnTo>
                    <a:pt x="192" y="277"/>
                  </a:lnTo>
                  <a:lnTo>
                    <a:pt x="192" y="291"/>
                  </a:lnTo>
                  <a:lnTo>
                    <a:pt x="192" y="307"/>
                  </a:lnTo>
                  <a:lnTo>
                    <a:pt x="192" y="322"/>
                  </a:lnTo>
                  <a:lnTo>
                    <a:pt x="192" y="338"/>
                  </a:lnTo>
                  <a:lnTo>
                    <a:pt x="192" y="353"/>
                  </a:lnTo>
                  <a:lnTo>
                    <a:pt x="192" y="369"/>
                  </a:lnTo>
                  <a:lnTo>
                    <a:pt x="192" y="384"/>
                  </a:lnTo>
                  <a:lnTo>
                    <a:pt x="192" y="401"/>
                  </a:lnTo>
                  <a:lnTo>
                    <a:pt x="192" y="418"/>
                  </a:lnTo>
                  <a:lnTo>
                    <a:pt x="193" y="434"/>
                  </a:lnTo>
                  <a:lnTo>
                    <a:pt x="193" y="398"/>
                  </a:lnTo>
                  <a:lnTo>
                    <a:pt x="193" y="367"/>
                  </a:lnTo>
                  <a:lnTo>
                    <a:pt x="193" y="341"/>
                  </a:lnTo>
                  <a:lnTo>
                    <a:pt x="193" y="320"/>
                  </a:lnTo>
                  <a:lnTo>
                    <a:pt x="193" y="302"/>
                  </a:lnTo>
                  <a:lnTo>
                    <a:pt x="193" y="288"/>
                  </a:lnTo>
                  <a:lnTo>
                    <a:pt x="193" y="276"/>
                  </a:lnTo>
                  <a:lnTo>
                    <a:pt x="193" y="266"/>
                  </a:lnTo>
                  <a:lnTo>
                    <a:pt x="194" y="258"/>
                  </a:lnTo>
                  <a:lnTo>
                    <a:pt x="194" y="252"/>
                  </a:lnTo>
                  <a:lnTo>
                    <a:pt x="194" y="248"/>
                  </a:lnTo>
                  <a:lnTo>
                    <a:pt x="194" y="245"/>
                  </a:lnTo>
                  <a:lnTo>
                    <a:pt x="194" y="243"/>
                  </a:lnTo>
                  <a:lnTo>
                    <a:pt x="194" y="243"/>
                  </a:lnTo>
                  <a:lnTo>
                    <a:pt x="194" y="245"/>
                  </a:lnTo>
                  <a:lnTo>
                    <a:pt x="194" y="247"/>
                  </a:lnTo>
                  <a:lnTo>
                    <a:pt x="194" y="249"/>
                  </a:lnTo>
                  <a:lnTo>
                    <a:pt x="195" y="253"/>
                  </a:lnTo>
                  <a:lnTo>
                    <a:pt x="195" y="258"/>
                  </a:lnTo>
                  <a:lnTo>
                    <a:pt x="195" y="263"/>
                  </a:lnTo>
                  <a:lnTo>
                    <a:pt x="195" y="269"/>
                  </a:lnTo>
                  <a:lnTo>
                    <a:pt x="195" y="277"/>
                  </a:lnTo>
                  <a:lnTo>
                    <a:pt x="195" y="283"/>
                  </a:lnTo>
                  <a:lnTo>
                    <a:pt x="195" y="291"/>
                  </a:lnTo>
                  <a:lnTo>
                    <a:pt x="195" y="300"/>
                  </a:lnTo>
                  <a:lnTo>
                    <a:pt x="195" y="309"/>
                  </a:lnTo>
                  <a:lnTo>
                    <a:pt x="195" y="319"/>
                  </a:lnTo>
                  <a:lnTo>
                    <a:pt x="196" y="329"/>
                  </a:lnTo>
                  <a:lnTo>
                    <a:pt x="196" y="339"/>
                  </a:lnTo>
                  <a:lnTo>
                    <a:pt x="196" y="350"/>
                  </a:lnTo>
                  <a:lnTo>
                    <a:pt x="196" y="361"/>
                  </a:lnTo>
                  <a:lnTo>
                    <a:pt x="196" y="373"/>
                  </a:lnTo>
                  <a:lnTo>
                    <a:pt x="196" y="384"/>
                  </a:lnTo>
                  <a:lnTo>
                    <a:pt x="196" y="398"/>
                  </a:lnTo>
                  <a:lnTo>
                    <a:pt x="196" y="410"/>
                  </a:lnTo>
                  <a:lnTo>
                    <a:pt x="196" y="423"/>
                  </a:lnTo>
                  <a:lnTo>
                    <a:pt x="198" y="436"/>
                  </a:lnTo>
                  <a:lnTo>
                    <a:pt x="198" y="450"/>
                  </a:lnTo>
                  <a:lnTo>
                    <a:pt x="198" y="463"/>
                  </a:lnTo>
                  <a:lnTo>
                    <a:pt x="198" y="478"/>
                  </a:lnTo>
                  <a:lnTo>
                    <a:pt x="198" y="491"/>
                  </a:lnTo>
                  <a:lnTo>
                    <a:pt x="198" y="507"/>
                  </a:lnTo>
                  <a:lnTo>
                    <a:pt x="198" y="521"/>
                  </a:lnTo>
                  <a:lnTo>
                    <a:pt x="198" y="535"/>
                  </a:lnTo>
                  <a:lnTo>
                    <a:pt x="198" y="551"/>
                  </a:lnTo>
                  <a:lnTo>
                    <a:pt x="199" y="567"/>
                  </a:lnTo>
                  <a:lnTo>
                    <a:pt x="199" y="582"/>
                  </a:lnTo>
                  <a:lnTo>
                    <a:pt x="199" y="530"/>
                  </a:lnTo>
                  <a:lnTo>
                    <a:pt x="199" y="488"/>
                  </a:lnTo>
                  <a:lnTo>
                    <a:pt x="199" y="452"/>
                  </a:lnTo>
                  <a:lnTo>
                    <a:pt x="199" y="422"/>
                  </a:lnTo>
                  <a:lnTo>
                    <a:pt x="199" y="398"/>
                  </a:lnTo>
                  <a:lnTo>
                    <a:pt x="199" y="377"/>
                  </a:lnTo>
                  <a:lnTo>
                    <a:pt x="199" y="360"/>
                  </a:lnTo>
                  <a:lnTo>
                    <a:pt x="199" y="346"/>
                  </a:lnTo>
                  <a:lnTo>
                    <a:pt x="200" y="333"/>
                  </a:lnTo>
                  <a:lnTo>
                    <a:pt x="200" y="324"/>
                  </a:lnTo>
                  <a:lnTo>
                    <a:pt x="200" y="317"/>
                  </a:lnTo>
                  <a:lnTo>
                    <a:pt x="200" y="311"/>
                  </a:lnTo>
                  <a:lnTo>
                    <a:pt x="200" y="307"/>
                  </a:lnTo>
                  <a:lnTo>
                    <a:pt x="200" y="305"/>
                  </a:lnTo>
                  <a:lnTo>
                    <a:pt x="200" y="303"/>
                  </a:lnTo>
                  <a:lnTo>
                    <a:pt x="200" y="303"/>
                  </a:lnTo>
                  <a:lnTo>
                    <a:pt x="200" y="305"/>
                  </a:lnTo>
                  <a:lnTo>
                    <a:pt x="201" y="307"/>
                  </a:lnTo>
                  <a:lnTo>
                    <a:pt x="201" y="310"/>
                  </a:lnTo>
                  <a:lnTo>
                    <a:pt x="201" y="315"/>
                  </a:lnTo>
                  <a:lnTo>
                    <a:pt x="201" y="319"/>
                  </a:lnTo>
                  <a:lnTo>
                    <a:pt x="201" y="324"/>
                  </a:lnTo>
                  <a:lnTo>
                    <a:pt x="201" y="331"/>
                  </a:lnTo>
                  <a:lnTo>
                    <a:pt x="201" y="338"/>
                  </a:lnTo>
                  <a:lnTo>
                    <a:pt x="201" y="346"/>
                  </a:lnTo>
                  <a:lnTo>
                    <a:pt x="201" y="353"/>
                  </a:lnTo>
                  <a:lnTo>
                    <a:pt x="202" y="362"/>
                  </a:lnTo>
                  <a:lnTo>
                    <a:pt x="202" y="371"/>
                  </a:lnTo>
                  <a:lnTo>
                    <a:pt x="202" y="381"/>
                  </a:lnTo>
                  <a:lnTo>
                    <a:pt x="202" y="391"/>
                  </a:lnTo>
                  <a:lnTo>
                    <a:pt x="202" y="401"/>
                  </a:lnTo>
                  <a:lnTo>
                    <a:pt x="202" y="412"/>
                  </a:lnTo>
                  <a:lnTo>
                    <a:pt x="202" y="423"/>
                  </a:lnTo>
                  <a:lnTo>
                    <a:pt x="202" y="436"/>
                  </a:lnTo>
                  <a:lnTo>
                    <a:pt x="202" y="448"/>
                  </a:lnTo>
                  <a:lnTo>
                    <a:pt x="202" y="460"/>
                  </a:lnTo>
                  <a:lnTo>
                    <a:pt x="203" y="472"/>
                  </a:lnTo>
                  <a:lnTo>
                    <a:pt x="203" y="485"/>
                  </a:lnTo>
                  <a:lnTo>
                    <a:pt x="203" y="499"/>
                  </a:lnTo>
                  <a:lnTo>
                    <a:pt x="203" y="512"/>
                  </a:lnTo>
                  <a:lnTo>
                    <a:pt x="203" y="527"/>
                  </a:lnTo>
                  <a:lnTo>
                    <a:pt x="203" y="540"/>
                  </a:lnTo>
                  <a:lnTo>
                    <a:pt x="203" y="554"/>
                  </a:lnTo>
                  <a:lnTo>
                    <a:pt x="203" y="569"/>
                  </a:lnTo>
                  <a:lnTo>
                    <a:pt x="203" y="583"/>
                  </a:lnTo>
                  <a:lnTo>
                    <a:pt x="204" y="599"/>
                  </a:lnTo>
                  <a:lnTo>
                    <a:pt x="204" y="614"/>
                  </a:lnTo>
                  <a:lnTo>
                    <a:pt x="204" y="630"/>
                  </a:lnTo>
                  <a:lnTo>
                    <a:pt x="204" y="645"/>
                  </a:lnTo>
                  <a:lnTo>
                    <a:pt x="204" y="661"/>
                  </a:lnTo>
                  <a:lnTo>
                    <a:pt x="204" y="676"/>
                  </a:lnTo>
                  <a:lnTo>
                    <a:pt x="204" y="693"/>
                  </a:lnTo>
                  <a:lnTo>
                    <a:pt x="204" y="709"/>
                  </a:lnTo>
                  <a:lnTo>
                    <a:pt x="204" y="725"/>
                  </a:lnTo>
                  <a:lnTo>
                    <a:pt x="205" y="742"/>
                  </a:lnTo>
                  <a:lnTo>
                    <a:pt x="205" y="672"/>
                  </a:lnTo>
                  <a:lnTo>
                    <a:pt x="205" y="615"/>
                  </a:lnTo>
                  <a:lnTo>
                    <a:pt x="205" y="569"/>
                  </a:lnTo>
                  <a:lnTo>
                    <a:pt x="205" y="530"/>
                  </a:lnTo>
                  <a:lnTo>
                    <a:pt x="205" y="498"/>
                  </a:lnTo>
                  <a:lnTo>
                    <a:pt x="205" y="471"/>
                  </a:lnTo>
                  <a:lnTo>
                    <a:pt x="205" y="449"/>
                  </a:lnTo>
                  <a:lnTo>
                    <a:pt x="205" y="430"/>
                  </a:lnTo>
                  <a:lnTo>
                    <a:pt x="205" y="414"/>
                  </a:lnTo>
                  <a:lnTo>
                    <a:pt x="206" y="401"/>
                  </a:lnTo>
                  <a:lnTo>
                    <a:pt x="206" y="391"/>
                  </a:lnTo>
                  <a:lnTo>
                    <a:pt x="206" y="382"/>
                  </a:lnTo>
                  <a:lnTo>
                    <a:pt x="206" y="376"/>
                  </a:lnTo>
                  <a:lnTo>
                    <a:pt x="206" y="371"/>
                  </a:lnTo>
                  <a:lnTo>
                    <a:pt x="206" y="368"/>
                  </a:lnTo>
                  <a:lnTo>
                    <a:pt x="206" y="367"/>
                  </a:lnTo>
                  <a:lnTo>
                    <a:pt x="206" y="366"/>
                  </a:lnTo>
                  <a:lnTo>
                    <a:pt x="206" y="367"/>
                  </a:lnTo>
                  <a:lnTo>
                    <a:pt x="208" y="369"/>
                  </a:lnTo>
                  <a:lnTo>
                    <a:pt x="208" y="371"/>
                  </a:lnTo>
                  <a:lnTo>
                    <a:pt x="208" y="374"/>
                  </a:lnTo>
                  <a:lnTo>
                    <a:pt x="208" y="379"/>
                  </a:lnTo>
                  <a:lnTo>
                    <a:pt x="208" y="384"/>
                  </a:lnTo>
                  <a:lnTo>
                    <a:pt x="208" y="390"/>
                  </a:lnTo>
                  <a:lnTo>
                    <a:pt x="208" y="397"/>
                  </a:lnTo>
                  <a:lnTo>
                    <a:pt x="208" y="404"/>
                  </a:lnTo>
                  <a:lnTo>
                    <a:pt x="208" y="412"/>
                  </a:lnTo>
                  <a:lnTo>
                    <a:pt x="209" y="421"/>
                  </a:lnTo>
                  <a:lnTo>
                    <a:pt x="209" y="430"/>
                  </a:lnTo>
                  <a:lnTo>
                    <a:pt x="209" y="439"/>
                  </a:lnTo>
                  <a:lnTo>
                    <a:pt x="209" y="449"/>
                  </a:lnTo>
                  <a:lnTo>
                    <a:pt x="209" y="459"/>
                  </a:lnTo>
                  <a:lnTo>
                    <a:pt x="209" y="470"/>
                  </a:lnTo>
                  <a:lnTo>
                    <a:pt x="209" y="481"/>
                  </a:lnTo>
                  <a:lnTo>
                    <a:pt x="209" y="492"/>
                  </a:lnTo>
                  <a:lnTo>
                    <a:pt x="209" y="504"/>
                  </a:lnTo>
                  <a:lnTo>
                    <a:pt x="209" y="517"/>
                  </a:lnTo>
                  <a:lnTo>
                    <a:pt x="210" y="529"/>
                  </a:lnTo>
                  <a:lnTo>
                    <a:pt x="210" y="542"/>
                  </a:lnTo>
                  <a:lnTo>
                    <a:pt x="210" y="555"/>
                  </a:lnTo>
                  <a:lnTo>
                    <a:pt x="210" y="569"/>
                  </a:lnTo>
                  <a:lnTo>
                    <a:pt x="210" y="582"/>
                  </a:lnTo>
                  <a:lnTo>
                    <a:pt x="210" y="529"/>
                  </a:lnTo>
                  <a:lnTo>
                    <a:pt x="210" y="484"/>
                  </a:lnTo>
                  <a:lnTo>
                    <a:pt x="210" y="449"/>
                  </a:lnTo>
                  <a:lnTo>
                    <a:pt x="210" y="418"/>
                  </a:lnTo>
                  <a:lnTo>
                    <a:pt x="211" y="392"/>
                  </a:lnTo>
                  <a:lnTo>
                    <a:pt x="211" y="371"/>
                  </a:lnTo>
                  <a:lnTo>
                    <a:pt x="211" y="353"/>
                  </a:lnTo>
                  <a:lnTo>
                    <a:pt x="211" y="339"/>
                  </a:lnTo>
                  <a:lnTo>
                    <a:pt x="211" y="327"/>
                  </a:lnTo>
                  <a:lnTo>
                    <a:pt x="211" y="317"/>
                  </a:lnTo>
                  <a:lnTo>
                    <a:pt x="211" y="309"/>
                  </a:lnTo>
                  <a:lnTo>
                    <a:pt x="211" y="303"/>
                  </a:lnTo>
                  <a:lnTo>
                    <a:pt x="211" y="299"/>
                  </a:lnTo>
                  <a:lnTo>
                    <a:pt x="212" y="297"/>
                  </a:lnTo>
                  <a:lnTo>
                    <a:pt x="212" y="295"/>
                  </a:lnTo>
                  <a:lnTo>
                    <a:pt x="212" y="295"/>
                  </a:lnTo>
                  <a:lnTo>
                    <a:pt x="212" y="296"/>
                  </a:lnTo>
                  <a:lnTo>
                    <a:pt x="212" y="298"/>
                  </a:lnTo>
                  <a:lnTo>
                    <a:pt x="212" y="301"/>
                  </a:lnTo>
                  <a:lnTo>
                    <a:pt x="212" y="305"/>
                  </a:lnTo>
                  <a:lnTo>
                    <a:pt x="212" y="310"/>
                  </a:lnTo>
                  <a:lnTo>
                    <a:pt x="212" y="315"/>
                  </a:lnTo>
                  <a:lnTo>
                    <a:pt x="212" y="321"/>
                  </a:lnTo>
                  <a:lnTo>
                    <a:pt x="213" y="328"/>
                  </a:lnTo>
                  <a:lnTo>
                    <a:pt x="213" y="336"/>
                  </a:lnTo>
                  <a:lnTo>
                    <a:pt x="213" y="343"/>
                  </a:lnTo>
                  <a:lnTo>
                    <a:pt x="213" y="352"/>
                  </a:lnTo>
                  <a:lnTo>
                    <a:pt x="213" y="361"/>
                  </a:lnTo>
                  <a:lnTo>
                    <a:pt x="213" y="371"/>
                  </a:lnTo>
                  <a:lnTo>
                    <a:pt x="213" y="381"/>
                  </a:lnTo>
                  <a:lnTo>
                    <a:pt x="213" y="391"/>
                  </a:lnTo>
                  <a:lnTo>
                    <a:pt x="213" y="402"/>
                  </a:lnTo>
                  <a:lnTo>
                    <a:pt x="214" y="413"/>
                  </a:lnTo>
                  <a:lnTo>
                    <a:pt x="214" y="424"/>
                  </a:lnTo>
                  <a:lnTo>
                    <a:pt x="214" y="437"/>
                  </a:lnTo>
                  <a:lnTo>
                    <a:pt x="214" y="449"/>
                  </a:lnTo>
                  <a:lnTo>
                    <a:pt x="214" y="462"/>
                  </a:lnTo>
                  <a:lnTo>
                    <a:pt x="214" y="474"/>
                  </a:lnTo>
                  <a:lnTo>
                    <a:pt x="214" y="488"/>
                  </a:lnTo>
                  <a:lnTo>
                    <a:pt x="214" y="501"/>
                  </a:lnTo>
                  <a:lnTo>
                    <a:pt x="214" y="515"/>
                  </a:lnTo>
                  <a:lnTo>
                    <a:pt x="215" y="529"/>
                  </a:lnTo>
                  <a:lnTo>
                    <a:pt x="215" y="543"/>
                  </a:lnTo>
                  <a:lnTo>
                    <a:pt x="215" y="558"/>
                  </a:lnTo>
                  <a:lnTo>
                    <a:pt x="215" y="573"/>
                  </a:lnTo>
                  <a:lnTo>
                    <a:pt x="215" y="521"/>
                  </a:lnTo>
                  <a:lnTo>
                    <a:pt x="215" y="479"/>
                  </a:lnTo>
                  <a:lnTo>
                    <a:pt x="215" y="443"/>
                  </a:lnTo>
                  <a:lnTo>
                    <a:pt x="215" y="414"/>
                  </a:lnTo>
                  <a:lnTo>
                    <a:pt x="215" y="389"/>
                  </a:lnTo>
                  <a:lnTo>
                    <a:pt x="215" y="369"/>
                  </a:lnTo>
                  <a:lnTo>
                    <a:pt x="216" y="351"/>
                  </a:lnTo>
                  <a:lnTo>
                    <a:pt x="216" y="338"/>
                  </a:lnTo>
                  <a:lnTo>
                    <a:pt x="216" y="326"/>
                  </a:lnTo>
                  <a:lnTo>
                    <a:pt x="216" y="317"/>
                  </a:lnTo>
                  <a:lnTo>
                    <a:pt x="216" y="309"/>
                  </a:lnTo>
                  <a:lnTo>
                    <a:pt x="216" y="303"/>
                  </a:lnTo>
                  <a:lnTo>
                    <a:pt x="216" y="300"/>
                  </a:lnTo>
                  <a:lnTo>
                    <a:pt x="216" y="297"/>
                  </a:lnTo>
                  <a:lnTo>
                    <a:pt x="216" y="296"/>
                  </a:lnTo>
                  <a:lnTo>
                    <a:pt x="218" y="296"/>
                  </a:lnTo>
                  <a:lnTo>
                    <a:pt x="218" y="298"/>
                  </a:lnTo>
                  <a:lnTo>
                    <a:pt x="218" y="300"/>
                  </a:lnTo>
                  <a:lnTo>
                    <a:pt x="218" y="302"/>
                  </a:lnTo>
                  <a:lnTo>
                    <a:pt x="218" y="307"/>
                  </a:lnTo>
                  <a:lnTo>
                    <a:pt x="218" y="311"/>
                  </a:lnTo>
                  <a:lnTo>
                    <a:pt x="218" y="317"/>
                  </a:lnTo>
                  <a:lnTo>
                    <a:pt x="218" y="323"/>
                  </a:lnTo>
                  <a:lnTo>
                    <a:pt x="218" y="330"/>
                  </a:lnTo>
                  <a:lnTo>
                    <a:pt x="218" y="338"/>
                  </a:lnTo>
                  <a:lnTo>
                    <a:pt x="219" y="346"/>
                  </a:lnTo>
                  <a:lnTo>
                    <a:pt x="219" y="354"/>
                  </a:lnTo>
                  <a:lnTo>
                    <a:pt x="219" y="363"/>
                  </a:lnTo>
                  <a:lnTo>
                    <a:pt x="219" y="373"/>
                  </a:lnTo>
                  <a:lnTo>
                    <a:pt x="219" y="383"/>
                  </a:lnTo>
                  <a:lnTo>
                    <a:pt x="219" y="394"/>
                  </a:lnTo>
                  <a:lnTo>
                    <a:pt x="219" y="406"/>
                  </a:lnTo>
                  <a:lnTo>
                    <a:pt x="219" y="417"/>
                  </a:lnTo>
                  <a:lnTo>
                    <a:pt x="219" y="428"/>
                  </a:lnTo>
                  <a:lnTo>
                    <a:pt x="220" y="440"/>
                  </a:lnTo>
                  <a:lnTo>
                    <a:pt x="220" y="452"/>
                  </a:lnTo>
                  <a:lnTo>
                    <a:pt x="220" y="465"/>
                  </a:lnTo>
                  <a:lnTo>
                    <a:pt x="220" y="478"/>
                  </a:lnTo>
                  <a:lnTo>
                    <a:pt x="220" y="491"/>
                  </a:lnTo>
                  <a:lnTo>
                    <a:pt x="220" y="504"/>
                  </a:lnTo>
                  <a:lnTo>
                    <a:pt x="220" y="519"/>
                  </a:lnTo>
                  <a:lnTo>
                    <a:pt x="220" y="533"/>
                  </a:lnTo>
                  <a:lnTo>
                    <a:pt x="220" y="548"/>
                  </a:lnTo>
                  <a:lnTo>
                    <a:pt x="221" y="562"/>
                  </a:lnTo>
                  <a:lnTo>
                    <a:pt x="221" y="577"/>
                  </a:lnTo>
                  <a:lnTo>
                    <a:pt x="221" y="591"/>
                  </a:lnTo>
                  <a:lnTo>
                    <a:pt x="221" y="606"/>
                  </a:lnTo>
                  <a:lnTo>
                    <a:pt x="221" y="622"/>
                  </a:lnTo>
                  <a:lnTo>
                    <a:pt x="221" y="638"/>
                  </a:lnTo>
                  <a:lnTo>
                    <a:pt x="221" y="653"/>
                  </a:lnTo>
                  <a:lnTo>
                    <a:pt x="221" y="670"/>
                  </a:lnTo>
                  <a:lnTo>
                    <a:pt x="221" y="608"/>
                  </a:lnTo>
                  <a:lnTo>
                    <a:pt x="221" y="558"/>
                  </a:lnTo>
                  <a:lnTo>
                    <a:pt x="222" y="517"/>
                  </a:lnTo>
                  <a:lnTo>
                    <a:pt x="222" y="482"/>
                  </a:lnTo>
                  <a:lnTo>
                    <a:pt x="222" y="453"/>
                  </a:lnTo>
                  <a:lnTo>
                    <a:pt x="222" y="429"/>
                  </a:lnTo>
                  <a:lnTo>
                    <a:pt x="222" y="409"/>
                  </a:lnTo>
                  <a:lnTo>
                    <a:pt x="222" y="392"/>
                  </a:lnTo>
                  <a:lnTo>
                    <a:pt x="222" y="378"/>
                  </a:lnTo>
                  <a:lnTo>
                    <a:pt x="222" y="367"/>
                  </a:lnTo>
                  <a:lnTo>
                    <a:pt x="222" y="358"/>
                  </a:lnTo>
                  <a:lnTo>
                    <a:pt x="223" y="351"/>
                  </a:lnTo>
                  <a:lnTo>
                    <a:pt x="223" y="346"/>
                  </a:lnTo>
                  <a:lnTo>
                    <a:pt x="223" y="342"/>
                  </a:lnTo>
                  <a:lnTo>
                    <a:pt x="223" y="340"/>
                  </a:lnTo>
                  <a:lnTo>
                    <a:pt x="223" y="339"/>
                  </a:lnTo>
                  <a:lnTo>
                    <a:pt x="223" y="339"/>
                  </a:lnTo>
                  <a:lnTo>
                    <a:pt x="223" y="340"/>
                  </a:lnTo>
                  <a:lnTo>
                    <a:pt x="223" y="342"/>
                  </a:lnTo>
                  <a:lnTo>
                    <a:pt x="223" y="346"/>
                  </a:lnTo>
                  <a:lnTo>
                    <a:pt x="224" y="350"/>
                  </a:lnTo>
                  <a:lnTo>
                    <a:pt x="224" y="356"/>
                  </a:lnTo>
                  <a:lnTo>
                    <a:pt x="224" y="361"/>
                  </a:lnTo>
                  <a:lnTo>
                    <a:pt x="224" y="367"/>
                  </a:lnTo>
                  <a:lnTo>
                    <a:pt x="224" y="374"/>
                  </a:lnTo>
                  <a:lnTo>
                    <a:pt x="224" y="382"/>
                  </a:lnTo>
                  <a:lnTo>
                    <a:pt x="224" y="390"/>
                  </a:lnTo>
                  <a:lnTo>
                    <a:pt x="224" y="399"/>
                  </a:lnTo>
                  <a:lnTo>
                    <a:pt x="224" y="408"/>
                  </a:lnTo>
                  <a:lnTo>
                    <a:pt x="224" y="418"/>
                  </a:lnTo>
                  <a:lnTo>
                    <a:pt x="225" y="428"/>
                  </a:lnTo>
                  <a:lnTo>
                    <a:pt x="225" y="439"/>
                  </a:lnTo>
                  <a:lnTo>
                    <a:pt x="225" y="449"/>
                  </a:lnTo>
                  <a:lnTo>
                    <a:pt x="225" y="461"/>
                  </a:lnTo>
                  <a:lnTo>
                    <a:pt x="225" y="472"/>
                  </a:lnTo>
                  <a:lnTo>
                    <a:pt x="225" y="484"/>
                  </a:lnTo>
                  <a:lnTo>
                    <a:pt x="225" y="497"/>
                  </a:lnTo>
                  <a:lnTo>
                    <a:pt x="225" y="510"/>
                  </a:lnTo>
                  <a:lnTo>
                    <a:pt x="225" y="522"/>
                  </a:lnTo>
                  <a:lnTo>
                    <a:pt x="226" y="535"/>
                  </a:lnTo>
                  <a:lnTo>
                    <a:pt x="226" y="550"/>
                  </a:lnTo>
                  <a:lnTo>
                    <a:pt x="226" y="563"/>
                  </a:lnTo>
                  <a:lnTo>
                    <a:pt x="226" y="578"/>
                  </a:lnTo>
                  <a:lnTo>
                    <a:pt x="226" y="592"/>
                  </a:lnTo>
                  <a:lnTo>
                    <a:pt x="226" y="606"/>
                  </a:lnTo>
                  <a:lnTo>
                    <a:pt x="226" y="621"/>
                  </a:lnTo>
                  <a:lnTo>
                    <a:pt x="226" y="636"/>
                  </a:lnTo>
                  <a:lnTo>
                    <a:pt x="226" y="651"/>
                  </a:lnTo>
                  <a:lnTo>
                    <a:pt x="228" y="666"/>
                  </a:lnTo>
                  <a:lnTo>
                    <a:pt x="228" y="682"/>
                  </a:lnTo>
                  <a:lnTo>
                    <a:pt x="228" y="699"/>
                  </a:lnTo>
                  <a:lnTo>
                    <a:pt x="228" y="714"/>
                  </a:lnTo>
                  <a:lnTo>
                    <a:pt x="228" y="731"/>
                  </a:lnTo>
                  <a:lnTo>
                    <a:pt x="228" y="746"/>
                  </a:lnTo>
                  <a:lnTo>
                    <a:pt x="228" y="763"/>
                  </a:lnTo>
                  <a:lnTo>
                    <a:pt x="228" y="690"/>
                  </a:lnTo>
                  <a:lnTo>
                    <a:pt x="228" y="631"/>
                  </a:lnTo>
                  <a:lnTo>
                    <a:pt x="228" y="583"/>
                  </a:lnTo>
                  <a:lnTo>
                    <a:pt x="229" y="543"/>
                  </a:lnTo>
                  <a:lnTo>
                    <a:pt x="229" y="510"/>
                  </a:lnTo>
                  <a:lnTo>
                    <a:pt x="229" y="482"/>
                  </a:lnTo>
                  <a:lnTo>
                    <a:pt x="229" y="459"/>
                  </a:lnTo>
                  <a:lnTo>
                    <a:pt x="229" y="439"/>
                  </a:lnTo>
                  <a:lnTo>
                    <a:pt x="229" y="423"/>
                  </a:lnTo>
                  <a:lnTo>
                    <a:pt x="229" y="410"/>
                  </a:lnTo>
                  <a:lnTo>
                    <a:pt x="229" y="399"/>
                  </a:lnTo>
                  <a:lnTo>
                    <a:pt x="229" y="390"/>
                  </a:lnTo>
                  <a:lnTo>
                    <a:pt x="230" y="383"/>
                  </a:lnTo>
                  <a:lnTo>
                    <a:pt x="230" y="378"/>
                  </a:lnTo>
                  <a:lnTo>
                    <a:pt x="230" y="374"/>
                  </a:lnTo>
                  <a:lnTo>
                    <a:pt x="230" y="373"/>
                  </a:lnTo>
                  <a:lnTo>
                    <a:pt x="230" y="372"/>
                  </a:lnTo>
                  <a:lnTo>
                    <a:pt x="230" y="372"/>
                  </a:lnTo>
                  <a:lnTo>
                    <a:pt x="230" y="374"/>
                  </a:lnTo>
                  <a:lnTo>
                    <a:pt x="230" y="377"/>
                  </a:lnTo>
                  <a:lnTo>
                    <a:pt x="230" y="380"/>
                  </a:lnTo>
                  <a:lnTo>
                    <a:pt x="231" y="384"/>
                  </a:lnTo>
                  <a:lnTo>
                    <a:pt x="231" y="390"/>
                  </a:lnTo>
                  <a:lnTo>
                    <a:pt x="231" y="396"/>
                  </a:lnTo>
                  <a:lnTo>
                    <a:pt x="231" y="402"/>
                  </a:lnTo>
                  <a:lnTo>
                    <a:pt x="231" y="409"/>
                  </a:lnTo>
                  <a:lnTo>
                    <a:pt x="231" y="417"/>
                  </a:lnTo>
                  <a:lnTo>
                    <a:pt x="231" y="426"/>
                  </a:lnTo>
                  <a:lnTo>
                    <a:pt x="231" y="434"/>
                  </a:lnTo>
                  <a:lnTo>
                    <a:pt x="231" y="443"/>
                  </a:lnTo>
                  <a:lnTo>
                    <a:pt x="231" y="453"/>
                  </a:lnTo>
                  <a:lnTo>
                    <a:pt x="232" y="463"/>
                  </a:lnTo>
                  <a:lnTo>
                    <a:pt x="232" y="474"/>
                  </a:lnTo>
                  <a:lnTo>
                    <a:pt x="232" y="485"/>
                  </a:lnTo>
                  <a:lnTo>
                    <a:pt x="232" y="497"/>
                  </a:lnTo>
                  <a:lnTo>
                    <a:pt x="232" y="509"/>
                  </a:lnTo>
                  <a:lnTo>
                    <a:pt x="232" y="520"/>
                  </a:lnTo>
                  <a:lnTo>
                    <a:pt x="232" y="533"/>
                  </a:lnTo>
                  <a:lnTo>
                    <a:pt x="232" y="483"/>
                  </a:lnTo>
                  <a:lnTo>
                    <a:pt x="232" y="443"/>
                  </a:lnTo>
                  <a:lnTo>
                    <a:pt x="233" y="409"/>
                  </a:lnTo>
                  <a:lnTo>
                    <a:pt x="233" y="380"/>
                  </a:lnTo>
                  <a:lnTo>
                    <a:pt x="233" y="357"/>
                  </a:lnTo>
                  <a:lnTo>
                    <a:pt x="233" y="337"/>
                  </a:lnTo>
                  <a:lnTo>
                    <a:pt x="233" y="320"/>
                  </a:lnTo>
                  <a:lnTo>
                    <a:pt x="233" y="307"/>
                  </a:lnTo>
                  <a:lnTo>
                    <a:pt x="233" y="296"/>
                  </a:lnTo>
                  <a:lnTo>
                    <a:pt x="233" y="287"/>
                  </a:lnTo>
                  <a:lnTo>
                    <a:pt x="233" y="280"/>
                  </a:lnTo>
                  <a:lnTo>
                    <a:pt x="234" y="275"/>
                  </a:lnTo>
                  <a:lnTo>
                    <a:pt x="234" y="271"/>
                  </a:lnTo>
                  <a:lnTo>
                    <a:pt x="234" y="269"/>
                  </a:lnTo>
                  <a:lnTo>
                    <a:pt x="234" y="268"/>
                  </a:lnTo>
                  <a:lnTo>
                    <a:pt x="234" y="268"/>
                  </a:lnTo>
                  <a:lnTo>
                    <a:pt x="234" y="270"/>
                  </a:lnTo>
                  <a:lnTo>
                    <a:pt x="234" y="272"/>
                  </a:lnTo>
                  <a:lnTo>
                    <a:pt x="234" y="276"/>
                  </a:lnTo>
                  <a:lnTo>
                    <a:pt x="234" y="280"/>
                  </a:lnTo>
                  <a:lnTo>
                    <a:pt x="234" y="285"/>
                  </a:lnTo>
                  <a:lnTo>
                    <a:pt x="235" y="290"/>
                  </a:lnTo>
                  <a:lnTo>
                    <a:pt x="235" y="297"/>
                  </a:lnTo>
                  <a:lnTo>
                    <a:pt x="235" y="305"/>
                  </a:lnTo>
                  <a:lnTo>
                    <a:pt x="235" y="312"/>
                  </a:lnTo>
                  <a:lnTo>
                    <a:pt x="235" y="320"/>
                  </a:lnTo>
                  <a:lnTo>
                    <a:pt x="235" y="329"/>
                  </a:lnTo>
                  <a:lnTo>
                    <a:pt x="235" y="338"/>
                  </a:lnTo>
                  <a:lnTo>
                    <a:pt x="235" y="348"/>
                  </a:lnTo>
                  <a:lnTo>
                    <a:pt x="235" y="358"/>
                  </a:lnTo>
                  <a:lnTo>
                    <a:pt x="236" y="369"/>
                  </a:lnTo>
                  <a:lnTo>
                    <a:pt x="236" y="380"/>
                  </a:lnTo>
                  <a:lnTo>
                    <a:pt x="236" y="391"/>
                  </a:lnTo>
                  <a:lnTo>
                    <a:pt x="236" y="402"/>
                  </a:lnTo>
                  <a:lnTo>
                    <a:pt x="236" y="414"/>
                  </a:lnTo>
                  <a:lnTo>
                    <a:pt x="236" y="428"/>
                  </a:lnTo>
                  <a:lnTo>
                    <a:pt x="236" y="440"/>
                  </a:lnTo>
                  <a:lnTo>
                    <a:pt x="236" y="453"/>
                  </a:lnTo>
                  <a:lnTo>
                    <a:pt x="236" y="467"/>
                  </a:lnTo>
                  <a:lnTo>
                    <a:pt x="237" y="480"/>
                  </a:lnTo>
                  <a:lnTo>
                    <a:pt x="237" y="494"/>
                  </a:lnTo>
                  <a:lnTo>
                    <a:pt x="237" y="508"/>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5" name="Freeform 55"/>
            <p:cNvSpPr>
              <a:spLocks/>
            </p:cNvSpPr>
            <p:nvPr/>
          </p:nvSpPr>
          <p:spPr bwMode="auto">
            <a:xfrm>
              <a:off x="3806" y="543"/>
              <a:ext cx="83" cy="1149"/>
            </a:xfrm>
            <a:custGeom>
              <a:avLst/>
              <a:gdLst>
                <a:gd name="T0" fmla="*/ 2 w 83"/>
                <a:gd name="T1" fmla="*/ 776 h 1149"/>
                <a:gd name="T2" fmla="*/ 3 w 83"/>
                <a:gd name="T3" fmla="*/ 507 h 1149"/>
                <a:gd name="T4" fmla="*/ 4 w 83"/>
                <a:gd name="T5" fmla="*/ 472 h 1149"/>
                <a:gd name="T6" fmla="*/ 5 w 83"/>
                <a:gd name="T7" fmla="*/ 552 h 1149"/>
                <a:gd name="T8" fmla="*/ 7 w 83"/>
                <a:gd name="T9" fmla="*/ 687 h 1149"/>
                <a:gd name="T10" fmla="*/ 8 w 83"/>
                <a:gd name="T11" fmla="*/ 854 h 1149"/>
                <a:gd name="T12" fmla="*/ 9 w 83"/>
                <a:gd name="T13" fmla="*/ 1040 h 1149"/>
                <a:gd name="T14" fmla="*/ 10 w 83"/>
                <a:gd name="T15" fmla="*/ 766 h 1149"/>
                <a:gd name="T16" fmla="*/ 12 w 83"/>
                <a:gd name="T17" fmla="*/ 568 h 1149"/>
                <a:gd name="T18" fmla="*/ 13 w 83"/>
                <a:gd name="T19" fmla="*/ 594 h 1149"/>
                <a:gd name="T20" fmla="*/ 15 w 83"/>
                <a:gd name="T21" fmla="*/ 700 h 1149"/>
                <a:gd name="T22" fmla="*/ 16 w 83"/>
                <a:gd name="T23" fmla="*/ 850 h 1149"/>
                <a:gd name="T24" fmla="*/ 17 w 83"/>
                <a:gd name="T25" fmla="*/ 535 h 1149"/>
                <a:gd name="T26" fmla="*/ 18 w 83"/>
                <a:gd name="T27" fmla="*/ 487 h 1149"/>
                <a:gd name="T28" fmla="*/ 19 w 83"/>
                <a:gd name="T29" fmla="*/ 563 h 1149"/>
                <a:gd name="T30" fmla="*/ 20 w 83"/>
                <a:gd name="T31" fmla="*/ 696 h 1149"/>
                <a:gd name="T32" fmla="*/ 23 w 83"/>
                <a:gd name="T33" fmla="*/ 438 h 1149"/>
                <a:gd name="T34" fmla="*/ 24 w 83"/>
                <a:gd name="T35" fmla="*/ 430 h 1149"/>
                <a:gd name="T36" fmla="*/ 25 w 83"/>
                <a:gd name="T37" fmla="*/ 522 h 1149"/>
                <a:gd name="T38" fmla="*/ 26 w 83"/>
                <a:gd name="T39" fmla="*/ 548 h 1149"/>
                <a:gd name="T40" fmla="*/ 27 w 83"/>
                <a:gd name="T41" fmla="*/ 386 h 1149"/>
                <a:gd name="T42" fmla="*/ 29 w 83"/>
                <a:gd name="T43" fmla="*/ 422 h 1149"/>
                <a:gd name="T44" fmla="*/ 30 w 83"/>
                <a:gd name="T45" fmla="*/ 404 h 1149"/>
                <a:gd name="T46" fmla="*/ 32 w 83"/>
                <a:gd name="T47" fmla="*/ 304 h 1149"/>
                <a:gd name="T48" fmla="*/ 33 w 83"/>
                <a:gd name="T49" fmla="*/ 360 h 1149"/>
                <a:gd name="T50" fmla="*/ 34 w 83"/>
                <a:gd name="T51" fmla="*/ 482 h 1149"/>
                <a:gd name="T52" fmla="*/ 35 w 83"/>
                <a:gd name="T53" fmla="*/ 640 h 1149"/>
                <a:gd name="T54" fmla="*/ 37 w 83"/>
                <a:gd name="T55" fmla="*/ 509 h 1149"/>
                <a:gd name="T56" fmla="*/ 38 w 83"/>
                <a:gd name="T57" fmla="*/ 433 h 1149"/>
                <a:gd name="T58" fmla="*/ 39 w 83"/>
                <a:gd name="T59" fmla="*/ 498 h 1149"/>
                <a:gd name="T60" fmla="*/ 40 w 83"/>
                <a:gd name="T61" fmla="*/ 625 h 1149"/>
                <a:gd name="T62" fmla="*/ 42 w 83"/>
                <a:gd name="T63" fmla="*/ 487 h 1149"/>
                <a:gd name="T64" fmla="*/ 44 w 83"/>
                <a:gd name="T65" fmla="*/ 414 h 1149"/>
                <a:gd name="T66" fmla="*/ 45 w 83"/>
                <a:gd name="T67" fmla="*/ 479 h 1149"/>
                <a:gd name="T68" fmla="*/ 46 w 83"/>
                <a:gd name="T69" fmla="*/ 607 h 1149"/>
                <a:gd name="T70" fmla="*/ 47 w 83"/>
                <a:gd name="T71" fmla="*/ 392 h 1149"/>
                <a:gd name="T72" fmla="*/ 48 w 83"/>
                <a:gd name="T73" fmla="*/ 395 h 1149"/>
                <a:gd name="T74" fmla="*/ 49 w 83"/>
                <a:gd name="T75" fmla="*/ 492 h 1149"/>
                <a:gd name="T76" fmla="*/ 52 w 83"/>
                <a:gd name="T77" fmla="*/ 305 h 1149"/>
                <a:gd name="T78" fmla="*/ 53 w 83"/>
                <a:gd name="T79" fmla="*/ 297 h 1149"/>
                <a:gd name="T80" fmla="*/ 54 w 83"/>
                <a:gd name="T81" fmla="*/ 177 h 1149"/>
                <a:gd name="T82" fmla="*/ 55 w 83"/>
                <a:gd name="T83" fmla="*/ 227 h 1149"/>
                <a:gd name="T84" fmla="*/ 56 w 83"/>
                <a:gd name="T85" fmla="*/ 346 h 1149"/>
                <a:gd name="T86" fmla="*/ 57 w 83"/>
                <a:gd name="T87" fmla="*/ 503 h 1149"/>
                <a:gd name="T88" fmla="*/ 59 w 83"/>
                <a:gd name="T89" fmla="*/ 684 h 1149"/>
                <a:gd name="T90" fmla="*/ 60 w 83"/>
                <a:gd name="T91" fmla="*/ 543 h 1149"/>
                <a:gd name="T92" fmla="*/ 62 w 83"/>
                <a:gd name="T93" fmla="*/ 458 h 1149"/>
                <a:gd name="T94" fmla="*/ 63 w 83"/>
                <a:gd name="T95" fmla="*/ 519 h 1149"/>
                <a:gd name="T96" fmla="*/ 64 w 83"/>
                <a:gd name="T97" fmla="*/ 645 h 1149"/>
                <a:gd name="T98" fmla="*/ 66 w 83"/>
                <a:gd name="T99" fmla="*/ 396 h 1149"/>
                <a:gd name="T100" fmla="*/ 67 w 83"/>
                <a:gd name="T101" fmla="*/ 407 h 1149"/>
                <a:gd name="T102" fmla="*/ 68 w 83"/>
                <a:gd name="T103" fmla="*/ 508 h 1149"/>
                <a:gd name="T104" fmla="*/ 69 w 83"/>
                <a:gd name="T105" fmla="*/ 655 h 1149"/>
                <a:gd name="T106" fmla="*/ 70 w 83"/>
                <a:gd name="T107" fmla="*/ 683 h 1149"/>
                <a:gd name="T108" fmla="*/ 72 w 83"/>
                <a:gd name="T109" fmla="*/ 466 h 1149"/>
                <a:gd name="T110" fmla="*/ 74 w 83"/>
                <a:gd name="T111" fmla="*/ 487 h 1149"/>
                <a:gd name="T112" fmla="*/ 75 w 83"/>
                <a:gd name="T113" fmla="*/ 592 h 1149"/>
                <a:gd name="T114" fmla="*/ 76 w 83"/>
                <a:gd name="T115" fmla="*/ 489 h 1149"/>
                <a:gd name="T116" fmla="*/ 77 w 83"/>
                <a:gd name="T117" fmla="*/ 397 h 1149"/>
                <a:gd name="T118" fmla="*/ 78 w 83"/>
                <a:gd name="T119" fmla="*/ 457 h 1149"/>
                <a:gd name="T120" fmla="*/ 79 w 83"/>
                <a:gd name="T121" fmla="*/ 580 h 1149"/>
                <a:gd name="T122" fmla="*/ 82 w 83"/>
                <a:gd name="T123" fmla="*/ 234 h 1149"/>
                <a:gd name="T124" fmla="*/ 83 w 83"/>
                <a:gd name="T125" fmla="*/ 3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 h="1149">
                  <a:moveTo>
                    <a:pt x="0" y="623"/>
                  </a:moveTo>
                  <a:lnTo>
                    <a:pt x="0" y="637"/>
                  </a:lnTo>
                  <a:lnTo>
                    <a:pt x="0" y="652"/>
                  </a:lnTo>
                  <a:lnTo>
                    <a:pt x="0" y="667"/>
                  </a:lnTo>
                  <a:lnTo>
                    <a:pt x="0" y="682"/>
                  </a:lnTo>
                  <a:lnTo>
                    <a:pt x="0" y="697"/>
                  </a:lnTo>
                  <a:lnTo>
                    <a:pt x="0" y="713"/>
                  </a:lnTo>
                  <a:lnTo>
                    <a:pt x="0" y="728"/>
                  </a:lnTo>
                  <a:lnTo>
                    <a:pt x="2" y="744"/>
                  </a:lnTo>
                  <a:lnTo>
                    <a:pt x="2" y="760"/>
                  </a:lnTo>
                  <a:lnTo>
                    <a:pt x="2" y="776"/>
                  </a:lnTo>
                  <a:lnTo>
                    <a:pt x="2" y="793"/>
                  </a:lnTo>
                  <a:lnTo>
                    <a:pt x="2" y="809"/>
                  </a:lnTo>
                  <a:lnTo>
                    <a:pt x="2" y="745"/>
                  </a:lnTo>
                  <a:lnTo>
                    <a:pt x="2" y="693"/>
                  </a:lnTo>
                  <a:lnTo>
                    <a:pt x="2" y="650"/>
                  </a:lnTo>
                  <a:lnTo>
                    <a:pt x="2" y="614"/>
                  </a:lnTo>
                  <a:lnTo>
                    <a:pt x="3" y="585"/>
                  </a:lnTo>
                  <a:lnTo>
                    <a:pt x="3" y="559"/>
                  </a:lnTo>
                  <a:lnTo>
                    <a:pt x="3" y="538"/>
                  </a:lnTo>
                  <a:lnTo>
                    <a:pt x="3" y="522"/>
                  </a:lnTo>
                  <a:lnTo>
                    <a:pt x="3" y="507"/>
                  </a:lnTo>
                  <a:lnTo>
                    <a:pt x="3" y="495"/>
                  </a:lnTo>
                  <a:lnTo>
                    <a:pt x="3" y="485"/>
                  </a:lnTo>
                  <a:lnTo>
                    <a:pt x="3" y="478"/>
                  </a:lnTo>
                  <a:lnTo>
                    <a:pt x="3" y="473"/>
                  </a:lnTo>
                  <a:lnTo>
                    <a:pt x="4" y="468"/>
                  </a:lnTo>
                  <a:lnTo>
                    <a:pt x="4" y="466"/>
                  </a:lnTo>
                  <a:lnTo>
                    <a:pt x="4" y="465"/>
                  </a:lnTo>
                  <a:lnTo>
                    <a:pt x="4" y="465"/>
                  </a:lnTo>
                  <a:lnTo>
                    <a:pt x="4" y="466"/>
                  </a:lnTo>
                  <a:lnTo>
                    <a:pt x="4" y="468"/>
                  </a:lnTo>
                  <a:lnTo>
                    <a:pt x="4" y="472"/>
                  </a:lnTo>
                  <a:lnTo>
                    <a:pt x="4" y="475"/>
                  </a:lnTo>
                  <a:lnTo>
                    <a:pt x="4" y="479"/>
                  </a:lnTo>
                  <a:lnTo>
                    <a:pt x="4" y="485"/>
                  </a:lnTo>
                  <a:lnTo>
                    <a:pt x="5" y="492"/>
                  </a:lnTo>
                  <a:lnTo>
                    <a:pt x="5" y="498"/>
                  </a:lnTo>
                  <a:lnTo>
                    <a:pt x="5" y="506"/>
                  </a:lnTo>
                  <a:lnTo>
                    <a:pt x="5" y="514"/>
                  </a:lnTo>
                  <a:lnTo>
                    <a:pt x="5" y="523"/>
                  </a:lnTo>
                  <a:lnTo>
                    <a:pt x="5" y="532"/>
                  </a:lnTo>
                  <a:lnTo>
                    <a:pt x="5" y="542"/>
                  </a:lnTo>
                  <a:lnTo>
                    <a:pt x="5" y="552"/>
                  </a:lnTo>
                  <a:lnTo>
                    <a:pt x="5" y="563"/>
                  </a:lnTo>
                  <a:lnTo>
                    <a:pt x="6" y="573"/>
                  </a:lnTo>
                  <a:lnTo>
                    <a:pt x="6" y="585"/>
                  </a:lnTo>
                  <a:lnTo>
                    <a:pt x="6" y="596"/>
                  </a:lnTo>
                  <a:lnTo>
                    <a:pt x="6" y="608"/>
                  </a:lnTo>
                  <a:lnTo>
                    <a:pt x="6" y="620"/>
                  </a:lnTo>
                  <a:lnTo>
                    <a:pt x="6" y="633"/>
                  </a:lnTo>
                  <a:lnTo>
                    <a:pt x="6" y="646"/>
                  </a:lnTo>
                  <a:lnTo>
                    <a:pt x="6" y="659"/>
                  </a:lnTo>
                  <a:lnTo>
                    <a:pt x="6" y="673"/>
                  </a:lnTo>
                  <a:lnTo>
                    <a:pt x="7" y="687"/>
                  </a:lnTo>
                  <a:lnTo>
                    <a:pt x="7" y="700"/>
                  </a:lnTo>
                  <a:lnTo>
                    <a:pt x="7" y="715"/>
                  </a:lnTo>
                  <a:lnTo>
                    <a:pt x="7" y="729"/>
                  </a:lnTo>
                  <a:lnTo>
                    <a:pt x="7" y="745"/>
                  </a:lnTo>
                  <a:lnTo>
                    <a:pt x="7" y="759"/>
                  </a:lnTo>
                  <a:lnTo>
                    <a:pt x="7" y="775"/>
                  </a:lnTo>
                  <a:lnTo>
                    <a:pt x="7" y="790"/>
                  </a:lnTo>
                  <a:lnTo>
                    <a:pt x="7" y="806"/>
                  </a:lnTo>
                  <a:lnTo>
                    <a:pt x="7" y="821"/>
                  </a:lnTo>
                  <a:lnTo>
                    <a:pt x="8" y="837"/>
                  </a:lnTo>
                  <a:lnTo>
                    <a:pt x="8" y="854"/>
                  </a:lnTo>
                  <a:lnTo>
                    <a:pt x="8" y="869"/>
                  </a:lnTo>
                  <a:lnTo>
                    <a:pt x="8" y="886"/>
                  </a:lnTo>
                  <a:lnTo>
                    <a:pt x="8" y="902"/>
                  </a:lnTo>
                  <a:lnTo>
                    <a:pt x="8" y="919"/>
                  </a:lnTo>
                  <a:lnTo>
                    <a:pt x="8" y="936"/>
                  </a:lnTo>
                  <a:lnTo>
                    <a:pt x="8" y="953"/>
                  </a:lnTo>
                  <a:lnTo>
                    <a:pt x="8" y="970"/>
                  </a:lnTo>
                  <a:lnTo>
                    <a:pt x="9" y="988"/>
                  </a:lnTo>
                  <a:lnTo>
                    <a:pt x="9" y="1006"/>
                  </a:lnTo>
                  <a:lnTo>
                    <a:pt x="9" y="1022"/>
                  </a:lnTo>
                  <a:lnTo>
                    <a:pt x="9" y="1040"/>
                  </a:lnTo>
                  <a:lnTo>
                    <a:pt x="9" y="1058"/>
                  </a:lnTo>
                  <a:lnTo>
                    <a:pt x="9" y="1077"/>
                  </a:lnTo>
                  <a:lnTo>
                    <a:pt x="9" y="1094"/>
                  </a:lnTo>
                  <a:lnTo>
                    <a:pt x="9" y="1112"/>
                  </a:lnTo>
                  <a:lnTo>
                    <a:pt x="9" y="1131"/>
                  </a:lnTo>
                  <a:lnTo>
                    <a:pt x="10" y="1149"/>
                  </a:lnTo>
                  <a:lnTo>
                    <a:pt x="10" y="1031"/>
                  </a:lnTo>
                  <a:lnTo>
                    <a:pt x="10" y="941"/>
                  </a:lnTo>
                  <a:lnTo>
                    <a:pt x="10" y="870"/>
                  </a:lnTo>
                  <a:lnTo>
                    <a:pt x="10" y="814"/>
                  </a:lnTo>
                  <a:lnTo>
                    <a:pt x="10" y="766"/>
                  </a:lnTo>
                  <a:lnTo>
                    <a:pt x="10" y="727"/>
                  </a:lnTo>
                  <a:lnTo>
                    <a:pt x="10" y="695"/>
                  </a:lnTo>
                  <a:lnTo>
                    <a:pt x="10" y="668"/>
                  </a:lnTo>
                  <a:lnTo>
                    <a:pt x="10" y="646"/>
                  </a:lnTo>
                  <a:lnTo>
                    <a:pt x="12" y="626"/>
                  </a:lnTo>
                  <a:lnTo>
                    <a:pt x="12" y="610"/>
                  </a:lnTo>
                  <a:lnTo>
                    <a:pt x="12" y="598"/>
                  </a:lnTo>
                  <a:lnTo>
                    <a:pt x="12" y="587"/>
                  </a:lnTo>
                  <a:lnTo>
                    <a:pt x="12" y="579"/>
                  </a:lnTo>
                  <a:lnTo>
                    <a:pt x="12" y="573"/>
                  </a:lnTo>
                  <a:lnTo>
                    <a:pt x="12" y="568"/>
                  </a:lnTo>
                  <a:lnTo>
                    <a:pt x="12" y="565"/>
                  </a:lnTo>
                  <a:lnTo>
                    <a:pt x="12" y="563"/>
                  </a:lnTo>
                  <a:lnTo>
                    <a:pt x="13" y="563"/>
                  </a:lnTo>
                  <a:lnTo>
                    <a:pt x="13" y="563"/>
                  </a:lnTo>
                  <a:lnTo>
                    <a:pt x="13" y="565"/>
                  </a:lnTo>
                  <a:lnTo>
                    <a:pt x="13" y="567"/>
                  </a:lnTo>
                  <a:lnTo>
                    <a:pt x="13" y="572"/>
                  </a:lnTo>
                  <a:lnTo>
                    <a:pt x="13" y="576"/>
                  </a:lnTo>
                  <a:lnTo>
                    <a:pt x="13" y="580"/>
                  </a:lnTo>
                  <a:lnTo>
                    <a:pt x="13" y="587"/>
                  </a:lnTo>
                  <a:lnTo>
                    <a:pt x="13" y="594"/>
                  </a:lnTo>
                  <a:lnTo>
                    <a:pt x="14" y="600"/>
                  </a:lnTo>
                  <a:lnTo>
                    <a:pt x="14" y="608"/>
                  </a:lnTo>
                  <a:lnTo>
                    <a:pt x="14" y="617"/>
                  </a:lnTo>
                  <a:lnTo>
                    <a:pt x="14" y="626"/>
                  </a:lnTo>
                  <a:lnTo>
                    <a:pt x="14" y="635"/>
                  </a:lnTo>
                  <a:lnTo>
                    <a:pt x="14" y="645"/>
                  </a:lnTo>
                  <a:lnTo>
                    <a:pt x="14" y="655"/>
                  </a:lnTo>
                  <a:lnTo>
                    <a:pt x="14" y="666"/>
                  </a:lnTo>
                  <a:lnTo>
                    <a:pt x="14" y="677"/>
                  </a:lnTo>
                  <a:lnTo>
                    <a:pt x="14" y="688"/>
                  </a:lnTo>
                  <a:lnTo>
                    <a:pt x="15" y="700"/>
                  </a:lnTo>
                  <a:lnTo>
                    <a:pt x="15" y="713"/>
                  </a:lnTo>
                  <a:lnTo>
                    <a:pt x="15" y="725"/>
                  </a:lnTo>
                  <a:lnTo>
                    <a:pt x="15" y="738"/>
                  </a:lnTo>
                  <a:lnTo>
                    <a:pt x="15" y="751"/>
                  </a:lnTo>
                  <a:lnTo>
                    <a:pt x="15" y="765"/>
                  </a:lnTo>
                  <a:lnTo>
                    <a:pt x="15" y="778"/>
                  </a:lnTo>
                  <a:lnTo>
                    <a:pt x="15" y="793"/>
                  </a:lnTo>
                  <a:lnTo>
                    <a:pt x="15" y="806"/>
                  </a:lnTo>
                  <a:lnTo>
                    <a:pt x="16" y="820"/>
                  </a:lnTo>
                  <a:lnTo>
                    <a:pt x="16" y="836"/>
                  </a:lnTo>
                  <a:lnTo>
                    <a:pt x="16" y="850"/>
                  </a:lnTo>
                  <a:lnTo>
                    <a:pt x="16" y="866"/>
                  </a:lnTo>
                  <a:lnTo>
                    <a:pt x="16" y="880"/>
                  </a:lnTo>
                  <a:lnTo>
                    <a:pt x="16" y="806"/>
                  </a:lnTo>
                  <a:lnTo>
                    <a:pt x="16" y="746"/>
                  </a:lnTo>
                  <a:lnTo>
                    <a:pt x="16" y="697"/>
                  </a:lnTo>
                  <a:lnTo>
                    <a:pt x="16" y="657"/>
                  </a:lnTo>
                  <a:lnTo>
                    <a:pt x="17" y="623"/>
                  </a:lnTo>
                  <a:lnTo>
                    <a:pt x="17" y="595"/>
                  </a:lnTo>
                  <a:lnTo>
                    <a:pt x="17" y="572"/>
                  </a:lnTo>
                  <a:lnTo>
                    <a:pt x="17" y="552"/>
                  </a:lnTo>
                  <a:lnTo>
                    <a:pt x="17" y="535"/>
                  </a:lnTo>
                  <a:lnTo>
                    <a:pt x="17" y="522"/>
                  </a:lnTo>
                  <a:lnTo>
                    <a:pt x="17" y="511"/>
                  </a:lnTo>
                  <a:lnTo>
                    <a:pt x="17" y="502"/>
                  </a:lnTo>
                  <a:lnTo>
                    <a:pt x="17" y="495"/>
                  </a:lnTo>
                  <a:lnTo>
                    <a:pt x="17" y="489"/>
                  </a:lnTo>
                  <a:lnTo>
                    <a:pt x="18" y="486"/>
                  </a:lnTo>
                  <a:lnTo>
                    <a:pt x="18" y="484"/>
                  </a:lnTo>
                  <a:lnTo>
                    <a:pt x="18" y="483"/>
                  </a:lnTo>
                  <a:lnTo>
                    <a:pt x="18" y="484"/>
                  </a:lnTo>
                  <a:lnTo>
                    <a:pt x="18" y="485"/>
                  </a:lnTo>
                  <a:lnTo>
                    <a:pt x="18" y="487"/>
                  </a:lnTo>
                  <a:lnTo>
                    <a:pt x="18" y="491"/>
                  </a:lnTo>
                  <a:lnTo>
                    <a:pt x="18" y="495"/>
                  </a:lnTo>
                  <a:lnTo>
                    <a:pt x="18" y="501"/>
                  </a:lnTo>
                  <a:lnTo>
                    <a:pt x="19" y="506"/>
                  </a:lnTo>
                  <a:lnTo>
                    <a:pt x="19" y="513"/>
                  </a:lnTo>
                  <a:lnTo>
                    <a:pt x="19" y="519"/>
                  </a:lnTo>
                  <a:lnTo>
                    <a:pt x="19" y="527"/>
                  </a:lnTo>
                  <a:lnTo>
                    <a:pt x="19" y="535"/>
                  </a:lnTo>
                  <a:lnTo>
                    <a:pt x="19" y="544"/>
                  </a:lnTo>
                  <a:lnTo>
                    <a:pt x="19" y="554"/>
                  </a:lnTo>
                  <a:lnTo>
                    <a:pt x="19" y="563"/>
                  </a:lnTo>
                  <a:lnTo>
                    <a:pt x="19" y="574"/>
                  </a:lnTo>
                  <a:lnTo>
                    <a:pt x="20" y="584"/>
                  </a:lnTo>
                  <a:lnTo>
                    <a:pt x="20" y="595"/>
                  </a:lnTo>
                  <a:lnTo>
                    <a:pt x="20" y="606"/>
                  </a:lnTo>
                  <a:lnTo>
                    <a:pt x="20" y="618"/>
                  </a:lnTo>
                  <a:lnTo>
                    <a:pt x="20" y="630"/>
                  </a:lnTo>
                  <a:lnTo>
                    <a:pt x="20" y="643"/>
                  </a:lnTo>
                  <a:lnTo>
                    <a:pt x="20" y="656"/>
                  </a:lnTo>
                  <a:lnTo>
                    <a:pt x="20" y="668"/>
                  </a:lnTo>
                  <a:lnTo>
                    <a:pt x="20" y="682"/>
                  </a:lnTo>
                  <a:lnTo>
                    <a:pt x="20" y="696"/>
                  </a:lnTo>
                  <a:lnTo>
                    <a:pt x="22" y="709"/>
                  </a:lnTo>
                  <a:lnTo>
                    <a:pt x="22" y="655"/>
                  </a:lnTo>
                  <a:lnTo>
                    <a:pt x="22" y="610"/>
                  </a:lnTo>
                  <a:lnTo>
                    <a:pt x="22" y="573"/>
                  </a:lnTo>
                  <a:lnTo>
                    <a:pt x="22" y="542"/>
                  </a:lnTo>
                  <a:lnTo>
                    <a:pt x="22" y="516"/>
                  </a:lnTo>
                  <a:lnTo>
                    <a:pt x="22" y="494"/>
                  </a:lnTo>
                  <a:lnTo>
                    <a:pt x="22" y="476"/>
                  </a:lnTo>
                  <a:lnTo>
                    <a:pt x="22" y="461"/>
                  </a:lnTo>
                  <a:lnTo>
                    <a:pt x="23" y="448"/>
                  </a:lnTo>
                  <a:lnTo>
                    <a:pt x="23" y="438"/>
                  </a:lnTo>
                  <a:lnTo>
                    <a:pt x="23" y="431"/>
                  </a:lnTo>
                  <a:lnTo>
                    <a:pt x="23" y="425"/>
                  </a:lnTo>
                  <a:lnTo>
                    <a:pt x="23" y="421"/>
                  </a:lnTo>
                  <a:lnTo>
                    <a:pt x="23" y="417"/>
                  </a:lnTo>
                  <a:lnTo>
                    <a:pt x="23" y="416"/>
                  </a:lnTo>
                  <a:lnTo>
                    <a:pt x="23" y="416"/>
                  </a:lnTo>
                  <a:lnTo>
                    <a:pt x="23" y="416"/>
                  </a:lnTo>
                  <a:lnTo>
                    <a:pt x="24" y="418"/>
                  </a:lnTo>
                  <a:lnTo>
                    <a:pt x="24" y="422"/>
                  </a:lnTo>
                  <a:lnTo>
                    <a:pt x="24" y="425"/>
                  </a:lnTo>
                  <a:lnTo>
                    <a:pt x="24" y="430"/>
                  </a:lnTo>
                  <a:lnTo>
                    <a:pt x="24" y="435"/>
                  </a:lnTo>
                  <a:lnTo>
                    <a:pt x="24" y="442"/>
                  </a:lnTo>
                  <a:lnTo>
                    <a:pt x="24" y="448"/>
                  </a:lnTo>
                  <a:lnTo>
                    <a:pt x="24" y="455"/>
                  </a:lnTo>
                  <a:lnTo>
                    <a:pt x="24" y="464"/>
                  </a:lnTo>
                  <a:lnTo>
                    <a:pt x="24" y="472"/>
                  </a:lnTo>
                  <a:lnTo>
                    <a:pt x="25" y="481"/>
                  </a:lnTo>
                  <a:lnTo>
                    <a:pt x="25" y="491"/>
                  </a:lnTo>
                  <a:lnTo>
                    <a:pt x="25" y="501"/>
                  </a:lnTo>
                  <a:lnTo>
                    <a:pt x="25" y="511"/>
                  </a:lnTo>
                  <a:lnTo>
                    <a:pt x="25" y="522"/>
                  </a:lnTo>
                  <a:lnTo>
                    <a:pt x="25" y="533"/>
                  </a:lnTo>
                  <a:lnTo>
                    <a:pt x="25" y="545"/>
                  </a:lnTo>
                  <a:lnTo>
                    <a:pt x="25" y="556"/>
                  </a:lnTo>
                  <a:lnTo>
                    <a:pt x="25" y="568"/>
                  </a:lnTo>
                  <a:lnTo>
                    <a:pt x="26" y="582"/>
                  </a:lnTo>
                  <a:lnTo>
                    <a:pt x="26" y="594"/>
                  </a:lnTo>
                  <a:lnTo>
                    <a:pt x="26" y="607"/>
                  </a:lnTo>
                  <a:lnTo>
                    <a:pt x="26" y="620"/>
                  </a:lnTo>
                  <a:lnTo>
                    <a:pt x="26" y="635"/>
                  </a:lnTo>
                  <a:lnTo>
                    <a:pt x="26" y="587"/>
                  </a:lnTo>
                  <a:lnTo>
                    <a:pt x="26" y="548"/>
                  </a:lnTo>
                  <a:lnTo>
                    <a:pt x="26" y="516"/>
                  </a:lnTo>
                  <a:lnTo>
                    <a:pt x="26" y="489"/>
                  </a:lnTo>
                  <a:lnTo>
                    <a:pt x="27" y="466"/>
                  </a:lnTo>
                  <a:lnTo>
                    <a:pt x="27" y="447"/>
                  </a:lnTo>
                  <a:lnTo>
                    <a:pt x="27" y="432"/>
                  </a:lnTo>
                  <a:lnTo>
                    <a:pt x="27" y="418"/>
                  </a:lnTo>
                  <a:lnTo>
                    <a:pt x="27" y="408"/>
                  </a:lnTo>
                  <a:lnTo>
                    <a:pt x="27" y="400"/>
                  </a:lnTo>
                  <a:lnTo>
                    <a:pt x="27" y="394"/>
                  </a:lnTo>
                  <a:lnTo>
                    <a:pt x="27" y="388"/>
                  </a:lnTo>
                  <a:lnTo>
                    <a:pt x="27" y="386"/>
                  </a:lnTo>
                  <a:lnTo>
                    <a:pt x="27" y="384"/>
                  </a:lnTo>
                  <a:lnTo>
                    <a:pt x="28" y="383"/>
                  </a:lnTo>
                  <a:lnTo>
                    <a:pt x="28" y="384"/>
                  </a:lnTo>
                  <a:lnTo>
                    <a:pt x="28" y="386"/>
                  </a:lnTo>
                  <a:lnTo>
                    <a:pt x="28" y="388"/>
                  </a:lnTo>
                  <a:lnTo>
                    <a:pt x="28" y="392"/>
                  </a:lnTo>
                  <a:lnTo>
                    <a:pt x="28" y="396"/>
                  </a:lnTo>
                  <a:lnTo>
                    <a:pt x="28" y="402"/>
                  </a:lnTo>
                  <a:lnTo>
                    <a:pt x="28" y="407"/>
                  </a:lnTo>
                  <a:lnTo>
                    <a:pt x="28" y="414"/>
                  </a:lnTo>
                  <a:lnTo>
                    <a:pt x="29" y="422"/>
                  </a:lnTo>
                  <a:lnTo>
                    <a:pt x="29" y="430"/>
                  </a:lnTo>
                  <a:lnTo>
                    <a:pt x="29" y="437"/>
                  </a:lnTo>
                  <a:lnTo>
                    <a:pt x="29" y="446"/>
                  </a:lnTo>
                  <a:lnTo>
                    <a:pt x="29" y="456"/>
                  </a:lnTo>
                  <a:lnTo>
                    <a:pt x="29" y="466"/>
                  </a:lnTo>
                  <a:lnTo>
                    <a:pt x="29" y="476"/>
                  </a:lnTo>
                  <a:lnTo>
                    <a:pt x="29" y="486"/>
                  </a:lnTo>
                  <a:lnTo>
                    <a:pt x="29" y="497"/>
                  </a:lnTo>
                  <a:lnTo>
                    <a:pt x="30" y="461"/>
                  </a:lnTo>
                  <a:lnTo>
                    <a:pt x="30" y="430"/>
                  </a:lnTo>
                  <a:lnTo>
                    <a:pt x="30" y="404"/>
                  </a:lnTo>
                  <a:lnTo>
                    <a:pt x="30" y="382"/>
                  </a:lnTo>
                  <a:lnTo>
                    <a:pt x="30" y="364"/>
                  </a:lnTo>
                  <a:lnTo>
                    <a:pt x="30" y="348"/>
                  </a:lnTo>
                  <a:lnTo>
                    <a:pt x="30" y="336"/>
                  </a:lnTo>
                  <a:lnTo>
                    <a:pt x="30" y="326"/>
                  </a:lnTo>
                  <a:lnTo>
                    <a:pt x="30" y="318"/>
                  </a:lnTo>
                  <a:lnTo>
                    <a:pt x="30" y="313"/>
                  </a:lnTo>
                  <a:lnTo>
                    <a:pt x="32" y="308"/>
                  </a:lnTo>
                  <a:lnTo>
                    <a:pt x="32" y="305"/>
                  </a:lnTo>
                  <a:lnTo>
                    <a:pt x="32" y="304"/>
                  </a:lnTo>
                  <a:lnTo>
                    <a:pt x="32" y="304"/>
                  </a:lnTo>
                  <a:lnTo>
                    <a:pt x="32" y="304"/>
                  </a:lnTo>
                  <a:lnTo>
                    <a:pt x="32" y="306"/>
                  </a:lnTo>
                  <a:lnTo>
                    <a:pt x="32" y="310"/>
                  </a:lnTo>
                  <a:lnTo>
                    <a:pt x="32" y="313"/>
                  </a:lnTo>
                  <a:lnTo>
                    <a:pt x="32" y="317"/>
                  </a:lnTo>
                  <a:lnTo>
                    <a:pt x="33" y="323"/>
                  </a:lnTo>
                  <a:lnTo>
                    <a:pt x="33" y="330"/>
                  </a:lnTo>
                  <a:lnTo>
                    <a:pt x="33" y="336"/>
                  </a:lnTo>
                  <a:lnTo>
                    <a:pt x="33" y="343"/>
                  </a:lnTo>
                  <a:lnTo>
                    <a:pt x="33" y="351"/>
                  </a:lnTo>
                  <a:lnTo>
                    <a:pt x="33" y="360"/>
                  </a:lnTo>
                  <a:lnTo>
                    <a:pt x="33" y="368"/>
                  </a:lnTo>
                  <a:lnTo>
                    <a:pt x="33" y="378"/>
                  </a:lnTo>
                  <a:lnTo>
                    <a:pt x="33" y="388"/>
                  </a:lnTo>
                  <a:lnTo>
                    <a:pt x="34" y="398"/>
                  </a:lnTo>
                  <a:lnTo>
                    <a:pt x="34" y="410"/>
                  </a:lnTo>
                  <a:lnTo>
                    <a:pt x="34" y="421"/>
                  </a:lnTo>
                  <a:lnTo>
                    <a:pt x="34" y="432"/>
                  </a:lnTo>
                  <a:lnTo>
                    <a:pt x="34" y="444"/>
                  </a:lnTo>
                  <a:lnTo>
                    <a:pt x="34" y="456"/>
                  </a:lnTo>
                  <a:lnTo>
                    <a:pt x="34" y="469"/>
                  </a:lnTo>
                  <a:lnTo>
                    <a:pt x="34" y="482"/>
                  </a:lnTo>
                  <a:lnTo>
                    <a:pt x="34" y="495"/>
                  </a:lnTo>
                  <a:lnTo>
                    <a:pt x="34" y="508"/>
                  </a:lnTo>
                  <a:lnTo>
                    <a:pt x="35" y="523"/>
                  </a:lnTo>
                  <a:lnTo>
                    <a:pt x="35" y="536"/>
                  </a:lnTo>
                  <a:lnTo>
                    <a:pt x="35" y="551"/>
                  </a:lnTo>
                  <a:lnTo>
                    <a:pt x="35" y="565"/>
                  </a:lnTo>
                  <a:lnTo>
                    <a:pt x="35" y="579"/>
                  </a:lnTo>
                  <a:lnTo>
                    <a:pt x="35" y="595"/>
                  </a:lnTo>
                  <a:lnTo>
                    <a:pt x="35" y="609"/>
                  </a:lnTo>
                  <a:lnTo>
                    <a:pt x="35" y="625"/>
                  </a:lnTo>
                  <a:lnTo>
                    <a:pt x="35" y="640"/>
                  </a:lnTo>
                  <a:lnTo>
                    <a:pt x="36" y="656"/>
                  </a:lnTo>
                  <a:lnTo>
                    <a:pt x="36" y="673"/>
                  </a:lnTo>
                  <a:lnTo>
                    <a:pt x="36" y="688"/>
                  </a:lnTo>
                  <a:lnTo>
                    <a:pt x="36" y="705"/>
                  </a:lnTo>
                  <a:lnTo>
                    <a:pt x="36" y="721"/>
                  </a:lnTo>
                  <a:lnTo>
                    <a:pt x="36" y="667"/>
                  </a:lnTo>
                  <a:lnTo>
                    <a:pt x="36" y="624"/>
                  </a:lnTo>
                  <a:lnTo>
                    <a:pt x="36" y="587"/>
                  </a:lnTo>
                  <a:lnTo>
                    <a:pt x="36" y="556"/>
                  </a:lnTo>
                  <a:lnTo>
                    <a:pt x="37" y="531"/>
                  </a:lnTo>
                  <a:lnTo>
                    <a:pt x="37" y="509"/>
                  </a:lnTo>
                  <a:lnTo>
                    <a:pt x="37" y="492"/>
                  </a:lnTo>
                  <a:lnTo>
                    <a:pt x="37" y="476"/>
                  </a:lnTo>
                  <a:lnTo>
                    <a:pt x="37" y="464"/>
                  </a:lnTo>
                  <a:lnTo>
                    <a:pt x="37" y="454"/>
                  </a:lnTo>
                  <a:lnTo>
                    <a:pt x="37" y="446"/>
                  </a:lnTo>
                  <a:lnTo>
                    <a:pt x="37" y="441"/>
                  </a:lnTo>
                  <a:lnTo>
                    <a:pt x="37" y="436"/>
                  </a:lnTo>
                  <a:lnTo>
                    <a:pt x="37" y="434"/>
                  </a:lnTo>
                  <a:lnTo>
                    <a:pt x="38" y="433"/>
                  </a:lnTo>
                  <a:lnTo>
                    <a:pt x="38" y="433"/>
                  </a:lnTo>
                  <a:lnTo>
                    <a:pt x="38" y="433"/>
                  </a:lnTo>
                  <a:lnTo>
                    <a:pt x="38" y="435"/>
                  </a:lnTo>
                  <a:lnTo>
                    <a:pt x="38" y="438"/>
                  </a:lnTo>
                  <a:lnTo>
                    <a:pt x="38" y="442"/>
                  </a:lnTo>
                  <a:lnTo>
                    <a:pt x="38" y="447"/>
                  </a:lnTo>
                  <a:lnTo>
                    <a:pt x="38" y="452"/>
                  </a:lnTo>
                  <a:lnTo>
                    <a:pt x="38" y="458"/>
                  </a:lnTo>
                  <a:lnTo>
                    <a:pt x="39" y="465"/>
                  </a:lnTo>
                  <a:lnTo>
                    <a:pt x="39" y="473"/>
                  </a:lnTo>
                  <a:lnTo>
                    <a:pt x="39" y="481"/>
                  </a:lnTo>
                  <a:lnTo>
                    <a:pt x="39" y="489"/>
                  </a:lnTo>
                  <a:lnTo>
                    <a:pt x="39" y="498"/>
                  </a:lnTo>
                  <a:lnTo>
                    <a:pt x="39" y="507"/>
                  </a:lnTo>
                  <a:lnTo>
                    <a:pt x="39" y="517"/>
                  </a:lnTo>
                  <a:lnTo>
                    <a:pt x="39" y="528"/>
                  </a:lnTo>
                  <a:lnTo>
                    <a:pt x="39" y="539"/>
                  </a:lnTo>
                  <a:lnTo>
                    <a:pt x="40" y="551"/>
                  </a:lnTo>
                  <a:lnTo>
                    <a:pt x="40" y="562"/>
                  </a:lnTo>
                  <a:lnTo>
                    <a:pt x="40" y="574"/>
                  </a:lnTo>
                  <a:lnTo>
                    <a:pt x="40" y="586"/>
                  </a:lnTo>
                  <a:lnTo>
                    <a:pt x="40" y="598"/>
                  </a:lnTo>
                  <a:lnTo>
                    <a:pt x="40" y="612"/>
                  </a:lnTo>
                  <a:lnTo>
                    <a:pt x="40" y="625"/>
                  </a:lnTo>
                  <a:lnTo>
                    <a:pt x="40" y="638"/>
                  </a:lnTo>
                  <a:lnTo>
                    <a:pt x="40" y="653"/>
                  </a:lnTo>
                  <a:lnTo>
                    <a:pt x="40" y="666"/>
                  </a:lnTo>
                  <a:lnTo>
                    <a:pt x="42" y="680"/>
                  </a:lnTo>
                  <a:lnTo>
                    <a:pt x="42" y="695"/>
                  </a:lnTo>
                  <a:lnTo>
                    <a:pt x="42" y="643"/>
                  </a:lnTo>
                  <a:lnTo>
                    <a:pt x="42" y="599"/>
                  </a:lnTo>
                  <a:lnTo>
                    <a:pt x="42" y="564"/>
                  </a:lnTo>
                  <a:lnTo>
                    <a:pt x="42" y="534"/>
                  </a:lnTo>
                  <a:lnTo>
                    <a:pt x="42" y="508"/>
                  </a:lnTo>
                  <a:lnTo>
                    <a:pt x="42" y="487"/>
                  </a:lnTo>
                  <a:lnTo>
                    <a:pt x="42" y="469"/>
                  </a:lnTo>
                  <a:lnTo>
                    <a:pt x="43" y="455"/>
                  </a:lnTo>
                  <a:lnTo>
                    <a:pt x="43" y="444"/>
                  </a:lnTo>
                  <a:lnTo>
                    <a:pt x="43" y="434"/>
                  </a:lnTo>
                  <a:lnTo>
                    <a:pt x="43" y="426"/>
                  </a:lnTo>
                  <a:lnTo>
                    <a:pt x="43" y="421"/>
                  </a:lnTo>
                  <a:lnTo>
                    <a:pt x="43" y="416"/>
                  </a:lnTo>
                  <a:lnTo>
                    <a:pt x="43" y="414"/>
                  </a:lnTo>
                  <a:lnTo>
                    <a:pt x="43" y="413"/>
                  </a:lnTo>
                  <a:lnTo>
                    <a:pt x="43" y="413"/>
                  </a:lnTo>
                  <a:lnTo>
                    <a:pt x="44" y="414"/>
                  </a:lnTo>
                  <a:lnTo>
                    <a:pt x="44" y="416"/>
                  </a:lnTo>
                  <a:lnTo>
                    <a:pt x="44" y="420"/>
                  </a:lnTo>
                  <a:lnTo>
                    <a:pt x="44" y="423"/>
                  </a:lnTo>
                  <a:lnTo>
                    <a:pt x="44" y="428"/>
                  </a:lnTo>
                  <a:lnTo>
                    <a:pt x="44" y="434"/>
                  </a:lnTo>
                  <a:lnTo>
                    <a:pt x="44" y="439"/>
                  </a:lnTo>
                  <a:lnTo>
                    <a:pt x="44" y="446"/>
                  </a:lnTo>
                  <a:lnTo>
                    <a:pt x="44" y="454"/>
                  </a:lnTo>
                  <a:lnTo>
                    <a:pt x="44" y="462"/>
                  </a:lnTo>
                  <a:lnTo>
                    <a:pt x="45" y="471"/>
                  </a:lnTo>
                  <a:lnTo>
                    <a:pt x="45" y="479"/>
                  </a:lnTo>
                  <a:lnTo>
                    <a:pt x="45" y="489"/>
                  </a:lnTo>
                  <a:lnTo>
                    <a:pt x="45" y="499"/>
                  </a:lnTo>
                  <a:lnTo>
                    <a:pt x="45" y="509"/>
                  </a:lnTo>
                  <a:lnTo>
                    <a:pt x="45" y="521"/>
                  </a:lnTo>
                  <a:lnTo>
                    <a:pt x="45" y="532"/>
                  </a:lnTo>
                  <a:lnTo>
                    <a:pt x="45" y="544"/>
                  </a:lnTo>
                  <a:lnTo>
                    <a:pt x="45" y="556"/>
                  </a:lnTo>
                  <a:lnTo>
                    <a:pt x="46" y="568"/>
                  </a:lnTo>
                  <a:lnTo>
                    <a:pt x="46" y="580"/>
                  </a:lnTo>
                  <a:lnTo>
                    <a:pt x="46" y="594"/>
                  </a:lnTo>
                  <a:lnTo>
                    <a:pt x="46" y="607"/>
                  </a:lnTo>
                  <a:lnTo>
                    <a:pt x="46" y="620"/>
                  </a:lnTo>
                  <a:lnTo>
                    <a:pt x="46" y="575"/>
                  </a:lnTo>
                  <a:lnTo>
                    <a:pt x="46" y="537"/>
                  </a:lnTo>
                  <a:lnTo>
                    <a:pt x="46" y="505"/>
                  </a:lnTo>
                  <a:lnTo>
                    <a:pt x="46" y="478"/>
                  </a:lnTo>
                  <a:lnTo>
                    <a:pt x="46" y="456"/>
                  </a:lnTo>
                  <a:lnTo>
                    <a:pt x="47" y="438"/>
                  </a:lnTo>
                  <a:lnTo>
                    <a:pt x="47" y="423"/>
                  </a:lnTo>
                  <a:lnTo>
                    <a:pt x="47" y="410"/>
                  </a:lnTo>
                  <a:lnTo>
                    <a:pt x="47" y="400"/>
                  </a:lnTo>
                  <a:lnTo>
                    <a:pt x="47" y="392"/>
                  </a:lnTo>
                  <a:lnTo>
                    <a:pt x="47" y="385"/>
                  </a:lnTo>
                  <a:lnTo>
                    <a:pt x="47" y="381"/>
                  </a:lnTo>
                  <a:lnTo>
                    <a:pt x="47" y="378"/>
                  </a:lnTo>
                  <a:lnTo>
                    <a:pt x="47" y="376"/>
                  </a:lnTo>
                  <a:lnTo>
                    <a:pt x="48" y="376"/>
                  </a:lnTo>
                  <a:lnTo>
                    <a:pt x="48" y="377"/>
                  </a:lnTo>
                  <a:lnTo>
                    <a:pt x="48" y="378"/>
                  </a:lnTo>
                  <a:lnTo>
                    <a:pt x="48" y="382"/>
                  </a:lnTo>
                  <a:lnTo>
                    <a:pt x="48" y="385"/>
                  </a:lnTo>
                  <a:lnTo>
                    <a:pt x="48" y="390"/>
                  </a:lnTo>
                  <a:lnTo>
                    <a:pt x="48" y="395"/>
                  </a:lnTo>
                  <a:lnTo>
                    <a:pt x="48" y="401"/>
                  </a:lnTo>
                  <a:lnTo>
                    <a:pt x="48" y="407"/>
                  </a:lnTo>
                  <a:lnTo>
                    <a:pt x="49" y="415"/>
                  </a:lnTo>
                  <a:lnTo>
                    <a:pt x="49" y="423"/>
                  </a:lnTo>
                  <a:lnTo>
                    <a:pt x="49" y="432"/>
                  </a:lnTo>
                  <a:lnTo>
                    <a:pt x="49" y="441"/>
                  </a:lnTo>
                  <a:lnTo>
                    <a:pt x="49" y="449"/>
                  </a:lnTo>
                  <a:lnTo>
                    <a:pt x="49" y="459"/>
                  </a:lnTo>
                  <a:lnTo>
                    <a:pt x="49" y="469"/>
                  </a:lnTo>
                  <a:lnTo>
                    <a:pt x="49" y="481"/>
                  </a:lnTo>
                  <a:lnTo>
                    <a:pt x="49" y="492"/>
                  </a:lnTo>
                  <a:lnTo>
                    <a:pt x="49" y="455"/>
                  </a:lnTo>
                  <a:lnTo>
                    <a:pt x="50" y="425"/>
                  </a:lnTo>
                  <a:lnTo>
                    <a:pt x="50" y="398"/>
                  </a:lnTo>
                  <a:lnTo>
                    <a:pt x="50" y="377"/>
                  </a:lnTo>
                  <a:lnTo>
                    <a:pt x="50" y="360"/>
                  </a:lnTo>
                  <a:lnTo>
                    <a:pt x="50" y="345"/>
                  </a:lnTo>
                  <a:lnTo>
                    <a:pt x="50" y="333"/>
                  </a:lnTo>
                  <a:lnTo>
                    <a:pt x="50" y="323"/>
                  </a:lnTo>
                  <a:lnTo>
                    <a:pt x="50" y="315"/>
                  </a:lnTo>
                  <a:lnTo>
                    <a:pt x="50" y="310"/>
                  </a:lnTo>
                  <a:lnTo>
                    <a:pt x="52" y="305"/>
                  </a:lnTo>
                  <a:lnTo>
                    <a:pt x="52" y="302"/>
                  </a:lnTo>
                  <a:lnTo>
                    <a:pt x="52" y="301"/>
                  </a:lnTo>
                  <a:lnTo>
                    <a:pt x="52" y="301"/>
                  </a:lnTo>
                  <a:lnTo>
                    <a:pt x="52" y="302"/>
                  </a:lnTo>
                  <a:lnTo>
                    <a:pt x="52" y="304"/>
                  </a:lnTo>
                  <a:lnTo>
                    <a:pt x="52" y="306"/>
                  </a:lnTo>
                  <a:lnTo>
                    <a:pt x="52" y="311"/>
                  </a:lnTo>
                  <a:lnTo>
                    <a:pt x="52" y="315"/>
                  </a:lnTo>
                  <a:lnTo>
                    <a:pt x="53" y="321"/>
                  </a:lnTo>
                  <a:lnTo>
                    <a:pt x="53" y="326"/>
                  </a:lnTo>
                  <a:lnTo>
                    <a:pt x="53" y="297"/>
                  </a:lnTo>
                  <a:lnTo>
                    <a:pt x="53" y="272"/>
                  </a:lnTo>
                  <a:lnTo>
                    <a:pt x="53" y="251"/>
                  </a:lnTo>
                  <a:lnTo>
                    <a:pt x="53" y="234"/>
                  </a:lnTo>
                  <a:lnTo>
                    <a:pt x="53" y="220"/>
                  </a:lnTo>
                  <a:lnTo>
                    <a:pt x="53" y="207"/>
                  </a:lnTo>
                  <a:lnTo>
                    <a:pt x="53" y="199"/>
                  </a:lnTo>
                  <a:lnTo>
                    <a:pt x="53" y="191"/>
                  </a:lnTo>
                  <a:lnTo>
                    <a:pt x="54" y="185"/>
                  </a:lnTo>
                  <a:lnTo>
                    <a:pt x="54" y="181"/>
                  </a:lnTo>
                  <a:lnTo>
                    <a:pt x="54" y="179"/>
                  </a:lnTo>
                  <a:lnTo>
                    <a:pt x="54" y="177"/>
                  </a:lnTo>
                  <a:lnTo>
                    <a:pt x="54" y="177"/>
                  </a:lnTo>
                  <a:lnTo>
                    <a:pt x="54" y="179"/>
                  </a:lnTo>
                  <a:lnTo>
                    <a:pt x="54" y="181"/>
                  </a:lnTo>
                  <a:lnTo>
                    <a:pt x="54" y="184"/>
                  </a:lnTo>
                  <a:lnTo>
                    <a:pt x="54" y="187"/>
                  </a:lnTo>
                  <a:lnTo>
                    <a:pt x="55" y="193"/>
                  </a:lnTo>
                  <a:lnTo>
                    <a:pt x="55" y="199"/>
                  </a:lnTo>
                  <a:lnTo>
                    <a:pt x="55" y="204"/>
                  </a:lnTo>
                  <a:lnTo>
                    <a:pt x="55" y="212"/>
                  </a:lnTo>
                  <a:lnTo>
                    <a:pt x="55" y="219"/>
                  </a:lnTo>
                  <a:lnTo>
                    <a:pt x="55" y="227"/>
                  </a:lnTo>
                  <a:lnTo>
                    <a:pt x="55" y="235"/>
                  </a:lnTo>
                  <a:lnTo>
                    <a:pt x="55" y="245"/>
                  </a:lnTo>
                  <a:lnTo>
                    <a:pt x="55" y="254"/>
                  </a:lnTo>
                  <a:lnTo>
                    <a:pt x="56" y="264"/>
                  </a:lnTo>
                  <a:lnTo>
                    <a:pt x="56" y="275"/>
                  </a:lnTo>
                  <a:lnTo>
                    <a:pt x="56" y="286"/>
                  </a:lnTo>
                  <a:lnTo>
                    <a:pt x="56" y="297"/>
                  </a:lnTo>
                  <a:lnTo>
                    <a:pt x="56" y="308"/>
                  </a:lnTo>
                  <a:lnTo>
                    <a:pt x="56" y="321"/>
                  </a:lnTo>
                  <a:lnTo>
                    <a:pt x="56" y="333"/>
                  </a:lnTo>
                  <a:lnTo>
                    <a:pt x="56" y="346"/>
                  </a:lnTo>
                  <a:lnTo>
                    <a:pt x="56" y="358"/>
                  </a:lnTo>
                  <a:lnTo>
                    <a:pt x="56" y="372"/>
                  </a:lnTo>
                  <a:lnTo>
                    <a:pt x="57" y="385"/>
                  </a:lnTo>
                  <a:lnTo>
                    <a:pt x="57" y="400"/>
                  </a:lnTo>
                  <a:lnTo>
                    <a:pt x="57" y="414"/>
                  </a:lnTo>
                  <a:lnTo>
                    <a:pt x="57" y="427"/>
                  </a:lnTo>
                  <a:lnTo>
                    <a:pt x="57" y="443"/>
                  </a:lnTo>
                  <a:lnTo>
                    <a:pt x="57" y="457"/>
                  </a:lnTo>
                  <a:lnTo>
                    <a:pt x="57" y="472"/>
                  </a:lnTo>
                  <a:lnTo>
                    <a:pt x="57" y="487"/>
                  </a:lnTo>
                  <a:lnTo>
                    <a:pt x="57" y="503"/>
                  </a:lnTo>
                  <a:lnTo>
                    <a:pt x="58" y="518"/>
                  </a:lnTo>
                  <a:lnTo>
                    <a:pt x="58" y="534"/>
                  </a:lnTo>
                  <a:lnTo>
                    <a:pt x="58" y="549"/>
                  </a:lnTo>
                  <a:lnTo>
                    <a:pt x="58" y="566"/>
                  </a:lnTo>
                  <a:lnTo>
                    <a:pt x="58" y="583"/>
                  </a:lnTo>
                  <a:lnTo>
                    <a:pt x="58" y="598"/>
                  </a:lnTo>
                  <a:lnTo>
                    <a:pt x="58" y="615"/>
                  </a:lnTo>
                  <a:lnTo>
                    <a:pt x="58" y="633"/>
                  </a:lnTo>
                  <a:lnTo>
                    <a:pt x="58" y="649"/>
                  </a:lnTo>
                  <a:lnTo>
                    <a:pt x="59" y="666"/>
                  </a:lnTo>
                  <a:lnTo>
                    <a:pt x="59" y="684"/>
                  </a:lnTo>
                  <a:lnTo>
                    <a:pt x="59" y="700"/>
                  </a:lnTo>
                  <a:lnTo>
                    <a:pt x="59" y="718"/>
                  </a:lnTo>
                  <a:lnTo>
                    <a:pt x="59" y="736"/>
                  </a:lnTo>
                  <a:lnTo>
                    <a:pt x="59" y="754"/>
                  </a:lnTo>
                  <a:lnTo>
                    <a:pt x="59" y="771"/>
                  </a:lnTo>
                  <a:lnTo>
                    <a:pt x="59" y="713"/>
                  </a:lnTo>
                  <a:lnTo>
                    <a:pt x="59" y="665"/>
                  </a:lnTo>
                  <a:lnTo>
                    <a:pt x="59" y="626"/>
                  </a:lnTo>
                  <a:lnTo>
                    <a:pt x="60" y="593"/>
                  </a:lnTo>
                  <a:lnTo>
                    <a:pt x="60" y="565"/>
                  </a:lnTo>
                  <a:lnTo>
                    <a:pt x="60" y="543"/>
                  </a:lnTo>
                  <a:lnTo>
                    <a:pt x="60" y="523"/>
                  </a:lnTo>
                  <a:lnTo>
                    <a:pt x="60" y="507"/>
                  </a:lnTo>
                  <a:lnTo>
                    <a:pt x="60" y="494"/>
                  </a:lnTo>
                  <a:lnTo>
                    <a:pt x="60" y="483"/>
                  </a:lnTo>
                  <a:lnTo>
                    <a:pt x="60" y="475"/>
                  </a:lnTo>
                  <a:lnTo>
                    <a:pt x="60" y="468"/>
                  </a:lnTo>
                  <a:lnTo>
                    <a:pt x="62" y="463"/>
                  </a:lnTo>
                  <a:lnTo>
                    <a:pt x="62" y="459"/>
                  </a:lnTo>
                  <a:lnTo>
                    <a:pt x="62" y="458"/>
                  </a:lnTo>
                  <a:lnTo>
                    <a:pt x="62" y="457"/>
                  </a:lnTo>
                  <a:lnTo>
                    <a:pt x="62" y="458"/>
                  </a:lnTo>
                  <a:lnTo>
                    <a:pt x="62" y="459"/>
                  </a:lnTo>
                  <a:lnTo>
                    <a:pt x="62" y="462"/>
                  </a:lnTo>
                  <a:lnTo>
                    <a:pt x="62" y="466"/>
                  </a:lnTo>
                  <a:lnTo>
                    <a:pt x="62" y="469"/>
                  </a:lnTo>
                  <a:lnTo>
                    <a:pt x="63" y="475"/>
                  </a:lnTo>
                  <a:lnTo>
                    <a:pt x="63" y="481"/>
                  </a:lnTo>
                  <a:lnTo>
                    <a:pt x="63" y="487"/>
                  </a:lnTo>
                  <a:lnTo>
                    <a:pt x="63" y="495"/>
                  </a:lnTo>
                  <a:lnTo>
                    <a:pt x="63" y="503"/>
                  </a:lnTo>
                  <a:lnTo>
                    <a:pt x="63" y="511"/>
                  </a:lnTo>
                  <a:lnTo>
                    <a:pt x="63" y="519"/>
                  </a:lnTo>
                  <a:lnTo>
                    <a:pt x="63" y="529"/>
                  </a:lnTo>
                  <a:lnTo>
                    <a:pt x="63" y="538"/>
                  </a:lnTo>
                  <a:lnTo>
                    <a:pt x="63" y="549"/>
                  </a:lnTo>
                  <a:lnTo>
                    <a:pt x="64" y="559"/>
                  </a:lnTo>
                  <a:lnTo>
                    <a:pt x="64" y="570"/>
                  </a:lnTo>
                  <a:lnTo>
                    <a:pt x="64" y="583"/>
                  </a:lnTo>
                  <a:lnTo>
                    <a:pt x="64" y="594"/>
                  </a:lnTo>
                  <a:lnTo>
                    <a:pt x="64" y="606"/>
                  </a:lnTo>
                  <a:lnTo>
                    <a:pt x="64" y="619"/>
                  </a:lnTo>
                  <a:lnTo>
                    <a:pt x="64" y="632"/>
                  </a:lnTo>
                  <a:lnTo>
                    <a:pt x="64" y="645"/>
                  </a:lnTo>
                  <a:lnTo>
                    <a:pt x="64" y="596"/>
                  </a:lnTo>
                  <a:lnTo>
                    <a:pt x="65" y="556"/>
                  </a:lnTo>
                  <a:lnTo>
                    <a:pt x="65" y="523"/>
                  </a:lnTo>
                  <a:lnTo>
                    <a:pt x="65" y="495"/>
                  </a:lnTo>
                  <a:lnTo>
                    <a:pt x="65" y="472"/>
                  </a:lnTo>
                  <a:lnTo>
                    <a:pt x="65" y="452"/>
                  </a:lnTo>
                  <a:lnTo>
                    <a:pt x="65" y="436"/>
                  </a:lnTo>
                  <a:lnTo>
                    <a:pt x="65" y="422"/>
                  </a:lnTo>
                  <a:lnTo>
                    <a:pt x="65" y="412"/>
                  </a:lnTo>
                  <a:lnTo>
                    <a:pt x="65" y="403"/>
                  </a:lnTo>
                  <a:lnTo>
                    <a:pt x="66" y="396"/>
                  </a:lnTo>
                  <a:lnTo>
                    <a:pt x="66" y="391"/>
                  </a:lnTo>
                  <a:lnTo>
                    <a:pt x="66" y="387"/>
                  </a:lnTo>
                  <a:lnTo>
                    <a:pt x="66" y="385"/>
                  </a:lnTo>
                  <a:lnTo>
                    <a:pt x="66" y="385"/>
                  </a:lnTo>
                  <a:lnTo>
                    <a:pt x="66" y="385"/>
                  </a:lnTo>
                  <a:lnTo>
                    <a:pt x="66" y="386"/>
                  </a:lnTo>
                  <a:lnTo>
                    <a:pt x="66" y="390"/>
                  </a:lnTo>
                  <a:lnTo>
                    <a:pt x="66" y="393"/>
                  </a:lnTo>
                  <a:lnTo>
                    <a:pt x="66" y="397"/>
                  </a:lnTo>
                  <a:lnTo>
                    <a:pt x="67" y="402"/>
                  </a:lnTo>
                  <a:lnTo>
                    <a:pt x="67" y="407"/>
                  </a:lnTo>
                  <a:lnTo>
                    <a:pt x="67" y="414"/>
                  </a:lnTo>
                  <a:lnTo>
                    <a:pt x="67" y="422"/>
                  </a:lnTo>
                  <a:lnTo>
                    <a:pt x="67" y="430"/>
                  </a:lnTo>
                  <a:lnTo>
                    <a:pt x="67" y="437"/>
                  </a:lnTo>
                  <a:lnTo>
                    <a:pt x="67" y="446"/>
                  </a:lnTo>
                  <a:lnTo>
                    <a:pt x="67" y="455"/>
                  </a:lnTo>
                  <a:lnTo>
                    <a:pt x="67" y="465"/>
                  </a:lnTo>
                  <a:lnTo>
                    <a:pt x="68" y="475"/>
                  </a:lnTo>
                  <a:lnTo>
                    <a:pt x="68" y="486"/>
                  </a:lnTo>
                  <a:lnTo>
                    <a:pt x="68" y="497"/>
                  </a:lnTo>
                  <a:lnTo>
                    <a:pt x="68" y="508"/>
                  </a:lnTo>
                  <a:lnTo>
                    <a:pt x="68" y="521"/>
                  </a:lnTo>
                  <a:lnTo>
                    <a:pt x="68" y="533"/>
                  </a:lnTo>
                  <a:lnTo>
                    <a:pt x="68" y="545"/>
                  </a:lnTo>
                  <a:lnTo>
                    <a:pt x="68" y="558"/>
                  </a:lnTo>
                  <a:lnTo>
                    <a:pt x="68" y="570"/>
                  </a:lnTo>
                  <a:lnTo>
                    <a:pt x="69" y="584"/>
                  </a:lnTo>
                  <a:lnTo>
                    <a:pt x="69" y="598"/>
                  </a:lnTo>
                  <a:lnTo>
                    <a:pt x="69" y="612"/>
                  </a:lnTo>
                  <a:lnTo>
                    <a:pt x="69" y="626"/>
                  </a:lnTo>
                  <a:lnTo>
                    <a:pt x="69" y="640"/>
                  </a:lnTo>
                  <a:lnTo>
                    <a:pt x="69" y="655"/>
                  </a:lnTo>
                  <a:lnTo>
                    <a:pt x="69" y="669"/>
                  </a:lnTo>
                  <a:lnTo>
                    <a:pt x="69" y="685"/>
                  </a:lnTo>
                  <a:lnTo>
                    <a:pt x="69" y="700"/>
                  </a:lnTo>
                  <a:lnTo>
                    <a:pt x="69" y="716"/>
                  </a:lnTo>
                  <a:lnTo>
                    <a:pt x="70" y="731"/>
                  </a:lnTo>
                  <a:lnTo>
                    <a:pt x="70" y="747"/>
                  </a:lnTo>
                  <a:lnTo>
                    <a:pt x="70" y="763"/>
                  </a:lnTo>
                  <a:lnTo>
                    <a:pt x="70" y="779"/>
                  </a:lnTo>
                  <a:lnTo>
                    <a:pt x="70" y="796"/>
                  </a:lnTo>
                  <a:lnTo>
                    <a:pt x="70" y="733"/>
                  </a:lnTo>
                  <a:lnTo>
                    <a:pt x="70" y="683"/>
                  </a:lnTo>
                  <a:lnTo>
                    <a:pt x="70" y="640"/>
                  </a:lnTo>
                  <a:lnTo>
                    <a:pt x="70" y="605"/>
                  </a:lnTo>
                  <a:lnTo>
                    <a:pt x="72" y="576"/>
                  </a:lnTo>
                  <a:lnTo>
                    <a:pt x="72" y="552"/>
                  </a:lnTo>
                  <a:lnTo>
                    <a:pt x="72" y="532"/>
                  </a:lnTo>
                  <a:lnTo>
                    <a:pt x="72" y="514"/>
                  </a:lnTo>
                  <a:lnTo>
                    <a:pt x="72" y="501"/>
                  </a:lnTo>
                  <a:lnTo>
                    <a:pt x="72" y="488"/>
                  </a:lnTo>
                  <a:lnTo>
                    <a:pt x="72" y="479"/>
                  </a:lnTo>
                  <a:lnTo>
                    <a:pt x="72" y="472"/>
                  </a:lnTo>
                  <a:lnTo>
                    <a:pt x="72" y="466"/>
                  </a:lnTo>
                  <a:lnTo>
                    <a:pt x="73" y="463"/>
                  </a:lnTo>
                  <a:lnTo>
                    <a:pt x="73" y="461"/>
                  </a:lnTo>
                  <a:lnTo>
                    <a:pt x="73" y="459"/>
                  </a:lnTo>
                  <a:lnTo>
                    <a:pt x="73" y="459"/>
                  </a:lnTo>
                  <a:lnTo>
                    <a:pt x="73" y="461"/>
                  </a:lnTo>
                  <a:lnTo>
                    <a:pt x="73" y="463"/>
                  </a:lnTo>
                  <a:lnTo>
                    <a:pt x="73" y="466"/>
                  </a:lnTo>
                  <a:lnTo>
                    <a:pt x="73" y="471"/>
                  </a:lnTo>
                  <a:lnTo>
                    <a:pt x="73" y="475"/>
                  </a:lnTo>
                  <a:lnTo>
                    <a:pt x="73" y="481"/>
                  </a:lnTo>
                  <a:lnTo>
                    <a:pt x="74" y="487"/>
                  </a:lnTo>
                  <a:lnTo>
                    <a:pt x="74" y="494"/>
                  </a:lnTo>
                  <a:lnTo>
                    <a:pt x="74" y="502"/>
                  </a:lnTo>
                  <a:lnTo>
                    <a:pt x="74" y="509"/>
                  </a:lnTo>
                  <a:lnTo>
                    <a:pt x="74" y="518"/>
                  </a:lnTo>
                  <a:lnTo>
                    <a:pt x="74" y="528"/>
                  </a:lnTo>
                  <a:lnTo>
                    <a:pt x="74" y="537"/>
                  </a:lnTo>
                  <a:lnTo>
                    <a:pt x="74" y="547"/>
                  </a:lnTo>
                  <a:lnTo>
                    <a:pt x="74" y="558"/>
                  </a:lnTo>
                  <a:lnTo>
                    <a:pt x="75" y="569"/>
                  </a:lnTo>
                  <a:lnTo>
                    <a:pt x="75" y="580"/>
                  </a:lnTo>
                  <a:lnTo>
                    <a:pt x="75" y="592"/>
                  </a:lnTo>
                  <a:lnTo>
                    <a:pt x="75" y="604"/>
                  </a:lnTo>
                  <a:lnTo>
                    <a:pt x="75" y="616"/>
                  </a:lnTo>
                  <a:lnTo>
                    <a:pt x="75" y="629"/>
                  </a:lnTo>
                  <a:lnTo>
                    <a:pt x="75" y="643"/>
                  </a:lnTo>
                  <a:lnTo>
                    <a:pt x="75" y="656"/>
                  </a:lnTo>
                  <a:lnTo>
                    <a:pt x="75" y="669"/>
                  </a:lnTo>
                  <a:lnTo>
                    <a:pt x="76" y="618"/>
                  </a:lnTo>
                  <a:lnTo>
                    <a:pt x="76" y="577"/>
                  </a:lnTo>
                  <a:lnTo>
                    <a:pt x="76" y="543"/>
                  </a:lnTo>
                  <a:lnTo>
                    <a:pt x="76" y="513"/>
                  </a:lnTo>
                  <a:lnTo>
                    <a:pt x="76" y="489"/>
                  </a:lnTo>
                  <a:lnTo>
                    <a:pt x="76" y="468"/>
                  </a:lnTo>
                  <a:lnTo>
                    <a:pt x="76" y="452"/>
                  </a:lnTo>
                  <a:lnTo>
                    <a:pt x="76" y="437"/>
                  </a:lnTo>
                  <a:lnTo>
                    <a:pt x="76" y="426"/>
                  </a:lnTo>
                  <a:lnTo>
                    <a:pt x="76" y="417"/>
                  </a:lnTo>
                  <a:lnTo>
                    <a:pt x="77" y="410"/>
                  </a:lnTo>
                  <a:lnTo>
                    <a:pt x="77" y="405"/>
                  </a:lnTo>
                  <a:lnTo>
                    <a:pt x="77" y="401"/>
                  </a:lnTo>
                  <a:lnTo>
                    <a:pt x="77" y="398"/>
                  </a:lnTo>
                  <a:lnTo>
                    <a:pt x="77" y="397"/>
                  </a:lnTo>
                  <a:lnTo>
                    <a:pt x="77" y="397"/>
                  </a:lnTo>
                  <a:lnTo>
                    <a:pt x="77" y="400"/>
                  </a:lnTo>
                  <a:lnTo>
                    <a:pt x="77" y="402"/>
                  </a:lnTo>
                  <a:lnTo>
                    <a:pt x="77" y="405"/>
                  </a:lnTo>
                  <a:lnTo>
                    <a:pt x="78" y="408"/>
                  </a:lnTo>
                  <a:lnTo>
                    <a:pt x="78" y="414"/>
                  </a:lnTo>
                  <a:lnTo>
                    <a:pt x="78" y="420"/>
                  </a:lnTo>
                  <a:lnTo>
                    <a:pt x="78" y="426"/>
                  </a:lnTo>
                  <a:lnTo>
                    <a:pt x="78" y="433"/>
                  </a:lnTo>
                  <a:lnTo>
                    <a:pt x="78" y="441"/>
                  </a:lnTo>
                  <a:lnTo>
                    <a:pt x="78" y="448"/>
                  </a:lnTo>
                  <a:lnTo>
                    <a:pt x="78" y="457"/>
                  </a:lnTo>
                  <a:lnTo>
                    <a:pt x="78" y="466"/>
                  </a:lnTo>
                  <a:lnTo>
                    <a:pt x="79" y="476"/>
                  </a:lnTo>
                  <a:lnTo>
                    <a:pt x="79" y="486"/>
                  </a:lnTo>
                  <a:lnTo>
                    <a:pt x="79" y="497"/>
                  </a:lnTo>
                  <a:lnTo>
                    <a:pt x="79" y="507"/>
                  </a:lnTo>
                  <a:lnTo>
                    <a:pt x="79" y="519"/>
                  </a:lnTo>
                  <a:lnTo>
                    <a:pt x="79" y="531"/>
                  </a:lnTo>
                  <a:lnTo>
                    <a:pt x="79" y="543"/>
                  </a:lnTo>
                  <a:lnTo>
                    <a:pt x="79" y="555"/>
                  </a:lnTo>
                  <a:lnTo>
                    <a:pt x="79" y="568"/>
                  </a:lnTo>
                  <a:lnTo>
                    <a:pt x="79" y="580"/>
                  </a:lnTo>
                  <a:lnTo>
                    <a:pt x="80" y="594"/>
                  </a:lnTo>
                  <a:lnTo>
                    <a:pt x="80" y="608"/>
                  </a:lnTo>
                  <a:lnTo>
                    <a:pt x="80" y="622"/>
                  </a:lnTo>
                  <a:lnTo>
                    <a:pt x="80" y="576"/>
                  </a:lnTo>
                  <a:lnTo>
                    <a:pt x="80" y="538"/>
                  </a:lnTo>
                  <a:lnTo>
                    <a:pt x="80" y="458"/>
                  </a:lnTo>
                  <a:lnTo>
                    <a:pt x="80" y="394"/>
                  </a:lnTo>
                  <a:lnTo>
                    <a:pt x="80" y="343"/>
                  </a:lnTo>
                  <a:lnTo>
                    <a:pt x="80" y="300"/>
                  </a:lnTo>
                  <a:lnTo>
                    <a:pt x="82" y="264"/>
                  </a:lnTo>
                  <a:lnTo>
                    <a:pt x="82" y="234"/>
                  </a:lnTo>
                  <a:lnTo>
                    <a:pt x="82" y="210"/>
                  </a:lnTo>
                  <a:lnTo>
                    <a:pt x="82" y="189"/>
                  </a:lnTo>
                  <a:lnTo>
                    <a:pt x="82" y="172"/>
                  </a:lnTo>
                  <a:lnTo>
                    <a:pt x="82" y="158"/>
                  </a:lnTo>
                  <a:lnTo>
                    <a:pt x="82" y="145"/>
                  </a:lnTo>
                  <a:lnTo>
                    <a:pt x="82" y="136"/>
                  </a:lnTo>
                  <a:lnTo>
                    <a:pt x="82" y="129"/>
                  </a:lnTo>
                  <a:lnTo>
                    <a:pt x="83" y="98"/>
                  </a:lnTo>
                  <a:lnTo>
                    <a:pt x="83" y="71"/>
                  </a:lnTo>
                  <a:lnTo>
                    <a:pt x="83" y="49"/>
                  </a:lnTo>
                  <a:lnTo>
                    <a:pt x="83" y="30"/>
                  </a:lnTo>
                  <a:lnTo>
                    <a:pt x="83" y="15"/>
                  </a:lnTo>
                  <a:lnTo>
                    <a:pt x="83" y="2"/>
                  </a:lnTo>
                  <a:lnTo>
                    <a:pt x="83" y="0"/>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6" name="Freeform 56"/>
            <p:cNvSpPr>
              <a:spLocks/>
            </p:cNvSpPr>
            <p:nvPr/>
          </p:nvSpPr>
          <p:spPr bwMode="auto">
            <a:xfrm>
              <a:off x="3891" y="543"/>
              <a:ext cx="237" cy="2166"/>
            </a:xfrm>
            <a:custGeom>
              <a:avLst/>
              <a:gdLst>
                <a:gd name="T0" fmla="*/ 3 w 237"/>
                <a:gd name="T1" fmla="*/ 385 h 2166"/>
                <a:gd name="T2" fmla="*/ 7 w 237"/>
                <a:gd name="T3" fmla="*/ 474 h 2166"/>
                <a:gd name="T4" fmla="*/ 11 w 237"/>
                <a:gd name="T5" fmla="*/ 704 h 2166"/>
                <a:gd name="T6" fmla="*/ 14 w 237"/>
                <a:gd name="T7" fmla="*/ 1249 h 2166"/>
                <a:gd name="T8" fmla="*/ 19 w 237"/>
                <a:gd name="T9" fmla="*/ 1890 h 2166"/>
                <a:gd name="T10" fmla="*/ 22 w 237"/>
                <a:gd name="T11" fmla="*/ 672 h 2166"/>
                <a:gd name="T12" fmla="*/ 25 w 237"/>
                <a:gd name="T13" fmla="*/ 415 h 2166"/>
                <a:gd name="T14" fmla="*/ 30 w 237"/>
                <a:gd name="T15" fmla="*/ 710 h 2166"/>
                <a:gd name="T16" fmla="*/ 33 w 237"/>
                <a:gd name="T17" fmla="*/ 541 h 2166"/>
                <a:gd name="T18" fmla="*/ 38 w 237"/>
                <a:gd name="T19" fmla="*/ 417 h 2166"/>
                <a:gd name="T20" fmla="*/ 41 w 237"/>
                <a:gd name="T21" fmla="*/ 610 h 2166"/>
                <a:gd name="T22" fmla="*/ 45 w 237"/>
                <a:gd name="T23" fmla="*/ 481 h 2166"/>
                <a:gd name="T24" fmla="*/ 49 w 237"/>
                <a:gd name="T25" fmla="*/ 453 h 2166"/>
                <a:gd name="T26" fmla="*/ 52 w 237"/>
                <a:gd name="T27" fmla="*/ 699 h 2166"/>
                <a:gd name="T28" fmla="*/ 56 w 237"/>
                <a:gd name="T29" fmla="*/ 495 h 2166"/>
                <a:gd name="T30" fmla="*/ 60 w 237"/>
                <a:gd name="T31" fmla="*/ 435 h 2166"/>
                <a:gd name="T32" fmla="*/ 64 w 237"/>
                <a:gd name="T33" fmla="*/ 685 h 2166"/>
                <a:gd name="T34" fmla="*/ 68 w 237"/>
                <a:gd name="T35" fmla="*/ 511 h 2166"/>
                <a:gd name="T36" fmla="*/ 72 w 237"/>
                <a:gd name="T37" fmla="*/ 382 h 2166"/>
                <a:gd name="T38" fmla="*/ 75 w 237"/>
                <a:gd name="T39" fmla="*/ 645 h 2166"/>
                <a:gd name="T40" fmla="*/ 79 w 237"/>
                <a:gd name="T41" fmla="*/ 1053 h 2166"/>
                <a:gd name="T42" fmla="*/ 83 w 237"/>
                <a:gd name="T43" fmla="*/ 650 h 2166"/>
                <a:gd name="T44" fmla="*/ 86 w 237"/>
                <a:gd name="T45" fmla="*/ 503 h 2166"/>
                <a:gd name="T46" fmla="*/ 91 w 237"/>
                <a:gd name="T47" fmla="*/ 320 h 2166"/>
                <a:gd name="T48" fmla="*/ 94 w 237"/>
                <a:gd name="T49" fmla="*/ 331 h 2166"/>
                <a:gd name="T50" fmla="*/ 99 w 237"/>
                <a:gd name="T51" fmla="*/ 585 h 2166"/>
                <a:gd name="T52" fmla="*/ 102 w 237"/>
                <a:gd name="T53" fmla="*/ 558 h 2166"/>
                <a:gd name="T54" fmla="*/ 105 w 237"/>
                <a:gd name="T55" fmla="*/ 401 h 2166"/>
                <a:gd name="T56" fmla="*/ 110 w 237"/>
                <a:gd name="T57" fmla="*/ 577 h 2166"/>
                <a:gd name="T58" fmla="*/ 113 w 237"/>
                <a:gd name="T59" fmla="*/ 451 h 2166"/>
                <a:gd name="T60" fmla="*/ 118 w 237"/>
                <a:gd name="T61" fmla="*/ 417 h 2166"/>
                <a:gd name="T62" fmla="*/ 121 w 237"/>
                <a:gd name="T63" fmla="*/ 657 h 2166"/>
                <a:gd name="T64" fmla="*/ 125 w 237"/>
                <a:gd name="T65" fmla="*/ 484 h 2166"/>
                <a:gd name="T66" fmla="*/ 129 w 237"/>
                <a:gd name="T67" fmla="*/ 534 h 2166"/>
                <a:gd name="T68" fmla="*/ 132 w 237"/>
                <a:gd name="T69" fmla="*/ 642 h 2166"/>
                <a:gd name="T70" fmla="*/ 136 w 237"/>
                <a:gd name="T71" fmla="*/ 477 h 2166"/>
                <a:gd name="T72" fmla="*/ 140 w 237"/>
                <a:gd name="T73" fmla="*/ 358 h 2166"/>
                <a:gd name="T74" fmla="*/ 144 w 237"/>
                <a:gd name="T75" fmla="*/ 678 h 2166"/>
                <a:gd name="T76" fmla="*/ 148 w 237"/>
                <a:gd name="T77" fmla="*/ 494 h 2166"/>
                <a:gd name="T78" fmla="*/ 151 w 237"/>
                <a:gd name="T79" fmla="*/ 465 h 2166"/>
                <a:gd name="T80" fmla="*/ 155 w 237"/>
                <a:gd name="T81" fmla="*/ 667 h 2166"/>
                <a:gd name="T82" fmla="*/ 159 w 237"/>
                <a:gd name="T83" fmla="*/ 482 h 2166"/>
                <a:gd name="T84" fmla="*/ 163 w 237"/>
                <a:gd name="T85" fmla="*/ 857 h 2166"/>
                <a:gd name="T86" fmla="*/ 166 w 237"/>
                <a:gd name="T87" fmla="*/ 253 h 2166"/>
                <a:gd name="T88" fmla="*/ 171 w 237"/>
                <a:gd name="T89" fmla="*/ 494 h 2166"/>
                <a:gd name="T90" fmla="*/ 174 w 237"/>
                <a:gd name="T91" fmla="*/ 363 h 2166"/>
                <a:gd name="T92" fmla="*/ 177 w 237"/>
                <a:gd name="T93" fmla="*/ 418 h 2166"/>
                <a:gd name="T94" fmla="*/ 182 w 237"/>
                <a:gd name="T95" fmla="*/ 473 h 2166"/>
                <a:gd name="T96" fmla="*/ 185 w 237"/>
                <a:gd name="T97" fmla="*/ 678 h 2166"/>
                <a:gd name="T98" fmla="*/ 190 w 237"/>
                <a:gd name="T99" fmla="*/ 506 h 2166"/>
                <a:gd name="T100" fmla="*/ 193 w 237"/>
                <a:gd name="T101" fmla="*/ 361 h 2166"/>
                <a:gd name="T102" fmla="*/ 197 w 237"/>
                <a:gd name="T103" fmla="*/ 662 h 2166"/>
                <a:gd name="T104" fmla="*/ 201 w 237"/>
                <a:gd name="T105" fmla="*/ 516 h 2166"/>
                <a:gd name="T106" fmla="*/ 204 w 237"/>
                <a:gd name="T107" fmla="*/ 790 h 2166"/>
                <a:gd name="T108" fmla="*/ 209 w 237"/>
                <a:gd name="T109" fmla="*/ 561 h 2166"/>
                <a:gd name="T110" fmla="*/ 212 w 237"/>
                <a:gd name="T111" fmla="*/ 796 h 2166"/>
                <a:gd name="T112" fmla="*/ 216 w 237"/>
                <a:gd name="T113" fmla="*/ 521 h 2166"/>
                <a:gd name="T114" fmla="*/ 220 w 237"/>
                <a:gd name="T115" fmla="*/ 442 h 2166"/>
                <a:gd name="T116" fmla="*/ 224 w 237"/>
                <a:gd name="T117" fmla="*/ 648 h 2166"/>
                <a:gd name="T118" fmla="*/ 227 w 237"/>
                <a:gd name="T119" fmla="*/ 476 h 2166"/>
                <a:gd name="T120" fmla="*/ 231 w 237"/>
                <a:gd name="T121" fmla="*/ 599 h 2166"/>
                <a:gd name="T122" fmla="*/ 235 w 237"/>
                <a:gd name="T123" fmla="*/ 5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 h="2166">
                  <a:moveTo>
                    <a:pt x="0" y="0"/>
                  </a:moveTo>
                  <a:lnTo>
                    <a:pt x="0" y="1"/>
                  </a:lnTo>
                  <a:lnTo>
                    <a:pt x="0" y="8"/>
                  </a:lnTo>
                  <a:lnTo>
                    <a:pt x="0" y="15"/>
                  </a:lnTo>
                  <a:lnTo>
                    <a:pt x="0" y="24"/>
                  </a:lnTo>
                  <a:lnTo>
                    <a:pt x="0" y="33"/>
                  </a:lnTo>
                  <a:lnTo>
                    <a:pt x="0" y="43"/>
                  </a:lnTo>
                  <a:lnTo>
                    <a:pt x="0" y="53"/>
                  </a:lnTo>
                  <a:lnTo>
                    <a:pt x="0" y="63"/>
                  </a:lnTo>
                  <a:lnTo>
                    <a:pt x="1" y="74"/>
                  </a:lnTo>
                  <a:lnTo>
                    <a:pt x="1" y="85"/>
                  </a:lnTo>
                  <a:lnTo>
                    <a:pt x="1" y="96"/>
                  </a:lnTo>
                  <a:lnTo>
                    <a:pt x="1" y="109"/>
                  </a:lnTo>
                  <a:lnTo>
                    <a:pt x="1" y="121"/>
                  </a:lnTo>
                  <a:lnTo>
                    <a:pt x="1" y="133"/>
                  </a:lnTo>
                  <a:lnTo>
                    <a:pt x="1" y="146"/>
                  </a:lnTo>
                  <a:lnTo>
                    <a:pt x="1" y="160"/>
                  </a:lnTo>
                  <a:lnTo>
                    <a:pt x="1" y="173"/>
                  </a:lnTo>
                  <a:lnTo>
                    <a:pt x="1" y="186"/>
                  </a:lnTo>
                  <a:lnTo>
                    <a:pt x="2" y="201"/>
                  </a:lnTo>
                  <a:lnTo>
                    <a:pt x="2" y="214"/>
                  </a:lnTo>
                  <a:lnTo>
                    <a:pt x="2" y="229"/>
                  </a:lnTo>
                  <a:lnTo>
                    <a:pt x="2" y="244"/>
                  </a:lnTo>
                  <a:lnTo>
                    <a:pt x="2" y="259"/>
                  </a:lnTo>
                  <a:lnTo>
                    <a:pt x="2" y="274"/>
                  </a:lnTo>
                  <a:lnTo>
                    <a:pt x="2" y="290"/>
                  </a:lnTo>
                  <a:lnTo>
                    <a:pt x="2" y="305"/>
                  </a:lnTo>
                  <a:lnTo>
                    <a:pt x="2" y="321"/>
                  </a:lnTo>
                  <a:lnTo>
                    <a:pt x="3" y="336"/>
                  </a:lnTo>
                  <a:lnTo>
                    <a:pt x="3" y="352"/>
                  </a:lnTo>
                  <a:lnTo>
                    <a:pt x="3" y="368"/>
                  </a:lnTo>
                  <a:lnTo>
                    <a:pt x="3" y="385"/>
                  </a:lnTo>
                  <a:lnTo>
                    <a:pt x="3" y="402"/>
                  </a:lnTo>
                  <a:lnTo>
                    <a:pt x="3" y="418"/>
                  </a:lnTo>
                  <a:lnTo>
                    <a:pt x="3" y="435"/>
                  </a:lnTo>
                  <a:lnTo>
                    <a:pt x="3" y="452"/>
                  </a:lnTo>
                  <a:lnTo>
                    <a:pt x="3" y="469"/>
                  </a:lnTo>
                  <a:lnTo>
                    <a:pt x="4" y="486"/>
                  </a:lnTo>
                  <a:lnTo>
                    <a:pt x="4" y="504"/>
                  </a:lnTo>
                  <a:lnTo>
                    <a:pt x="4" y="522"/>
                  </a:lnTo>
                  <a:lnTo>
                    <a:pt x="4" y="539"/>
                  </a:lnTo>
                  <a:lnTo>
                    <a:pt x="4" y="557"/>
                  </a:lnTo>
                  <a:lnTo>
                    <a:pt x="4" y="575"/>
                  </a:lnTo>
                  <a:lnTo>
                    <a:pt x="4" y="593"/>
                  </a:lnTo>
                  <a:lnTo>
                    <a:pt x="4" y="612"/>
                  </a:lnTo>
                  <a:lnTo>
                    <a:pt x="4" y="629"/>
                  </a:lnTo>
                  <a:lnTo>
                    <a:pt x="4" y="647"/>
                  </a:lnTo>
                  <a:lnTo>
                    <a:pt x="5" y="666"/>
                  </a:lnTo>
                  <a:lnTo>
                    <a:pt x="5" y="685"/>
                  </a:lnTo>
                  <a:lnTo>
                    <a:pt x="5" y="704"/>
                  </a:lnTo>
                  <a:lnTo>
                    <a:pt x="5" y="721"/>
                  </a:lnTo>
                  <a:lnTo>
                    <a:pt x="5" y="740"/>
                  </a:lnTo>
                  <a:lnTo>
                    <a:pt x="5" y="759"/>
                  </a:lnTo>
                  <a:lnTo>
                    <a:pt x="5" y="704"/>
                  </a:lnTo>
                  <a:lnTo>
                    <a:pt x="5" y="658"/>
                  </a:lnTo>
                  <a:lnTo>
                    <a:pt x="5" y="619"/>
                  </a:lnTo>
                  <a:lnTo>
                    <a:pt x="7" y="588"/>
                  </a:lnTo>
                  <a:lnTo>
                    <a:pt x="7" y="562"/>
                  </a:lnTo>
                  <a:lnTo>
                    <a:pt x="7" y="539"/>
                  </a:lnTo>
                  <a:lnTo>
                    <a:pt x="7" y="521"/>
                  </a:lnTo>
                  <a:lnTo>
                    <a:pt x="7" y="505"/>
                  </a:lnTo>
                  <a:lnTo>
                    <a:pt x="7" y="493"/>
                  </a:lnTo>
                  <a:lnTo>
                    <a:pt x="7" y="483"/>
                  </a:lnTo>
                  <a:lnTo>
                    <a:pt x="7" y="474"/>
                  </a:lnTo>
                  <a:lnTo>
                    <a:pt x="7" y="468"/>
                  </a:lnTo>
                  <a:lnTo>
                    <a:pt x="8" y="464"/>
                  </a:lnTo>
                  <a:lnTo>
                    <a:pt x="8" y="461"/>
                  </a:lnTo>
                  <a:lnTo>
                    <a:pt x="8" y="458"/>
                  </a:lnTo>
                  <a:lnTo>
                    <a:pt x="8" y="458"/>
                  </a:lnTo>
                  <a:lnTo>
                    <a:pt x="8" y="459"/>
                  </a:lnTo>
                  <a:lnTo>
                    <a:pt x="8" y="461"/>
                  </a:lnTo>
                  <a:lnTo>
                    <a:pt x="8" y="464"/>
                  </a:lnTo>
                  <a:lnTo>
                    <a:pt x="8" y="467"/>
                  </a:lnTo>
                  <a:lnTo>
                    <a:pt x="8" y="472"/>
                  </a:lnTo>
                  <a:lnTo>
                    <a:pt x="8" y="477"/>
                  </a:lnTo>
                  <a:lnTo>
                    <a:pt x="9" y="483"/>
                  </a:lnTo>
                  <a:lnTo>
                    <a:pt x="9" y="489"/>
                  </a:lnTo>
                  <a:lnTo>
                    <a:pt x="9" y="497"/>
                  </a:lnTo>
                  <a:lnTo>
                    <a:pt x="9" y="505"/>
                  </a:lnTo>
                  <a:lnTo>
                    <a:pt x="9" y="514"/>
                  </a:lnTo>
                  <a:lnTo>
                    <a:pt x="9" y="523"/>
                  </a:lnTo>
                  <a:lnTo>
                    <a:pt x="9" y="532"/>
                  </a:lnTo>
                  <a:lnTo>
                    <a:pt x="9" y="542"/>
                  </a:lnTo>
                  <a:lnTo>
                    <a:pt x="9" y="552"/>
                  </a:lnTo>
                  <a:lnTo>
                    <a:pt x="10" y="563"/>
                  </a:lnTo>
                  <a:lnTo>
                    <a:pt x="10" y="574"/>
                  </a:lnTo>
                  <a:lnTo>
                    <a:pt x="10" y="586"/>
                  </a:lnTo>
                  <a:lnTo>
                    <a:pt x="10" y="597"/>
                  </a:lnTo>
                  <a:lnTo>
                    <a:pt x="10" y="609"/>
                  </a:lnTo>
                  <a:lnTo>
                    <a:pt x="10" y="623"/>
                  </a:lnTo>
                  <a:lnTo>
                    <a:pt x="10" y="635"/>
                  </a:lnTo>
                  <a:lnTo>
                    <a:pt x="10" y="648"/>
                  </a:lnTo>
                  <a:lnTo>
                    <a:pt x="10" y="662"/>
                  </a:lnTo>
                  <a:lnTo>
                    <a:pt x="11" y="675"/>
                  </a:lnTo>
                  <a:lnTo>
                    <a:pt x="11" y="689"/>
                  </a:lnTo>
                  <a:lnTo>
                    <a:pt x="11" y="704"/>
                  </a:lnTo>
                  <a:lnTo>
                    <a:pt x="11" y="718"/>
                  </a:lnTo>
                  <a:lnTo>
                    <a:pt x="11" y="733"/>
                  </a:lnTo>
                  <a:lnTo>
                    <a:pt x="11" y="748"/>
                  </a:lnTo>
                  <a:lnTo>
                    <a:pt x="11" y="763"/>
                  </a:lnTo>
                  <a:lnTo>
                    <a:pt x="11" y="778"/>
                  </a:lnTo>
                  <a:lnTo>
                    <a:pt x="11" y="794"/>
                  </a:lnTo>
                  <a:lnTo>
                    <a:pt x="11" y="809"/>
                  </a:lnTo>
                  <a:lnTo>
                    <a:pt x="12" y="825"/>
                  </a:lnTo>
                  <a:lnTo>
                    <a:pt x="12" y="841"/>
                  </a:lnTo>
                  <a:lnTo>
                    <a:pt x="12" y="857"/>
                  </a:lnTo>
                  <a:lnTo>
                    <a:pt x="12" y="874"/>
                  </a:lnTo>
                  <a:lnTo>
                    <a:pt x="12" y="890"/>
                  </a:lnTo>
                  <a:lnTo>
                    <a:pt x="12" y="907"/>
                  </a:lnTo>
                  <a:lnTo>
                    <a:pt x="12" y="924"/>
                  </a:lnTo>
                  <a:lnTo>
                    <a:pt x="12" y="941"/>
                  </a:lnTo>
                  <a:lnTo>
                    <a:pt x="12" y="958"/>
                  </a:lnTo>
                  <a:lnTo>
                    <a:pt x="13" y="976"/>
                  </a:lnTo>
                  <a:lnTo>
                    <a:pt x="13" y="992"/>
                  </a:lnTo>
                  <a:lnTo>
                    <a:pt x="13" y="1010"/>
                  </a:lnTo>
                  <a:lnTo>
                    <a:pt x="13" y="1028"/>
                  </a:lnTo>
                  <a:lnTo>
                    <a:pt x="13" y="1046"/>
                  </a:lnTo>
                  <a:lnTo>
                    <a:pt x="13" y="1063"/>
                  </a:lnTo>
                  <a:lnTo>
                    <a:pt x="13" y="1081"/>
                  </a:lnTo>
                  <a:lnTo>
                    <a:pt x="13" y="1100"/>
                  </a:lnTo>
                  <a:lnTo>
                    <a:pt x="13" y="1118"/>
                  </a:lnTo>
                  <a:lnTo>
                    <a:pt x="14" y="1137"/>
                  </a:lnTo>
                  <a:lnTo>
                    <a:pt x="14" y="1154"/>
                  </a:lnTo>
                  <a:lnTo>
                    <a:pt x="14" y="1173"/>
                  </a:lnTo>
                  <a:lnTo>
                    <a:pt x="14" y="1192"/>
                  </a:lnTo>
                  <a:lnTo>
                    <a:pt x="14" y="1211"/>
                  </a:lnTo>
                  <a:lnTo>
                    <a:pt x="14" y="1230"/>
                  </a:lnTo>
                  <a:lnTo>
                    <a:pt x="14" y="1249"/>
                  </a:lnTo>
                  <a:lnTo>
                    <a:pt x="14" y="1268"/>
                  </a:lnTo>
                  <a:lnTo>
                    <a:pt x="14" y="1287"/>
                  </a:lnTo>
                  <a:lnTo>
                    <a:pt x="14" y="1305"/>
                  </a:lnTo>
                  <a:lnTo>
                    <a:pt x="15" y="1325"/>
                  </a:lnTo>
                  <a:lnTo>
                    <a:pt x="15" y="1344"/>
                  </a:lnTo>
                  <a:lnTo>
                    <a:pt x="15" y="1363"/>
                  </a:lnTo>
                  <a:lnTo>
                    <a:pt x="15" y="1383"/>
                  </a:lnTo>
                  <a:lnTo>
                    <a:pt x="15" y="1403"/>
                  </a:lnTo>
                  <a:lnTo>
                    <a:pt x="15" y="1422"/>
                  </a:lnTo>
                  <a:lnTo>
                    <a:pt x="15" y="1442"/>
                  </a:lnTo>
                  <a:lnTo>
                    <a:pt x="15" y="1462"/>
                  </a:lnTo>
                  <a:lnTo>
                    <a:pt x="15" y="1482"/>
                  </a:lnTo>
                  <a:lnTo>
                    <a:pt x="17" y="1502"/>
                  </a:lnTo>
                  <a:lnTo>
                    <a:pt x="17" y="1522"/>
                  </a:lnTo>
                  <a:lnTo>
                    <a:pt x="17" y="1542"/>
                  </a:lnTo>
                  <a:lnTo>
                    <a:pt x="17" y="1562"/>
                  </a:lnTo>
                  <a:lnTo>
                    <a:pt x="17" y="1582"/>
                  </a:lnTo>
                  <a:lnTo>
                    <a:pt x="17" y="1602"/>
                  </a:lnTo>
                  <a:lnTo>
                    <a:pt x="17" y="1622"/>
                  </a:lnTo>
                  <a:lnTo>
                    <a:pt x="17" y="1643"/>
                  </a:lnTo>
                  <a:lnTo>
                    <a:pt x="17" y="1663"/>
                  </a:lnTo>
                  <a:lnTo>
                    <a:pt x="18" y="1683"/>
                  </a:lnTo>
                  <a:lnTo>
                    <a:pt x="18" y="1704"/>
                  </a:lnTo>
                  <a:lnTo>
                    <a:pt x="18" y="1724"/>
                  </a:lnTo>
                  <a:lnTo>
                    <a:pt x="18" y="1745"/>
                  </a:lnTo>
                  <a:lnTo>
                    <a:pt x="18" y="1765"/>
                  </a:lnTo>
                  <a:lnTo>
                    <a:pt x="18" y="1786"/>
                  </a:lnTo>
                  <a:lnTo>
                    <a:pt x="18" y="1807"/>
                  </a:lnTo>
                  <a:lnTo>
                    <a:pt x="18" y="1827"/>
                  </a:lnTo>
                  <a:lnTo>
                    <a:pt x="18" y="1848"/>
                  </a:lnTo>
                  <a:lnTo>
                    <a:pt x="18" y="1869"/>
                  </a:lnTo>
                  <a:lnTo>
                    <a:pt x="19" y="1890"/>
                  </a:lnTo>
                  <a:lnTo>
                    <a:pt x="19" y="1912"/>
                  </a:lnTo>
                  <a:lnTo>
                    <a:pt x="19" y="1933"/>
                  </a:lnTo>
                  <a:lnTo>
                    <a:pt x="19" y="1954"/>
                  </a:lnTo>
                  <a:lnTo>
                    <a:pt x="19" y="1975"/>
                  </a:lnTo>
                  <a:lnTo>
                    <a:pt x="19" y="1996"/>
                  </a:lnTo>
                  <a:lnTo>
                    <a:pt x="19" y="2017"/>
                  </a:lnTo>
                  <a:lnTo>
                    <a:pt x="19" y="2038"/>
                  </a:lnTo>
                  <a:lnTo>
                    <a:pt x="19" y="2059"/>
                  </a:lnTo>
                  <a:lnTo>
                    <a:pt x="20" y="2080"/>
                  </a:lnTo>
                  <a:lnTo>
                    <a:pt x="20" y="2101"/>
                  </a:lnTo>
                  <a:lnTo>
                    <a:pt x="20" y="2124"/>
                  </a:lnTo>
                  <a:lnTo>
                    <a:pt x="20" y="2145"/>
                  </a:lnTo>
                  <a:lnTo>
                    <a:pt x="20" y="2166"/>
                  </a:lnTo>
                  <a:lnTo>
                    <a:pt x="20" y="1656"/>
                  </a:lnTo>
                  <a:lnTo>
                    <a:pt x="20" y="1406"/>
                  </a:lnTo>
                  <a:lnTo>
                    <a:pt x="20" y="1244"/>
                  </a:lnTo>
                  <a:lnTo>
                    <a:pt x="20" y="1128"/>
                  </a:lnTo>
                  <a:lnTo>
                    <a:pt x="21" y="1040"/>
                  </a:lnTo>
                  <a:lnTo>
                    <a:pt x="21" y="970"/>
                  </a:lnTo>
                  <a:lnTo>
                    <a:pt x="21" y="914"/>
                  </a:lnTo>
                  <a:lnTo>
                    <a:pt x="21" y="867"/>
                  </a:lnTo>
                  <a:lnTo>
                    <a:pt x="21" y="829"/>
                  </a:lnTo>
                  <a:lnTo>
                    <a:pt x="21" y="797"/>
                  </a:lnTo>
                  <a:lnTo>
                    <a:pt x="21" y="770"/>
                  </a:lnTo>
                  <a:lnTo>
                    <a:pt x="21" y="748"/>
                  </a:lnTo>
                  <a:lnTo>
                    <a:pt x="21" y="729"/>
                  </a:lnTo>
                  <a:lnTo>
                    <a:pt x="21" y="714"/>
                  </a:lnTo>
                  <a:lnTo>
                    <a:pt x="22" y="700"/>
                  </a:lnTo>
                  <a:lnTo>
                    <a:pt x="22" y="690"/>
                  </a:lnTo>
                  <a:lnTo>
                    <a:pt x="22" y="683"/>
                  </a:lnTo>
                  <a:lnTo>
                    <a:pt x="22" y="676"/>
                  </a:lnTo>
                  <a:lnTo>
                    <a:pt x="22" y="672"/>
                  </a:lnTo>
                  <a:lnTo>
                    <a:pt x="22" y="668"/>
                  </a:lnTo>
                  <a:lnTo>
                    <a:pt x="22" y="666"/>
                  </a:lnTo>
                  <a:lnTo>
                    <a:pt x="22" y="666"/>
                  </a:lnTo>
                  <a:lnTo>
                    <a:pt x="22" y="667"/>
                  </a:lnTo>
                  <a:lnTo>
                    <a:pt x="23" y="668"/>
                  </a:lnTo>
                  <a:lnTo>
                    <a:pt x="23" y="672"/>
                  </a:lnTo>
                  <a:lnTo>
                    <a:pt x="23" y="675"/>
                  </a:lnTo>
                  <a:lnTo>
                    <a:pt x="23" y="679"/>
                  </a:lnTo>
                  <a:lnTo>
                    <a:pt x="23" y="685"/>
                  </a:lnTo>
                  <a:lnTo>
                    <a:pt x="23" y="690"/>
                  </a:lnTo>
                  <a:lnTo>
                    <a:pt x="23" y="697"/>
                  </a:lnTo>
                  <a:lnTo>
                    <a:pt x="23" y="705"/>
                  </a:lnTo>
                  <a:lnTo>
                    <a:pt x="23" y="713"/>
                  </a:lnTo>
                  <a:lnTo>
                    <a:pt x="23" y="720"/>
                  </a:lnTo>
                  <a:lnTo>
                    <a:pt x="24" y="729"/>
                  </a:lnTo>
                  <a:lnTo>
                    <a:pt x="24" y="739"/>
                  </a:lnTo>
                  <a:lnTo>
                    <a:pt x="24" y="749"/>
                  </a:lnTo>
                  <a:lnTo>
                    <a:pt x="24" y="687"/>
                  </a:lnTo>
                  <a:lnTo>
                    <a:pt x="24" y="636"/>
                  </a:lnTo>
                  <a:lnTo>
                    <a:pt x="24" y="594"/>
                  </a:lnTo>
                  <a:lnTo>
                    <a:pt x="24" y="559"/>
                  </a:lnTo>
                  <a:lnTo>
                    <a:pt x="24" y="529"/>
                  </a:lnTo>
                  <a:lnTo>
                    <a:pt x="24" y="505"/>
                  </a:lnTo>
                  <a:lnTo>
                    <a:pt x="25" y="485"/>
                  </a:lnTo>
                  <a:lnTo>
                    <a:pt x="25" y="468"/>
                  </a:lnTo>
                  <a:lnTo>
                    <a:pt x="25" y="454"/>
                  </a:lnTo>
                  <a:lnTo>
                    <a:pt x="25" y="443"/>
                  </a:lnTo>
                  <a:lnTo>
                    <a:pt x="25" y="434"/>
                  </a:lnTo>
                  <a:lnTo>
                    <a:pt x="25" y="426"/>
                  </a:lnTo>
                  <a:lnTo>
                    <a:pt x="25" y="421"/>
                  </a:lnTo>
                  <a:lnTo>
                    <a:pt x="25" y="417"/>
                  </a:lnTo>
                  <a:lnTo>
                    <a:pt x="25" y="415"/>
                  </a:lnTo>
                  <a:lnTo>
                    <a:pt x="27" y="414"/>
                  </a:lnTo>
                  <a:lnTo>
                    <a:pt x="27" y="414"/>
                  </a:lnTo>
                  <a:lnTo>
                    <a:pt x="27" y="415"/>
                  </a:lnTo>
                  <a:lnTo>
                    <a:pt x="27" y="417"/>
                  </a:lnTo>
                  <a:lnTo>
                    <a:pt x="27" y="421"/>
                  </a:lnTo>
                  <a:lnTo>
                    <a:pt x="27" y="425"/>
                  </a:lnTo>
                  <a:lnTo>
                    <a:pt x="27" y="430"/>
                  </a:lnTo>
                  <a:lnTo>
                    <a:pt x="27" y="435"/>
                  </a:lnTo>
                  <a:lnTo>
                    <a:pt x="27" y="442"/>
                  </a:lnTo>
                  <a:lnTo>
                    <a:pt x="27" y="448"/>
                  </a:lnTo>
                  <a:lnTo>
                    <a:pt x="28" y="456"/>
                  </a:lnTo>
                  <a:lnTo>
                    <a:pt x="28" y="464"/>
                  </a:lnTo>
                  <a:lnTo>
                    <a:pt x="28" y="473"/>
                  </a:lnTo>
                  <a:lnTo>
                    <a:pt x="28" y="482"/>
                  </a:lnTo>
                  <a:lnTo>
                    <a:pt x="28" y="492"/>
                  </a:lnTo>
                  <a:lnTo>
                    <a:pt x="28" y="502"/>
                  </a:lnTo>
                  <a:lnTo>
                    <a:pt x="28" y="513"/>
                  </a:lnTo>
                  <a:lnTo>
                    <a:pt x="28" y="524"/>
                  </a:lnTo>
                  <a:lnTo>
                    <a:pt x="28" y="535"/>
                  </a:lnTo>
                  <a:lnTo>
                    <a:pt x="29" y="546"/>
                  </a:lnTo>
                  <a:lnTo>
                    <a:pt x="29" y="558"/>
                  </a:lnTo>
                  <a:lnTo>
                    <a:pt x="29" y="570"/>
                  </a:lnTo>
                  <a:lnTo>
                    <a:pt x="29" y="584"/>
                  </a:lnTo>
                  <a:lnTo>
                    <a:pt x="29" y="596"/>
                  </a:lnTo>
                  <a:lnTo>
                    <a:pt x="29" y="609"/>
                  </a:lnTo>
                  <a:lnTo>
                    <a:pt x="29" y="624"/>
                  </a:lnTo>
                  <a:lnTo>
                    <a:pt x="29" y="637"/>
                  </a:lnTo>
                  <a:lnTo>
                    <a:pt x="29" y="652"/>
                  </a:lnTo>
                  <a:lnTo>
                    <a:pt x="30" y="666"/>
                  </a:lnTo>
                  <a:lnTo>
                    <a:pt x="30" y="680"/>
                  </a:lnTo>
                  <a:lnTo>
                    <a:pt x="30" y="695"/>
                  </a:lnTo>
                  <a:lnTo>
                    <a:pt x="30" y="710"/>
                  </a:lnTo>
                  <a:lnTo>
                    <a:pt x="30" y="725"/>
                  </a:lnTo>
                  <a:lnTo>
                    <a:pt x="30" y="740"/>
                  </a:lnTo>
                  <a:lnTo>
                    <a:pt x="30" y="756"/>
                  </a:lnTo>
                  <a:lnTo>
                    <a:pt x="30" y="773"/>
                  </a:lnTo>
                  <a:lnTo>
                    <a:pt x="30" y="788"/>
                  </a:lnTo>
                  <a:lnTo>
                    <a:pt x="30" y="804"/>
                  </a:lnTo>
                  <a:lnTo>
                    <a:pt x="31" y="820"/>
                  </a:lnTo>
                  <a:lnTo>
                    <a:pt x="31" y="837"/>
                  </a:lnTo>
                  <a:lnTo>
                    <a:pt x="31" y="854"/>
                  </a:lnTo>
                  <a:lnTo>
                    <a:pt x="31" y="870"/>
                  </a:lnTo>
                  <a:lnTo>
                    <a:pt x="31" y="887"/>
                  </a:lnTo>
                  <a:lnTo>
                    <a:pt x="31" y="905"/>
                  </a:lnTo>
                  <a:lnTo>
                    <a:pt x="31" y="921"/>
                  </a:lnTo>
                  <a:lnTo>
                    <a:pt x="31" y="939"/>
                  </a:lnTo>
                  <a:lnTo>
                    <a:pt x="31" y="957"/>
                  </a:lnTo>
                  <a:lnTo>
                    <a:pt x="32" y="973"/>
                  </a:lnTo>
                  <a:lnTo>
                    <a:pt x="32" y="991"/>
                  </a:lnTo>
                  <a:lnTo>
                    <a:pt x="32" y="1009"/>
                  </a:lnTo>
                  <a:lnTo>
                    <a:pt x="32" y="917"/>
                  </a:lnTo>
                  <a:lnTo>
                    <a:pt x="32" y="845"/>
                  </a:lnTo>
                  <a:lnTo>
                    <a:pt x="32" y="786"/>
                  </a:lnTo>
                  <a:lnTo>
                    <a:pt x="32" y="738"/>
                  </a:lnTo>
                  <a:lnTo>
                    <a:pt x="32" y="698"/>
                  </a:lnTo>
                  <a:lnTo>
                    <a:pt x="32" y="665"/>
                  </a:lnTo>
                  <a:lnTo>
                    <a:pt x="33" y="638"/>
                  </a:lnTo>
                  <a:lnTo>
                    <a:pt x="33" y="615"/>
                  </a:lnTo>
                  <a:lnTo>
                    <a:pt x="33" y="595"/>
                  </a:lnTo>
                  <a:lnTo>
                    <a:pt x="33" y="579"/>
                  </a:lnTo>
                  <a:lnTo>
                    <a:pt x="33" y="566"/>
                  </a:lnTo>
                  <a:lnTo>
                    <a:pt x="33" y="555"/>
                  </a:lnTo>
                  <a:lnTo>
                    <a:pt x="33" y="547"/>
                  </a:lnTo>
                  <a:lnTo>
                    <a:pt x="33" y="541"/>
                  </a:lnTo>
                  <a:lnTo>
                    <a:pt x="33" y="535"/>
                  </a:lnTo>
                  <a:lnTo>
                    <a:pt x="33" y="532"/>
                  </a:lnTo>
                  <a:lnTo>
                    <a:pt x="34" y="529"/>
                  </a:lnTo>
                  <a:lnTo>
                    <a:pt x="34" y="529"/>
                  </a:lnTo>
                  <a:lnTo>
                    <a:pt x="34" y="529"/>
                  </a:lnTo>
                  <a:lnTo>
                    <a:pt x="34" y="532"/>
                  </a:lnTo>
                  <a:lnTo>
                    <a:pt x="34" y="534"/>
                  </a:lnTo>
                  <a:lnTo>
                    <a:pt x="34" y="537"/>
                  </a:lnTo>
                  <a:lnTo>
                    <a:pt x="34" y="542"/>
                  </a:lnTo>
                  <a:lnTo>
                    <a:pt x="34" y="547"/>
                  </a:lnTo>
                  <a:lnTo>
                    <a:pt x="34" y="553"/>
                  </a:lnTo>
                  <a:lnTo>
                    <a:pt x="35" y="559"/>
                  </a:lnTo>
                  <a:lnTo>
                    <a:pt x="35" y="566"/>
                  </a:lnTo>
                  <a:lnTo>
                    <a:pt x="35" y="574"/>
                  </a:lnTo>
                  <a:lnTo>
                    <a:pt x="35" y="583"/>
                  </a:lnTo>
                  <a:lnTo>
                    <a:pt x="35" y="592"/>
                  </a:lnTo>
                  <a:lnTo>
                    <a:pt x="35" y="600"/>
                  </a:lnTo>
                  <a:lnTo>
                    <a:pt x="35" y="610"/>
                  </a:lnTo>
                  <a:lnTo>
                    <a:pt x="35" y="620"/>
                  </a:lnTo>
                  <a:lnTo>
                    <a:pt x="35" y="632"/>
                  </a:lnTo>
                  <a:lnTo>
                    <a:pt x="36" y="643"/>
                  </a:lnTo>
                  <a:lnTo>
                    <a:pt x="36" y="654"/>
                  </a:lnTo>
                  <a:lnTo>
                    <a:pt x="36" y="666"/>
                  </a:lnTo>
                  <a:lnTo>
                    <a:pt x="36" y="614"/>
                  </a:lnTo>
                  <a:lnTo>
                    <a:pt x="36" y="572"/>
                  </a:lnTo>
                  <a:lnTo>
                    <a:pt x="36" y="536"/>
                  </a:lnTo>
                  <a:lnTo>
                    <a:pt x="36" y="506"/>
                  </a:lnTo>
                  <a:lnTo>
                    <a:pt x="36" y="482"/>
                  </a:lnTo>
                  <a:lnTo>
                    <a:pt x="36" y="461"/>
                  </a:lnTo>
                  <a:lnTo>
                    <a:pt x="36" y="444"/>
                  </a:lnTo>
                  <a:lnTo>
                    <a:pt x="38" y="430"/>
                  </a:lnTo>
                  <a:lnTo>
                    <a:pt x="38" y="417"/>
                  </a:lnTo>
                  <a:lnTo>
                    <a:pt x="38" y="408"/>
                  </a:lnTo>
                  <a:lnTo>
                    <a:pt x="38" y="401"/>
                  </a:lnTo>
                  <a:lnTo>
                    <a:pt x="38" y="395"/>
                  </a:lnTo>
                  <a:lnTo>
                    <a:pt x="38" y="392"/>
                  </a:lnTo>
                  <a:lnTo>
                    <a:pt x="38" y="388"/>
                  </a:lnTo>
                  <a:lnTo>
                    <a:pt x="38" y="387"/>
                  </a:lnTo>
                  <a:lnTo>
                    <a:pt x="38" y="388"/>
                  </a:lnTo>
                  <a:lnTo>
                    <a:pt x="39" y="390"/>
                  </a:lnTo>
                  <a:lnTo>
                    <a:pt x="39" y="392"/>
                  </a:lnTo>
                  <a:lnTo>
                    <a:pt x="39" y="394"/>
                  </a:lnTo>
                  <a:lnTo>
                    <a:pt x="39" y="398"/>
                  </a:lnTo>
                  <a:lnTo>
                    <a:pt x="39" y="403"/>
                  </a:lnTo>
                  <a:lnTo>
                    <a:pt x="39" y="408"/>
                  </a:lnTo>
                  <a:lnTo>
                    <a:pt x="39" y="415"/>
                  </a:lnTo>
                  <a:lnTo>
                    <a:pt x="39" y="422"/>
                  </a:lnTo>
                  <a:lnTo>
                    <a:pt x="39" y="430"/>
                  </a:lnTo>
                  <a:lnTo>
                    <a:pt x="40" y="437"/>
                  </a:lnTo>
                  <a:lnTo>
                    <a:pt x="40" y="446"/>
                  </a:lnTo>
                  <a:lnTo>
                    <a:pt x="40" y="455"/>
                  </a:lnTo>
                  <a:lnTo>
                    <a:pt x="40" y="465"/>
                  </a:lnTo>
                  <a:lnTo>
                    <a:pt x="40" y="475"/>
                  </a:lnTo>
                  <a:lnTo>
                    <a:pt x="40" y="486"/>
                  </a:lnTo>
                  <a:lnTo>
                    <a:pt x="40" y="496"/>
                  </a:lnTo>
                  <a:lnTo>
                    <a:pt x="40" y="508"/>
                  </a:lnTo>
                  <a:lnTo>
                    <a:pt x="40" y="519"/>
                  </a:lnTo>
                  <a:lnTo>
                    <a:pt x="40" y="532"/>
                  </a:lnTo>
                  <a:lnTo>
                    <a:pt x="41" y="544"/>
                  </a:lnTo>
                  <a:lnTo>
                    <a:pt x="41" y="556"/>
                  </a:lnTo>
                  <a:lnTo>
                    <a:pt x="41" y="569"/>
                  </a:lnTo>
                  <a:lnTo>
                    <a:pt x="41" y="583"/>
                  </a:lnTo>
                  <a:lnTo>
                    <a:pt x="41" y="596"/>
                  </a:lnTo>
                  <a:lnTo>
                    <a:pt x="41" y="610"/>
                  </a:lnTo>
                  <a:lnTo>
                    <a:pt x="41" y="624"/>
                  </a:lnTo>
                  <a:lnTo>
                    <a:pt x="41" y="638"/>
                  </a:lnTo>
                  <a:lnTo>
                    <a:pt x="41" y="592"/>
                  </a:lnTo>
                  <a:lnTo>
                    <a:pt x="42" y="553"/>
                  </a:lnTo>
                  <a:lnTo>
                    <a:pt x="42" y="521"/>
                  </a:lnTo>
                  <a:lnTo>
                    <a:pt x="42" y="494"/>
                  </a:lnTo>
                  <a:lnTo>
                    <a:pt x="42" y="471"/>
                  </a:lnTo>
                  <a:lnTo>
                    <a:pt x="42" y="452"/>
                  </a:lnTo>
                  <a:lnTo>
                    <a:pt x="42" y="436"/>
                  </a:lnTo>
                  <a:lnTo>
                    <a:pt x="42" y="424"/>
                  </a:lnTo>
                  <a:lnTo>
                    <a:pt x="42" y="413"/>
                  </a:lnTo>
                  <a:lnTo>
                    <a:pt x="42" y="405"/>
                  </a:lnTo>
                  <a:lnTo>
                    <a:pt x="43" y="398"/>
                  </a:lnTo>
                  <a:lnTo>
                    <a:pt x="43" y="394"/>
                  </a:lnTo>
                  <a:lnTo>
                    <a:pt x="43" y="391"/>
                  </a:lnTo>
                  <a:lnTo>
                    <a:pt x="43" y="388"/>
                  </a:lnTo>
                  <a:lnTo>
                    <a:pt x="43" y="388"/>
                  </a:lnTo>
                  <a:lnTo>
                    <a:pt x="43" y="388"/>
                  </a:lnTo>
                  <a:lnTo>
                    <a:pt x="43" y="391"/>
                  </a:lnTo>
                  <a:lnTo>
                    <a:pt x="43" y="393"/>
                  </a:lnTo>
                  <a:lnTo>
                    <a:pt x="43" y="396"/>
                  </a:lnTo>
                  <a:lnTo>
                    <a:pt x="43" y="401"/>
                  </a:lnTo>
                  <a:lnTo>
                    <a:pt x="44" y="406"/>
                  </a:lnTo>
                  <a:lnTo>
                    <a:pt x="44" y="412"/>
                  </a:lnTo>
                  <a:lnTo>
                    <a:pt x="44" y="418"/>
                  </a:lnTo>
                  <a:lnTo>
                    <a:pt x="44" y="426"/>
                  </a:lnTo>
                  <a:lnTo>
                    <a:pt x="44" y="434"/>
                  </a:lnTo>
                  <a:lnTo>
                    <a:pt x="44" y="442"/>
                  </a:lnTo>
                  <a:lnTo>
                    <a:pt x="44" y="451"/>
                  </a:lnTo>
                  <a:lnTo>
                    <a:pt x="44" y="461"/>
                  </a:lnTo>
                  <a:lnTo>
                    <a:pt x="44" y="471"/>
                  </a:lnTo>
                  <a:lnTo>
                    <a:pt x="45" y="481"/>
                  </a:lnTo>
                  <a:lnTo>
                    <a:pt x="45" y="492"/>
                  </a:lnTo>
                  <a:lnTo>
                    <a:pt x="45" y="503"/>
                  </a:lnTo>
                  <a:lnTo>
                    <a:pt x="45" y="514"/>
                  </a:lnTo>
                  <a:lnTo>
                    <a:pt x="45" y="526"/>
                  </a:lnTo>
                  <a:lnTo>
                    <a:pt x="45" y="538"/>
                  </a:lnTo>
                  <a:lnTo>
                    <a:pt x="45" y="551"/>
                  </a:lnTo>
                  <a:lnTo>
                    <a:pt x="45" y="564"/>
                  </a:lnTo>
                  <a:lnTo>
                    <a:pt x="45" y="576"/>
                  </a:lnTo>
                  <a:lnTo>
                    <a:pt x="46" y="589"/>
                  </a:lnTo>
                  <a:lnTo>
                    <a:pt x="46" y="604"/>
                  </a:lnTo>
                  <a:lnTo>
                    <a:pt x="46" y="617"/>
                  </a:lnTo>
                  <a:lnTo>
                    <a:pt x="46" y="632"/>
                  </a:lnTo>
                  <a:lnTo>
                    <a:pt x="46" y="646"/>
                  </a:lnTo>
                  <a:lnTo>
                    <a:pt x="46" y="660"/>
                  </a:lnTo>
                  <a:lnTo>
                    <a:pt x="46" y="676"/>
                  </a:lnTo>
                  <a:lnTo>
                    <a:pt x="46" y="690"/>
                  </a:lnTo>
                  <a:lnTo>
                    <a:pt x="46" y="706"/>
                  </a:lnTo>
                  <a:lnTo>
                    <a:pt x="46" y="721"/>
                  </a:lnTo>
                  <a:lnTo>
                    <a:pt x="48" y="737"/>
                  </a:lnTo>
                  <a:lnTo>
                    <a:pt x="48" y="754"/>
                  </a:lnTo>
                  <a:lnTo>
                    <a:pt x="48" y="695"/>
                  </a:lnTo>
                  <a:lnTo>
                    <a:pt x="48" y="648"/>
                  </a:lnTo>
                  <a:lnTo>
                    <a:pt x="48" y="609"/>
                  </a:lnTo>
                  <a:lnTo>
                    <a:pt x="48" y="576"/>
                  </a:lnTo>
                  <a:lnTo>
                    <a:pt x="48" y="549"/>
                  </a:lnTo>
                  <a:lnTo>
                    <a:pt x="48" y="526"/>
                  </a:lnTo>
                  <a:lnTo>
                    <a:pt x="48" y="507"/>
                  </a:lnTo>
                  <a:lnTo>
                    <a:pt x="49" y="491"/>
                  </a:lnTo>
                  <a:lnTo>
                    <a:pt x="49" y="478"/>
                  </a:lnTo>
                  <a:lnTo>
                    <a:pt x="49" y="467"/>
                  </a:lnTo>
                  <a:lnTo>
                    <a:pt x="49" y="458"/>
                  </a:lnTo>
                  <a:lnTo>
                    <a:pt x="49" y="453"/>
                  </a:lnTo>
                  <a:lnTo>
                    <a:pt x="49" y="447"/>
                  </a:lnTo>
                  <a:lnTo>
                    <a:pt x="49" y="444"/>
                  </a:lnTo>
                  <a:lnTo>
                    <a:pt x="49" y="443"/>
                  </a:lnTo>
                  <a:lnTo>
                    <a:pt x="49" y="442"/>
                  </a:lnTo>
                  <a:lnTo>
                    <a:pt x="50" y="443"/>
                  </a:lnTo>
                  <a:lnTo>
                    <a:pt x="50" y="444"/>
                  </a:lnTo>
                  <a:lnTo>
                    <a:pt x="50" y="447"/>
                  </a:lnTo>
                  <a:lnTo>
                    <a:pt x="50" y="451"/>
                  </a:lnTo>
                  <a:lnTo>
                    <a:pt x="50" y="455"/>
                  </a:lnTo>
                  <a:lnTo>
                    <a:pt x="50" y="459"/>
                  </a:lnTo>
                  <a:lnTo>
                    <a:pt x="50" y="466"/>
                  </a:lnTo>
                  <a:lnTo>
                    <a:pt x="50" y="473"/>
                  </a:lnTo>
                  <a:lnTo>
                    <a:pt x="50" y="479"/>
                  </a:lnTo>
                  <a:lnTo>
                    <a:pt x="50" y="487"/>
                  </a:lnTo>
                  <a:lnTo>
                    <a:pt x="51" y="496"/>
                  </a:lnTo>
                  <a:lnTo>
                    <a:pt x="51" y="505"/>
                  </a:lnTo>
                  <a:lnTo>
                    <a:pt x="51" y="514"/>
                  </a:lnTo>
                  <a:lnTo>
                    <a:pt x="51" y="524"/>
                  </a:lnTo>
                  <a:lnTo>
                    <a:pt x="51" y="534"/>
                  </a:lnTo>
                  <a:lnTo>
                    <a:pt x="51" y="545"/>
                  </a:lnTo>
                  <a:lnTo>
                    <a:pt x="51" y="556"/>
                  </a:lnTo>
                  <a:lnTo>
                    <a:pt x="51" y="567"/>
                  </a:lnTo>
                  <a:lnTo>
                    <a:pt x="51" y="579"/>
                  </a:lnTo>
                  <a:lnTo>
                    <a:pt x="52" y="592"/>
                  </a:lnTo>
                  <a:lnTo>
                    <a:pt x="52" y="604"/>
                  </a:lnTo>
                  <a:lnTo>
                    <a:pt x="52" y="617"/>
                  </a:lnTo>
                  <a:lnTo>
                    <a:pt x="52" y="629"/>
                  </a:lnTo>
                  <a:lnTo>
                    <a:pt x="52" y="643"/>
                  </a:lnTo>
                  <a:lnTo>
                    <a:pt x="52" y="657"/>
                  </a:lnTo>
                  <a:lnTo>
                    <a:pt x="52" y="670"/>
                  </a:lnTo>
                  <a:lnTo>
                    <a:pt x="52" y="685"/>
                  </a:lnTo>
                  <a:lnTo>
                    <a:pt x="52" y="699"/>
                  </a:lnTo>
                  <a:lnTo>
                    <a:pt x="53" y="714"/>
                  </a:lnTo>
                  <a:lnTo>
                    <a:pt x="53" y="729"/>
                  </a:lnTo>
                  <a:lnTo>
                    <a:pt x="53" y="744"/>
                  </a:lnTo>
                  <a:lnTo>
                    <a:pt x="53" y="759"/>
                  </a:lnTo>
                  <a:lnTo>
                    <a:pt x="53" y="775"/>
                  </a:lnTo>
                  <a:lnTo>
                    <a:pt x="53" y="790"/>
                  </a:lnTo>
                  <a:lnTo>
                    <a:pt x="53" y="806"/>
                  </a:lnTo>
                  <a:lnTo>
                    <a:pt x="53" y="741"/>
                  </a:lnTo>
                  <a:lnTo>
                    <a:pt x="53" y="689"/>
                  </a:lnTo>
                  <a:lnTo>
                    <a:pt x="53" y="647"/>
                  </a:lnTo>
                  <a:lnTo>
                    <a:pt x="54" y="610"/>
                  </a:lnTo>
                  <a:lnTo>
                    <a:pt x="54" y="580"/>
                  </a:lnTo>
                  <a:lnTo>
                    <a:pt x="54" y="556"/>
                  </a:lnTo>
                  <a:lnTo>
                    <a:pt x="54" y="535"/>
                  </a:lnTo>
                  <a:lnTo>
                    <a:pt x="54" y="517"/>
                  </a:lnTo>
                  <a:lnTo>
                    <a:pt x="54" y="503"/>
                  </a:lnTo>
                  <a:lnTo>
                    <a:pt x="54" y="492"/>
                  </a:lnTo>
                  <a:lnTo>
                    <a:pt x="54" y="482"/>
                  </a:lnTo>
                  <a:lnTo>
                    <a:pt x="54" y="474"/>
                  </a:lnTo>
                  <a:lnTo>
                    <a:pt x="55" y="468"/>
                  </a:lnTo>
                  <a:lnTo>
                    <a:pt x="55" y="465"/>
                  </a:lnTo>
                  <a:lnTo>
                    <a:pt x="55" y="462"/>
                  </a:lnTo>
                  <a:lnTo>
                    <a:pt x="55" y="461"/>
                  </a:lnTo>
                  <a:lnTo>
                    <a:pt x="55" y="461"/>
                  </a:lnTo>
                  <a:lnTo>
                    <a:pt x="55" y="462"/>
                  </a:lnTo>
                  <a:lnTo>
                    <a:pt x="55" y="464"/>
                  </a:lnTo>
                  <a:lnTo>
                    <a:pt x="55" y="467"/>
                  </a:lnTo>
                  <a:lnTo>
                    <a:pt x="55" y="472"/>
                  </a:lnTo>
                  <a:lnTo>
                    <a:pt x="56" y="476"/>
                  </a:lnTo>
                  <a:lnTo>
                    <a:pt x="56" y="482"/>
                  </a:lnTo>
                  <a:lnTo>
                    <a:pt x="56" y="488"/>
                  </a:lnTo>
                  <a:lnTo>
                    <a:pt x="56" y="495"/>
                  </a:lnTo>
                  <a:lnTo>
                    <a:pt x="56" y="503"/>
                  </a:lnTo>
                  <a:lnTo>
                    <a:pt x="56" y="511"/>
                  </a:lnTo>
                  <a:lnTo>
                    <a:pt x="56" y="519"/>
                  </a:lnTo>
                  <a:lnTo>
                    <a:pt x="56" y="528"/>
                  </a:lnTo>
                  <a:lnTo>
                    <a:pt x="56" y="537"/>
                  </a:lnTo>
                  <a:lnTo>
                    <a:pt x="56" y="548"/>
                  </a:lnTo>
                  <a:lnTo>
                    <a:pt x="58" y="558"/>
                  </a:lnTo>
                  <a:lnTo>
                    <a:pt x="58" y="569"/>
                  </a:lnTo>
                  <a:lnTo>
                    <a:pt x="58" y="580"/>
                  </a:lnTo>
                  <a:lnTo>
                    <a:pt x="58" y="592"/>
                  </a:lnTo>
                  <a:lnTo>
                    <a:pt x="58" y="604"/>
                  </a:lnTo>
                  <a:lnTo>
                    <a:pt x="58" y="616"/>
                  </a:lnTo>
                  <a:lnTo>
                    <a:pt x="58" y="629"/>
                  </a:lnTo>
                  <a:lnTo>
                    <a:pt x="58" y="642"/>
                  </a:lnTo>
                  <a:lnTo>
                    <a:pt x="58" y="655"/>
                  </a:lnTo>
                  <a:lnTo>
                    <a:pt x="59" y="669"/>
                  </a:lnTo>
                  <a:lnTo>
                    <a:pt x="59" y="683"/>
                  </a:lnTo>
                  <a:lnTo>
                    <a:pt x="59" y="697"/>
                  </a:lnTo>
                  <a:lnTo>
                    <a:pt x="59" y="711"/>
                  </a:lnTo>
                  <a:lnTo>
                    <a:pt x="59" y="726"/>
                  </a:lnTo>
                  <a:lnTo>
                    <a:pt x="59" y="669"/>
                  </a:lnTo>
                  <a:lnTo>
                    <a:pt x="59" y="624"/>
                  </a:lnTo>
                  <a:lnTo>
                    <a:pt x="59" y="586"/>
                  </a:lnTo>
                  <a:lnTo>
                    <a:pt x="59" y="555"/>
                  </a:lnTo>
                  <a:lnTo>
                    <a:pt x="60" y="528"/>
                  </a:lnTo>
                  <a:lnTo>
                    <a:pt x="60" y="506"/>
                  </a:lnTo>
                  <a:lnTo>
                    <a:pt x="60" y="487"/>
                  </a:lnTo>
                  <a:lnTo>
                    <a:pt x="60" y="472"/>
                  </a:lnTo>
                  <a:lnTo>
                    <a:pt x="60" y="459"/>
                  </a:lnTo>
                  <a:lnTo>
                    <a:pt x="60" y="449"/>
                  </a:lnTo>
                  <a:lnTo>
                    <a:pt x="60" y="441"/>
                  </a:lnTo>
                  <a:lnTo>
                    <a:pt x="60" y="435"/>
                  </a:lnTo>
                  <a:lnTo>
                    <a:pt x="60" y="431"/>
                  </a:lnTo>
                  <a:lnTo>
                    <a:pt x="60" y="427"/>
                  </a:lnTo>
                  <a:lnTo>
                    <a:pt x="61" y="425"/>
                  </a:lnTo>
                  <a:lnTo>
                    <a:pt x="61" y="425"/>
                  </a:lnTo>
                  <a:lnTo>
                    <a:pt x="61" y="426"/>
                  </a:lnTo>
                  <a:lnTo>
                    <a:pt x="61" y="427"/>
                  </a:lnTo>
                  <a:lnTo>
                    <a:pt x="61" y="431"/>
                  </a:lnTo>
                  <a:lnTo>
                    <a:pt x="61" y="434"/>
                  </a:lnTo>
                  <a:lnTo>
                    <a:pt x="61" y="438"/>
                  </a:lnTo>
                  <a:lnTo>
                    <a:pt x="61" y="444"/>
                  </a:lnTo>
                  <a:lnTo>
                    <a:pt x="61" y="451"/>
                  </a:lnTo>
                  <a:lnTo>
                    <a:pt x="62" y="457"/>
                  </a:lnTo>
                  <a:lnTo>
                    <a:pt x="62" y="464"/>
                  </a:lnTo>
                  <a:lnTo>
                    <a:pt x="62" y="472"/>
                  </a:lnTo>
                  <a:lnTo>
                    <a:pt x="62" y="481"/>
                  </a:lnTo>
                  <a:lnTo>
                    <a:pt x="62" y="489"/>
                  </a:lnTo>
                  <a:lnTo>
                    <a:pt x="62" y="498"/>
                  </a:lnTo>
                  <a:lnTo>
                    <a:pt x="62" y="508"/>
                  </a:lnTo>
                  <a:lnTo>
                    <a:pt x="62" y="519"/>
                  </a:lnTo>
                  <a:lnTo>
                    <a:pt x="62" y="529"/>
                  </a:lnTo>
                  <a:lnTo>
                    <a:pt x="63" y="541"/>
                  </a:lnTo>
                  <a:lnTo>
                    <a:pt x="63" y="553"/>
                  </a:lnTo>
                  <a:lnTo>
                    <a:pt x="63" y="565"/>
                  </a:lnTo>
                  <a:lnTo>
                    <a:pt x="63" y="577"/>
                  </a:lnTo>
                  <a:lnTo>
                    <a:pt x="63" y="589"/>
                  </a:lnTo>
                  <a:lnTo>
                    <a:pt x="63" y="602"/>
                  </a:lnTo>
                  <a:lnTo>
                    <a:pt x="63" y="615"/>
                  </a:lnTo>
                  <a:lnTo>
                    <a:pt x="63" y="628"/>
                  </a:lnTo>
                  <a:lnTo>
                    <a:pt x="63" y="643"/>
                  </a:lnTo>
                  <a:lnTo>
                    <a:pt x="63" y="656"/>
                  </a:lnTo>
                  <a:lnTo>
                    <a:pt x="64" y="670"/>
                  </a:lnTo>
                  <a:lnTo>
                    <a:pt x="64" y="685"/>
                  </a:lnTo>
                  <a:lnTo>
                    <a:pt x="64" y="699"/>
                  </a:lnTo>
                  <a:lnTo>
                    <a:pt x="64" y="715"/>
                  </a:lnTo>
                  <a:lnTo>
                    <a:pt x="64" y="729"/>
                  </a:lnTo>
                  <a:lnTo>
                    <a:pt x="64" y="745"/>
                  </a:lnTo>
                  <a:lnTo>
                    <a:pt x="64" y="760"/>
                  </a:lnTo>
                  <a:lnTo>
                    <a:pt x="64" y="776"/>
                  </a:lnTo>
                  <a:lnTo>
                    <a:pt x="64" y="793"/>
                  </a:lnTo>
                  <a:lnTo>
                    <a:pt x="65" y="808"/>
                  </a:lnTo>
                  <a:lnTo>
                    <a:pt x="65" y="825"/>
                  </a:lnTo>
                  <a:lnTo>
                    <a:pt x="65" y="841"/>
                  </a:lnTo>
                  <a:lnTo>
                    <a:pt x="65" y="857"/>
                  </a:lnTo>
                  <a:lnTo>
                    <a:pt x="65" y="875"/>
                  </a:lnTo>
                  <a:lnTo>
                    <a:pt x="65" y="891"/>
                  </a:lnTo>
                  <a:lnTo>
                    <a:pt x="65" y="908"/>
                  </a:lnTo>
                  <a:lnTo>
                    <a:pt x="65" y="925"/>
                  </a:lnTo>
                  <a:lnTo>
                    <a:pt x="65" y="942"/>
                  </a:lnTo>
                  <a:lnTo>
                    <a:pt x="66" y="860"/>
                  </a:lnTo>
                  <a:lnTo>
                    <a:pt x="66" y="795"/>
                  </a:lnTo>
                  <a:lnTo>
                    <a:pt x="66" y="741"/>
                  </a:lnTo>
                  <a:lnTo>
                    <a:pt x="66" y="698"/>
                  </a:lnTo>
                  <a:lnTo>
                    <a:pt x="66" y="662"/>
                  </a:lnTo>
                  <a:lnTo>
                    <a:pt x="66" y="632"/>
                  </a:lnTo>
                  <a:lnTo>
                    <a:pt x="66" y="606"/>
                  </a:lnTo>
                  <a:lnTo>
                    <a:pt x="66" y="585"/>
                  </a:lnTo>
                  <a:lnTo>
                    <a:pt x="66" y="567"/>
                  </a:lnTo>
                  <a:lnTo>
                    <a:pt x="66" y="553"/>
                  </a:lnTo>
                  <a:lnTo>
                    <a:pt x="68" y="541"/>
                  </a:lnTo>
                  <a:lnTo>
                    <a:pt x="68" y="531"/>
                  </a:lnTo>
                  <a:lnTo>
                    <a:pt x="68" y="524"/>
                  </a:lnTo>
                  <a:lnTo>
                    <a:pt x="68" y="517"/>
                  </a:lnTo>
                  <a:lnTo>
                    <a:pt x="68" y="514"/>
                  </a:lnTo>
                  <a:lnTo>
                    <a:pt x="68" y="511"/>
                  </a:lnTo>
                  <a:lnTo>
                    <a:pt x="68" y="509"/>
                  </a:lnTo>
                  <a:lnTo>
                    <a:pt x="68" y="509"/>
                  </a:lnTo>
                  <a:lnTo>
                    <a:pt x="68" y="511"/>
                  </a:lnTo>
                  <a:lnTo>
                    <a:pt x="69" y="513"/>
                  </a:lnTo>
                  <a:lnTo>
                    <a:pt x="69" y="516"/>
                  </a:lnTo>
                  <a:lnTo>
                    <a:pt x="69" y="519"/>
                  </a:lnTo>
                  <a:lnTo>
                    <a:pt x="69" y="524"/>
                  </a:lnTo>
                  <a:lnTo>
                    <a:pt x="69" y="529"/>
                  </a:lnTo>
                  <a:lnTo>
                    <a:pt x="69" y="536"/>
                  </a:lnTo>
                  <a:lnTo>
                    <a:pt x="69" y="543"/>
                  </a:lnTo>
                  <a:lnTo>
                    <a:pt x="69" y="551"/>
                  </a:lnTo>
                  <a:lnTo>
                    <a:pt x="69" y="558"/>
                  </a:lnTo>
                  <a:lnTo>
                    <a:pt x="70" y="567"/>
                  </a:lnTo>
                  <a:lnTo>
                    <a:pt x="70" y="576"/>
                  </a:lnTo>
                  <a:lnTo>
                    <a:pt x="70" y="585"/>
                  </a:lnTo>
                  <a:lnTo>
                    <a:pt x="70" y="595"/>
                  </a:lnTo>
                  <a:lnTo>
                    <a:pt x="70" y="606"/>
                  </a:lnTo>
                  <a:lnTo>
                    <a:pt x="70" y="617"/>
                  </a:lnTo>
                  <a:lnTo>
                    <a:pt x="70" y="628"/>
                  </a:lnTo>
                  <a:lnTo>
                    <a:pt x="70" y="639"/>
                  </a:lnTo>
                  <a:lnTo>
                    <a:pt x="70" y="590"/>
                  </a:lnTo>
                  <a:lnTo>
                    <a:pt x="70" y="549"/>
                  </a:lnTo>
                  <a:lnTo>
                    <a:pt x="71" y="516"/>
                  </a:lnTo>
                  <a:lnTo>
                    <a:pt x="71" y="487"/>
                  </a:lnTo>
                  <a:lnTo>
                    <a:pt x="71" y="464"/>
                  </a:lnTo>
                  <a:lnTo>
                    <a:pt x="71" y="444"/>
                  </a:lnTo>
                  <a:lnTo>
                    <a:pt x="71" y="427"/>
                  </a:lnTo>
                  <a:lnTo>
                    <a:pt x="71" y="414"/>
                  </a:lnTo>
                  <a:lnTo>
                    <a:pt x="71" y="403"/>
                  </a:lnTo>
                  <a:lnTo>
                    <a:pt x="71" y="394"/>
                  </a:lnTo>
                  <a:lnTo>
                    <a:pt x="71" y="387"/>
                  </a:lnTo>
                  <a:lnTo>
                    <a:pt x="72" y="382"/>
                  </a:lnTo>
                  <a:lnTo>
                    <a:pt x="72" y="378"/>
                  </a:lnTo>
                  <a:lnTo>
                    <a:pt x="72" y="376"/>
                  </a:lnTo>
                  <a:lnTo>
                    <a:pt x="72" y="375"/>
                  </a:lnTo>
                  <a:lnTo>
                    <a:pt x="72" y="376"/>
                  </a:lnTo>
                  <a:lnTo>
                    <a:pt x="72" y="377"/>
                  </a:lnTo>
                  <a:lnTo>
                    <a:pt x="72" y="380"/>
                  </a:lnTo>
                  <a:lnTo>
                    <a:pt x="72" y="383"/>
                  </a:lnTo>
                  <a:lnTo>
                    <a:pt x="72" y="387"/>
                  </a:lnTo>
                  <a:lnTo>
                    <a:pt x="73" y="392"/>
                  </a:lnTo>
                  <a:lnTo>
                    <a:pt x="73" y="398"/>
                  </a:lnTo>
                  <a:lnTo>
                    <a:pt x="73" y="404"/>
                  </a:lnTo>
                  <a:lnTo>
                    <a:pt x="73" y="412"/>
                  </a:lnTo>
                  <a:lnTo>
                    <a:pt x="73" y="420"/>
                  </a:lnTo>
                  <a:lnTo>
                    <a:pt x="73" y="427"/>
                  </a:lnTo>
                  <a:lnTo>
                    <a:pt x="73" y="436"/>
                  </a:lnTo>
                  <a:lnTo>
                    <a:pt x="73" y="445"/>
                  </a:lnTo>
                  <a:lnTo>
                    <a:pt x="73" y="455"/>
                  </a:lnTo>
                  <a:lnTo>
                    <a:pt x="73" y="465"/>
                  </a:lnTo>
                  <a:lnTo>
                    <a:pt x="74" y="476"/>
                  </a:lnTo>
                  <a:lnTo>
                    <a:pt x="74" y="487"/>
                  </a:lnTo>
                  <a:lnTo>
                    <a:pt x="74" y="498"/>
                  </a:lnTo>
                  <a:lnTo>
                    <a:pt x="74" y="511"/>
                  </a:lnTo>
                  <a:lnTo>
                    <a:pt x="74" y="522"/>
                  </a:lnTo>
                  <a:lnTo>
                    <a:pt x="74" y="535"/>
                  </a:lnTo>
                  <a:lnTo>
                    <a:pt x="74" y="547"/>
                  </a:lnTo>
                  <a:lnTo>
                    <a:pt x="74" y="561"/>
                  </a:lnTo>
                  <a:lnTo>
                    <a:pt x="74" y="574"/>
                  </a:lnTo>
                  <a:lnTo>
                    <a:pt x="75" y="587"/>
                  </a:lnTo>
                  <a:lnTo>
                    <a:pt x="75" y="602"/>
                  </a:lnTo>
                  <a:lnTo>
                    <a:pt x="75" y="615"/>
                  </a:lnTo>
                  <a:lnTo>
                    <a:pt x="75" y="629"/>
                  </a:lnTo>
                  <a:lnTo>
                    <a:pt x="75" y="645"/>
                  </a:lnTo>
                  <a:lnTo>
                    <a:pt x="75" y="659"/>
                  </a:lnTo>
                  <a:lnTo>
                    <a:pt x="75" y="674"/>
                  </a:lnTo>
                  <a:lnTo>
                    <a:pt x="75" y="689"/>
                  </a:lnTo>
                  <a:lnTo>
                    <a:pt x="75" y="705"/>
                  </a:lnTo>
                  <a:lnTo>
                    <a:pt x="76" y="720"/>
                  </a:lnTo>
                  <a:lnTo>
                    <a:pt x="76" y="736"/>
                  </a:lnTo>
                  <a:lnTo>
                    <a:pt x="76" y="753"/>
                  </a:lnTo>
                  <a:lnTo>
                    <a:pt x="76" y="768"/>
                  </a:lnTo>
                  <a:lnTo>
                    <a:pt x="76" y="785"/>
                  </a:lnTo>
                  <a:lnTo>
                    <a:pt x="76" y="801"/>
                  </a:lnTo>
                  <a:lnTo>
                    <a:pt x="76" y="818"/>
                  </a:lnTo>
                  <a:lnTo>
                    <a:pt x="76" y="835"/>
                  </a:lnTo>
                  <a:lnTo>
                    <a:pt x="76" y="851"/>
                  </a:lnTo>
                  <a:lnTo>
                    <a:pt x="76" y="869"/>
                  </a:lnTo>
                  <a:lnTo>
                    <a:pt x="78" y="886"/>
                  </a:lnTo>
                  <a:lnTo>
                    <a:pt x="78" y="904"/>
                  </a:lnTo>
                  <a:lnTo>
                    <a:pt x="78" y="921"/>
                  </a:lnTo>
                  <a:lnTo>
                    <a:pt x="78" y="939"/>
                  </a:lnTo>
                  <a:lnTo>
                    <a:pt x="78" y="957"/>
                  </a:lnTo>
                  <a:lnTo>
                    <a:pt x="78" y="975"/>
                  </a:lnTo>
                  <a:lnTo>
                    <a:pt x="78" y="992"/>
                  </a:lnTo>
                  <a:lnTo>
                    <a:pt x="78" y="1010"/>
                  </a:lnTo>
                  <a:lnTo>
                    <a:pt x="78" y="1028"/>
                  </a:lnTo>
                  <a:lnTo>
                    <a:pt x="79" y="1047"/>
                  </a:lnTo>
                  <a:lnTo>
                    <a:pt x="79" y="1066"/>
                  </a:lnTo>
                  <a:lnTo>
                    <a:pt x="79" y="1083"/>
                  </a:lnTo>
                  <a:lnTo>
                    <a:pt x="79" y="1102"/>
                  </a:lnTo>
                  <a:lnTo>
                    <a:pt x="79" y="1121"/>
                  </a:lnTo>
                  <a:lnTo>
                    <a:pt x="79" y="1140"/>
                  </a:lnTo>
                  <a:lnTo>
                    <a:pt x="79" y="1159"/>
                  </a:lnTo>
                  <a:lnTo>
                    <a:pt x="79" y="1178"/>
                  </a:lnTo>
                  <a:lnTo>
                    <a:pt x="79" y="1053"/>
                  </a:lnTo>
                  <a:lnTo>
                    <a:pt x="80" y="960"/>
                  </a:lnTo>
                  <a:lnTo>
                    <a:pt x="80" y="887"/>
                  </a:lnTo>
                  <a:lnTo>
                    <a:pt x="80" y="828"/>
                  </a:lnTo>
                  <a:lnTo>
                    <a:pt x="80" y="780"/>
                  </a:lnTo>
                  <a:lnTo>
                    <a:pt x="80" y="740"/>
                  </a:lnTo>
                  <a:lnTo>
                    <a:pt x="80" y="707"/>
                  </a:lnTo>
                  <a:lnTo>
                    <a:pt x="80" y="679"/>
                  </a:lnTo>
                  <a:lnTo>
                    <a:pt x="80" y="656"/>
                  </a:lnTo>
                  <a:lnTo>
                    <a:pt x="80" y="636"/>
                  </a:lnTo>
                  <a:lnTo>
                    <a:pt x="80" y="620"/>
                  </a:lnTo>
                  <a:lnTo>
                    <a:pt x="81" y="607"/>
                  </a:lnTo>
                  <a:lnTo>
                    <a:pt x="81" y="596"/>
                  </a:lnTo>
                  <a:lnTo>
                    <a:pt x="81" y="587"/>
                  </a:lnTo>
                  <a:lnTo>
                    <a:pt x="81" y="580"/>
                  </a:lnTo>
                  <a:lnTo>
                    <a:pt x="81" y="576"/>
                  </a:lnTo>
                  <a:lnTo>
                    <a:pt x="81" y="573"/>
                  </a:lnTo>
                  <a:lnTo>
                    <a:pt x="81" y="570"/>
                  </a:lnTo>
                  <a:lnTo>
                    <a:pt x="81" y="569"/>
                  </a:lnTo>
                  <a:lnTo>
                    <a:pt x="81" y="570"/>
                  </a:lnTo>
                  <a:lnTo>
                    <a:pt x="82" y="572"/>
                  </a:lnTo>
                  <a:lnTo>
                    <a:pt x="82" y="574"/>
                  </a:lnTo>
                  <a:lnTo>
                    <a:pt x="82" y="578"/>
                  </a:lnTo>
                  <a:lnTo>
                    <a:pt x="82" y="582"/>
                  </a:lnTo>
                  <a:lnTo>
                    <a:pt x="82" y="587"/>
                  </a:lnTo>
                  <a:lnTo>
                    <a:pt x="82" y="593"/>
                  </a:lnTo>
                  <a:lnTo>
                    <a:pt x="82" y="599"/>
                  </a:lnTo>
                  <a:lnTo>
                    <a:pt x="82" y="607"/>
                  </a:lnTo>
                  <a:lnTo>
                    <a:pt x="82" y="615"/>
                  </a:lnTo>
                  <a:lnTo>
                    <a:pt x="83" y="623"/>
                  </a:lnTo>
                  <a:lnTo>
                    <a:pt x="83" y="632"/>
                  </a:lnTo>
                  <a:lnTo>
                    <a:pt x="83" y="640"/>
                  </a:lnTo>
                  <a:lnTo>
                    <a:pt x="83" y="650"/>
                  </a:lnTo>
                  <a:lnTo>
                    <a:pt x="83" y="660"/>
                  </a:lnTo>
                  <a:lnTo>
                    <a:pt x="83" y="672"/>
                  </a:lnTo>
                  <a:lnTo>
                    <a:pt x="83" y="683"/>
                  </a:lnTo>
                  <a:lnTo>
                    <a:pt x="83" y="694"/>
                  </a:lnTo>
                  <a:lnTo>
                    <a:pt x="83" y="706"/>
                  </a:lnTo>
                  <a:lnTo>
                    <a:pt x="83" y="718"/>
                  </a:lnTo>
                  <a:lnTo>
                    <a:pt x="84" y="730"/>
                  </a:lnTo>
                  <a:lnTo>
                    <a:pt x="84" y="744"/>
                  </a:lnTo>
                  <a:lnTo>
                    <a:pt x="84" y="756"/>
                  </a:lnTo>
                  <a:lnTo>
                    <a:pt x="84" y="769"/>
                  </a:lnTo>
                  <a:lnTo>
                    <a:pt x="84" y="784"/>
                  </a:lnTo>
                  <a:lnTo>
                    <a:pt x="84" y="797"/>
                  </a:lnTo>
                  <a:lnTo>
                    <a:pt x="84" y="811"/>
                  </a:lnTo>
                  <a:lnTo>
                    <a:pt x="84" y="826"/>
                  </a:lnTo>
                  <a:lnTo>
                    <a:pt x="84" y="840"/>
                  </a:lnTo>
                  <a:lnTo>
                    <a:pt x="85" y="856"/>
                  </a:lnTo>
                  <a:lnTo>
                    <a:pt x="85" y="870"/>
                  </a:lnTo>
                  <a:lnTo>
                    <a:pt x="85" y="886"/>
                  </a:lnTo>
                  <a:lnTo>
                    <a:pt x="85" y="901"/>
                  </a:lnTo>
                  <a:lnTo>
                    <a:pt x="85" y="824"/>
                  </a:lnTo>
                  <a:lnTo>
                    <a:pt x="85" y="761"/>
                  </a:lnTo>
                  <a:lnTo>
                    <a:pt x="85" y="711"/>
                  </a:lnTo>
                  <a:lnTo>
                    <a:pt x="85" y="669"/>
                  </a:lnTo>
                  <a:lnTo>
                    <a:pt x="85" y="635"/>
                  </a:lnTo>
                  <a:lnTo>
                    <a:pt x="86" y="606"/>
                  </a:lnTo>
                  <a:lnTo>
                    <a:pt x="86" y="582"/>
                  </a:lnTo>
                  <a:lnTo>
                    <a:pt x="86" y="562"/>
                  </a:lnTo>
                  <a:lnTo>
                    <a:pt x="86" y="544"/>
                  </a:lnTo>
                  <a:lnTo>
                    <a:pt x="86" y="531"/>
                  </a:lnTo>
                  <a:lnTo>
                    <a:pt x="86" y="519"/>
                  </a:lnTo>
                  <a:lnTo>
                    <a:pt x="86" y="509"/>
                  </a:lnTo>
                  <a:lnTo>
                    <a:pt x="86" y="503"/>
                  </a:lnTo>
                  <a:lnTo>
                    <a:pt x="86" y="497"/>
                  </a:lnTo>
                  <a:lnTo>
                    <a:pt x="86" y="494"/>
                  </a:lnTo>
                  <a:lnTo>
                    <a:pt x="88" y="492"/>
                  </a:lnTo>
                  <a:lnTo>
                    <a:pt x="88" y="491"/>
                  </a:lnTo>
                  <a:lnTo>
                    <a:pt x="88" y="491"/>
                  </a:lnTo>
                  <a:lnTo>
                    <a:pt x="88" y="492"/>
                  </a:lnTo>
                  <a:lnTo>
                    <a:pt x="88" y="494"/>
                  </a:lnTo>
                  <a:lnTo>
                    <a:pt x="88" y="497"/>
                  </a:lnTo>
                  <a:lnTo>
                    <a:pt x="88" y="502"/>
                  </a:lnTo>
                  <a:lnTo>
                    <a:pt x="88" y="506"/>
                  </a:lnTo>
                  <a:lnTo>
                    <a:pt x="88" y="512"/>
                  </a:lnTo>
                  <a:lnTo>
                    <a:pt x="89" y="518"/>
                  </a:lnTo>
                  <a:lnTo>
                    <a:pt x="89" y="525"/>
                  </a:lnTo>
                  <a:lnTo>
                    <a:pt x="89" y="533"/>
                  </a:lnTo>
                  <a:lnTo>
                    <a:pt x="89" y="541"/>
                  </a:lnTo>
                  <a:lnTo>
                    <a:pt x="89" y="549"/>
                  </a:lnTo>
                  <a:lnTo>
                    <a:pt x="89" y="506"/>
                  </a:lnTo>
                  <a:lnTo>
                    <a:pt x="89" y="471"/>
                  </a:lnTo>
                  <a:lnTo>
                    <a:pt x="89" y="439"/>
                  </a:lnTo>
                  <a:lnTo>
                    <a:pt x="89" y="415"/>
                  </a:lnTo>
                  <a:lnTo>
                    <a:pt x="89" y="393"/>
                  </a:lnTo>
                  <a:lnTo>
                    <a:pt x="90" y="376"/>
                  </a:lnTo>
                  <a:lnTo>
                    <a:pt x="90" y="361"/>
                  </a:lnTo>
                  <a:lnTo>
                    <a:pt x="90" y="350"/>
                  </a:lnTo>
                  <a:lnTo>
                    <a:pt x="90" y="340"/>
                  </a:lnTo>
                  <a:lnTo>
                    <a:pt x="90" y="332"/>
                  </a:lnTo>
                  <a:lnTo>
                    <a:pt x="90" y="326"/>
                  </a:lnTo>
                  <a:lnTo>
                    <a:pt x="90" y="322"/>
                  </a:lnTo>
                  <a:lnTo>
                    <a:pt x="90" y="320"/>
                  </a:lnTo>
                  <a:lnTo>
                    <a:pt x="90" y="318"/>
                  </a:lnTo>
                  <a:lnTo>
                    <a:pt x="91" y="318"/>
                  </a:lnTo>
                  <a:lnTo>
                    <a:pt x="91" y="320"/>
                  </a:lnTo>
                  <a:lnTo>
                    <a:pt x="91" y="322"/>
                  </a:lnTo>
                  <a:lnTo>
                    <a:pt x="91" y="324"/>
                  </a:lnTo>
                  <a:lnTo>
                    <a:pt x="91" y="328"/>
                  </a:lnTo>
                  <a:lnTo>
                    <a:pt x="91" y="333"/>
                  </a:lnTo>
                  <a:lnTo>
                    <a:pt x="91" y="338"/>
                  </a:lnTo>
                  <a:lnTo>
                    <a:pt x="91" y="345"/>
                  </a:lnTo>
                  <a:lnTo>
                    <a:pt x="91" y="352"/>
                  </a:lnTo>
                  <a:lnTo>
                    <a:pt x="92" y="358"/>
                  </a:lnTo>
                  <a:lnTo>
                    <a:pt x="92" y="367"/>
                  </a:lnTo>
                  <a:lnTo>
                    <a:pt x="92" y="375"/>
                  </a:lnTo>
                  <a:lnTo>
                    <a:pt x="92" y="385"/>
                  </a:lnTo>
                  <a:lnTo>
                    <a:pt x="92" y="394"/>
                  </a:lnTo>
                  <a:lnTo>
                    <a:pt x="92" y="404"/>
                  </a:lnTo>
                  <a:lnTo>
                    <a:pt x="92" y="415"/>
                  </a:lnTo>
                  <a:lnTo>
                    <a:pt x="92" y="426"/>
                  </a:lnTo>
                  <a:lnTo>
                    <a:pt x="92" y="437"/>
                  </a:lnTo>
                  <a:lnTo>
                    <a:pt x="92" y="448"/>
                  </a:lnTo>
                  <a:lnTo>
                    <a:pt x="93" y="461"/>
                  </a:lnTo>
                  <a:lnTo>
                    <a:pt x="93" y="473"/>
                  </a:lnTo>
                  <a:lnTo>
                    <a:pt x="93" y="485"/>
                  </a:lnTo>
                  <a:lnTo>
                    <a:pt x="93" y="498"/>
                  </a:lnTo>
                  <a:lnTo>
                    <a:pt x="93" y="512"/>
                  </a:lnTo>
                  <a:lnTo>
                    <a:pt x="93" y="475"/>
                  </a:lnTo>
                  <a:lnTo>
                    <a:pt x="93" y="445"/>
                  </a:lnTo>
                  <a:lnTo>
                    <a:pt x="93" y="420"/>
                  </a:lnTo>
                  <a:lnTo>
                    <a:pt x="93" y="398"/>
                  </a:lnTo>
                  <a:lnTo>
                    <a:pt x="94" y="381"/>
                  </a:lnTo>
                  <a:lnTo>
                    <a:pt x="94" y="365"/>
                  </a:lnTo>
                  <a:lnTo>
                    <a:pt x="94" y="354"/>
                  </a:lnTo>
                  <a:lnTo>
                    <a:pt x="94" y="344"/>
                  </a:lnTo>
                  <a:lnTo>
                    <a:pt x="94" y="336"/>
                  </a:lnTo>
                  <a:lnTo>
                    <a:pt x="94" y="331"/>
                  </a:lnTo>
                  <a:lnTo>
                    <a:pt x="94" y="326"/>
                  </a:lnTo>
                  <a:lnTo>
                    <a:pt x="94" y="323"/>
                  </a:lnTo>
                  <a:lnTo>
                    <a:pt x="94" y="322"/>
                  </a:lnTo>
                  <a:lnTo>
                    <a:pt x="95" y="322"/>
                  </a:lnTo>
                  <a:lnTo>
                    <a:pt x="95" y="323"/>
                  </a:lnTo>
                  <a:lnTo>
                    <a:pt x="95" y="325"/>
                  </a:lnTo>
                  <a:lnTo>
                    <a:pt x="95" y="328"/>
                  </a:lnTo>
                  <a:lnTo>
                    <a:pt x="95" y="332"/>
                  </a:lnTo>
                  <a:lnTo>
                    <a:pt x="95" y="336"/>
                  </a:lnTo>
                  <a:lnTo>
                    <a:pt x="95" y="342"/>
                  </a:lnTo>
                  <a:lnTo>
                    <a:pt x="95" y="348"/>
                  </a:lnTo>
                  <a:lnTo>
                    <a:pt x="95" y="355"/>
                  </a:lnTo>
                  <a:lnTo>
                    <a:pt x="95" y="363"/>
                  </a:lnTo>
                  <a:lnTo>
                    <a:pt x="96" y="371"/>
                  </a:lnTo>
                  <a:lnTo>
                    <a:pt x="96" y="380"/>
                  </a:lnTo>
                  <a:lnTo>
                    <a:pt x="96" y="388"/>
                  </a:lnTo>
                  <a:lnTo>
                    <a:pt x="96" y="397"/>
                  </a:lnTo>
                  <a:lnTo>
                    <a:pt x="96" y="407"/>
                  </a:lnTo>
                  <a:lnTo>
                    <a:pt x="96" y="418"/>
                  </a:lnTo>
                  <a:lnTo>
                    <a:pt x="96" y="430"/>
                  </a:lnTo>
                  <a:lnTo>
                    <a:pt x="96" y="441"/>
                  </a:lnTo>
                  <a:lnTo>
                    <a:pt x="96" y="452"/>
                  </a:lnTo>
                  <a:lnTo>
                    <a:pt x="98" y="464"/>
                  </a:lnTo>
                  <a:lnTo>
                    <a:pt x="98" y="476"/>
                  </a:lnTo>
                  <a:lnTo>
                    <a:pt x="98" y="488"/>
                  </a:lnTo>
                  <a:lnTo>
                    <a:pt x="98" y="502"/>
                  </a:lnTo>
                  <a:lnTo>
                    <a:pt x="98" y="515"/>
                  </a:lnTo>
                  <a:lnTo>
                    <a:pt x="98" y="528"/>
                  </a:lnTo>
                  <a:lnTo>
                    <a:pt x="98" y="543"/>
                  </a:lnTo>
                  <a:lnTo>
                    <a:pt x="98" y="556"/>
                  </a:lnTo>
                  <a:lnTo>
                    <a:pt x="98" y="570"/>
                  </a:lnTo>
                  <a:lnTo>
                    <a:pt x="99" y="585"/>
                  </a:lnTo>
                  <a:lnTo>
                    <a:pt x="99" y="599"/>
                  </a:lnTo>
                  <a:lnTo>
                    <a:pt x="99" y="615"/>
                  </a:lnTo>
                  <a:lnTo>
                    <a:pt x="99" y="630"/>
                  </a:lnTo>
                  <a:lnTo>
                    <a:pt x="99" y="645"/>
                  </a:lnTo>
                  <a:lnTo>
                    <a:pt x="99" y="660"/>
                  </a:lnTo>
                  <a:lnTo>
                    <a:pt x="99" y="677"/>
                  </a:lnTo>
                  <a:lnTo>
                    <a:pt x="99" y="693"/>
                  </a:lnTo>
                  <a:lnTo>
                    <a:pt x="99" y="708"/>
                  </a:lnTo>
                  <a:lnTo>
                    <a:pt x="99" y="725"/>
                  </a:lnTo>
                  <a:lnTo>
                    <a:pt x="100" y="741"/>
                  </a:lnTo>
                  <a:lnTo>
                    <a:pt x="100" y="758"/>
                  </a:lnTo>
                  <a:lnTo>
                    <a:pt x="100" y="775"/>
                  </a:lnTo>
                  <a:lnTo>
                    <a:pt x="100" y="791"/>
                  </a:lnTo>
                  <a:lnTo>
                    <a:pt x="100" y="808"/>
                  </a:lnTo>
                  <a:lnTo>
                    <a:pt x="100" y="826"/>
                  </a:lnTo>
                  <a:lnTo>
                    <a:pt x="100" y="844"/>
                  </a:lnTo>
                  <a:lnTo>
                    <a:pt x="100" y="860"/>
                  </a:lnTo>
                  <a:lnTo>
                    <a:pt x="100" y="878"/>
                  </a:lnTo>
                  <a:lnTo>
                    <a:pt x="101" y="896"/>
                  </a:lnTo>
                  <a:lnTo>
                    <a:pt x="101" y="914"/>
                  </a:lnTo>
                  <a:lnTo>
                    <a:pt x="101" y="931"/>
                  </a:lnTo>
                  <a:lnTo>
                    <a:pt x="101" y="949"/>
                  </a:lnTo>
                  <a:lnTo>
                    <a:pt x="101" y="867"/>
                  </a:lnTo>
                  <a:lnTo>
                    <a:pt x="101" y="801"/>
                  </a:lnTo>
                  <a:lnTo>
                    <a:pt x="101" y="748"/>
                  </a:lnTo>
                  <a:lnTo>
                    <a:pt x="101" y="704"/>
                  </a:lnTo>
                  <a:lnTo>
                    <a:pt x="101" y="667"/>
                  </a:lnTo>
                  <a:lnTo>
                    <a:pt x="102" y="637"/>
                  </a:lnTo>
                  <a:lnTo>
                    <a:pt x="102" y="612"/>
                  </a:lnTo>
                  <a:lnTo>
                    <a:pt x="102" y="590"/>
                  </a:lnTo>
                  <a:lnTo>
                    <a:pt x="102" y="573"/>
                  </a:lnTo>
                  <a:lnTo>
                    <a:pt x="102" y="558"/>
                  </a:lnTo>
                  <a:lnTo>
                    <a:pt x="102" y="546"/>
                  </a:lnTo>
                  <a:lnTo>
                    <a:pt x="102" y="536"/>
                  </a:lnTo>
                  <a:lnTo>
                    <a:pt x="102" y="528"/>
                  </a:lnTo>
                  <a:lnTo>
                    <a:pt x="102" y="523"/>
                  </a:lnTo>
                  <a:lnTo>
                    <a:pt x="102" y="518"/>
                  </a:lnTo>
                  <a:lnTo>
                    <a:pt x="103" y="516"/>
                  </a:lnTo>
                  <a:lnTo>
                    <a:pt x="103" y="514"/>
                  </a:lnTo>
                  <a:lnTo>
                    <a:pt x="103" y="514"/>
                  </a:lnTo>
                  <a:lnTo>
                    <a:pt x="103" y="515"/>
                  </a:lnTo>
                  <a:lnTo>
                    <a:pt x="103" y="517"/>
                  </a:lnTo>
                  <a:lnTo>
                    <a:pt x="103" y="521"/>
                  </a:lnTo>
                  <a:lnTo>
                    <a:pt x="103" y="524"/>
                  </a:lnTo>
                  <a:lnTo>
                    <a:pt x="103" y="529"/>
                  </a:lnTo>
                  <a:lnTo>
                    <a:pt x="103" y="534"/>
                  </a:lnTo>
                  <a:lnTo>
                    <a:pt x="104" y="541"/>
                  </a:lnTo>
                  <a:lnTo>
                    <a:pt x="104" y="547"/>
                  </a:lnTo>
                  <a:lnTo>
                    <a:pt x="104" y="555"/>
                  </a:lnTo>
                  <a:lnTo>
                    <a:pt x="104" y="563"/>
                  </a:lnTo>
                  <a:lnTo>
                    <a:pt x="104" y="572"/>
                  </a:lnTo>
                  <a:lnTo>
                    <a:pt x="104" y="580"/>
                  </a:lnTo>
                  <a:lnTo>
                    <a:pt x="104" y="590"/>
                  </a:lnTo>
                  <a:lnTo>
                    <a:pt x="104" y="600"/>
                  </a:lnTo>
                  <a:lnTo>
                    <a:pt x="104" y="610"/>
                  </a:lnTo>
                  <a:lnTo>
                    <a:pt x="105" y="622"/>
                  </a:lnTo>
                  <a:lnTo>
                    <a:pt x="105" y="573"/>
                  </a:lnTo>
                  <a:lnTo>
                    <a:pt x="105" y="534"/>
                  </a:lnTo>
                  <a:lnTo>
                    <a:pt x="105" y="501"/>
                  </a:lnTo>
                  <a:lnTo>
                    <a:pt x="105" y="473"/>
                  </a:lnTo>
                  <a:lnTo>
                    <a:pt x="105" y="449"/>
                  </a:lnTo>
                  <a:lnTo>
                    <a:pt x="105" y="430"/>
                  </a:lnTo>
                  <a:lnTo>
                    <a:pt x="105" y="414"/>
                  </a:lnTo>
                  <a:lnTo>
                    <a:pt x="105" y="401"/>
                  </a:lnTo>
                  <a:lnTo>
                    <a:pt x="105" y="390"/>
                  </a:lnTo>
                  <a:lnTo>
                    <a:pt x="106" y="381"/>
                  </a:lnTo>
                  <a:lnTo>
                    <a:pt x="106" y="374"/>
                  </a:lnTo>
                  <a:lnTo>
                    <a:pt x="106" y="370"/>
                  </a:lnTo>
                  <a:lnTo>
                    <a:pt x="106" y="366"/>
                  </a:lnTo>
                  <a:lnTo>
                    <a:pt x="106" y="364"/>
                  </a:lnTo>
                  <a:lnTo>
                    <a:pt x="106" y="363"/>
                  </a:lnTo>
                  <a:lnTo>
                    <a:pt x="106" y="364"/>
                  </a:lnTo>
                  <a:lnTo>
                    <a:pt x="106" y="365"/>
                  </a:lnTo>
                  <a:lnTo>
                    <a:pt x="106" y="367"/>
                  </a:lnTo>
                  <a:lnTo>
                    <a:pt x="108" y="372"/>
                  </a:lnTo>
                  <a:lnTo>
                    <a:pt x="108" y="375"/>
                  </a:lnTo>
                  <a:lnTo>
                    <a:pt x="108" y="381"/>
                  </a:lnTo>
                  <a:lnTo>
                    <a:pt x="108" y="386"/>
                  </a:lnTo>
                  <a:lnTo>
                    <a:pt x="108" y="393"/>
                  </a:lnTo>
                  <a:lnTo>
                    <a:pt x="108" y="401"/>
                  </a:lnTo>
                  <a:lnTo>
                    <a:pt x="108" y="408"/>
                  </a:lnTo>
                  <a:lnTo>
                    <a:pt x="108" y="416"/>
                  </a:lnTo>
                  <a:lnTo>
                    <a:pt x="108" y="425"/>
                  </a:lnTo>
                  <a:lnTo>
                    <a:pt x="109" y="434"/>
                  </a:lnTo>
                  <a:lnTo>
                    <a:pt x="109" y="444"/>
                  </a:lnTo>
                  <a:lnTo>
                    <a:pt x="109" y="454"/>
                  </a:lnTo>
                  <a:lnTo>
                    <a:pt x="109" y="465"/>
                  </a:lnTo>
                  <a:lnTo>
                    <a:pt x="109" y="476"/>
                  </a:lnTo>
                  <a:lnTo>
                    <a:pt x="109" y="487"/>
                  </a:lnTo>
                  <a:lnTo>
                    <a:pt x="109" y="499"/>
                  </a:lnTo>
                  <a:lnTo>
                    <a:pt x="109" y="512"/>
                  </a:lnTo>
                  <a:lnTo>
                    <a:pt x="109" y="524"/>
                  </a:lnTo>
                  <a:lnTo>
                    <a:pt x="109" y="537"/>
                  </a:lnTo>
                  <a:lnTo>
                    <a:pt x="110" y="549"/>
                  </a:lnTo>
                  <a:lnTo>
                    <a:pt x="110" y="564"/>
                  </a:lnTo>
                  <a:lnTo>
                    <a:pt x="110" y="577"/>
                  </a:lnTo>
                  <a:lnTo>
                    <a:pt x="110" y="590"/>
                  </a:lnTo>
                  <a:lnTo>
                    <a:pt x="110" y="605"/>
                  </a:lnTo>
                  <a:lnTo>
                    <a:pt x="110" y="619"/>
                  </a:lnTo>
                  <a:lnTo>
                    <a:pt x="110" y="634"/>
                  </a:lnTo>
                  <a:lnTo>
                    <a:pt x="110" y="649"/>
                  </a:lnTo>
                  <a:lnTo>
                    <a:pt x="110" y="664"/>
                  </a:lnTo>
                  <a:lnTo>
                    <a:pt x="111" y="679"/>
                  </a:lnTo>
                  <a:lnTo>
                    <a:pt x="111" y="695"/>
                  </a:lnTo>
                  <a:lnTo>
                    <a:pt x="111" y="710"/>
                  </a:lnTo>
                  <a:lnTo>
                    <a:pt x="111" y="726"/>
                  </a:lnTo>
                  <a:lnTo>
                    <a:pt x="111" y="672"/>
                  </a:lnTo>
                  <a:lnTo>
                    <a:pt x="111" y="626"/>
                  </a:lnTo>
                  <a:lnTo>
                    <a:pt x="111" y="589"/>
                  </a:lnTo>
                  <a:lnTo>
                    <a:pt x="111" y="558"/>
                  </a:lnTo>
                  <a:lnTo>
                    <a:pt x="111" y="532"/>
                  </a:lnTo>
                  <a:lnTo>
                    <a:pt x="112" y="511"/>
                  </a:lnTo>
                  <a:lnTo>
                    <a:pt x="112" y="492"/>
                  </a:lnTo>
                  <a:lnTo>
                    <a:pt x="112" y="477"/>
                  </a:lnTo>
                  <a:lnTo>
                    <a:pt x="112" y="465"/>
                  </a:lnTo>
                  <a:lnTo>
                    <a:pt x="112" y="455"/>
                  </a:lnTo>
                  <a:lnTo>
                    <a:pt x="112" y="446"/>
                  </a:lnTo>
                  <a:lnTo>
                    <a:pt x="112" y="441"/>
                  </a:lnTo>
                  <a:lnTo>
                    <a:pt x="112" y="436"/>
                  </a:lnTo>
                  <a:lnTo>
                    <a:pt x="112" y="433"/>
                  </a:lnTo>
                  <a:lnTo>
                    <a:pt x="112" y="432"/>
                  </a:lnTo>
                  <a:lnTo>
                    <a:pt x="113" y="432"/>
                  </a:lnTo>
                  <a:lnTo>
                    <a:pt x="113" y="433"/>
                  </a:lnTo>
                  <a:lnTo>
                    <a:pt x="113" y="434"/>
                  </a:lnTo>
                  <a:lnTo>
                    <a:pt x="113" y="437"/>
                  </a:lnTo>
                  <a:lnTo>
                    <a:pt x="113" y="441"/>
                  </a:lnTo>
                  <a:lnTo>
                    <a:pt x="113" y="446"/>
                  </a:lnTo>
                  <a:lnTo>
                    <a:pt x="113" y="451"/>
                  </a:lnTo>
                  <a:lnTo>
                    <a:pt x="113" y="457"/>
                  </a:lnTo>
                  <a:lnTo>
                    <a:pt x="113" y="464"/>
                  </a:lnTo>
                  <a:lnTo>
                    <a:pt x="114" y="472"/>
                  </a:lnTo>
                  <a:lnTo>
                    <a:pt x="114" y="479"/>
                  </a:lnTo>
                  <a:lnTo>
                    <a:pt x="114" y="487"/>
                  </a:lnTo>
                  <a:lnTo>
                    <a:pt x="114" y="496"/>
                  </a:lnTo>
                  <a:lnTo>
                    <a:pt x="114" y="506"/>
                  </a:lnTo>
                  <a:lnTo>
                    <a:pt x="114" y="516"/>
                  </a:lnTo>
                  <a:lnTo>
                    <a:pt x="114" y="526"/>
                  </a:lnTo>
                  <a:lnTo>
                    <a:pt x="114" y="537"/>
                  </a:lnTo>
                  <a:lnTo>
                    <a:pt x="114" y="548"/>
                  </a:lnTo>
                  <a:lnTo>
                    <a:pt x="115" y="561"/>
                  </a:lnTo>
                  <a:lnTo>
                    <a:pt x="115" y="572"/>
                  </a:lnTo>
                  <a:lnTo>
                    <a:pt x="115" y="584"/>
                  </a:lnTo>
                  <a:lnTo>
                    <a:pt x="115" y="597"/>
                  </a:lnTo>
                  <a:lnTo>
                    <a:pt x="115" y="609"/>
                  </a:lnTo>
                  <a:lnTo>
                    <a:pt x="115" y="623"/>
                  </a:lnTo>
                  <a:lnTo>
                    <a:pt x="115" y="636"/>
                  </a:lnTo>
                  <a:lnTo>
                    <a:pt x="115" y="650"/>
                  </a:lnTo>
                  <a:lnTo>
                    <a:pt x="115" y="664"/>
                  </a:lnTo>
                  <a:lnTo>
                    <a:pt x="115" y="678"/>
                  </a:lnTo>
                  <a:lnTo>
                    <a:pt x="116" y="627"/>
                  </a:lnTo>
                  <a:lnTo>
                    <a:pt x="116" y="585"/>
                  </a:lnTo>
                  <a:lnTo>
                    <a:pt x="116" y="551"/>
                  </a:lnTo>
                  <a:lnTo>
                    <a:pt x="116" y="522"/>
                  </a:lnTo>
                  <a:lnTo>
                    <a:pt x="116" y="497"/>
                  </a:lnTo>
                  <a:lnTo>
                    <a:pt x="116" y="476"/>
                  </a:lnTo>
                  <a:lnTo>
                    <a:pt x="116" y="459"/>
                  </a:lnTo>
                  <a:lnTo>
                    <a:pt x="116" y="445"/>
                  </a:lnTo>
                  <a:lnTo>
                    <a:pt x="116" y="434"/>
                  </a:lnTo>
                  <a:lnTo>
                    <a:pt x="118" y="425"/>
                  </a:lnTo>
                  <a:lnTo>
                    <a:pt x="118" y="417"/>
                  </a:lnTo>
                  <a:lnTo>
                    <a:pt x="118" y="412"/>
                  </a:lnTo>
                  <a:lnTo>
                    <a:pt x="118" y="408"/>
                  </a:lnTo>
                  <a:lnTo>
                    <a:pt x="118" y="406"/>
                  </a:lnTo>
                  <a:lnTo>
                    <a:pt x="118" y="405"/>
                  </a:lnTo>
                  <a:lnTo>
                    <a:pt x="118" y="405"/>
                  </a:lnTo>
                  <a:lnTo>
                    <a:pt x="118" y="406"/>
                  </a:lnTo>
                  <a:lnTo>
                    <a:pt x="118" y="408"/>
                  </a:lnTo>
                  <a:lnTo>
                    <a:pt x="119" y="412"/>
                  </a:lnTo>
                  <a:lnTo>
                    <a:pt x="119" y="416"/>
                  </a:lnTo>
                  <a:lnTo>
                    <a:pt x="119" y="421"/>
                  </a:lnTo>
                  <a:lnTo>
                    <a:pt x="119" y="426"/>
                  </a:lnTo>
                  <a:lnTo>
                    <a:pt x="119" y="433"/>
                  </a:lnTo>
                  <a:lnTo>
                    <a:pt x="119" y="439"/>
                  </a:lnTo>
                  <a:lnTo>
                    <a:pt x="119" y="447"/>
                  </a:lnTo>
                  <a:lnTo>
                    <a:pt x="119" y="455"/>
                  </a:lnTo>
                  <a:lnTo>
                    <a:pt x="119" y="464"/>
                  </a:lnTo>
                  <a:lnTo>
                    <a:pt x="119" y="473"/>
                  </a:lnTo>
                  <a:lnTo>
                    <a:pt x="120" y="483"/>
                  </a:lnTo>
                  <a:lnTo>
                    <a:pt x="120" y="493"/>
                  </a:lnTo>
                  <a:lnTo>
                    <a:pt x="120" y="504"/>
                  </a:lnTo>
                  <a:lnTo>
                    <a:pt x="120" y="514"/>
                  </a:lnTo>
                  <a:lnTo>
                    <a:pt x="120" y="526"/>
                  </a:lnTo>
                  <a:lnTo>
                    <a:pt x="120" y="537"/>
                  </a:lnTo>
                  <a:lnTo>
                    <a:pt x="120" y="549"/>
                  </a:lnTo>
                  <a:lnTo>
                    <a:pt x="120" y="562"/>
                  </a:lnTo>
                  <a:lnTo>
                    <a:pt x="120" y="575"/>
                  </a:lnTo>
                  <a:lnTo>
                    <a:pt x="121" y="587"/>
                  </a:lnTo>
                  <a:lnTo>
                    <a:pt x="121" y="600"/>
                  </a:lnTo>
                  <a:lnTo>
                    <a:pt x="121" y="615"/>
                  </a:lnTo>
                  <a:lnTo>
                    <a:pt x="121" y="628"/>
                  </a:lnTo>
                  <a:lnTo>
                    <a:pt x="121" y="643"/>
                  </a:lnTo>
                  <a:lnTo>
                    <a:pt x="121" y="657"/>
                  </a:lnTo>
                  <a:lnTo>
                    <a:pt x="121" y="672"/>
                  </a:lnTo>
                  <a:lnTo>
                    <a:pt x="121" y="686"/>
                  </a:lnTo>
                  <a:lnTo>
                    <a:pt x="121" y="701"/>
                  </a:lnTo>
                  <a:lnTo>
                    <a:pt x="122" y="716"/>
                  </a:lnTo>
                  <a:lnTo>
                    <a:pt x="122" y="731"/>
                  </a:lnTo>
                  <a:lnTo>
                    <a:pt x="122" y="747"/>
                  </a:lnTo>
                  <a:lnTo>
                    <a:pt x="122" y="690"/>
                  </a:lnTo>
                  <a:lnTo>
                    <a:pt x="122" y="643"/>
                  </a:lnTo>
                  <a:lnTo>
                    <a:pt x="122" y="604"/>
                  </a:lnTo>
                  <a:lnTo>
                    <a:pt x="122" y="572"/>
                  </a:lnTo>
                  <a:lnTo>
                    <a:pt x="122" y="545"/>
                  </a:lnTo>
                  <a:lnTo>
                    <a:pt x="122" y="522"/>
                  </a:lnTo>
                  <a:lnTo>
                    <a:pt x="122" y="503"/>
                  </a:lnTo>
                  <a:lnTo>
                    <a:pt x="123" y="487"/>
                  </a:lnTo>
                  <a:lnTo>
                    <a:pt x="123" y="474"/>
                  </a:lnTo>
                  <a:lnTo>
                    <a:pt x="123" y="464"/>
                  </a:lnTo>
                  <a:lnTo>
                    <a:pt x="123" y="455"/>
                  </a:lnTo>
                  <a:lnTo>
                    <a:pt x="123" y="448"/>
                  </a:lnTo>
                  <a:lnTo>
                    <a:pt x="123" y="444"/>
                  </a:lnTo>
                  <a:lnTo>
                    <a:pt x="123" y="441"/>
                  </a:lnTo>
                  <a:lnTo>
                    <a:pt x="123" y="439"/>
                  </a:lnTo>
                  <a:lnTo>
                    <a:pt x="123" y="438"/>
                  </a:lnTo>
                  <a:lnTo>
                    <a:pt x="124" y="439"/>
                  </a:lnTo>
                  <a:lnTo>
                    <a:pt x="124" y="441"/>
                  </a:lnTo>
                  <a:lnTo>
                    <a:pt x="124" y="444"/>
                  </a:lnTo>
                  <a:lnTo>
                    <a:pt x="124" y="447"/>
                  </a:lnTo>
                  <a:lnTo>
                    <a:pt x="124" y="452"/>
                  </a:lnTo>
                  <a:lnTo>
                    <a:pt x="124" y="456"/>
                  </a:lnTo>
                  <a:lnTo>
                    <a:pt x="124" y="463"/>
                  </a:lnTo>
                  <a:lnTo>
                    <a:pt x="124" y="469"/>
                  </a:lnTo>
                  <a:lnTo>
                    <a:pt x="124" y="476"/>
                  </a:lnTo>
                  <a:lnTo>
                    <a:pt x="125" y="484"/>
                  </a:lnTo>
                  <a:lnTo>
                    <a:pt x="125" y="493"/>
                  </a:lnTo>
                  <a:lnTo>
                    <a:pt x="125" y="502"/>
                  </a:lnTo>
                  <a:lnTo>
                    <a:pt x="125" y="511"/>
                  </a:lnTo>
                  <a:lnTo>
                    <a:pt x="125" y="521"/>
                  </a:lnTo>
                  <a:lnTo>
                    <a:pt x="125" y="531"/>
                  </a:lnTo>
                  <a:lnTo>
                    <a:pt x="125" y="542"/>
                  </a:lnTo>
                  <a:lnTo>
                    <a:pt x="125" y="553"/>
                  </a:lnTo>
                  <a:lnTo>
                    <a:pt x="125" y="564"/>
                  </a:lnTo>
                  <a:lnTo>
                    <a:pt x="125" y="576"/>
                  </a:lnTo>
                  <a:lnTo>
                    <a:pt x="126" y="588"/>
                  </a:lnTo>
                  <a:lnTo>
                    <a:pt x="126" y="600"/>
                  </a:lnTo>
                  <a:lnTo>
                    <a:pt x="126" y="614"/>
                  </a:lnTo>
                  <a:lnTo>
                    <a:pt x="126" y="627"/>
                  </a:lnTo>
                  <a:lnTo>
                    <a:pt x="126" y="640"/>
                  </a:lnTo>
                  <a:lnTo>
                    <a:pt x="126" y="654"/>
                  </a:lnTo>
                  <a:lnTo>
                    <a:pt x="126" y="668"/>
                  </a:lnTo>
                  <a:lnTo>
                    <a:pt x="126" y="682"/>
                  </a:lnTo>
                  <a:lnTo>
                    <a:pt x="126" y="696"/>
                  </a:lnTo>
                  <a:lnTo>
                    <a:pt x="128" y="711"/>
                  </a:lnTo>
                  <a:lnTo>
                    <a:pt x="128" y="726"/>
                  </a:lnTo>
                  <a:lnTo>
                    <a:pt x="128" y="741"/>
                  </a:lnTo>
                  <a:lnTo>
                    <a:pt x="128" y="756"/>
                  </a:lnTo>
                  <a:lnTo>
                    <a:pt x="128" y="771"/>
                  </a:lnTo>
                  <a:lnTo>
                    <a:pt x="128" y="787"/>
                  </a:lnTo>
                  <a:lnTo>
                    <a:pt x="128" y="804"/>
                  </a:lnTo>
                  <a:lnTo>
                    <a:pt x="128" y="739"/>
                  </a:lnTo>
                  <a:lnTo>
                    <a:pt x="128" y="687"/>
                  </a:lnTo>
                  <a:lnTo>
                    <a:pt x="129" y="645"/>
                  </a:lnTo>
                  <a:lnTo>
                    <a:pt x="129" y="609"/>
                  </a:lnTo>
                  <a:lnTo>
                    <a:pt x="129" y="579"/>
                  </a:lnTo>
                  <a:lnTo>
                    <a:pt x="129" y="555"/>
                  </a:lnTo>
                  <a:lnTo>
                    <a:pt x="129" y="534"/>
                  </a:lnTo>
                  <a:lnTo>
                    <a:pt x="129" y="516"/>
                  </a:lnTo>
                  <a:lnTo>
                    <a:pt x="129" y="502"/>
                  </a:lnTo>
                  <a:lnTo>
                    <a:pt x="129" y="491"/>
                  </a:lnTo>
                  <a:lnTo>
                    <a:pt x="129" y="481"/>
                  </a:lnTo>
                  <a:lnTo>
                    <a:pt x="129" y="473"/>
                  </a:lnTo>
                  <a:lnTo>
                    <a:pt x="130" y="467"/>
                  </a:lnTo>
                  <a:lnTo>
                    <a:pt x="130" y="464"/>
                  </a:lnTo>
                  <a:lnTo>
                    <a:pt x="130" y="462"/>
                  </a:lnTo>
                  <a:lnTo>
                    <a:pt x="130" y="461"/>
                  </a:lnTo>
                  <a:lnTo>
                    <a:pt x="130" y="461"/>
                  </a:lnTo>
                  <a:lnTo>
                    <a:pt x="130" y="462"/>
                  </a:lnTo>
                  <a:lnTo>
                    <a:pt x="130" y="464"/>
                  </a:lnTo>
                  <a:lnTo>
                    <a:pt x="130" y="466"/>
                  </a:lnTo>
                  <a:lnTo>
                    <a:pt x="130" y="471"/>
                  </a:lnTo>
                  <a:lnTo>
                    <a:pt x="131" y="475"/>
                  </a:lnTo>
                  <a:lnTo>
                    <a:pt x="131" y="481"/>
                  </a:lnTo>
                  <a:lnTo>
                    <a:pt x="131" y="487"/>
                  </a:lnTo>
                  <a:lnTo>
                    <a:pt x="131" y="494"/>
                  </a:lnTo>
                  <a:lnTo>
                    <a:pt x="131" y="502"/>
                  </a:lnTo>
                  <a:lnTo>
                    <a:pt x="131" y="509"/>
                  </a:lnTo>
                  <a:lnTo>
                    <a:pt x="131" y="518"/>
                  </a:lnTo>
                  <a:lnTo>
                    <a:pt x="131" y="527"/>
                  </a:lnTo>
                  <a:lnTo>
                    <a:pt x="131" y="537"/>
                  </a:lnTo>
                  <a:lnTo>
                    <a:pt x="132" y="547"/>
                  </a:lnTo>
                  <a:lnTo>
                    <a:pt x="132" y="557"/>
                  </a:lnTo>
                  <a:lnTo>
                    <a:pt x="132" y="568"/>
                  </a:lnTo>
                  <a:lnTo>
                    <a:pt x="132" y="579"/>
                  </a:lnTo>
                  <a:lnTo>
                    <a:pt x="132" y="592"/>
                  </a:lnTo>
                  <a:lnTo>
                    <a:pt x="132" y="604"/>
                  </a:lnTo>
                  <a:lnTo>
                    <a:pt x="132" y="616"/>
                  </a:lnTo>
                  <a:lnTo>
                    <a:pt x="132" y="628"/>
                  </a:lnTo>
                  <a:lnTo>
                    <a:pt x="132" y="642"/>
                  </a:lnTo>
                  <a:lnTo>
                    <a:pt x="132" y="655"/>
                  </a:lnTo>
                  <a:lnTo>
                    <a:pt x="133" y="668"/>
                  </a:lnTo>
                  <a:lnTo>
                    <a:pt x="133" y="683"/>
                  </a:lnTo>
                  <a:lnTo>
                    <a:pt x="133" y="696"/>
                  </a:lnTo>
                  <a:lnTo>
                    <a:pt x="133" y="710"/>
                  </a:lnTo>
                  <a:lnTo>
                    <a:pt x="133" y="725"/>
                  </a:lnTo>
                  <a:lnTo>
                    <a:pt x="133" y="739"/>
                  </a:lnTo>
                  <a:lnTo>
                    <a:pt x="133" y="755"/>
                  </a:lnTo>
                  <a:lnTo>
                    <a:pt x="133" y="770"/>
                  </a:lnTo>
                  <a:lnTo>
                    <a:pt x="133" y="785"/>
                  </a:lnTo>
                  <a:lnTo>
                    <a:pt x="134" y="801"/>
                  </a:lnTo>
                  <a:lnTo>
                    <a:pt x="134" y="817"/>
                  </a:lnTo>
                  <a:lnTo>
                    <a:pt x="134" y="832"/>
                  </a:lnTo>
                  <a:lnTo>
                    <a:pt x="134" y="849"/>
                  </a:lnTo>
                  <a:lnTo>
                    <a:pt x="134" y="779"/>
                  </a:lnTo>
                  <a:lnTo>
                    <a:pt x="134" y="723"/>
                  </a:lnTo>
                  <a:lnTo>
                    <a:pt x="134" y="677"/>
                  </a:lnTo>
                  <a:lnTo>
                    <a:pt x="134" y="638"/>
                  </a:lnTo>
                  <a:lnTo>
                    <a:pt x="134" y="607"/>
                  </a:lnTo>
                  <a:lnTo>
                    <a:pt x="135" y="580"/>
                  </a:lnTo>
                  <a:lnTo>
                    <a:pt x="135" y="558"/>
                  </a:lnTo>
                  <a:lnTo>
                    <a:pt x="135" y="539"/>
                  </a:lnTo>
                  <a:lnTo>
                    <a:pt x="135" y="524"/>
                  </a:lnTo>
                  <a:lnTo>
                    <a:pt x="135" y="511"/>
                  </a:lnTo>
                  <a:lnTo>
                    <a:pt x="135" y="501"/>
                  </a:lnTo>
                  <a:lnTo>
                    <a:pt x="135" y="493"/>
                  </a:lnTo>
                  <a:lnTo>
                    <a:pt x="135" y="486"/>
                  </a:lnTo>
                  <a:lnTo>
                    <a:pt x="135" y="482"/>
                  </a:lnTo>
                  <a:lnTo>
                    <a:pt x="135" y="478"/>
                  </a:lnTo>
                  <a:lnTo>
                    <a:pt x="136" y="477"/>
                  </a:lnTo>
                  <a:lnTo>
                    <a:pt x="136" y="476"/>
                  </a:lnTo>
                  <a:lnTo>
                    <a:pt x="136" y="477"/>
                  </a:lnTo>
                  <a:lnTo>
                    <a:pt x="136" y="478"/>
                  </a:lnTo>
                  <a:lnTo>
                    <a:pt x="136" y="482"/>
                  </a:lnTo>
                  <a:lnTo>
                    <a:pt x="136" y="485"/>
                  </a:lnTo>
                  <a:lnTo>
                    <a:pt x="136" y="489"/>
                  </a:lnTo>
                  <a:lnTo>
                    <a:pt x="136" y="495"/>
                  </a:lnTo>
                  <a:lnTo>
                    <a:pt x="136" y="501"/>
                  </a:lnTo>
                  <a:lnTo>
                    <a:pt x="138" y="507"/>
                  </a:lnTo>
                  <a:lnTo>
                    <a:pt x="138" y="515"/>
                  </a:lnTo>
                  <a:lnTo>
                    <a:pt x="138" y="523"/>
                  </a:lnTo>
                  <a:lnTo>
                    <a:pt x="138" y="532"/>
                  </a:lnTo>
                  <a:lnTo>
                    <a:pt x="138" y="541"/>
                  </a:lnTo>
                  <a:lnTo>
                    <a:pt x="138" y="549"/>
                  </a:lnTo>
                  <a:lnTo>
                    <a:pt x="138" y="559"/>
                  </a:lnTo>
                  <a:lnTo>
                    <a:pt x="138" y="569"/>
                  </a:lnTo>
                  <a:lnTo>
                    <a:pt x="138" y="580"/>
                  </a:lnTo>
                  <a:lnTo>
                    <a:pt x="139" y="592"/>
                  </a:lnTo>
                  <a:lnTo>
                    <a:pt x="139" y="604"/>
                  </a:lnTo>
                  <a:lnTo>
                    <a:pt x="139" y="557"/>
                  </a:lnTo>
                  <a:lnTo>
                    <a:pt x="139" y="519"/>
                  </a:lnTo>
                  <a:lnTo>
                    <a:pt x="139" y="487"/>
                  </a:lnTo>
                  <a:lnTo>
                    <a:pt x="139" y="462"/>
                  </a:lnTo>
                  <a:lnTo>
                    <a:pt x="139" y="439"/>
                  </a:lnTo>
                  <a:lnTo>
                    <a:pt x="139" y="421"/>
                  </a:lnTo>
                  <a:lnTo>
                    <a:pt x="139" y="405"/>
                  </a:lnTo>
                  <a:lnTo>
                    <a:pt x="139" y="393"/>
                  </a:lnTo>
                  <a:lnTo>
                    <a:pt x="140" y="382"/>
                  </a:lnTo>
                  <a:lnTo>
                    <a:pt x="140" y="374"/>
                  </a:lnTo>
                  <a:lnTo>
                    <a:pt x="140" y="367"/>
                  </a:lnTo>
                  <a:lnTo>
                    <a:pt x="140" y="363"/>
                  </a:lnTo>
                  <a:lnTo>
                    <a:pt x="140" y="361"/>
                  </a:lnTo>
                  <a:lnTo>
                    <a:pt x="140" y="358"/>
                  </a:lnTo>
                  <a:lnTo>
                    <a:pt x="140" y="358"/>
                  </a:lnTo>
                  <a:lnTo>
                    <a:pt x="140" y="358"/>
                  </a:lnTo>
                  <a:lnTo>
                    <a:pt x="140" y="361"/>
                  </a:lnTo>
                  <a:lnTo>
                    <a:pt x="141" y="364"/>
                  </a:lnTo>
                  <a:lnTo>
                    <a:pt x="141" y="367"/>
                  </a:lnTo>
                  <a:lnTo>
                    <a:pt x="141" y="372"/>
                  </a:lnTo>
                  <a:lnTo>
                    <a:pt x="141" y="377"/>
                  </a:lnTo>
                  <a:lnTo>
                    <a:pt x="141" y="383"/>
                  </a:lnTo>
                  <a:lnTo>
                    <a:pt x="141" y="390"/>
                  </a:lnTo>
                  <a:lnTo>
                    <a:pt x="141" y="397"/>
                  </a:lnTo>
                  <a:lnTo>
                    <a:pt x="141" y="405"/>
                  </a:lnTo>
                  <a:lnTo>
                    <a:pt x="141" y="413"/>
                  </a:lnTo>
                  <a:lnTo>
                    <a:pt x="142" y="422"/>
                  </a:lnTo>
                  <a:lnTo>
                    <a:pt x="142" y="432"/>
                  </a:lnTo>
                  <a:lnTo>
                    <a:pt x="142" y="442"/>
                  </a:lnTo>
                  <a:lnTo>
                    <a:pt x="142" y="452"/>
                  </a:lnTo>
                  <a:lnTo>
                    <a:pt x="142" y="463"/>
                  </a:lnTo>
                  <a:lnTo>
                    <a:pt x="142" y="474"/>
                  </a:lnTo>
                  <a:lnTo>
                    <a:pt x="142" y="485"/>
                  </a:lnTo>
                  <a:lnTo>
                    <a:pt x="142" y="497"/>
                  </a:lnTo>
                  <a:lnTo>
                    <a:pt x="142" y="509"/>
                  </a:lnTo>
                  <a:lnTo>
                    <a:pt x="142" y="522"/>
                  </a:lnTo>
                  <a:lnTo>
                    <a:pt x="143" y="535"/>
                  </a:lnTo>
                  <a:lnTo>
                    <a:pt x="143" y="548"/>
                  </a:lnTo>
                  <a:lnTo>
                    <a:pt x="143" y="562"/>
                  </a:lnTo>
                  <a:lnTo>
                    <a:pt x="143" y="575"/>
                  </a:lnTo>
                  <a:lnTo>
                    <a:pt x="143" y="589"/>
                  </a:lnTo>
                  <a:lnTo>
                    <a:pt x="143" y="604"/>
                  </a:lnTo>
                  <a:lnTo>
                    <a:pt x="143" y="618"/>
                  </a:lnTo>
                  <a:lnTo>
                    <a:pt x="143" y="633"/>
                  </a:lnTo>
                  <a:lnTo>
                    <a:pt x="143" y="647"/>
                  </a:lnTo>
                  <a:lnTo>
                    <a:pt x="144" y="663"/>
                  </a:lnTo>
                  <a:lnTo>
                    <a:pt x="144" y="678"/>
                  </a:lnTo>
                  <a:lnTo>
                    <a:pt x="144" y="694"/>
                  </a:lnTo>
                  <a:lnTo>
                    <a:pt x="144" y="709"/>
                  </a:lnTo>
                  <a:lnTo>
                    <a:pt x="144" y="725"/>
                  </a:lnTo>
                  <a:lnTo>
                    <a:pt x="144" y="741"/>
                  </a:lnTo>
                  <a:lnTo>
                    <a:pt x="144" y="757"/>
                  </a:lnTo>
                  <a:lnTo>
                    <a:pt x="144" y="774"/>
                  </a:lnTo>
                  <a:lnTo>
                    <a:pt x="144" y="790"/>
                  </a:lnTo>
                  <a:lnTo>
                    <a:pt x="145" y="728"/>
                  </a:lnTo>
                  <a:lnTo>
                    <a:pt x="145" y="678"/>
                  </a:lnTo>
                  <a:lnTo>
                    <a:pt x="145" y="637"/>
                  </a:lnTo>
                  <a:lnTo>
                    <a:pt x="145" y="603"/>
                  </a:lnTo>
                  <a:lnTo>
                    <a:pt x="145" y="574"/>
                  </a:lnTo>
                  <a:lnTo>
                    <a:pt x="145" y="549"/>
                  </a:lnTo>
                  <a:lnTo>
                    <a:pt x="145" y="529"/>
                  </a:lnTo>
                  <a:lnTo>
                    <a:pt x="145" y="513"/>
                  </a:lnTo>
                  <a:lnTo>
                    <a:pt x="145" y="498"/>
                  </a:lnTo>
                  <a:lnTo>
                    <a:pt x="145" y="487"/>
                  </a:lnTo>
                  <a:lnTo>
                    <a:pt x="146" y="478"/>
                  </a:lnTo>
                  <a:lnTo>
                    <a:pt x="146" y="471"/>
                  </a:lnTo>
                  <a:lnTo>
                    <a:pt x="146" y="465"/>
                  </a:lnTo>
                  <a:lnTo>
                    <a:pt x="146" y="462"/>
                  </a:lnTo>
                  <a:lnTo>
                    <a:pt x="146" y="459"/>
                  </a:lnTo>
                  <a:lnTo>
                    <a:pt x="146" y="458"/>
                  </a:lnTo>
                  <a:lnTo>
                    <a:pt x="146" y="458"/>
                  </a:lnTo>
                  <a:lnTo>
                    <a:pt x="146" y="461"/>
                  </a:lnTo>
                  <a:lnTo>
                    <a:pt x="146" y="463"/>
                  </a:lnTo>
                  <a:lnTo>
                    <a:pt x="148" y="466"/>
                  </a:lnTo>
                  <a:lnTo>
                    <a:pt x="148" y="469"/>
                  </a:lnTo>
                  <a:lnTo>
                    <a:pt x="148" y="475"/>
                  </a:lnTo>
                  <a:lnTo>
                    <a:pt x="148" y="481"/>
                  </a:lnTo>
                  <a:lnTo>
                    <a:pt x="148" y="487"/>
                  </a:lnTo>
                  <a:lnTo>
                    <a:pt x="148" y="494"/>
                  </a:lnTo>
                  <a:lnTo>
                    <a:pt x="148" y="502"/>
                  </a:lnTo>
                  <a:lnTo>
                    <a:pt x="148" y="509"/>
                  </a:lnTo>
                  <a:lnTo>
                    <a:pt x="148" y="518"/>
                  </a:lnTo>
                  <a:lnTo>
                    <a:pt x="149" y="527"/>
                  </a:lnTo>
                  <a:lnTo>
                    <a:pt x="149" y="537"/>
                  </a:lnTo>
                  <a:lnTo>
                    <a:pt x="149" y="547"/>
                  </a:lnTo>
                  <a:lnTo>
                    <a:pt x="149" y="558"/>
                  </a:lnTo>
                  <a:lnTo>
                    <a:pt x="149" y="569"/>
                  </a:lnTo>
                  <a:lnTo>
                    <a:pt x="149" y="580"/>
                  </a:lnTo>
                  <a:lnTo>
                    <a:pt x="149" y="592"/>
                  </a:lnTo>
                  <a:lnTo>
                    <a:pt x="149" y="604"/>
                  </a:lnTo>
                  <a:lnTo>
                    <a:pt x="149" y="616"/>
                  </a:lnTo>
                  <a:lnTo>
                    <a:pt x="149" y="629"/>
                  </a:lnTo>
                  <a:lnTo>
                    <a:pt x="150" y="643"/>
                  </a:lnTo>
                  <a:lnTo>
                    <a:pt x="150" y="656"/>
                  </a:lnTo>
                  <a:lnTo>
                    <a:pt x="150" y="669"/>
                  </a:lnTo>
                  <a:lnTo>
                    <a:pt x="150" y="683"/>
                  </a:lnTo>
                  <a:lnTo>
                    <a:pt x="150" y="697"/>
                  </a:lnTo>
                  <a:lnTo>
                    <a:pt x="150" y="711"/>
                  </a:lnTo>
                  <a:lnTo>
                    <a:pt x="150" y="726"/>
                  </a:lnTo>
                  <a:lnTo>
                    <a:pt x="150" y="740"/>
                  </a:lnTo>
                  <a:lnTo>
                    <a:pt x="150" y="756"/>
                  </a:lnTo>
                  <a:lnTo>
                    <a:pt x="151" y="697"/>
                  </a:lnTo>
                  <a:lnTo>
                    <a:pt x="151" y="649"/>
                  </a:lnTo>
                  <a:lnTo>
                    <a:pt x="151" y="609"/>
                  </a:lnTo>
                  <a:lnTo>
                    <a:pt x="151" y="576"/>
                  </a:lnTo>
                  <a:lnTo>
                    <a:pt x="151" y="548"/>
                  </a:lnTo>
                  <a:lnTo>
                    <a:pt x="151" y="525"/>
                  </a:lnTo>
                  <a:lnTo>
                    <a:pt x="151" y="505"/>
                  </a:lnTo>
                  <a:lnTo>
                    <a:pt x="151" y="489"/>
                  </a:lnTo>
                  <a:lnTo>
                    <a:pt x="151" y="476"/>
                  </a:lnTo>
                  <a:lnTo>
                    <a:pt x="151" y="465"/>
                  </a:lnTo>
                  <a:lnTo>
                    <a:pt x="152" y="456"/>
                  </a:lnTo>
                  <a:lnTo>
                    <a:pt x="152" y="449"/>
                  </a:lnTo>
                  <a:lnTo>
                    <a:pt x="152" y="445"/>
                  </a:lnTo>
                  <a:lnTo>
                    <a:pt x="152" y="442"/>
                  </a:lnTo>
                  <a:lnTo>
                    <a:pt x="152" y="439"/>
                  </a:lnTo>
                  <a:lnTo>
                    <a:pt x="152" y="439"/>
                  </a:lnTo>
                  <a:lnTo>
                    <a:pt x="152" y="439"/>
                  </a:lnTo>
                  <a:lnTo>
                    <a:pt x="152" y="441"/>
                  </a:lnTo>
                  <a:lnTo>
                    <a:pt x="152" y="444"/>
                  </a:lnTo>
                  <a:lnTo>
                    <a:pt x="153" y="447"/>
                  </a:lnTo>
                  <a:lnTo>
                    <a:pt x="153" y="452"/>
                  </a:lnTo>
                  <a:lnTo>
                    <a:pt x="153" y="456"/>
                  </a:lnTo>
                  <a:lnTo>
                    <a:pt x="153" y="463"/>
                  </a:lnTo>
                  <a:lnTo>
                    <a:pt x="153" y="468"/>
                  </a:lnTo>
                  <a:lnTo>
                    <a:pt x="153" y="476"/>
                  </a:lnTo>
                  <a:lnTo>
                    <a:pt x="153" y="484"/>
                  </a:lnTo>
                  <a:lnTo>
                    <a:pt x="153" y="492"/>
                  </a:lnTo>
                  <a:lnTo>
                    <a:pt x="153" y="501"/>
                  </a:lnTo>
                  <a:lnTo>
                    <a:pt x="154" y="511"/>
                  </a:lnTo>
                  <a:lnTo>
                    <a:pt x="154" y="519"/>
                  </a:lnTo>
                  <a:lnTo>
                    <a:pt x="154" y="531"/>
                  </a:lnTo>
                  <a:lnTo>
                    <a:pt x="154" y="541"/>
                  </a:lnTo>
                  <a:lnTo>
                    <a:pt x="154" y="552"/>
                  </a:lnTo>
                  <a:lnTo>
                    <a:pt x="154" y="564"/>
                  </a:lnTo>
                  <a:lnTo>
                    <a:pt x="154" y="575"/>
                  </a:lnTo>
                  <a:lnTo>
                    <a:pt x="154" y="587"/>
                  </a:lnTo>
                  <a:lnTo>
                    <a:pt x="154" y="599"/>
                  </a:lnTo>
                  <a:lnTo>
                    <a:pt x="154" y="613"/>
                  </a:lnTo>
                  <a:lnTo>
                    <a:pt x="155" y="626"/>
                  </a:lnTo>
                  <a:lnTo>
                    <a:pt x="155" y="639"/>
                  </a:lnTo>
                  <a:lnTo>
                    <a:pt x="155" y="653"/>
                  </a:lnTo>
                  <a:lnTo>
                    <a:pt x="155" y="667"/>
                  </a:lnTo>
                  <a:lnTo>
                    <a:pt x="155" y="680"/>
                  </a:lnTo>
                  <a:lnTo>
                    <a:pt x="155" y="695"/>
                  </a:lnTo>
                  <a:lnTo>
                    <a:pt x="155" y="709"/>
                  </a:lnTo>
                  <a:lnTo>
                    <a:pt x="155" y="725"/>
                  </a:lnTo>
                  <a:lnTo>
                    <a:pt x="155" y="739"/>
                  </a:lnTo>
                  <a:lnTo>
                    <a:pt x="156" y="755"/>
                  </a:lnTo>
                  <a:lnTo>
                    <a:pt x="156" y="770"/>
                  </a:lnTo>
                  <a:lnTo>
                    <a:pt x="156" y="786"/>
                  </a:lnTo>
                  <a:lnTo>
                    <a:pt x="156" y="801"/>
                  </a:lnTo>
                  <a:lnTo>
                    <a:pt x="156" y="818"/>
                  </a:lnTo>
                  <a:lnTo>
                    <a:pt x="156" y="834"/>
                  </a:lnTo>
                  <a:lnTo>
                    <a:pt x="156" y="767"/>
                  </a:lnTo>
                  <a:lnTo>
                    <a:pt x="156" y="711"/>
                  </a:lnTo>
                  <a:lnTo>
                    <a:pt x="156" y="667"/>
                  </a:lnTo>
                  <a:lnTo>
                    <a:pt x="157" y="629"/>
                  </a:lnTo>
                  <a:lnTo>
                    <a:pt x="157" y="598"/>
                  </a:lnTo>
                  <a:lnTo>
                    <a:pt x="157" y="573"/>
                  </a:lnTo>
                  <a:lnTo>
                    <a:pt x="157" y="551"/>
                  </a:lnTo>
                  <a:lnTo>
                    <a:pt x="157" y="533"/>
                  </a:lnTo>
                  <a:lnTo>
                    <a:pt x="157" y="517"/>
                  </a:lnTo>
                  <a:lnTo>
                    <a:pt x="157" y="505"/>
                  </a:lnTo>
                  <a:lnTo>
                    <a:pt x="157" y="495"/>
                  </a:lnTo>
                  <a:lnTo>
                    <a:pt x="157" y="487"/>
                  </a:lnTo>
                  <a:lnTo>
                    <a:pt x="157" y="481"/>
                  </a:lnTo>
                  <a:lnTo>
                    <a:pt x="159" y="476"/>
                  </a:lnTo>
                  <a:lnTo>
                    <a:pt x="159" y="474"/>
                  </a:lnTo>
                  <a:lnTo>
                    <a:pt x="159" y="472"/>
                  </a:lnTo>
                  <a:lnTo>
                    <a:pt x="159" y="472"/>
                  </a:lnTo>
                  <a:lnTo>
                    <a:pt x="159" y="473"/>
                  </a:lnTo>
                  <a:lnTo>
                    <a:pt x="159" y="475"/>
                  </a:lnTo>
                  <a:lnTo>
                    <a:pt x="159" y="477"/>
                  </a:lnTo>
                  <a:lnTo>
                    <a:pt x="159" y="482"/>
                  </a:lnTo>
                  <a:lnTo>
                    <a:pt x="159" y="486"/>
                  </a:lnTo>
                  <a:lnTo>
                    <a:pt x="160" y="492"/>
                  </a:lnTo>
                  <a:lnTo>
                    <a:pt x="160" y="497"/>
                  </a:lnTo>
                  <a:lnTo>
                    <a:pt x="160" y="504"/>
                  </a:lnTo>
                  <a:lnTo>
                    <a:pt x="160" y="512"/>
                  </a:lnTo>
                  <a:lnTo>
                    <a:pt x="160" y="519"/>
                  </a:lnTo>
                  <a:lnTo>
                    <a:pt x="160" y="528"/>
                  </a:lnTo>
                  <a:lnTo>
                    <a:pt x="160" y="537"/>
                  </a:lnTo>
                  <a:lnTo>
                    <a:pt x="160" y="546"/>
                  </a:lnTo>
                  <a:lnTo>
                    <a:pt x="160" y="556"/>
                  </a:lnTo>
                  <a:lnTo>
                    <a:pt x="161" y="567"/>
                  </a:lnTo>
                  <a:lnTo>
                    <a:pt x="161" y="577"/>
                  </a:lnTo>
                  <a:lnTo>
                    <a:pt x="161" y="588"/>
                  </a:lnTo>
                  <a:lnTo>
                    <a:pt x="161" y="600"/>
                  </a:lnTo>
                  <a:lnTo>
                    <a:pt x="161" y="613"/>
                  </a:lnTo>
                  <a:lnTo>
                    <a:pt x="161" y="625"/>
                  </a:lnTo>
                  <a:lnTo>
                    <a:pt x="161" y="637"/>
                  </a:lnTo>
                  <a:lnTo>
                    <a:pt x="161" y="650"/>
                  </a:lnTo>
                  <a:lnTo>
                    <a:pt x="161" y="663"/>
                  </a:lnTo>
                  <a:lnTo>
                    <a:pt x="161" y="677"/>
                  </a:lnTo>
                  <a:lnTo>
                    <a:pt x="162" y="690"/>
                  </a:lnTo>
                  <a:lnTo>
                    <a:pt x="162" y="705"/>
                  </a:lnTo>
                  <a:lnTo>
                    <a:pt x="162" y="718"/>
                  </a:lnTo>
                  <a:lnTo>
                    <a:pt x="162" y="733"/>
                  </a:lnTo>
                  <a:lnTo>
                    <a:pt x="162" y="748"/>
                  </a:lnTo>
                  <a:lnTo>
                    <a:pt x="162" y="763"/>
                  </a:lnTo>
                  <a:lnTo>
                    <a:pt x="162" y="778"/>
                  </a:lnTo>
                  <a:lnTo>
                    <a:pt x="162" y="794"/>
                  </a:lnTo>
                  <a:lnTo>
                    <a:pt x="162" y="809"/>
                  </a:lnTo>
                  <a:lnTo>
                    <a:pt x="163" y="825"/>
                  </a:lnTo>
                  <a:lnTo>
                    <a:pt x="163" y="840"/>
                  </a:lnTo>
                  <a:lnTo>
                    <a:pt x="163" y="857"/>
                  </a:lnTo>
                  <a:lnTo>
                    <a:pt x="163" y="872"/>
                  </a:lnTo>
                  <a:lnTo>
                    <a:pt x="163" y="889"/>
                  </a:lnTo>
                  <a:lnTo>
                    <a:pt x="163" y="906"/>
                  </a:lnTo>
                  <a:lnTo>
                    <a:pt x="163" y="922"/>
                  </a:lnTo>
                  <a:lnTo>
                    <a:pt x="163" y="939"/>
                  </a:lnTo>
                  <a:lnTo>
                    <a:pt x="163" y="857"/>
                  </a:lnTo>
                  <a:lnTo>
                    <a:pt x="164" y="793"/>
                  </a:lnTo>
                  <a:lnTo>
                    <a:pt x="164" y="739"/>
                  </a:lnTo>
                  <a:lnTo>
                    <a:pt x="164" y="696"/>
                  </a:lnTo>
                  <a:lnTo>
                    <a:pt x="164" y="659"/>
                  </a:lnTo>
                  <a:lnTo>
                    <a:pt x="164" y="629"/>
                  </a:lnTo>
                  <a:lnTo>
                    <a:pt x="164" y="604"/>
                  </a:lnTo>
                  <a:lnTo>
                    <a:pt x="164" y="583"/>
                  </a:lnTo>
                  <a:lnTo>
                    <a:pt x="164" y="565"/>
                  </a:lnTo>
                  <a:lnTo>
                    <a:pt x="164" y="551"/>
                  </a:lnTo>
                  <a:lnTo>
                    <a:pt x="164" y="538"/>
                  </a:lnTo>
                  <a:lnTo>
                    <a:pt x="165" y="528"/>
                  </a:lnTo>
                  <a:lnTo>
                    <a:pt x="165" y="521"/>
                  </a:lnTo>
                  <a:lnTo>
                    <a:pt x="165" y="515"/>
                  </a:lnTo>
                  <a:lnTo>
                    <a:pt x="165" y="511"/>
                  </a:lnTo>
                  <a:lnTo>
                    <a:pt x="165" y="508"/>
                  </a:lnTo>
                  <a:lnTo>
                    <a:pt x="165" y="458"/>
                  </a:lnTo>
                  <a:lnTo>
                    <a:pt x="165" y="417"/>
                  </a:lnTo>
                  <a:lnTo>
                    <a:pt x="165" y="383"/>
                  </a:lnTo>
                  <a:lnTo>
                    <a:pt x="165" y="355"/>
                  </a:lnTo>
                  <a:lnTo>
                    <a:pt x="166" y="331"/>
                  </a:lnTo>
                  <a:lnTo>
                    <a:pt x="166" y="311"/>
                  </a:lnTo>
                  <a:lnTo>
                    <a:pt x="166" y="294"/>
                  </a:lnTo>
                  <a:lnTo>
                    <a:pt x="166" y="280"/>
                  </a:lnTo>
                  <a:lnTo>
                    <a:pt x="166" y="269"/>
                  </a:lnTo>
                  <a:lnTo>
                    <a:pt x="166" y="260"/>
                  </a:lnTo>
                  <a:lnTo>
                    <a:pt x="166" y="253"/>
                  </a:lnTo>
                  <a:lnTo>
                    <a:pt x="166" y="247"/>
                  </a:lnTo>
                  <a:lnTo>
                    <a:pt x="166" y="244"/>
                  </a:lnTo>
                  <a:lnTo>
                    <a:pt x="167" y="242"/>
                  </a:lnTo>
                  <a:lnTo>
                    <a:pt x="167" y="241"/>
                  </a:lnTo>
                  <a:lnTo>
                    <a:pt x="167" y="241"/>
                  </a:lnTo>
                  <a:lnTo>
                    <a:pt x="167" y="243"/>
                  </a:lnTo>
                  <a:lnTo>
                    <a:pt x="167" y="245"/>
                  </a:lnTo>
                  <a:lnTo>
                    <a:pt x="167" y="249"/>
                  </a:lnTo>
                  <a:lnTo>
                    <a:pt x="167" y="252"/>
                  </a:lnTo>
                  <a:lnTo>
                    <a:pt x="167" y="257"/>
                  </a:lnTo>
                  <a:lnTo>
                    <a:pt x="167" y="263"/>
                  </a:lnTo>
                  <a:lnTo>
                    <a:pt x="167" y="270"/>
                  </a:lnTo>
                  <a:lnTo>
                    <a:pt x="169" y="276"/>
                  </a:lnTo>
                  <a:lnTo>
                    <a:pt x="169" y="284"/>
                  </a:lnTo>
                  <a:lnTo>
                    <a:pt x="169" y="292"/>
                  </a:lnTo>
                  <a:lnTo>
                    <a:pt x="169" y="301"/>
                  </a:lnTo>
                  <a:lnTo>
                    <a:pt x="169" y="311"/>
                  </a:lnTo>
                  <a:lnTo>
                    <a:pt x="169" y="320"/>
                  </a:lnTo>
                  <a:lnTo>
                    <a:pt x="169" y="331"/>
                  </a:lnTo>
                  <a:lnTo>
                    <a:pt x="169" y="341"/>
                  </a:lnTo>
                  <a:lnTo>
                    <a:pt x="169" y="352"/>
                  </a:lnTo>
                  <a:lnTo>
                    <a:pt x="170" y="363"/>
                  </a:lnTo>
                  <a:lnTo>
                    <a:pt x="170" y="375"/>
                  </a:lnTo>
                  <a:lnTo>
                    <a:pt x="170" y="387"/>
                  </a:lnTo>
                  <a:lnTo>
                    <a:pt x="170" y="400"/>
                  </a:lnTo>
                  <a:lnTo>
                    <a:pt x="170" y="412"/>
                  </a:lnTo>
                  <a:lnTo>
                    <a:pt x="170" y="425"/>
                  </a:lnTo>
                  <a:lnTo>
                    <a:pt x="170" y="438"/>
                  </a:lnTo>
                  <a:lnTo>
                    <a:pt x="170" y="452"/>
                  </a:lnTo>
                  <a:lnTo>
                    <a:pt x="170" y="466"/>
                  </a:lnTo>
                  <a:lnTo>
                    <a:pt x="171" y="481"/>
                  </a:lnTo>
                  <a:lnTo>
                    <a:pt x="171" y="494"/>
                  </a:lnTo>
                  <a:lnTo>
                    <a:pt x="171" y="509"/>
                  </a:lnTo>
                  <a:lnTo>
                    <a:pt x="171" y="524"/>
                  </a:lnTo>
                  <a:lnTo>
                    <a:pt x="171" y="488"/>
                  </a:lnTo>
                  <a:lnTo>
                    <a:pt x="171" y="457"/>
                  </a:lnTo>
                  <a:lnTo>
                    <a:pt x="171" y="433"/>
                  </a:lnTo>
                  <a:lnTo>
                    <a:pt x="171" y="412"/>
                  </a:lnTo>
                  <a:lnTo>
                    <a:pt x="171" y="394"/>
                  </a:lnTo>
                  <a:lnTo>
                    <a:pt x="171" y="380"/>
                  </a:lnTo>
                  <a:lnTo>
                    <a:pt x="172" y="367"/>
                  </a:lnTo>
                  <a:lnTo>
                    <a:pt x="172" y="357"/>
                  </a:lnTo>
                  <a:lnTo>
                    <a:pt x="172" y="351"/>
                  </a:lnTo>
                  <a:lnTo>
                    <a:pt x="172" y="344"/>
                  </a:lnTo>
                  <a:lnTo>
                    <a:pt x="172" y="341"/>
                  </a:lnTo>
                  <a:lnTo>
                    <a:pt x="172" y="337"/>
                  </a:lnTo>
                  <a:lnTo>
                    <a:pt x="172" y="336"/>
                  </a:lnTo>
                  <a:lnTo>
                    <a:pt x="172" y="336"/>
                  </a:lnTo>
                  <a:lnTo>
                    <a:pt x="172" y="337"/>
                  </a:lnTo>
                  <a:lnTo>
                    <a:pt x="173" y="340"/>
                  </a:lnTo>
                  <a:lnTo>
                    <a:pt x="173" y="343"/>
                  </a:lnTo>
                  <a:lnTo>
                    <a:pt x="173" y="346"/>
                  </a:lnTo>
                  <a:lnTo>
                    <a:pt x="173" y="352"/>
                  </a:lnTo>
                  <a:lnTo>
                    <a:pt x="173" y="357"/>
                  </a:lnTo>
                  <a:lnTo>
                    <a:pt x="173" y="363"/>
                  </a:lnTo>
                  <a:lnTo>
                    <a:pt x="173" y="370"/>
                  </a:lnTo>
                  <a:lnTo>
                    <a:pt x="173" y="377"/>
                  </a:lnTo>
                  <a:lnTo>
                    <a:pt x="173" y="385"/>
                  </a:lnTo>
                  <a:lnTo>
                    <a:pt x="174" y="394"/>
                  </a:lnTo>
                  <a:lnTo>
                    <a:pt x="174" y="403"/>
                  </a:lnTo>
                  <a:lnTo>
                    <a:pt x="174" y="413"/>
                  </a:lnTo>
                  <a:lnTo>
                    <a:pt x="174" y="423"/>
                  </a:lnTo>
                  <a:lnTo>
                    <a:pt x="174" y="391"/>
                  </a:lnTo>
                  <a:lnTo>
                    <a:pt x="174" y="363"/>
                  </a:lnTo>
                  <a:lnTo>
                    <a:pt x="174" y="341"/>
                  </a:lnTo>
                  <a:lnTo>
                    <a:pt x="174" y="321"/>
                  </a:lnTo>
                  <a:lnTo>
                    <a:pt x="174" y="305"/>
                  </a:lnTo>
                  <a:lnTo>
                    <a:pt x="174" y="293"/>
                  </a:lnTo>
                  <a:lnTo>
                    <a:pt x="175" y="282"/>
                  </a:lnTo>
                  <a:lnTo>
                    <a:pt x="175" y="273"/>
                  </a:lnTo>
                  <a:lnTo>
                    <a:pt x="175" y="267"/>
                  </a:lnTo>
                  <a:lnTo>
                    <a:pt x="175" y="262"/>
                  </a:lnTo>
                  <a:lnTo>
                    <a:pt x="175" y="259"/>
                  </a:lnTo>
                  <a:lnTo>
                    <a:pt x="175" y="257"/>
                  </a:lnTo>
                  <a:lnTo>
                    <a:pt x="175" y="256"/>
                  </a:lnTo>
                  <a:lnTo>
                    <a:pt x="175" y="257"/>
                  </a:lnTo>
                  <a:lnTo>
                    <a:pt x="175" y="259"/>
                  </a:lnTo>
                  <a:lnTo>
                    <a:pt x="176" y="262"/>
                  </a:lnTo>
                  <a:lnTo>
                    <a:pt x="176" y="265"/>
                  </a:lnTo>
                  <a:lnTo>
                    <a:pt x="176" y="270"/>
                  </a:lnTo>
                  <a:lnTo>
                    <a:pt x="176" y="274"/>
                  </a:lnTo>
                  <a:lnTo>
                    <a:pt x="176" y="281"/>
                  </a:lnTo>
                  <a:lnTo>
                    <a:pt x="176" y="287"/>
                  </a:lnTo>
                  <a:lnTo>
                    <a:pt x="176" y="294"/>
                  </a:lnTo>
                  <a:lnTo>
                    <a:pt x="176" y="302"/>
                  </a:lnTo>
                  <a:lnTo>
                    <a:pt x="176" y="311"/>
                  </a:lnTo>
                  <a:lnTo>
                    <a:pt x="177" y="320"/>
                  </a:lnTo>
                  <a:lnTo>
                    <a:pt x="177" y="328"/>
                  </a:lnTo>
                  <a:lnTo>
                    <a:pt x="177" y="338"/>
                  </a:lnTo>
                  <a:lnTo>
                    <a:pt x="177" y="348"/>
                  </a:lnTo>
                  <a:lnTo>
                    <a:pt x="177" y="360"/>
                  </a:lnTo>
                  <a:lnTo>
                    <a:pt x="177" y="371"/>
                  </a:lnTo>
                  <a:lnTo>
                    <a:pt x="177" y="382"/>
                  </a:lnTo>
                  <a:lnTo>
                    <a:pt x="177" y="394"/>
                  </a:lnTo>
                  <a:lnTo>
                    <a:pt x="177" y="406"/>
                  </a:lnTo>
                  <a:lnTo>
                    <a:pt x="177" y="418"/>
                  </a:lnTo>
                  <a:lnTo>
                    <a:pt x="179" y="432"/>
                  </a:lnTo>
                  <a:lnTo>
                    <a:pt x="179" y="445"/>
                  </a:lnTo>
                  <a:lnTo>
                    <a:pt x="179" y="458"/>
                  </a:lnTo>
                  <a:lnTo>
                    <a:pt x="179" y="472"/>
                  </a:lnTo>
                  <a:lnTo>
                    <a:pt x="179" y="485"/>
                  </a:lnTo>
                  <a:lnTo>
                    <a:pt x="179" y="499"/>
                  </a:lnTo>
                  <a:lnTo>
                    <a:pt x="179" y="514"/>
                  </a:lnTo>
                  <a:lnTo>
                    <a:pt x="179" y="528"/>
                  </a:lnTo>
                  <a:lnTo>
                    <a:pt x="179" y="544"/>
                  </a:lnTo>
                  <a:lnTo>
                    <a:pt x="180" y="558"/>
                  </a:lnTo>
                  <a:lnTo>
                    <a:pt x="180" y="574"/>
                  </a:lnTo>
                  <a:lnTo>
                    <a:pt x="180" y="589"/>
                  </a:lnTo>
                  <a:lnTo>
                    <a:pt x="180" y="605"/>
                  </a:lnTo>
                  <a:lnTo>
                    <a:pt x="180" y="622"/>
                  </a:lnTo>
                  <a:lnTo>
                    <a:pt x="180" y="637"/>
                  </a:lnTo>
                  <a:lnTo>
                    <a:pt x="180" y="654"/>
                  </a:lnTo>
                  <a:lnTo>
                    <a:pt x="180" y="669"/>
                  </a:lnTo>
                  <a:lnTo>
                    <a:pt x="180" y="686"/>
                  </a:lnTo>
                  <a:lnTo>
                    <a:pt x="181" y="703"/>
                  </a:lnTo>
                  <a:lnTo>
                    <a:pt x="181" y="719"/>
                  </a:lnTo>
                  <a:lnTo>
                    <a:pt x="181" y="737"/>
                  </a:lnTo>
                  <a:lnTo>
                    <a:pt x="181" y="754"/>
                  </a:lnTo>
                  <a:lnTo>
                    <a:pt x="181" y="697"/>
                  </a:lnTo>
                  <a:lnTo>
                    <a:pt x="181" y="650"/>
                  </a:lnTo>
                  <a:lnTo>
                    <a:pt x="181" y="612"/>
                  </a:lnTo>
                  <a:lnTo>
                    <a:pt x="181" y="579"/>
                  </a:lnTo>
                  <a:lnTo>
                    <a:pt x="181" y="553"/>
                  </a:lnTo>
                  <a:lnTo>
                    <a:pt x="181" y="531"/>
                  </a:lnTo>
                  <a:lnTo>
                    <a:pt x="182" y="512"/>
                  </a:lnTo>
                  <a:lnTo>
                    <a:pt x="182" y="496"/>
                  </a:lnTo>
                  <a:lnTo>
                    <a:pt x="182" y="483"/>
                  </a:lnTo>
                  <a:lnTo>
                    <a:pt x="182" y="473"/>
                  </a:lnTo>
                  <a:lnTo>
                    <a:pt x="182" y="464"/>
                  </a:lnTo>
                  <a:lnTo>
                    <a:pt x="182" y="458"/>
                  </a:lnTo>
                  <a:lnTo>
                    <a:pt x="182" y="453"/>
                  </a:lnTo>
                  <a:lnTo>
                    <a:pt x="182" y="451"/>
                  </a:lnTo>
                  <a:lnTo>
                    <a:pt x="182" y="448"/>
                  </a:lnTo>
                  <a:lnTo>
                    <a:pt x="183" y="448"/>
                  </a:lnTo>
                  <a:lnTo>
                    <a:pt x="183" y="448"/>
                  </a:lnTo>
                  <a:lnTo>
                    <a:pt x="183" y="451"/>
                  </a:lnTo>
                  <a:lnTo>
                    <a:pt x="183" y="453"/>
                  </a:lnTo>
                  <a:lnTo>
                    <a:pt x="183" y="456"/>
                  </a:lnTo>
                  <a:lnTo>
                    <a:pt x="183" y="461"/>
                  </a:lnTo>
                  <a:lnTo>
                    <a:pt x="183" y="466"/>
                  </a:lnTo>
                  <a:lnTo>
                    <a:pt x="183" y="473"/>
                  </a:lnTo>
                  <a:lnTo>
                    <a:pt x="183" y="478"/>
                  </a:lnTo>
                  <a:lnTo>
                    <a:pt x="184" y="486"/>
                  </a:lnTo>
                  <a:lnTo>
                    <a:pt x="184" y="494"/>
                  </a:lnTo>
                  <a:lnTo>
                    <a:pt x="184" y="503"/>
                  </a:lnTo>
                  <a:lnTo>
                    <a:pt x="184" y="512"/>
                  </a:lnTo>
                  <a:lnTo>
                    <a:pt x="184" y="521"/>
                  </a:lnTo>
                  <a:lnTo>
                    <a:pt x="184" y="531"/>
                  </a:lnTo>
                  <a:lnTo>
                    <a:pt x="184" y="541"/>
                  </a:lnTo>
                  <a:lnTo>
                    <a:pt x="184" y="552"/>
                  </a:lnTo>
                  <a:lnTo>
                    <a:pt x="184" y="563"/>
                  </a:lnTo>
                  <a:lnTo>
                    <a:pt x="184" y="574"/>
                  </a:lnTo>
                  <a:lnTo>
                    <a:pt x="185" y="586"/>
                  </a:lnTo>
                  <a:lnTo>
                    <a:pt x="185" y="598"/>
                  </a:lnTo>
                  <a:lnTo>
                    <a:pt x="185" y="610"/>
                  </a:lnTo>
                  <a:lnTo>
                    <a:pt x="185" y="624"/>
                  </a:lnTo>
                  <a:lnTo>
                    <a:pt x="185" y="637"/>
                  </a:lnTo>
                  <a:lnTo>
                    <a:pt x="185" y="650"/>
                  </a:lnTo>
                  <a:lnTo>
                    <a:pt x="185" y="664"/>
                  </a:lnTo>
                  <a:lnTo>
                    <a:pt x="185" y="678"/>
                  </a:lnTo>
                  <a:lnTo>
                    <a:pt x="185" y="693"/>
                  </a:lnTo>
                  <a:lnTo>
                    <a:pt x="186" y="707"/>
                  </a:lnTo>
                  <a:lnTo>
                    <a:pt x="186" y="721"/>
                  </a:lnTo>
                  <a:lnTo>
                    <a:pt x="186" y="736"/>
                  </a:lnTo>
                  <a:lnTo>
                    <a:pt x="186" y="751"/>
                  </a:lnTo>
                  <a:lnTo>
                    <a:pt x="186" y="767"/>
                  </a:lnTo>
                  <a:lnTo>
                    <a:pt x="186" y="781"/>
                  </a:lnTo>
                  <a:lnTo>
                    <a:pt x="186" y="798"/>
                  </a:lnTo>
                  <a:lnTo>
                    <a:pt x="186" y="814"/>
                  </a:lnTo>
                  <a:lnTo>
                    <a:pt x="186" y="829"/>
                  </a:lnTo>
                  <a:lnTo>
                    <a:pt x="187" y="846"/>
                  </a:lnTo>
                  <a:lnTo>
                    <a:pt x="187" y="862"/>
                  </a:lnTo>
                  <a:lnTo>
                    <a:pt x="187" y="879"/>
                  </a:lnTo>
                  <a:lnTo>
                    <a:pt x="187" y="896"/>
                  </a:lnTo>
                  <a:lnTo>
                    <a:pt x="187" y="912"/>
                  </a:lnTo>
                  <a:lnTo>
                    <a:pt x="187" y="929"/>
                  </a:lnTo>
                  <a:lnTo>
                    <a:pt x="187" y="849"/>
                  </a:lnTo>
                  <a:lnTo>
                    <a:pt x="187" y="785"/>
                  </a:lnTo>
                  <a:lnTo>
                    <a:pt x="187" y="733"/>
                  </a:lnTo>
                  <a:lnTo>
                    <a:pt x="187" y="689"/>
                  </a:lnTo>
                  <a:lnTo>
                    <a:pt x="189" y="654"/>
                  </a:lnTo>
                  <a:lnTo>
                    <a:pt x="189" y="624"/>
                  </a:lnTo>
                  <a:lnTo>
                    <a:pt x="189" y="599"/>
                  </a:lnTo>
                  <a:lnTo>
                    <a:pt x="189" y="578"/>
                  </a:lnTo>
                  <a:lnTo>
                    <a:pt x="189" y="562"/>
                  </a:lnTo>
                  <a:lnTo>
                    <a:pt x="189" y="547"/>
                  </a:lnTo>
                  <a:lnTo>
                    <a:pt x="189" y="535"/>
                  </a:lnTo>
                  <a:lnTo>
                    <a:pt x="189" y="525"/>
                  </a:lnTo>
                  <a:lnTo>
                    <a:pt x="189" y="518"/>
                  </a:lnTo>
                  <a:lnTo>
                    <a:pt x="190" y="513"/>
                  </a:lnTo>
                  <a:lnTo>
                    <a:pt x="190" y="508"/>
                  </a:lnTo>
                  <a:lnTo>
                    <a:pt x="190" y="506"/>
                  </a:lnTo>
                  <a:lnTo>
                    <a:pt x="190" y="505"/>
                  </a:lnTo>
                  <a:lnTo>
                    <a:pt x="190" y="505"/>
                  </a:lnTo>
                  <a:lnTo>
                    <a:pt x="190" y="506"/>
                  </a:lnTo>
                  <a:lnTo>
                    <a:pt x="190" y="508"/>
                  </a:lnTo>
                  <a:lnTo>
                    <a:pt x="190" y="511"/>
                  </a:lnTo>
                  <a:lnTo>
                    <a:pt x="190" y="515"/>
                  </a:lnTo>
                  <a:lnTo>
                    <a:pt x="191" y="519"/>
                  </a:lnTo>
                  <a:lnTo>
                    <a:pt x="191" y="525"/>
                  </a:lnTo>
                  <a:lnTo>
                    <a:pt x="191" y="532"/>
                  </a:lnTo>
                  <a:lnTo>
                    <a:pt x="191" y="538"/>
                  </a:lnTo>
                  <a:lnTo>
                    <a:pt x="191" y="546"/>
                  </a:lnTo>
                  <a:lnTo>
                    <a:pt x="191" y="554"/>
                  </a:lnTo>
                  <a:lnTo>
                    <a:pt x="191" y="563"/>
                  </a:lnTo>
                  <a:lnTo>
                    <a:pt x="191" y="572"/>
                  </a:lnTo>
                  <a:lnTo>
                    <a:pt x="191" y="582"/>
                  </a:lnTo>
                  <a:lnTo>
                    <a:pt x="191" y="592"/>
                  </a:lnTo>
                  <a:lnTo>
                    <a:pt x="192" y="602"/>
                  </a:lnTo>
                  <a:lnTo>
                    <a:pt x="192" y="613"/>
                  </a:lnTo>
                  <a:lnTo>
                    <a:pt x="192" y="566"/>
                  </a:lnTo>
                  <a:lnTo>
                    <a:pt x="192" y="526"/>
                  </a:lnTo>
                  <a:lnTo>
                    <a:pt x="192" y="494"/>
                  </a:lnTo>
                  <a:lnTo>
                    <a:pt x="192" y="466"/>
                  </a:lnTo>
                  <a:lnTo>
                    <a:pt x="192" y="444"/>
                  </a:lnTo>
                  <a:lnTo>
                    <a:pt x="192" y="425"/>
                  </a:lnTo>
                  <a:lnTo>
                    <a:pt x="192" y="408"/>
                  </a:lnTo>
                  <a:lnTo>
                    <a:pt x="193" y="396"/>
                  </a:lnTo>
                  <a:lnTo>
                    <a:pt x="193" y="385"/>
                  </a:lnTo>
                  <a:lnTo>
                    <a:pt x="193" y="376"/>
                  </a:lnTo>
                  <a:lnTo>
                    <a:pt x="193" y="370"/>
                  </a:lnTo>
                  <a:lnTo>
                    <a:pt x="193" y="365"/>
                  </a:lnTo>
                  <a:lnTo>
                    <a:pt x="193" y="362"/>
                  </a:lnTo>
                  <a:lnTo>
                    <a:pt x="193" y="361"/>
                  </a:lnTo>
                  <a:lnTo>
                    <a:pt x="193" y="360"/>
                  </a:lnTo>
                  <a:lnTo>
                    <a:pt x="193" y="361"/>
                  </a:lnTo>
                  <a:lnTo>
                    <a:pt x="194" y="362"/>
                  </a:lnTo>
                  <a:lnTo>
                    <a:pt x="194" y="364"/>
                  </a:lnTo>
                  <a:lnTo>
                    <a:pt x="194" y="368"/>
                  </a:lnTo>
                  <a:lnTo>
                    <a:pt x="194" y="373"/>
                  </a:lnTo>
                  <a:lnTo>
                    <a:pt x="194" y="377"/>
                  </a:lnTo>
                  <a:lnTo>
                    <a:pt x="194" y="384"/>
                  </a:lnTo>
                  <a:lnTo>
                    <a:pt x="194" y="390"/>
                  </a:lnTo>
                  <a:lnTo>
                    <a:pt x="194" y="397"/>
                  </a:lnTo>
                  <a:lnTo>
                    <a:pt x="194" y="405"/>
                  </a:lnTo>
                  <a:lnTo>
                    <a:pt x="194" y="413"/>
                  </a:lnTo>
                  <a:lnTo>
                    <a:pt x="195" y="422"/>
                  </a:lnTo>
                  <a:lnTo>
                    <a:pt x="195" y="432"/>
                  </a:lnTo>
                  <a:lnTo>
                    <a:pt x="195" y="442"/>
                  </a:lnTo>
                  <a:lnTo>
                    <a:pt x="195" y="452"/>
                  </a:lnTo>
                  <a:lnTo>
                    <a:pt x="195" y="463"/>
                  </a:lnTo>
                  <a:lnTo>
                    <a:pt x="195" y="474"/>
                  </a:lnTo>
                  <a:lnTo>
                    <a:pt x="195" y="485"/>
                  </a:lnTo>
                  <a:lnTo>
                    <a:pt x="195" y="497"/>
                  </a:lnTo>
                  <a:lnTo>
                    <a:pt x="195" y="509"/>
                  </a:lnTo>
                  <a:lnTo>
                    <a:pt x="196" y="522"/>
                  </a:lnTo>
                  <a:lnTo>
                    <a:pt x="196" y="534"/>
                  </a:lnTo>
                  <a:lnTo>
                    <a:pt x="196" y="547"/>
                  </a:lnTo>
                  <a:lnTo>
                    <a:pt x="196" y="561"/>
                  </a:lnTo>
                  <a:lnTo>
                    <a:pt x="196" y="575"/>
                  </a:lnTo>
                  <a:lnTo>
                    <a:pt x="196" y="588"/>
                  </a:lnTo>
                  <a:lnTo>
                    <a:pt x="196" y="603"/>
                  </a:lnTo>
                  <a:lnTo>
                    <a:pt x="196" y="617"/>
                  </a:lnTo>
                  <a:lnTo>
                    <a:pt x="196" y="632"/>
                  </a:lnTo>
                  <a:lnTo>
                    <a:pt x="197" y="647"/>
                  </a:lnTo>
                  <a:lnTo>
                    <a:pt x="197" y="662"/>
                  </a:lnTo>
                  <a:lnTo>
                    <a:pt x="197" y="677"/>
                  </a:lnTo>
                  <a:lnTo>
                    <a:pt x="197" y="693"/>
                  </a:lnTo>
                  <a:lnTo>
                    <a:pt x="197" y="708"/>
                  </a:lnTo>
                  <a:lnTo>
                    <a:pt x="197" y="724"/>
                  </a:lnTo>
                  <a:lnTo>
                    <a:pt x="197" y="740"/>
                  </a:lnTo>
                  <a:lnTo>
                    <a:pt x="197" y="756"/>
                  </a:lnTo>
                  <a:lnTo>
                    <a:pt x="197" y="773"/>
                  </a:lnTo>
                  <a:lnTo>
                    <a:pt x="197" y="789"/>
                  </a:lnTo>
                  <a:lnTo>
                    <a:pt x="199" y="806"/>
                  </a:lnTo>
                  <a:lnTo>
                    <a:pt x="199" y="823"/>
                  </a:lnTo>
                  <a:lnTo>
                    <a:pt x="199" y="839"/>
                  </a:lnTo>
                  <a:lnTo>
                    <a:pt x="199" y="857"/>
                  </a:lnTo>
                  <a:lnTo>
                    <a:pt x="199" y="874"/>
                  </a:lnTo>
                  <a:lnTo>
                    <a:pt x="199" y="891"/>
                  </a:lnTo>
                  <a:lnTo>
                    <a:pt x="199" y="909"/>
                  </a:lnTo>
                  <a:lnTo>
                    <a:pt x="199" y="927"/>
                  </a:lnTo>
                  <a:lnTo>
                    <a:pt x="199" y="945"/>
                  </a:lnTo>
                  <a:lnTo>
                    <a:pt x="200" y="862"/>
                  </a:lnTo>
                  <a:lnTo>
                    <a:pt x="200" y="797"/>
                  </a:lnTo>
                  <a:lnTo>
                    <a:pt x="200" y="744"/>
                  </a:lnTo>
                  <a:lnTo>
                    <a:pt x="200" y="700"/>
                  </a:lnTo>
                  <a:lnTo>
                    <a:pt x="200" y="664"/>
                  </a:lnTo>
                  <a:lnTo>
                    <a:pt x="200" y="634"/>
                  </a:lnTo>
                  <a:lnTo>
                    <a:pt x="200" y="608"/>
                  </a:lnTo>
                  <a:lnTo>
                    <a:pt x="200" y="587"/>
                  </a:lnTo>
                  <a:lnTo>
                    <a:pt x="200" y="569"/>
                  </a:lnTo>
                  <a:lnTo>
                    <a:pt x="201" y="555"/>
                  </a:lnTo>
                  <a:lnTo>
                    <a:pt x="201" y="543"/>
                  </a:lnTo>
                  <a:lnTo>
                    <a:pt x="201" y="534"/>
                  </a:lnTo>
                  <a:lnTo>
                    <a:pt x="201" y="526"/>
                  </a:lnTo>
                  <a:lnTo>
                    <a:pt x="201" y="519"/>
                  </a:lnTo>
                  <a:lnTo>
                    <a:pt x="201" y="516"/>
                  </a:lnTo>
                  <a:lnTo>
                    <a:pt x="201" y="513"/>
                  </a:lnTo>
                  <a:lnTo>
                    <a:pt x="201" y="512"/>
                  </a:lnTo>
                  <a:lnTo>
                    <a:pt x="201" y="512"/>
                  </a:lnTo>
                  <a:lnTo>
                    <a:pt x="201" y="513"/>
                  </a:lnTo>
                  <a:lnTo>
                    <a:pt x="202" y="515"/>
                  </a:lnTo>
                  <a:lnTo>
                    <a:pt x="202" y="518"/>
                  </a:lnTo>
                  <a:lnTo>
                    <a:pt x="202" y="522"/>
                  </a:lnTo>
                  <a:lnTo>
                    <a:pt x="202" y="526"/>
                  </a:lnTo>
                  <a:lnTo>
                    <a:pt x="202" y="532"/>
                  </a:lnTo>
                  <a:lnTo>
                    <a:pt x="202" y="538"/>
                  </a:lnTo>
                  <a:lnTo>
                    <a:pt x="202" y="545"/>
                  </a:lnTo>
                  <a:lnTo>
                    <a:pt x="202" y="553"/>
                  </a:lnTo>
                  <a:lnTo>
                    <a:pt x="202" y="561"/>
                  </a:lnTo>
                  <a:lnTo>
                    <a:pt x="203" y="569"/>
                  </a:lnTo>
                  <a:lnTo>
                    <a:pt x="203" y="578"/>
                  </a:lnTo>
                  <a:lnTo>
                    <a:pt x="203" y="588"/>
                  </a:lnTo>
                  <a:lnTo>
                    <a:pt x="203" y="598"/>
                  </a:lnTo>
                  <a:lnTo>
                    <a:pt x="203" y="608"/>
                  </a:lnTo>
                  <a:lnTo>
                    <a:pt x="203" y="619"/>
                  </a:lnTo>
                  <a:lnTo>
                    <a:pt x="203" y="630"/>
                  </a:lnTo>
                  <a:lnTo>
                    <a:pt x="203" y="642"/>
                  </a:lnTo>
                  <a:lnTo>
                    <a:pt x="203" y="654"/>
                  </a:lnTo>
                  <a:lnTo>
                    <a:pt x="204" y="666"/>
                  </a:lnTo>
                  <a:lnTo>
                    <a:pt x="204" y="679"/>
                  </a:lnTo>
                  <a:lnTo>
                    <a:pt x="204" y="692"/>
                  </a:lnTo>
                  <a:lnTo>
                    <a:pt x="204" y="705"/>
                  </a:lnTo>
                  <a:lnTo>
                    <a:pt x="204" y="718"/>
                  </a:lnTo>
                  <a:lnTo>
                    <a:pt x="204" y="733"/>
                  </a:lnTo>
                  <a:lnTo>
                    <a:pt x="204" y="747"/>
                  </a:lnTo>
                  <a:lnTo>
                    <a:pt x="204" y="760"/>
                  </a:lnTo>
                  <a:lnTo>
                    <a:pt x="204" y="775"/>
                  </a:lnTo>
                  <a:lnTo>
                    <a:pt x="204" y="790"/>
                  </a:lnTo>
                  <a:lnTo>
                    <a:pt x="205" y="805"/>
                  </a:lnTo>
                  <a:lnTo>
                    <a:pt x="205" y="820"/>
                  </a:lnTo>
                  <a:lnTo>
                    <a:pt x="205" y="836"/>
                  </a:lnTo>
                  <a:lnTo>
                    <a:pt x="205" y="851"/>
                  </a:lnTo>
                  <a:lnTo>
                    <a:pt x="205" y="867"/>
                  </a:lnTo>
                  <a:lnTo>
                    <a:pt x="205" y="882"/>
                  </a:lnTo>
                  <a:lnTo>
                    <a:pt x="205" y="899"/>
                  </a:lnTo>
                  <a:lnTo>
                    <a:pt x="205" y="915"/>
                  </a:lnTo>
                  <a:lnTo>
                    <a:pt x="205" y="931"/>
                  </a:lnTo>
                  <a:lnTo>
                    <a:pt x="206" y="948"/>
                  </a:lnTo>
                  <a:lnTo>
                    <a:pt x="206" y="965"/>
                  </a:lnTo>
                  <a:lnTo>
                    <a:pt x="206" y="982"/>
                  </a:lnTo>
                  <a:lnTo>
                    <a:pt x="206" y="999"/>
                  </a:lnTo>
                  <a:lnTo>
                    <a:pt x="206" y="1016"/>
                  </a:lnTo>
                  <a:lnTo>
                    <a:pt x="206" y="1033"/>
                  </a:lnTo>
                  <a:lnTo>
                    <a:pt x="206" y="1051"/>
                  </a:lnTo>
                  <a:lnTo>
                    <a:pt x="206" y="1068"/>
                  </a:lnTo>
                  <a:lnTo>
                    <a:pt x="206" y="1086"/>
                  </a:lnTo>
                  <a:lnTo>
                    <a:pt x="207" y="980"/>
                  </a:lnTo>
                  <a:lnTo>
                    <a:pt x="207" y="898"/>
                  </a:lnTo>
                  <a:lnTo>
                    <a:pt x="207" y="832"/>
                  </a:lnTo>
                  <a:lnTo>
                    <a:pt x="207" y="779"/>
                  </a:lnTo>
                  <a:lnTo>
                    <a:pt x="207" y="736"/>
                  </a:lnTo>
                  <a:lnTo>
                    <a:pt x="207" y="699"/>
                  </a:lnTo>
                  <a:lnTo>
                    <a:pt x="207" y="669"/>
                  </a:lnTo>
                  <a:lnTo>
                    <a:pt x="207" y="644"/>
                  </a:lnTo>
                  <a:lnTo>
                    <a:pt x="207" y="623"/>
                  </a:lnTo>
                  <a:lnTo>
                    <a:pt x="207" y="605"/>
                  </a:lnTo>
                  <a:lnTo>
                    <a:pt x="209" y="590"/>
                  </a:lnTo>
                  <a:lnTo>
                    <a:pt x="209" y="578"/>
                  </a:lnTo>
                  <a:lnTo>
                    <a:pt x="209" y="568"/>
                  </a:lnTo>
                  <a:lnTo>
                    <a:pt x="209" y="561"/>
                  </a:lnTo>
                  <a:lnTo>
                    <a:pt x="209" y="555"/>
                  </a:lnTo>
                  <a:lnTo>
                    <a:pt x="209" y="551"/>
                  </a:lnTo>
                  <a:lnTo>
                    <a:pt x="209" y="548"/>
                  </a:lnTo>
                  <a:lnTo>
                    <a:pt x="209" y="547"/>
                  </a:lnTo>
                  <a:lnTo>
                    <a:pt x="209" y="547"/>
                  </a:lnTo>
                  <a:lnTo>
                    <a:pt x="210" y="548"/>
                  </a:lnTo>
                  <a:lnTo>
                    <a:pt x="210" y="551"/>
                  </a:lnTo>
                  <a:lnTo>
                    <a:pt x="210" y="553"/>
                  </a:lnTo>
                  <a:lnTo>
                    <a:pt x="210" y="557"/>
                  </a:lnTo>
                  <a:lnTo>
                    <a:pt x="210" y="562"/>
                  </a:lnTo>
                  <a:lnTo>
                    <a:pt x="210" y="567"/>
                  </a:lnTo>
                  <a:lnTo>
                    <a:pt x="210" y="574"/>
                  </a:lnTo>
                  <a:lnTo>
                    <a:pt x="210" y="580"/>
                  </a:lnTo>
                  <a:lnTo>
                    <a:pt x="210" y="588"/>
                  </a:lnTo>
                  <a:lnTo>
                    <a:pt x="211" y="596"/>
                  </a:lnTo>
                  <a:lnTo>
                    <a:pt x="211" y="605"/>
                  </a:lnTo>
                  <a:lnTo>
                    <a:pt x="211" y="614"/>
                  </a:lnTo>
                  <a:lnTo>
                    <a:pt x="211" y="623"/>
                  </a:lnTo>
                  <a:lnTo>
                    <a:pt x="211" y="633"/>
                  </a:lnTo>
                  <a:lnTo>
                    <a:pt x="211" y="644"/>
                  </a:lnTo>
                  <a:lnTo>
                    <a:pt x="211" y="655"/>
                  </a:lnTo>
                  <a:lnTo>
                    <a:pt x="211" y="666"/>
                  </a:lnTo>
                  <a:lnTo>
                    <a:pt x="211" y="677"/>
                  </a:lnTo>
                  <a:lnTo>
                    <a:pt x="211" y="689"/>
                  </a:lnTo>
                  <a:lnTo>
                    <a:pt x="212" y="701"/>
                  </a:lnTo>
                  <a:lnTo>
                    <a:pt x="212" y="714"/>
                  </a:lnTo>
                  <a:lnTo>
                    <a:pt x="212" y="727"/>
                  </a:lnTo>
                  <a:lnTo>
                    <a:pt x="212" y="740"/>
                  </a:lnTo>
                  <a:lnTo>
                    <a:pt x="212" y="754"/>
                  </a:lnTo>
                  <a:lnTo>
                    <a:pt x="212" y="768"/>
                  </a:lnTo>
                  <a:lnTo>
                    <a:pt x="212" y="781"/>
                  </a:lnTo>
                  <a:lnTo>
                    <a:pt x="212" y="796"/>
                  </a:lnTo>
                  <a:lnTo>
                    <a:pt x="212" y="810"/>
                  </a:lnTo>
                  <a:lnTo>
                    <a:pt x="213" y="825"/>
                  </a:lnTo>
                  <a:lnTo>
                    <a:pt x="213" y="840"/>
                  </a:lnTo>
                  <a:lnTo>
                    <a:pt x="213" y="856"/>
                  </a:lnTo>
                  <a:lnTo>
                    <a:pt x="213" y="870"/>
                  </a:lnTo>
                  <a:lnTo>
                    <a:pt x="213" y="886"/>
                  </a:lnTo>
                  <a:lnTo>
                    <a:pt x="213" y="902"/>
                  </a:lnTo>
                  <a:lnTo>
                    <a:pt x="213" y="918"/>
                  </a:lnTo>
                  <a:lnTo>
                    <a:pt x="213" y="934"/>
                  </a:lnTo>
                  <a:lnTo>
                    <a:pt x="213" y="950"/>
                  </a:lnTo>
                  <a:lnTo>
                    <a:pt x="213" y="967"/>
                  </a:lnTo>
                  <a:lnTo>
                    <a:pt x="214" y="983"/>
                  </a:lnTo>
                  <a:lnTo>
                    <a:pt x="214" y="895"/>
                  </a:lnTo>
                  <a:lnTo>
                    <a:pt x="214" y="824"/>
                  </a:lnTo>
                  <a:lnTo>
                    <a:pt x="214" y="767"/>
                  </a:lnTo>
                  <a:lnTo>
                    <a:pt x="214" y="720"/>
                  </a:lnTo>
                  <a:lnTo>
                    <a:pt x="214" y="682"/>
                  </a:lnTo>
                  <a:lnTo>
                    <a:pt x="214" y="649"/>
                  </a:lnTo>
                  <a:lnTo>
                    <a:pt x="214" y="623"/>
                  </a:lnTo>
                  <a:lnTo>
                    <a:pt x="214" y="600"/>
                  </a:lnTo>
                  <a:lnTo>
                    <a:pt x="215" y="582"/>
                  </a:lnTo>
                  <a:lnTo>
                    <a:pt x="215" y="566"/>
                  </a:lnTo>
                  <a:lnTo>
                    <a:pt x="215" y="553"/>
                  </a:lnTo>
                  <a:lnTo>
                    <a:pt x="215" y="543"/>
                  </a:lnTo>
                  <a:lnTo>
                    <a:pt x="215" y="534"/>
                  </a:lnTo>
                  <a:lnTo>
                    <a:pt x="215" y="528"/>
                  </a:lnTo>
                  <a:lnTo>
                    <a:pt x="215" y="524"/>
                  </a:lnTo>
                  <a:lnTo>
                    <a:pt x="215" y="521"/>
                  </a:lnTo>
                  <a:lnTo>
                    <a:pt x="215" y="518"/>
                  </a:lnTo>
                  <a:lnTo>
                    <a:pt x="216" y="518"/>
                  </a:lnTo>
                  <a:lnTo>
                    <a:pt x="216" y="518"/>
                  </a:lnTo>
                  <a:lnTo>
                    <a:pt x="216" y="521"/>
                  </a:lnTo>
                  <a:lnTo>
                    <a:pt x="216" y="523"/>
                  </a:lnTo>
                  <a:lnTo>
                    <a:pt x="216" y="527"/>
                  </a:lnTo>
                  <a:lnTo>
                    <a:pt x="216" y="532"/>
                  </a:lnTo>
                  <a:lnTo>
                    <a:pt x="216" y="536"/>
                  </a:lnTo>
                  <a:lnTo>
                    <a:pt x="216" y="543"/>
                  </a:lnTo>
                  <a:lnTo>
                    <a:pt x="216" y="549"/>
                  </a:lnTo>
                  <a:lnTo>
                    <a:pt x="216" y="556"/>
                  </a:lnTo>
                  <a:lnTo>
                    <a:pt x="217" y="564"/>
                  </a:lnTo>
                  <a:lnTo>
                    <a:pt x="217" y="573"/>
                  </a:lnTo>
                  <a:lnTo>
                    <a:pt x="217" y="582"/>
                  </a:lnTo>
                  <a:lnTo>
                    <a:pt x="217" y="590"/>
                  </a:lnTo>
                  <a:lnTo>
                    <a:pt x="217" y="600"/>
                  </a:lnTo>
                  <a:lnTo>
                    <a:pt x="217" y="610"/>
                  </a:lnTo>
                  <a:lnTo>
                    <a:pt x="217" y="622"/>
                  </a:lnTo>
                  <a:lnTo>
                    <a:pt x="217" y="633"/>
                  </a:lnTo>
                  <a:lnTo>
                    <a:pt x="217" y="645"/>
                  </a:lnTo>
                  <a:lnTo>
                    <a:pt x="219" y="656"/>
                  </a:lnTo>
                  <a:lnTo>
                    <a:pt x="219" y="668"/>
                  </a:lnTo>
                  <a:lnTo>
                    <a:pt x="219" y="680"/>
                  </a:lnTo>
                  <a:lnTo>
                    <a:pt x="219" y="694"/>
                  </a:lnTo>
                  <a:lnTo>
                    <a:pt x="219" y="707"/>
                  </a:lnTo>
                  <a:lnTo>
                    <a:pt x="219" y="720"/>
                  </a:lnTo>
                  <a:lnTo>
                    <a:pt x="219" y="664"/>
                  </a:lnTo>
                  <a:lnTo>
                    <a:pt x="219" y="618"/>
                  </a:lnTo>
                  <a:lnTo>
                    <a:pt x="219" y="580"/>
                  </a:lnTo>
                  <a:lnTo>
                    <a:pt x="220" y="548"/>
                  </a:lnTo>
                  <a:lnTo>
                    <a:pt x="220" y="522"/>
                  </a:lnTo>
                  <a:lnTo>
                    <a:pt x="220" y="499"/>
                  </a:lnTo>
                  <a:lnTo>
                    <a:pt x="220" y="481"/>
                  </a:lnTo>
                  <a:lnTo>
                    <a:pt x="220" y="465"/>
                  </a:lnTo>
                  <a:lnTo>
                    <a:pt x="220" y="453"/>
                  </a:lnTo>
                  <a:lnTo>
                    <a:pt x="220" y="442"/>
                  </a:lnTo>
                  <a:lnTo>
                    <a:pt x="220" y="434"/>
                  </a:lnTo>
                  <a:lnTo>
                    <a:pt x="220" y="427"/>
                  </a:lnTo>
                  <a:lnTo>
                    <a:pt x="220" y="423"/>
                  </a:lnTo>
                  <a:lnTo>
                    <a:pt x="221" y="420"/>
                  </a:lnTo>
                  <a:lnTo>
                    <a:pt x="221" y="418"/>
                  </a:lnTo>
                  <a:lnTo>
                    <a:pt x="221" y="418"/>
                  </a:lnTo>
                  <a:lnTo>
                    <a:pt x="221" y="418"/>
                  </a:lnTo>
                  <a:lnTo>
                    <a:pt x="221" y="421"/>
                  </a:lnTo>
                  <a:lnTo>
                    <a:pt x="221" y="423"/>
                  </a:lnTo>
                  <a:lnTo>
                    <a:pt x="221" y="427"/>
                  </a:lnTo>
                  <a:lnTo>
                    <a:pt x="221" y="432"/>
                  </a:lnTo>
                  <a:lnTo>
                    <a:pt x="221" y="436"/>
                  </a:lnTo>
                  <a:lnTo>
                    <a:pt x="222" y="443"/>
                  </a:lnTo>
                  <a:lnTo>
                    <a:pt x="222" y="449"/>
                  </a:lnTo>
                  <a:lnTo>
                    <a:pt x="222" y="456"/>
                  </a:lnTo>
                  <a:lnTo>
                    <a:pt x="222" y="465"/>
                  </a:lnTo>
                  <a:lnTo>
                    <a:pt x="222" y="473"/>
                  </a:lnTo>
                  <a:lnTo>
                    <a:pt x="222" y="482"/>
                  </a:lnTo>
                  <a:lnTo>
                    <a:pt x="222" y="492"/>
                  </a:lnTo>
                  <a:lnTo>
                    <a:pt x="222" y="502"/>
                  </a:lnTo>
                  <a:lnTo>
                    <a:pt x="222" y="512"/>
                  </a:lnTo>
                  <a:lnTo>
                    <a:pt x="223" y="523"/>
                  </a:lnTo>
                  <a:lnTo>
                    <a:pt x="223" y="534"/>
                  </a:lnTo>
                  <a:lnTo>
                    <a:pt x="223" y="545"/>
                  </a:lnTo>
                  <a:lnTo>
                    <a:pt x="223" y="557"/>
                  </a:lnTo>
                  <a:lnTo>
                    <a:pt x="223" y="569"/>
                  </a:lnTo>
                  <a:lnTo>
                    <a:pt x="223" y="582"/>
                  </a:lnTo>
                  <a:lnTo>
                    <a:pt x="223" y="595"/>
                  </a:lnTo>
                  <a:lnTo>
                    <a:pt x="223" y="607"/>
                  </a:lnTo>
                  <a:lnTo>
                    <a:pt x="223" y="622"/>
                  </a:lnTo>
                  <a:lnTo>
                    <a:pt x="223" y="635"/>
                  </a:lnTo>
                  <a:lnTo>
                    <a:pt x="224" y="648"/>
                  </a:lnTo>
                  <a:lnTo>
                    <a:pt x="224" y="663"/>
                  </a:lnTo>
                  <a:lnTo>
                    <a:pt x="224" y="677"/>
                  </a:lnTo>
                  <a:lnTo>
                    <a:pt x="224" y="693"/>
                  </a:lnTo>
                  <a:lnTo>
                    <a:pt x="224" y="707"/>
                  </a:lnTo>
                  <a:lnTo>
                    <a:pt x="224" y="723"/>
                  </a:lnTo>
                  <a:lnTo>
                    <a:pt x="224" y="737"/>
                  </a:lnTo>
                  <a:lnTo>
                    <a:pt x="224" y="753"/>
                  </a:lnTo>
                  <a:lnTo>
                    <a:pt x="224" y="768"/>
                  </a:lnTo>
                  <a:lnTo>
                    <a:pt x="225" y="785"/>
                  </a:lnTo>
                  <a:lnTo>
                    <a:pt x="225" y="800"/>
                  </a:lnTo>
                  <a:lnTo>
                    <a:pt x="225" y="817"/>
                  </a:lnTo>
                  <a:lnTo>
                    <a:pt x="225" y="751"/>
                  </a:lnTo>
                  <a:lnTo>
                    <a:pt x="225" y="698"/>
                  </a:lnTo>
                  <a:lnTo>
                    <a:pt x="225" y="655"/>
                  </a:lnTo>
                  <a:lnTo>
                    <a:pt x="225" y="618"/>
                  </a:lnTo>
                  <a:lnTo>
                    <a:pt x="225" y="588"/>
                  </a:lnTo>
                  <a:lnTo>
                    <a:pt x="225" y="563"/>
                  </a:lnTo>
                  <a:lnTo>
                    <a:pt x="226" y="542"/>
                  </a:lnTo>
                  <a:lnTo>
                    <a:pt x="226" y="524"/>
                  </a:lnTo>
                  <a:lnTo>
                    <a:pt x="226" y="509"/>
                  </a:lnTo>
                  <a:lnTo>
                    <a:pt x="226" y="497"/>
                  </a:lnTo>
                  <a:lnTo>
                    <a:pt x="226" y="488"/>
                  </a:lnTo>
                  <a:lnTo>
                    <a:pt x="226" y="481"/>
                  </a:lnTo>
                  <a:lnTo>
                    <a:pt x="226" y="474"/>
                  </a:lnTo>
                  <a:lnTo>
                    <a:pt x="226" y="471"/>
                  </a:lnTo>
                  <a:lnTo>
                    <a:pt x="226" y="467"/>
                  </a:lnTo>
                  <a:lnTo>
                    <a:pt x="226" y="466"/>
                  </a:lnTo>
                  <a:lnTo>
                    <a:pt x="227" y="466"/>
                  </a:lnTo>
                  <a:lnTo>
                    <a:pt x="227" y="467"/>
                  </a:lnTo>
                  <a:lnTo>
                    <a:pt x="227" y="469"/>
                  </a:lnTo>
                  <a:lnTo>
                    <a:pt x="227" y="473"/>
                  </a:lnTo>
                  <a:lnTo>
                    <a:pt x="227" y="476"/>
                  </a:lnTo>
                  <a:lnTo>
                    <a:pt x="227" y="481"/>
                  </a:lnTo>
                  <a:lnTo>
                    <a:pt x="227" y="486"/>
                  </a:lnTo>
                  <a:lnTo>
                    <a:pt x="227" y="493"/>
                  </a:lnTo>
                  <a:lnTo>
                    <a:pt x="227" y="499"/>
                  </a:lnTo>
                  <a:lnTo>
                    <a:pt x="229" y="507"/>
                  </a:lnTo>
                  <a:lnTo>
                    <a:pt x="229" y="515"/>
                  </a:lnTo>
                  <a:lnTo>
                    <a:pt x="229" y="524"/>
                  </a:lnTo>
                  <a:lnTo>
                    <a:pt x="229" y="533"/>
                  </a:lnTo>
                  <a:lnTo>
                    <a:pt x="229" y="543"/>
                  </a:lnTo>
                  <a:lnTo>
                    <a:pt x="229" y="553"/>
                  </a:lnTo>
                  <a:lnTo>
                    <a:pt x="229" y="563"/>
                  </a:lnTo>
                  <a:lnTo>
                    <a:pt x="229" y="574"/>
                  </a:lnTo>
                  <a:lnTo>
                    <a:pt x="229" y="585"/>
                  </a:lnTo>
                  <a:lnTo>
                    <a:pt x="230" y="596"/>
                  </a:lnTo>
                  <a:lnTo>
                    <a:pt x="230" y="608"/>
                  </a:lnTo>
                  <a:lnTo>
                    <a:pt x="230" y="620"/>
                  </a:lnTo>
                  <a:lnTo>
                    <a:pt x="230" y="634"/>
                  </a:lnTo>
                  <a:lnTo>
                    <a:pt x="230" y="646"/>
                  </a:lnTo>
                  <a:lnTo>
                    <a:pt x="230" y="659"/>
                  </a:lnTo>
                  <a:lnTo>
                    <a:pt x="230" y="673"/>
                  </a:lnTo>
                  <a:lnTo>
                    <a:pt x="230" y="687"/>
                  </a:lnTo>
                  <a:lnTo>
                    <a:pt x="230" y="700"/>
                  </a:lnTo>
                  <a:lnTo>
                    <a:pt x="230" y="715"/>
                  </a:lnTo>
                  <a:lnTo>
                    <a:pt x="231" y="729"/>
                  </a:lnTo>
                  <a:lnTo>
                    <a:pt x="231" y="745"/>
                  </a:lnTo>
                  <a:lnTo>
                    <a:pt x="231" y="759"/>
                  </a:lnTo>
                  <a:lnTo>
                    <a:pt x="231" y="775"/>
                  </a:lnTo>
                  <a:lnTo>
                    <a:pt x="231" y="790"/>
                  </a:lnTo>
                  <a:lnTo>
                    <a:pt x="231" y="727"/>
                  </a:lnTo>
                  <a:lnTo>
                    <a:pt x="231" y="676"/>
                  </a:lnTo>
                  <a:lnTo>
                    <a:pt x="231" y="634"/>
                  </a:lnTo>
                  <a:lnTo>
                    <a:pt x="231" y="599"/>
                  </a:lnTo>
                  <a:lnTo>
                    <a:pt x="232" y="570"/>
                  </a:lnTo>
                  <a:lnTo>
                    <a:pt x="232" y="545"/>
                  </a:lnTo>
                  <a:lnTo>
                    <a:pt x="232" y="525"/>
                  </a:lnTo>
                  <a:lnTo>
                    <a:pt x="232" y="508"/>
                  </a:lnTo>
                  <a:lnTo>
                    <a:pt x="232" y="494"/>
                  </a:lnTo>
                  <a:lnTo>
                    <a:pt x="232" y="483"/>
                  </a:lnTo>
                  <a:lnTo>
                    <a:pt x="232" y="473"/>
                  </a:lnTo>
                  <a:lnTo>
                    <a:pt x="232" y="466"/>
                  </a:lnTo>
                  <a:lnTo>
                    <a:pt x="232" y="461"/>
                  </a:lnTo>
                  <a:lnTo>
                    <a:pt x="233" y="456"/>
                  </a:lnTo>
                  <a:lnTo>
                    <a:pt x="233" y="454"/>
                  </a:lnTo>
                  <a:lnTo>
                    <a:pt x="233" y="453"/>
                  </a:lnTo>
                  <a:lnTo>
                    <a:pt x="233" y="453"/>
                  </a:lnTo>
                  <a:lnTo>
                    <a:pt x="233" y="455"/>
                  </a:lnTo>
                  <a:lnTo>
                    <a:pt x="233" y="457"/>
                  </a:lnTo>
                  <a:lnTo>
                    <a:pt x="233" y="459"/>
                  </a:lnTo>
                  <a:lnTo>
                    <a:pt x="233" y="464"/>
                  </a:lnTo>
                  <a:lnTo>
                    <a:pt x="233" y="469"/>
                  </a:lnTo>
                  <a:lnTo>
                    <a:pt x="233" y="475"/>
                  </a:lnTo>
                  <a:lnTo>
                    <a:pt x="234" y="481"/>
                  </a:lnTo>
                  <a:lnTo>
                    <a:pt x="234" y="488"/>
                  </a:lnTo>
                  <a:lnTo>
                    <a:pt x="234" y="495"/>
                  </a:lnTo>
                  <a:lnTo>
                    <a:pt x="234" y="504"/>
                  </a:lnTo>
                  <a:lnTo>
                    <a:pt x="234" y="513"/>
                  </a:lnTo>
                  <a:lnTo>
                    <a:pt x="234" y="522"/>
                  </a:lnTo>
                  <a:lnTo>
                    <a:pt x="234" y="531"/>
                  </a:lnTo>
                  <a:lnTo>
                    <a:pt x="234" y="542"/>
                  </a:lnTo>
                  <a:lnTo>
                    <a:pt x="234" y="552"/>
                  </a:lnTo>
                  <a:lnTo>
                    <a:pt x="235" y="563"/>
                  </a:lnTo>
                  <a:lnTo>
                    <a:pt x="235" y="574"/>
                  </a:lnTo>
                  <a:lnTo>
                    <a:pt x="235" y="586"/>
                  </a:lnTo>
                  <a:lnTo>
                    <a:pt x="235" y="598"/>
                  </a:lnTo>
                  <a:lnTo>
                    <a:pt x="235" y="610"/>
                  </a:lnTo>
                  <a:lnTo>
                    <a:pt x="235" y="623"/>
                  </a:lnTo>
                  <a:lnTo>
                    <a:pt x="235" y="636"/>
                  </a:lnTo>
                  <a:lnTo>
                    <a:pt x="235" y="649"/>
                  </a:lnTo>
                  <a:lnTo>
                    <a:pt x="235" y="663"/>
                  </a:lnTo>
                  <a:lnTo>
                    <a:pt x="236" y="613"/>
                  </a:lnTo>
                  <a:lnTo>
                    <a:pt x="236" y="572"/>
                  </a:lnTo>
                  <a:lnTo>
                    <a:pt x="236" y="537"/>
                  </a:lnTo>
                  <a:lnTo>
                    <a:pt x="236" y="508"/>
                  </a:lnTo>
                  <a:lnTo>
                    <a:pt x="236" y="485"/>
                  </a:lnTo>
                  <a:lnTo>
                    <a:pt x="236" y="465"/>
                  </a:lnTo>
                  <a:lnTo>
                    <a:pt x="236" y="448"/>
                  </a:lnTo>
                  <a:lnTo>
                    <a:pt x="236" y="434"/>
                  </a:lnTo>
                  <a:lnTo>
                    <a:pt x="236" y="423"/>
                  </a:lnTo>
                  <a:lnTo>
                    <a:pt x="236" y="414"/>
                  </a:lnTo>
                  <a:lnTo>
                    <a:pt x="237" y="407"/>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7" name="Freeform 57"/>
            <p:cNvSpPr>
              <a:spLocks/>
            </p:cNvSpPr>
            <p:nvPr/>
          </p:nvSpPr>
          <p:spPr bwMode="auto">
            <a:xfrm>
              <a:off x="4128" y="705"/>
              <a:ext cx="238" cy="1228"/>
            </a:xfrm>
            <a:custGeom>
              <a:avLst/>
              <a:gdLst>
                <a:gd name="T0" fmla="*/ 4 w 238"/>
                <a:gd name="T1" fmla="*/ 472 h 1228"/>
                <a:gd name="T2" fmla="*/ 7 w 238"/>
                <a:gd name="T3" fmla="*/ 1015 h 1228"/>
                <a:gd name="T4" fmla="*/ 12 w 238"/>
                <a:gd name="T5" fmla="*/ 444 h 1228"/>
                <a:gd name="T6" fmla="*/ 15 w 238"/>
                <a:gd name="T7" fmla="*/ 775 h 1228"/>
                <a:gd name="T8" fmla="*/ 19 w 238"/>
                <a:gd name="T9" fmla="*/ 395 h 1228"/>
                <a:gd name="T10" fmla="*/ 23 w 238"/>
                <a:gd name="T11" fmla="*/ 556 h 1228"/>
                <a:gd name="T12" fmla="*/ 26 w 238"/>
                <a:gd name="T13" fmla="*/ 454 h 1228"/>
                <a:gd name="T14" fmla="*/ 30 w 238"/>
                <a:gd name="T15" fmla="*/ 287 h 1228"/>
                <a:gd name="T16" fmla="*/ 34 w 238"/>
                <a:gd name="T17" fmla="*/ 366 h 1228"/>
                <a:gd name="T18" fmla="*/ 38 w 238"/>
                <a:gd name="T19" fmla="*/ 454 h 1228"/>
                <a:gd name="T20" fmla="*/ 41 w 238"/>
                <a:gd name="T21" fmla="*/ 297 h 1228"/>
                <a:gd name="T22" fmla="*/ 46 w 238"/>
                <a:gd name="T23" fmla="*/ 715 h 1228"/>
                <a:gd name="T24" fmla="*/ 49 w 238"/>
                <a:gd name="T25" fmla="*/ 417 h 1228"/>
                <a:gd name="T26" fmla="*/ 53 w 238"/>
                <a:gd name="T27" fmla="*/ 270 h 1228"/>
                <a:gd name="T28" fmla="*/ 57 w 238"/>
                <a:gd name="T29" fmla="*/ 336 h 1228"/>
                <a:gd name="T30" fmla="*/ 60 w 238"/>
                <a:gd name="T31" fmla="*/ 463 h 1228"/>
                <a:gd name="T32" fmla="*/ 65 w 238"/>
                <a:gd name="T33" fmla="*/ 309 h 1228"/>
                <a:gd name="T34" fmla="*/ 68 w 238"/>
                <a:gd name="T35" fmla="*/ 345 h 1228"/>
                <a:gd name="T36" fmla="*/ 73 w 238"/>
                <a:gd name="T37" fmla="*/ 488 h 1228"/>
                <a:gd name="T38" fmla="*/ 76 w 238"/>
                <a:gd name="T39" fmla="*/ 317 h 1228"/>
                <a:gd name="T40" fmla="*/ 79 w 238"/>
                <a:gd name="T41" fmla="*/ 246 h 1228"/>
                <a:gd name="T42" fmla="*/ 84 w 238"/>
                <a:gd name="T43" fmla="*/ 557 h 1228"/>
                <a:gd name="T44" fmla="*/ 87 w 238"/>
                <a:gd name="T45" fmla="*/ 343 h 1228"/>
                <a:gd name="T46" fmla="*/ 91 w 238"/>
                <a:gd name="T47" fmla="*/ 762 h 1228"/>
                <a:gd name="T48" fmla="*/ 95 w 238"/>
                <a:gd name="T49" fmla="*/ 403 h 1228"/>
                <a:gd name="T50" fmla="*/ 99 w 238"/>
                <a:gd name="T51" fmla="*/ 250 h 1228"/>
                <a:gd name="T52" fmla="*/ 103 w 238"/>
                <a:gd name="T53" fmla="*/ 693 h 1228"/>
                <a:gd name="T54" fmla="*/ 106 w 238"/>
                <a:gd name="T55" fmla="*/ 756 h 1228"/>
                <a:gd name="T56" fmla="*/ 110 w 238"/>
                <a:gd name="T57" fmla="*/ 545 h 1228"/>
                <a:gd name="T58" fmla="*/ 114 w 238"/>
                <a:gd name="T59" fmla="*/ 698 h 1228"/>
                <a:gd name="T60" fmla="*/ 118 w 238"/>
                <a:gd name="T61" fmla="*/ 498 h 1228"/>
                <a:gd name="T62" fmla="*/ 121 w 238"/>
                <a:gd name="T63" fmla="*/ 302 h 1228"/>
                <a:gd name="T64" fmla="*/ 126 w 238"/>
                <a:gd name="T65" fmla="*/ 726 h 1228"/>
                <a:gd name="T66" fmla="*/ 129 w 238"/>
                <a:gd name="T67" fmla="*/ 391 h 1228"/>
                <a:gd name="T68" fmla="*/ 133 w 238"/>
                <a:gd name="T69" fmla="*/ 243 h 1228"/>
                <a:gd name="T70" fmla="*/ 137 w 238"/>
                <a:gd name="T71" fmla="*/ 703 h 1228"/>
                <a:gd name="T72" fmla="*/ 140 w 238"/>
                <a:gd name="T73" fmla="*/ 444 h 1228"/>
                <a:gd name="T74" fmla="*/ 145 w 238"/>
                <a:gd name="T75" fmla="*/ 174 h 1228"/>
                <a:gd name="T76" fmla="*/ 148 w 238"/>
                <a:gd name="T77" fmla="*/ 273 h 1228"/>
                <a:gd name="T78" fmla="*/ 153 w 238"/>
                <a:gd name="T79" fmla="*/ 454 h 1228"/>
                <a:gd name="T80" fmla="*/ 156 w 238"/>
                <a:gd name="T81" fmla="*/ 324 h 1228"/>
                <a:gd name="T82" fmla="*/ 159 w 238"/>
                <a:gd name="T83" fmla="*/ 284 h 1228"/>
                <a:gd name="T84" fmla="*/ 164 w 238"/>
                <a:gd name="T85" fmla="*/ 551 h 1228"/>
                <a:gd name="T86" fmla="*/ 167 w 238"/>
                <a:gd name="T87" fmla="*/ 359 h 1228"/>
                <a:gd name="T88" fmla="*/ 171 w 238"/>
                <a:gd name="T89" fmla="*/ 173 h 1228"/>
                <a:gd name="T90" fmla="*/ 175 w 238"/>
                <a:gd name="T91" fmla="*/ 160 h 1228"/>
                <a:gd name="T92" fmla="*/ 179 w 238"/>
                <a:gd name="T93" fmla="*/ 165 h 1228"/>
                <a:gd name="T94" fmla="*/ 182 w 238"/>
                <a:gd name="T95" fmla="*/ 593 h 1228"/>
                <a:gd name="T96" fmla="*/ 186 w 238"/>
                <a:gd name="T97" fmla="*/ 370 h 1228"/>
                <a:gd name="T98" fmla="*/ 190 w 238"/>
                <a:gd name="T99" fmla="*/ 243 h 1228"/>
                <a:gd name="T100" fmla="*/ 194 w 238"/>
                <a:gd name="T101" fmla="*/ 444 h 1228"/>
                <a:gd name="T102" fmla="*/ 198 w 238"/>
                <a:gd name="T103" fmla="*/ 415 h 1228"/>
                <a:gd name="T104" fmla="*/ 201 w 238"/>
                <a:gd name="T105" fmla="*/ 284 h 1228"/>
                <a:gd name="T106" fmla="*/ 206 w 238"/>
                <a:gd name="T107" fmla="*/ 642 h 1228"/>
                <a:gd name="T108" fmla="*/ 209 w 238"/>
                <a:gd name="T109" fmla="*/ 455 h 1228"/>
                <a:gd name="T110" fmla="*/ 212 w 238"/>
                <a:gd name="T111" fmla="*/ 380 h 1228"/>
                <a:gd name="T112" fmla="*/ 217 w 238"/>
                <a:gd name="T113" fmla="*/ 399 h 1228"/>
                <a:gd name="T114" fmla="*/ 220 w 238"/>
                <a:gd name="T115" fmla="*/ 4 h 1228"/>
                <a:gd name="T116" fmla="*/ 225 w 238"/>
                <a:gd name="T117" fmla="*/ 359 h 1228"/>
                <a:gd name="T118" fmla="*/ 228 w 238"/>
                <a:gd name="T119" fmla="*/ 302 h 1228"/>
                <a:gd name="T120" fmla="*/ 231 w 238"/>
                <a:gd name="T121" fmla="*/ 785 h 1228"/>
                <a:gd name="T122" fmla="*/ 236 w 238"/>
                <a:gd name="T123" fmla="*/ 421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1228">
                  <a:moveTo>
                    <a:pt x="0" y="245"/>
                  </a:moveTo>
                  <a:lnTo>
                    <a:pt x="0" y="240"/>
                  </a:lnTo>
                  <a:lnTo>
                    <a:pt x="0" y="236"/>
                  </a:lnTo>
                  <a:lnTo>
                    <a:pt x="0" y="234"/>
                  </a:lnTo>
                  <a:lnTo>
                    <a:pt x="0" y="233"/>
                  </a:lnTo>
                  <a:lnTo>
                    <a:pt x="0" y="233"/>
                  </a:lnTo>
                  <a:lnTo>
                    <a:pt x="0" y="234"/>
                  </a:lnTo>
                  <a:lnTo>
                    <a:pt x="0" y="236"/>
                  </a:lnTo>
                  <a:lnTo>
                    <a:pt x="0" y="240"/>
                  </a:lnTo>
                  <a:lnTo>
                    <a:pt x="2" y="244"/>
                  </a:lnTo>
                  <a:lnTo>
                    <a:pt x="2" y="250"/>
                  </a:lnTo>
                  <a:lnTo>
                    <a:pt x="2" y="255"/>
                  </a:lnTo>
                  <a:lnTo>
                    <a:pt x="2" y="261"/>
                  </a:lnTo>
                  <a:lnTo>
                    <a:pt x="2" y="269"/>
                  </a:lnTo>
                  <a:lnTo>
                    <a:pt x="2" y="276"/>
                  </a:lnTo>
                  <a:lnTo>
                    <a:pt x="2" y="284"/>
                  </a:lnTo>
                  <a:lnTo>
                    <a:pt x="2" y="293"/>
                  </a:lnTo>
                  <a:lnTo>
                    <a:pt x="2" y="302"/>
                  </a:lnTo>
                  <a:lnTo>
                    <a:pt x="3" y="312"/>
                  </a:lnTo>
                  <a:lnTo>
                    <a:pt x="3" y="322"/>
                  </a:lnTo>
                  <a:lnTo>
                    <a:pt x="3" y="333"/>
                  </a:lnTo>
                  <a:lnTo>
                    <a:pt x="3" y="344"/>
                  </a:lnTo>
                  <a:lnTo>
                    <a:pt x="3" y="355"/>
                  </a:lnTo>
                  <a:lnTo>
                    <a:pt x="3" y="366"/>
                  </a:lnTo>
                  <a:lnTo>
                    <a:pt x="3" y="379"/>
                  </a:lnTo>
                  <a:lnTo>
                    <a:pt x="3" y="391"/>
                  </a:lnTo>
                  <a:lnTo>
                    <a:pt x="3" y="404"/>
                  </a:lnTo>
                  <a:lnTo>
                    <a:pt x="3" y="417"/>
                  </a:lnTo>
                  <a:lnTo>
                    <a:pt x="4" y="431"/>
                  </a:lnTo>
                  <a:lnTo>
                    <a:pt x="4" y="444"/>
                  </a:lnTo>
                  <a:lnTo>
                    <a:pt x="4" y="457"/>
                  </a:lnTo>
                  <a:lnTo>
                    <a:pt x="4" y="472"/>
                  </a:lnTo>
                  <a:lnTo>
                    <a:pt x="4" y="486"/>
                  </a:lnTo>
                  <a:lnTo>
                    <a:pt x="4" y="501"/>
                  </a:lnTo>
                  <a:lnTo>
                    <a:pt x="4" y="516"/>
                  </a:lnTo>
                  <a:lnTo>
                    <a:pt x="4" y="531"/>
                  </a:lnTo>
                  <a:lnTo>
                    <a:pt x="4" y="546"/>
                  </a:lnTo>
                  <a:lnTo>
                    <a:pt x="5" y="562"/>
                  </a:lnTo>
                  <a:lnTo>
                    <a:pt x="5" y="577"/>
                  </a:lnTo>
                  <a:lnTo>
                    <a:pt x="5" y="593"/>
                  </a:lnTo>
                  <a:lnTo>
                    <a:pt x="5" y="608"/>
                  </a:lnTo>
                  <a:lnTo>
                    <a:pt x="5" y="625"/>
                  </a:lnTo>
                  <a:lnTo>
                    <a:pt x="5" y="642"/>
                  </a:lnTo>
                  <a:lnTo>
                    <a:pt x="5" y="657"/>
                  </a:lnTo>
                  <a:lnTo>
                    <a:pt x="5" y="674"/>
                  </a:lnTo>
                  <a:lnTo>
                    <a:pt x="5" y="692"/>
                  </a:lnTo>
                  <a:lnTo>
                    <a:pt x="6" y="708"/>
                  </a:lnTo>
                  <a:lnTo>
                    <a:pt x="6" y="725"/>
                  </a:lnTo>
                  <a:lnTo>
                    <a:pt x="6" y="743"/>
                  </a:lnTo>
                  <a:lnTo>
                    <a:pt x="6" y="759"/>
                  </a:lnTo>
                  <a:lnTo>
                    <a:pt x="6" y="777"/>
                  </a:lnTo>
                  <a:lnTo>
                    <a:pt x="6" y="795"/>
                  </a:lnTo>
                  <a:lnTo>
                    <a:pt x="6" y="813"/>
                  </a:lnTo>
                  <a:lnTo>
                    <a:pt x="6" y="830"/>
                  </a:lnTo>
                  <a:lnTo>
                    <a:pt x="6" y="848"/>
                  </a:lnTo>
                  <a:lnTo>
                    <a:pt x="6" y="867"/>
                  </a:lnTo>
                  <a:lnTo>
                    <a:pt x="7" y="885"/>
                  </a:lnTo>
                  <a:lnTo>
                    <a:pt x="7" y="903"/>
                  </a:lnTo>
                  <a:lnTo>
                    <a:pt x="7" y="921"/>
                  </a:lnTo>
                  <a:lnTo>
                    <a:pt x="7" y="940"/>
                  </a:lnTo>
                  <a:lnTo>
                    <a:pt x="7" y="958"/>
                  </a:lnTo>
                  <a:lnTo>
                    <a:pt x="7" y="977"/>
                  </a:lnTo>
                  <a:lnTo>
                    <a:pt x="7" y="996"/>
                  </a:lnTo>
                  <a:lnTo>
                    <a:pt x="7" y="1015"/>
                  </a:lnTo>
                  <a:lnTo>
                    <a:pt x="7" y="1034"/>
                  </a:lnTo>
                  <a:lnTo>
                    <a:pt x="8" y="1052"/>
                  </a:lnTo>
                  <a:lnTo>
                    <a:pt x="8" y="1072"/>
                  </a:lnTo>
                  <a:lnTo>
                    <a:pt x="8" y="1091"/>
                  </a:lnTo>
                  <a:lnTo>
                    <a:pt x="8" y="1110"/>
                  </a:lnTo>
                  <a:lnTo>
                    <a:pt x="8" y="1130"/>
                  </a:lnTo>
                  <a:lnTo>
                    <a:pt x="8" y="1149"/>
                  </a:lnTo>
                  <a:lnTo>
                    <a:pt x="8" y="1169"/>
                  </a:lnTo>
                  <a:lnTo>
                    <a:pt x="8" y="1188"/>
                  </a:lnTo>
                  <a:lnTo>
                    <a:pt x="8" y="1208"/>
                  </a:lnTo>
                  <a:lnTo>
                    <a:pt x="9" y="1228"/>
                  </a:lnTo>
                  <a:lnTo>
                    <a:pt x="9" y="1052"/>
                  </a:lnTo>
                  <a:lnTo>
                    <a:pt x="9" y="928"/>
                  </a:lnTo>
                  <a:lnTo>
                    <a:pt x="9" y="835"/>
                  </a:lnTo>
                  <a:lnTo>
                    <a:pt x="9" y="762"/>
                  </a:lnTo>
                  <a:lnTo>
                    <a:pt x="9" y="703"/>
                  </a:lnTo>
                  <a:lnTo>
                    <a:pt x="9" y="654"/>
                  </a:lnTo>
                  <a:lnTo>
                    <a:pt x="9" y="614"/>
                  </a:lnTo>
                  <a:lnTo>
                    <a:pt x="9" y="581"/>
                  </a:lnTo>
                  <a:lnTo>
                    <a:pt x="9" y="553"/>
                  </a:lnTo>
                  <a:lnTo>
                    <a:pt x="10" y="530"/>
                  </a:lnTo>
                  <a:lnTo>
                    <a:pt x="10" y="511"/>
                  </a:lnTo>
                  <a:lnTo>
                    <a:pt x="10" y="494"/>
                  </a:lnTo>
                  <a:lnTo>
                    <a:pt x="10" y="481"/>
                  </a:lnTo>
                  <a:lnTo>
                    <a:pt x="10" y="471"/>
                  </a:lnTo>
                  <a:lnTo>
                    <a:pt x="10" y="462"/>
                  </a:lnTo>
                  <a:lnTo>
                    <a:pt x="10" y="455"/>
                  </a:lnTo>
                  <a:lnTo>
                    <a:pt x="10" y="450"/>
                  </a:lnTo>
                  <a:lnTo>
                    <a:pt x="10" y="446"/>
                  </a:lnTo>
                  <a:lnTo>
                    <a:pt x="12" y="444"/>
                  </a:lnTo>
                  <a:lnTo>
                    <a:pt x="12" y="444"/>
                  </a:lnTo>
                  <a:lnTo>
                    <a:pt x="12" y="444"/>
                  </a:lnTo>
                  <a:lnTo>
                    <a:pt x="12" y="446"/>
                  </a:lnTo>
                  <a:lnTo>
                    <a:pt x="12" y="448"/>
                  </a:lnTo>
                  <a:lnTo>
                    <a:pt x="12" y="452"/>
                  </a:lnTo>
                  <a:lnTo>
                    <a:pt x="12" y="456"/>
                  </a:lnTo>
                  <a:lnTo>
                    <a:pt x="12" y="462"/>
                  </a:lnTo>
                  <a:lnTo>
                    <a:pt x="12" y="467"/>
                  </a:lnTo>
                  <a:lnTo>
                    <a:pt x="13" y="474"/>
                  </a:lnTo>
                  <a:lnTo>
                    <a:pt x="13" y="481"/>
                  </a:lnTo>
                  <a:lnTo>
                    <a:pt x="13" y="488"/>
                  </a:lnTo>
                  <a:lnTo>
                    <a:pt x="13" y="496"/>
                  </a:lnTo>
                  <a:lnTo>
                    <a:pt x="13" y="505"/>
                  </a:lnTo>
                  <a:lnTo>
                    <a:pt x="13" y="515"/>
                  </a:lnTo>
                  <a:lnTo>
                    <a:pt x="13" y="525"/>
                  </a:lnTo>
                  <a:lnTo>
                    <a:pt x="13" y="535"/>
                  </a:lnTo>
                  <a:lnTo>
                    <a:pt x="13" y="545"/>
                  </a:lnTo>
                  <a:lnTo>
                    <a:pt x="13" y="556"/>
                  </a:lnTo>
                  <a:lnTo>
                    <a:pt x="14" y="568"/>
                  </a:lnTo>
                  <a:lnTo>
                    <a:pt x="14" y="579"/>
                  </a:lnTo>
                  <a:lnTo>
                    <a:pt x="14" y="592"/>
                  </a:lnTo>
                  <a:lnTo>
                    <a:pt x="14" y="605"/>
                  </a:lnTo>
                  <a:lnTo>
                    <a:pt x="14" y="617"/>
                  </a:lnTo>
                  <a:lnTo>
                    <a:pt x="14" y="631"/>
                  </a:lnTo>
                  <a:lnTo>
                    <a:pt x="14" y="644"/>
                  </a:lnTo>
                  <a:lnTo>
                    <a:pt x="14" y="657"/>
                  </a:lnTo>
                  <a:lnTo>
                    <a:pt x="14" y="672"/>
                  </a:lnTo>
                  <a:lnTo>
                    <a:pt x="15" y="685"/>
                  </a:lnTo>
                  <a:lnTo>
                    <a:pt x="15" y="699"/>
                  </a:lnTo>
                  <a:lnTo>
                    <a:pt x="15" y="715"/>
                  </a:lnTo>
                  <a:lnTo>
                    <a:pt x="15" y="729"/>
                  </a:lnTo>
                  <a:lnTo>
                    <a:pt x="15" y="744"/>
                  </a:lnTo>
                  <a:lnTo>
                    <a:pt x="15" y="759"/>
                  </a:lnTo>
                  <a:lnTo>
                    <a:pt x="15" y="775"/>
                  </a:lnTo>
                  <a:lnTo>
                    <a:pt x="15" y="790"/>
                  </a:lnTo>
                  <a:lnTo>
                    <a:pt x="15" y="807"/>
                  </a:lnTo>
                  <a:lnTo>
                    <a:pt x="16" y="823"/>
                  </a:lnTo>
                  <a:lnTo>
                    <a:pt x="16" y="839"/>
                  </a:lnTo>
                  <a:lnTo>
                    <a:pt x="16" y="855"/>
                  </a:lnTo>
                  <a:lnTo>
                    <a:pt x="16" y="871"/>
                  </a:lnTo>
                  <a:lnTo>
                    <a:pt x="16" y="888"/>
                  </a:lnTo>
                  <a:lnTo>
                    <a:pt x="16" y="788"/>
                  </a:lnTo>
                  <a:lnTo>
                    <a:pt x="16" y="709"/>
                  </a:lnTo>
                  <a:lnTo>
                    <a:pt x="16" y="647"/>
                  </a:lnTo>
                  <a:lnTo>
                    <a:pt x="16" y="596"/>
                  </a:lnTo>
                  <a:lnTo>
                    <a:pt x="16" y="554"/>
                  </a:lnTo>
                  <a:lnTo>
                    <a:pt x="17" y="520"/>
                  </a:lnTo>
                  <a:lnTo>
                    <a:pt x="17" y="490"/>
                  </a:lnTo>
                  <a:lnTo>
                    <a:pt x="17" y="465"/>
                  </a:lnTo>
                  <a:lnTo>
                    <a:pt x="17" y="445"/>
                  </a:lnTo>
                  <a:lnTo>
                    <a:pt x="17" y="428"/>
                  </a:lnTo>
                  <a:lnTo>
                    <a:pt x="17" y="414"/>
                  </a:lnTo>
                  <a:lnTo>
                    <a:pt x="17" y="403"/>
                  </a:lnTo>
                  <a:lnTo>
                    <a:pt x="17" y="393"/>
                  </a:lnTo>
                  <a:lnTo>
                    <a:pt x="17" y="386"/>
                  </a:lnTo>
                  <a:lnTo>
                    <a:pt x="18" y="381"/>
                  </a:lnTo>
                  <a:lnTo>
                    <a:pt x="18" y="376"/>
                  </a:lnTo>
                  <a:lnTo>
                    <a:pt x="18" y="374"/>
                  </a:lnTo>
                  <a:lnTo>
                    <a:pt x="18" y="373"/>
                  </a:lnTo>
                  <a:lnTo>
                    <a:pt x="18" y="373"/>
                  </a:lnTo>
                  <a:lnTo>
                    <a:pt x="18" y="375"/>
                  </a:lnTo>
                  <a:lnTo>
                    <a:pt x="18" y="377"/>
                  </a:lnTo>
                  <a:lnTo>
                    <a:pt x="18" y="381"/>
                  </a:lnTo>
                  <a:lnTo>
                    <a:pt x="18" y="384"/>
                  </a:lnTo>
                  <a:lnTo>
                    <a:pt x="19" y="390"/>
                  </a:lnTo>
                  <a:lnTo>
                    <a:pt x="19" y="395"/>
                  </a:lnTo>
                  <a:lnTo>
                    <a:pt x="19" y="401"/>
                  </a:lnTo>
                  <a:lnTo>
                    <a:pt x="19" y="408"/>
                  </a:lnTo>
                  <a:lnTo>
                    <a:pt x="19" y="415"/>
                  </a:lnTo>
                  <a:lnTo>
                    <a:pt x="19" y="424"/>
                  </a:lnTo>
                  <a:lnTo>
                    <a:pt x="19" y="433"/>
                  </a:lnTo>
                  <a:lnTo>
                    <a:pt x="19" y="442"/>
                  </a:lnTo>
                  <a:lnTo>
                    <a:pt x="19" y="452"/>
                  </a:lnTo>
                  <a:lnTo>
                    <a:pt x="19" y="462"/>
                  </a:lnTo>
                  <a:lnTo>
                    <a:pt x="20" y="472"/>
                  </a:lnTo>
                  <a:lnTo>
                    <a:pt x="20" y="483"/>
                  </a:lnTo>
                  <a:lnTo>
                    <a:pt x="20" y="494"/>
                  </a:lnTo>
                  <a:lnTo>
                    <a:pt x="20" y="506"/>
                  </a:lnTo>
                  <a:lnTo>
                    <a:pt x="20" y="518"/>
                  </a:lnTo>
                  <a:lnTo>
                    <a:pt x="20" y="531"/>
                  </a:lnTo>
                  <a:lnTo>
                    <a:pt x="20" y="543"/>
                  </a:lnTo>
                  <a:lnTo>
                    <a:pt x="20" y="556"/>
                  </a:lnTo>
                  <a:lnTo>
                    <a:pt x="20" y="569"/>
                  </a:lnTo>
                  <a:lnTo>
                    <a:pt x="22" y="583"/>
                  </a:lnTo>
                  <a:lnTo>
                    <a:pt x="22" y="597"/>
                  </a:lnTo>
                  <a:lnTo>
                    <a:pt x="22" y="611"/>
                  </a:lnTo>
                  <a:lnTo>
                    <a:pt x="22" y="625"/>
                  </a:lnTo>
                  <a:lnTo>
                    <a:pt x="22" y="639"/>
                  </a:lnTo>
                  <a:lnTo>
                    <a:pt x="22" y="655"/>
                  </a:lnTo>
                  <a:lnTo>
                    <a:pt x="22" y="669"/>
                  </a:lnTo>
                  <a:lnTo>
                    <a:pt x="22" y="685"/>
                  </a:lnTo>
                  <a:lnTo>
                    <a:pt x="22" y="700"/>
                  </a:lnTo>
                  <a:lnTo>
                    <a:pt x="23" y="716"/>
                  </a:lnTo>
                  <a:lnTo>
                    <a:pt x="23" y="732"/>
                  </a:lnTo>
                  <a:lnTo>
                    <a:pt x="23" y="747"/>
                  </a:lnTo>
                  <a:lnTo>
                    <a:pt x="23" y="669"/>
                  </a:lnTo>
                  <a:lnTo>
                    <a:pt x="23" y="607"/>
                  </a:lnTo>
                  <a:lnTo>
                    <a:pt x="23" y="556"/>
                  </a:lnTo>
                  <a:lnTo>
                    <a:pt x="23" y="514"/>
                  </a:lnTo>
                  <a:lnTo>
                    <a:pt x="23" y="478"/>
                  </a:lnTo>
                  <a:lnTo>
                    <a:pt x="23" y="450"/>
                  </a:lnTo>
                  <a:lnTo>
                    <a:pt x="23" y="425"/>
                  </a:lnTo>
                  <a:lnTo>
                    <a:pt x="24" y="404"/>
                  </a:lnTo>
                  <a:lnTo>
                    <a:pt x="24" y="387"/>
                  </a:lnTo>
                  <a:lnTo>
                    <a:pt x="24" y="373"/>
                  </a:lnTo>
                  <a:lnTo>
                    <a:pt x="24" y="362"/>
                  </a:lnTo>
                  <a:lnTo>
                    <a:pt x="24" y="353"/>
                  </a:lnTo>
                  <a:lnTo>
                    <a:pt x="24" y="345"/>
                  </a:lnTo>
                  <a:lnTo>
                    <a:pt x="24" y="340"/>
                  </a:lnTo>
                  <a:lnTo>
                    <a:pt x="24" y="336"/>
                  </a:lnTo>
                  <a:lnTo>
                    <a:pt x="24" y="334"/>
                  </a:lnTo>
                  <a:lnTo>
                    <a:pt x="25" y="333"/>
                  </a:lnTo>
                  <a:lnTo>
                    <a:pt x="25" y="333"/>
                  </a:lnTo>
                  <a:lnTo>
                    <a:pt x="25" y="334"/>
                  </a:lnTo>
                  <a:lnTo>
                    <a:pt x="25" y="336"/>
                  </a:lnTo>
                  <a:lnTo>
                    <a:pt x="25" y="340"/>
                  </a:lnTo>
                  <a:lnTo>
                    <a:pt x="25" y="344"/>
                  </a:lnTo>
                  <a:lnTo>
                    <a:pt x="25" y="349"/>
                  </a:lnTo>
                  <a:lnTo>
                    <a:pt x="25" y="354"/>
                  </a:lnTo>
                  <a:lnTo>
                    <a:pt x="25" y="361"/>
                  </a:lnTo>
                  <a:lnTo>
                    <a:pt x="26" y="367"/>
                  </a:lnTo>
                  <a:lnTo>
                    <a:pt x="26" y="375"/>
                  </a:lnTo>
                  <a:lnTo>
                    <a:pt x="26" y="383"/>
                  </a:lnTo>
                  <a:lnTo>
                    <a:pt x="26" y="392"/>
                  </a:lnTo>
                  <a:lnTo>
                    <a:pt x="26" y="401"/>
                  </a:lnTo>
                  <a:lnTo>
                    <a:pt x="26" y="411"/>
                  </a:lnTo>
                  <a:lnTo>
                    <a:pt x="26" y="421"/>
                  </a:lnTo>
                  <a:lnTo>
                    <a:pt x="26" y="432"/>
                  </a:lnTo>
                  <a:lnTo>
                    <a:pt x="26" y="443"/>
                  </a:lnTo>
                  <a:lnTo>
                    <a:pt x="26" y="454"/>
                  </a:lnTo>
                  <a:lnTo>
                    <a:pt x="27" y="465"/>
                  </a:lnTo>
                  <a:lnTo>
                    <a:pt x="27" y="477"/>
                  </a:lnTo>
                  <a:lnTo>
                    <a:pt x="27" y="490"/>
                  </a:lnTo>
                  <a:lnTo>
                    <a:pt x="27" y="503"/>
                  </a:lnTo>
                  <a:lnTo>
                    <a:pt x="27" y="515"/>
                  </a:lnTo>
                  <a:lnTo>
                    <a:pt x="27" y="528"/>
                  </a:lnTo>
                  <a:lnTo>
                    <a:pt x="27" y="543"/>
                  </a:lnTo>
                  <a:lnTo>
                    <a:pt x="27" y="556"/>
                  </a:lnTo>
                  <a:lnTo>
                    <a:pt x="27" y="571"/>
                  </a:lnTo>
                  <a:lnTo>
                    <a:pt x="28" y="513"/>
                  </a:lnTo>
                  <a:lnTo>
                    <a:pt x="28" y="466"/>
                  </a:lnTo>
                  <a:lnTo>
                    <a:pt x="28" y="428"/>
                  </a:lnTo>
                  <a:lnTo>
                    <a:pt x="28" y="396"/>
                  </a:lnTo>
                  <a:lnTo>
                    <a:pt x="28" y="369"/>
                  </a:lnTo>
                  <a:lnTo>
                    <a:pt x="28" y="346"/>
                  </a:lnTo>
                  <a:lnTo>
                    <a:pt x="28" y="327"/>
                  </a:lnTo>
                  <a:lnTo>
                    <a:pt x="28" y="312"/>
                  </a:lnTo>
                  <a:lnTo>
                    <a:pt x="28" y="299"/>
                  </a:lnTo>
                  <a:lnTo>
                    <a:pt x="29" y="289"/>
                  </a:lnTo>
                  <a:lnTo>
                    <a:pt x="29" y="280"/>
                  </a:lnTo>
                  <a:lnTo>
                    <a:pt x="29" y="274"/>
                  </a:lnTo>
                  <a:lnTo>
                    <a:pt x="29" y="269"/>
                  </a:lnTo>
                  <a:lnTo>
                    <a:pt x="29" y="266"/>
                  </a:lnTo>
                  <a:lnTo>
                    <a:pt x="29" y="264"/>
                  </a:lnTo>
                  <a:lnTo>
                    <a:pt x="29" y="264"/>
                  </a:lnTo>
                  <a:lnTo>
                    <a:pt x="29" y="264"/>
                  </a:lnTo>
                  <a:lnTo>
                    <a:pt x="29" y="266"/>
                  </a:lnTo>
                  <a:lnTo>
                    <a:pt x="29" y="269"/>
                  </a:lnTo>
                  <a:lnTo>
                    <a:pt x="30" y="272"/>
                  </a:lnTo>
                  <a:lnTo>
                    <a:pt x="30" y="276"/>
                  </a:lnTo>
                  <a:lnTo>
                    <a:pt x="30" y="282"/>
                  </a:lnTo>
                  <a:lnTo>
                    <a:pt x="30" y="287"/>
                  </a:lnTo>
                  <a:lnTo>
                    <a:pt x="30" y="294"/>
                  </a:lnTo>
                  <a:lnTo>
                    <a:pt x="30" y="302"/>
                  </a:lnTo>
                  <a:lnTo>
                    <a:pt x="30" y="310"/>
                  </a:lnTo>
                  <a:lnTo>
                    <a:pt x="30" y="319"/>
                  </a:lnTo>
                  <a:lnTo>
                    <a:pt x="30" y="327"/>
                  </a:lnTo>
                  <a:lnTo>
                    <a:pt x="32" y="336"/>
                  </a:lnTo>
                  <a:lnTo>
                    <a:pt x="32" y="346"/>
                  </a:lnTo>
                  <a:lnTo>
                    <a:pt x="32" y="356"/>
                  </a:lnTo>
                  <a:lnTo>
                    <a:pt x="32" y="367"/>
                  </a:lnTo>
                  <a:lnTo>
                    <a:pt x="32" y="379"/>
                  </a:lnTo>
                  <a:lnTo>
                    <a:pt x="32" y="390"/>
                  </a:lnTo>
                  <a:lnTo>
                    <a:pt x="32" y="402"/>
                  </a:lnTo>
                  <a:lnTo>
                    <a:pt x="32" y="414"/>
                  </a:lnTo>
                  <a:lnTo>
                    <a:pt x="32" y="426"/>
                  </a:lnTo>
                  <a:lnTo>
                    <a:pt x="33" y="440"/>
                  </a:lnTo>
                  <a:lnTo>
                    <a:pt x="33" y="453"/>
                  </a:lnTo>
                  <a:lnTo>
                    <a:pt x="33" y="466"/>
                  </a:lnTo>
                  <a:lnTo>
                    <a:pt x="33" y="480"/>
                  </a:lnTo>
                  <a:lnTo>
                    <a:pt x="33" y="494"/>
                  </a:lnTo>
                  <a:lnTo>
                    <a:pt x="33" y="507"/>
                  </a:lnTo>
                  <a:lnTo>
                    <a:pt x="33" y="522"/>
                  </a:lnTo>
                  <a:lnTo>
                    <a:pt x="33" y="537"/>
                  </a:lnTo>
                  <a:lnTo>
                    <a:pt x="33" y="552"/>
                  </a:lnTo>
                  <a:lnTo>
                    <a:pt x="33" y="567"/>
                  </a:lnTo>
                  <a:lnTo>
                    <a:pt x="34" y="582"/>
                  </a:lnTo>
                  <a:lnTo>
                    <a:pt x="34" y="597"/>
                  </a:lnTo>
                  <a:lnTo>
                    <a:pt x="34" y="538"/>
                  </a:lnTo>
                  <a:lnTo>
                    <a:pt x="34" y="491"/>
                  </a:lnTo>
                  <a:lnTo>
                    <a:pt x="34" y="451"/>
                  </a:lnTo>
                  <a:lnTo>
                    <a:pt x="34" y="417"/>
                  </a:lnTo>
                  <a:lnTo>
                    <a:pt x="34" y="390"/>
                  </a:lnTo>
                  <a:lnTo>
                    <a:pt x="34" y="366"/>
                  </a:lnTo>
                  <a:lnTo>
                    <a:pt x="34" y="347"/>
                  </a:lnTo>
                  <a:lnTo>
                    <a:pt x="35" y="331"/>
                  </a:lnTo>
                  <a:lnTo>
                    <a:pt x="35" y="317"/>
                  </a:lnTo>
                  <a:lnTo>
                    <a:pt x="35" y="307"/>
                  </a:lnTo>
                  <a:lnTo>
                    <a:pt x="35" y="299"/>
                  </a:lnTo>
                  <a:lnTo>
                    <a:pt x="35" y="292"/>
                  </a:lnTo>
                  <a:lnTo>
                    <a:pt x="35" y="286"/>
                  </a:lnTo>
                  <a:lnTo>
                    <a:pt x="35" y="283"/>
                  </a:lnTo>
                  <a:lnTo>
                    <a:pt x="35" y="281"/>
                  </a:lnTo>
                  <a:lnTo>
                    <a:pt x="35" y="281"/>
                  </a:lnTo>
                  <a:lnTo>
                    <a:pt x="36" y="281"/>
                  </a:lnTo>
                  <a:lnTo>
                    <a:pt x="36" y="283"/>
                  </a:lnTo>
                  <a:lnTo>
                    <a:pt x="36" y="285"/>
                  </a:lnTo>
                  <a:lnTo>
                    <a:pt x="36" y="289"/>
                  </a:lnTo>
                  <a:lnTo>
                    <a:pt x="36" y="293"/>
                  </a:lnTo>
                  <a:lnTo>
                    <a:pt x="36" y="299"/>
                  </a:lnTo>
                  <a:lnTo>
                    <a:pt x="36" y="304"/>
                  </a:lnTo>
                  <a:lnTo>
                    <a:pt x="36" y="311"/>
                  </a:lnTo>
                  <a:lnTo>
                    <a:pt x="36" y="317"/>
                  </a:lnTo>
                  <a:lnTo>
                    <a:pt x="36" y="325"/>
                  </a:lnTo>
                  <a:lnTo>
                    <a:pt x="37" y="334"/>
                  </a:lnTo>
                  <a:lnTo>
                    <a:pt x="37" y="342"/>
                  </a:lnTo>
                  <a:lnTo>
                    <a:pt x="37" y="352"/>
                  </a:lnTo>
                  <a:lnTo>
                    <a:pt x="37" y="362"/>
                  </a:lnTo>
                  <a:lnTo>
                    <a:pt x="37" y="372"/>
                  </a:lnTo>
                  <a:lnTo>
                    <a:pt x="37" y="383"/>
                  </a:lnTo>
                  <a:lnTo>
                    <a:pt x="37" y="393"/>
                  </a:lnTo>
                  <a:lnTo>
                    <a:pt x="37" y="405"/>
                  </a:lnTo>
                  <a:lnTo>
                    <a:pt x="37" y="416"/>
                  </a:lnTo>
                  <a:lnTo>
                    <a:pt x="38" y="428"/>
                  </a:lnTo>
                  <a:lnTo>
                    <a:pt x="38" y="442"/>
                  </a:lnTo>
                  <a:lnTo>
                    <a:pt x="38" y="454"/>
                  </a:lnTo>
                  <a:lnTo>
                    <a:pt x="38" y="467"/>
                  </a:lnTo>
                  <a:lnTo>
                    <a:pt x="38" y="481"/>
                  </a:lnTo>
                  <a:lnTo>
                    <a:pt x="38" y="494"/>
                  </a:lnTo>
                  <a:lnTo>
                    <a:pt x="38" y="508"/>
                  </a:lnTo>
                  <a:lnTo>
                    <a:pt x="38" y="523"/>
                  </a:lnTo>
                  <a:lnTo>
                    <a:pt x="38" y="536"/>
                  </a:lnTo>
                  <a:lnTo>
                    <a:pt x="39" y="552"/>
                  </a:lnTo>
                  <a:lnTo>
                    <a:pt x="39" y="566"/>
                  </a:lnTo>
                  <a:lnTo>
                    <a:pt x="39" y="511"/>
                  </a:lnTo>
                  <a:lnTo>
                    <a:pt x="39" y="465"/>
                  </a:lnTo>
                  <a:lnTo>
                    <a:pt x="39" y="426"/>
                  </a:lnTo>
                  <a:lnTo>
                    <a:pt x="39" y="395"/>
                  </a:lnTo>
                  <a:lnTo>
                    <a:pt x="39" y="369"/>
                  </a:lnTo>
                  <a:lnTo>
                    <a:pt x="39" y="346"/>
                  </a:lnTo>
                  <a:lnTo>
                    <a:pt x="39" y="327"/>
                  </a:lnTo>
                  <a:lnTo>
                    <a:pt x="39" y="312"/>
                  </a:lnTo>
                  <a:lnTo>
                    <a:pt x="40" y="300"/>
                  </a:lnTo>
                  <a:lnTo>
                    <a:pt x="40" y="290"/>
                  </a:lnTo>
                  <a:lnTo>
                    <a:pt x="40" y="282"/>
                  </a:lnTo>
                  <a:lnTo>
                    <a:pt x="40" y="275"/>
                  </a:lnTo>
                  <a:lnTo>
                    <a:pt x="40" y="271"/>
                  </a:lnTo>
                  <a:lnTo>
                    <a:pt x="40" y="268"/>
                  </a:lnTo>
                  <a:lnTo>
                    <a:pt x="40" y="266"/>
                  </a:lnTo>
                  <a:lnTo>
                    <a:pt x="40" y="265"/>
                  </a:lnTo>
                  <a:lnTo>
                    <a:pt x="40" y="266"/>
                  </a:lnTo>
                  <a:lnTo>
                    <a:pt x="41" y="269"/>
                  </a:lnTo>
                  <a:lnTo>
                    <a:pt x="41" y="271"/>
                  </a:lnTo>
                  <a:lnTo>
                    <a:pt x="41" y="275"/>
                  </a:lnTo>
                  <a:lnTo>
                    <a:pt x="41" y="280"/>
                  </a:lnTo>
                  <a:lnTo>
                    <a:pt x="41" y="284"/>
                  </a:lnTo>
                  <a:lnTo>
                    <a:pt x="41" y="291"/>
                  </a:lnTo>
                  <a:lnTo>
                    <a:pt x="41" y="297"/>
                  </a:lnTo>
                  <a:lnTo>
                    <a:pt x="41" y="304"/>
                  </a:lnTo>
                  <a:lnTo>
                    <a:pt x="41" y="312"/>
                  </a:lnTo>
                  <a:lnTo>
                    <a:pt x="41" y="321"/>
                  </a:lnTo>
                  <a:lnTo>
                    <a:pt x="43" y="330"/>
                  </a:lnTo>
                  <a:lnTo>
                    <a:pt x="43" y="340"/>
                  </a:lnTo>
                  <a:lnTo>
                    <a:pt x="43" y="350"/>
                  </a:lnTo>
                  <a:lnTo>
                    <a:pt x="43" y="360"/>
                  </a:lnTo>
                  <a:lnTo>
                    <a:pt x="43" y="371"/>
                  </a:lnTo>
                  <a:lnTo>
                    <a:pt x="43" y="382"/>
                  </a:lnTo>
                  <a:lnTo>
                    <a:pt x="43" y="393"/>
                  </a:lnTo>
                  <a:lnTo>
                    <a:pt x="43" y="405"/>
                  </a:lnTo>
                  <a:lnTo>
                    <a:pt x="43" y="417"/>
                  </a:lnTo>
                  <a:lnTo>
                    <a:pt x="44" y="430"/>
                  </a:lnTo>
                  <a:lnTo>
                    <a:pt x="44" y="443"/>
                  </a:lnTo>
                  <a:lnTo>
                    <a:pt x="44" y="456"/>
                  </a:lnTo>
                  <a:lnTo>
                    <a:pt x="44" y="470"/>
                  </a:lnTo>
                  <a:lnTo>
                    <a:pt x="44" y="483"/>
                  </a:lnTo>
                  <a:lnTo>
                    <a:pt x="44" y="497"/>
                  </a:lnTo>
                  <a:lnTo>
                    <a:pt x="44" y="511"/>
                  </a:lnTo>
                  <a:lnTo>
                    <a:pt x="44" y="525"/>
                  </a:lnTo>
                  <a:lnTo>
                    <a:pt x="44" y="541"/>
                  </a:lnTo>
                  <a:lnTo>
                    <a:pt x="45" y="555"/>
                  </a:lnTo>
                  <a:lnTo>
                    <a:pt x="45" y="571"/>
                  </a:lnTo>
                  <a:lnTo>
                    <a:pt x="45" y="585"/>
                  </a:lnTo>
                  <a:lnTo>
                    <a:pt x="45" y="601"/>
                  </a:lnTo>
                  <a:lnTo>
                    <a:pt x="45" y="617"/>
                  </a:lnTo>
                  <a:lnTo>
                    <a:pt x="45" y="633"/>
                  </a:lnTo>
                  <a:lnTo>
                    <a:pt x="45" y="648"/>
                  </a:lnTo>
                  <a:lnTo>
                    <a:pt x="45" y="665"/>
                  </a:lnTo>
                  <a:lnTo>
                    <a:pt x="45" y="682"/>
                  </a:lnTo>
                  <a:lnTo>
                    <a:pt x="45" y="698"/>
                  </a:lnTo>
                  <a:lnTo>
                    <a:pt x="46" y="715"/>
                  </a:lnTo>
                  <a:lnTo>
                    <a:pt x="46" y="642"/>
                  </a:lnTo>
                  <a:lnTo>
                    <a:pt x="46" y="583"/>
                  </a:lnTo>
                  <a:lnTo>
                    <a:pt x="46" y="535"/>
                  </a:lnTo>
                  <a:lnTo>
                    <a:pt x="46" y="495"/>
                  </a:lnTo>
                  <a:lnTo>
                    <a:pt x="46" y="462"/>
                  </a:lnTo>
                  <a:lnTo>
                    <a:pt x="46" y="434"/>
                  </a:lnTo>
                  <a:lnTo>
                    <a:pt x="46" y="412"/>
                  </a:lnTo>
                  <a:lnTo>
                    <a:pt x="46" y="392"/>
                  </a:lnTo>
                  <a:lnTo>
                    <a:pt x="47" y="376"/>
                  </a:lnTo>
                  <a:lnTo>
                    <a:pt x="47" y="363"/>
                  </a:lnTo>
                  <a:lnTo>
                    <a:pt x="47" y="352"/>
                  </a:lnTo>
                  <a:lnTo>
                    <a:pt x="47" y="343"/>
                  </a:lnTo>
                  <a:lnTo>
                    <a:pt x="47" y="336"/>
                  </a:lnTo>
                  <a:lnTo>
                    <a:pt x="47" y="332"/>
                  </a:lnTo>
                  <a:lnTo>
                    <a:pt x="47" y="329"/>
                  </a:lnTo>
                  <a:lnTo>
                    <a:pt x="47" y="326"/>
                  </a:lnTo>
                  <a:lnTo>
                    <a:pt x="47" y="325"/>
                  </a:lnTo>
                  <a:lnTo>
                    <a:pt x="48" y="326"/>
                  </a:lnTo>
                  <a:lnTo>
                    <a:pt x="48" y="327"/>
                  </a:lnTo>
                  <a:lnTo>
                    <a:pt x="48" y="331"/>
                  </a:lnTo>
                  <a:lnTo>
                    <a:pt x="48" y="334"/>
                  </a:lnTo>
                  <a:lnTo>
                    <a:pt x="48" y="339"/>
                  </a:lnTo>
                  <a:lnTo>
                    <a:pt x="48" y="343"/>
                  </a:lnTo>
                  <a:lnTo>
                    <a:pt x="48" y="349"/>
                  </a:lnTo>
                  <a:lnTo>
                    <a:pt x="48" y="355"/>
                  </a:lnTo>
                  <a:lnTo>
                    <a:pt x="48" y="363"/>
                  </a:lnTo>
                  <a:lnTo>
                    <a:pt x="48" y="371"/>
                  </a:lnTo>
                  <a:lnTo>
                    <a:pt x="49" y="379"/>
                  </a:lnTo>
                  <a:lnTo>
                    <a:pt x="49" y="387"/>
                  </a:lnTo>
                  <a:lnTo>
                    <a:pt x="49" y="397"/>
                  </a:lnTo>
                  <a:lnTo>
                    <a:pt x="49" y="406"/>
                  </a:lnTo>
                  <a:lnTo>
                    <a:pt x="49" y="417"/>
                  </a:lnTo>
                  <a:lnTo>
                    <a:pt x="49" y="427"/>
                  </a:lnTo>
                  <a:lnTo>
                    <a:pt x="49" y="438"/>
                  </a:lnTo>
                  <a:lnTo>
                    <a:pt x="49" y="451"/>
                  </a:lnTo>
                  <a:lnTo>
                    <a:pt x="49" y="462"/>
                  </a:lnTo>
                  <a:lnTo>
                    <a:pt x="50" y="474"/>
                  </a:lnTo>
                  <a:lnTo>
                    <a:pt x="50" y="486"/>
                  </a:lnTo>
                  <a:lnTo>
                    <a:pt x="50" y="500"/>
                  </a:lnTo>
                  <a:lnTo>
                    <a:pt x="50" y="513"/>
                  </a:lnTo>
                  <a:lnTo>
                    <a:pt x="50" y="461"/>
                  </a:lnTo>
                  <a:lnTo>
                    <a:pt x="50" y="418"/>
                  </a:lnTo>
                  <a:lnTo>
                    <a:pt x="50" y="383"/>
                  </a:lnTo>
                  <a:lnTo>
                    <a:pt x="50" y="354"/>
                  </a:lnTo>
                  <a:lnTo>
                    <a:pt x="50" y="329"/>
                  </a:lnTo>
                  <a:lnTo>
                    <a:pt x="51" y="309"/>
                  </a:lnTo>
                  <a:lnTo>
                    <a:pt x="51" y="291"/>
                  </a:lnTo>
                  <a:lnTo>
                    <a:pt x="51" y="277"/>
                  </a:lnTo>
                  <a:lnTo>
                    <a:pt x="51" y="265"/>
                  </a:lnTo>
                  <a:lnTo>
                    <a:pt x="51" y="256"/>
                  </a:lnTo>
                  <a:lnTo>
                    <a:pt x="51" y="249"/>
                  </a:lnTo>
                  <a:lnTo>
                    <a:pt x="51" y="243"/>
                  </a:lnTo>
                  <a:lnTo>
                    <a:pt x="51" y="239"/>
                  </a:lnTo>
                  <a:lnTo>
                    <a:pt x="51" y="236"/>
                  </a:lnTo>
                  <a:lnTo>
                    <a:pt x="51" y="235"/>
                  </a:lnTo>
                  <a:lnTo>
                    <a:pt x="53" y="235"/>
                  </a:lnTo>
                  <a:lnTo>
                    <a:pt x="53" y="236"/>
                  </a:lnTo>
                  <a:lnTo>
                    <a:pt x="53" y="239"/>
                  </a:lnTo>
                  <a:lnTo>
                    <a:pt x="53" y="242"/>
                  </a:lnTo>
                  <a:lnTo>
                    <a:pt x="53" y="246"/>
                  </a:lnTo>
                  <a:lnTo>
                    <a:pt x="53" y="251"/>
                  </a:lnTo>
                  <a:lnTo>
                    <a:pt x="53" y="256"/>
                  </a:lnTo>
                  <a:lnTo>
                    <a:pt x="53" y="263"/>
                  </a:lnTo>
                  <a:lnTo>
                    <a:pt x="53" y="270"/>
                  </a:lnTo>
                  <a:lnTo>
                    <a:pt x="54" y="277"/>
                  </a:lnTo>
                  <a:lnTo>
                    <a:pt x="54" y="285"/>
                  </a:lnTo>
                  <a:lnTo>
                    <a:pt x="54" y="294"/>
                  </a:lnTo>
                  <a:lnTo>
                    <a:pt x="54" y="303"/>
                  </a:lnTo>
                  <a:lnTo>
                    <a:pt x="54" y="313"/>
                  </a:lnTo>
                  <a:lnTo>
                    <a:pt x="54" y="323"/>
                  </a:lnTo>
                  <a:lnTo>
                    <a:pt x="54" y="334"/>
                  </a:lnTo>
                  <a:lnTo>
                    <a:pt x="54" y="344"/>
                  </a:lnTo>
                  <a:lnTo>
                    <a:pt x="54" y="356"/>
                  </a:lnTo>
                  <a:lnTo>
                    <a:pt x="55" y="367"/>
                  </a:lnTo>
                  <a:lnTo>
                    <a:pt x="55" y="380"/>
                  </a:lnTo>
                  <a:lnTo>
                    <a:pt x="55" y="392"/>
                  </a:lnTo>
                  <a:lnTo>
                    <a:pt x="55" y="405"/>
                  </a:lnTo>
                  <a:lnTo>
                    <a:pt x="55" y="417"/>
                  </a:lnTo>
                  <a:lnTo>
                    <a:pt x="55" y="431"/>
                  </a:lnTo>
                  <a:lnTo>
                    <a:pt x="55" y="444"/>
                  </a:lnTo>
                  <a:lnTo>
                    <a:pt x="55" y="458"/>
                  </a:lnTo>
                  <a:lnTo>
                    <a:pt x="55" y="473"/>
                  </a:lnTo>
                  <a:lnTo>
                    <a:pt x="55" y="486"/>
                  </a:lnTo>
                  <a:lnTo>
                    <a:pt x="56" y="502"/>
                  </a:lnTo>
                  <a:lnTo>
                    <a:pt x="56" y="516"/>
                  </a:lnTo>
                  <a:lnTo>
                    <a:pt x="56" y="531"/>
                  </a:lnTo>
                  <a:lnTo>
                    <a:pt x="56" y="546"/>
                  </a:lnTo>
                  <a:lnTo>
                    <a:pt x="56" y="562"/>
                  </a:lnTo>
                  <a:lnTo>
                    <a:pt x="56" y="577"/>
                  </a:lnTo>
                  <a:lnTo>
                    <a:pt x="56" y="521"/>
                  </a:lnTo>
                  <a:lnTo>
                    <a:pt x="56" y="474"/>
                  </a:lnTo>
                  <a:lnTo>
                    <a:pt x="56" y="436"/>
                  </a:lnTo>
                  <a:lnTo>
                    <a:pt x="57" y="404"/>
                  </a:lnTo>
                  <a:lnTo>
                    <a:pt x="57" y="377"/>
                  </a:lnTo>
                  <a:lnTo>
                    <a:pt x="57" y="355"/>
                  </a:lnTo>
                  <a:lnTo>
                    <a:pt x="57" y="336"/>
                  </a:lnTo>
                  <a:lnTo>
                    <a:pt x="57" y="321"/>
                  </a:lnTo>
                  <a:lnTo>
                    <a:pt x="57" y="309"/>
                  </a:lnTo>
                  <a:lnTo>
                    <a:pt x="57" y="297"/>
                  </a:lnTo>
                  <a:lnTo>
                    <a:pt x="57" y="290"/>
                  </a:lnTo>
                  <a:lnTo>
                    <a:pt x="57" y="283"/>
                  </a:lnTo>
                  <a:lnTo>
                    <a:pt x="58" y="279"/>
                  </a:lnTo>
                  <a:lnTo>
                    <a:pt x="58" y="275"/>
                  </a:lnTo>
                  <a:lnTo>
                    <a:pt x="58" y="274"/>
                  </a:lnTo>
                  <a:lnTo>
                    <a:pt x="58" y="273"/>
                  </a:lnTo>
                  <a:lnTo>
                    <a:pt x="58" y="274"/>
                  </a:lnTo>
                  <a:lnTo>
                    <a:pt x="58" y="276"/>
                  </a:lnTo>
                  <a:lnTo>
                    <a:pt x="58" y="279"/>
                  </a:lnTo>
                  <a:lnTo>
                    <a:pt x="58" y="282"/>
                  </a:lnTo>
                  <a:lnTo>
                    <a:pt x="58" y="286"/>
                  </a:lnTo>
                  <a:lnTo>
                    <a:pt x="58" y="292"/>
                  </a:lnTo>
                  <a:lnTo>
                    <a:pt x="59" y="297"/>
                  </a:lnTo>
                  <a:lnTo>
                    <a:pt x="59" y="304"/>
                  </a:lnTo>
                  <a:lnTo>
                    <a:pt x="59" y="312"/>
                  </a:lnTo>
                  <a:lnTo>
                    <a:pt x="59" y="320"/>
                  </a:lnTo>
                  <a:lnTo>
                    <a:pt x="59" y="329"/>
                  </a:lnTo>
                  <a:lnTo>
                    <a:pt x="59" y="337"/>
                  </a:lnTo>
                  <a:lnTo>
                    <a:pt x="59" y="346"/>
                  </a:lnTo>
                  <a:lnTo>
                    <a:pt x="59" y="356"/>
                  </a:lnTo>
                  <a:lnTo>
                    <a:pt x="59" y="366"/>
                  </a:lnTo>
                  <a:lnTo>
                    <a:pt x="60" y="377"/>
                  </a:lnTo>
                  <a:lnTo>
                    <a:pt x="60" y="389"/>
                  </a:lnTo>
                  <a:lnTo>
                    <a:pt x="60" y="400"/>
                  </a:lnTo>
                  <a:lnTo>
                    <a:pt x="60" y="412"/>
                  </a:lnTo>
                  <a:lnTo>
                    <a:pt x="60" y="424"/>
                  </a:lnTo>
                  <a:lnTo>
                    <a:pt x="60" y="436"/>
                  </a:lnTo>
                  <a:lnTo>
                    <a:pt x="60" y="450"/>
                  </a:lnTo>
                  <a:lnTo>
                    <a:pt x="60" y="463"/>
                  </a:lnTo>
                  <a:lnTo>
                    <a:pt x="60" y="476"/>
                  </a:lnTo>
                  <a:lnTo>
                    <a:pt x="61" y="490"/>
                  </a:lnTo>
                  <a:lnTo>
                    <a:pt x="61" y="504"/>
                  </a:lnTo>
                  <a:lnTo>
                    <a:pt x="61" y="518"/>
                  </a:lnTo>
                  <a:lnTo>
                    <a:pt x="61" y="533"/>
                  </a:lnTo>
                  <a:lnTo>
                    <a:pt x="61" y="480"/>
                  </a:lnTo>
                  <a:lnTo>
                    <a:pt x="61" y="437"/>
                  </a:lnTo>
                  <a:lnTo>
                    <a:pt x="61" y="401"/>
                  </a:lnTo>
                  <a:lnTo>
                    <a:pt x="61" y="371"/>
                  </a:lnTo>
                  <a:lnTo>
                    <a:pt x="61" y="346"/>
                  </a:lnTo>
                  <a:lnTo>
                    <a:pt x="61" y="325"/>
                  </a:lnTo>
                  <a:lnTo>
                    <a:pt x="63" y="307"/>
                  </a:lnTo>
                  <a:lnTo>
                    <a:pt x="63" y="293"/>
                  </a:lnTo>
                  <a:lnTo>
                    <a:pt x="63" y="281"/>
                  </a:lnTo>
                  <a:lnTo>
                    <a:pt x="63" y="272"/>
                  </a:lnTo>
                  <a:lnTo>
                    <a:pt x="63" y="264"/>
                  </a:lnTo>
                  <a:lnTo>
                    <a:pt x="63" y="259"/>
                  </a:lnTo>
                  <a:lnTo>
                    <a:pt x="63" y="254"/>
                  </a:lnTo>
                  <a:lnTo>
                    <a:pt x="63" y="252"/>
                  </a:lnTo>
                  <a:lnTo>
                    <a:pt x="63" y="251"/>
                  </a:lnTo>
                  <a:lnTo>
                    <a:pt x="64" y="251"/>
                  </a:lnTo>
                  <a:lnTo>
                    <a:pt x="64" y="252"/>
                  </a:lnTo>
                  <a:lnTo>
                    <a:pt x="64" y="254"/>
                  </a:lnTo>
                  <a:lnTo>
                    <a:pt x="64" y="256"/>
                  </a:lnTo>
                  <a:lnTo>
                    <a:pt x="64" y="261"/>
                  </a:lnTo>
                  <a:lnTo>
                    <a:pt x="64" y="265"/>
                  </a:lnTo>
                  <a:lnTo>
                    <a:pt x="64" y="271"/>
                  </a:lnTo>
                  <a:lnTo>
                    <a:pt x="64" y="277"/>
                  </a:lnTo>
                  <a:lnTo>
                    <a:pt x="64" y="284"/>
                  </a:lnTo>
                  <a:lnTo>
                    <a:pt x="65" y="292"/>
                  </a:lnTo>
                  <a:lnTo>
                    <a:pt x="65" y="300"/>
                  </a:lnTo>
                  <a:lnTo>
                    <a:pt x="65" y="309"/>
                  </a:lnTo>
                  <a:lnTo>
                    <a:pt x="65" y="317"/>
                  </a:lnTo>
                  <a:lnTo>
                    <a:pt x="65" y="327"/>
                  </a:lnTo>
                  <a:lnTo>
                    <a:pt x="65" y="337"/>
                  </a:lnTo>
                  <a:lnTo>
                    <a:pt x="65" y="347"/>
                  </a:lnTo>
                  <a:lnTo>
                    <a:pt x="65" y="359"/>
                  </a:lnTo>
                  <a:lnTo>
                    <a:pt x="65" y="370"/>
                  </a:lnTo>
                  <a:lnTo>
                    <a:pt x="65" y="381"/>
                  </a:lnTo>
                  <a:lnTo>
                    <a:pt x="66" y="393"/>
                  </a:lnTo>
                  <a:lnTo>
                    <a:pt x="66" y="405"/>
                  </a:lnTo>
                  <a:lnTo>
                    <a:pt x="66" y="418"/>
                  </a:lnTo>
                  <a:lnTo>
                    <a:pt x="66" y="431"/>
                  </a:lnTo>
                  <a:lnTo>
                    <a:pt x="66" y="444"/>
                  </a:lnTo>
                  <a:lnTo>
                    <a:pt x="66" y="458"/>
                  </a:lnTo>
                  <a:lnTo>
                    <a:pt x="66" y="472"/>
                  </a:lnTo>
                  <a:lnTo>
                    <a:pt x="66" y="486"/>
                  </a:lnTo>
                  <a:lnTo>
                    <a:pt x="66" y="501"/>
                  </a:lnTo>
                  <a:lnTo>
                    <a:pt x="67" y="515"/>
                  </a:lnTo>
                  <a:lnTo>
                    <a:pt x="67" y="530"/>
                  </a:lnTo>
                  <a:lnTo>
                    <a:pt x="67" y="544"/>
                  </a:lnTo>
                  <a:lnTo>
                    <a:pt x="67" y="559"/>
                  </a:lnTo>
                  <a:lnTo>
                    <a:pt x="67" y="575"/>
                  </a:lnTo>
                  <a:lnTo>
                    <a:pt x="67" y="591"/>
                  </a:lnTo>
                  <a:lnTo>
                    <a:pt x="67" y="606"/>
                  </a:lnTo>
                  <a:lnTo>
                    <a:pt x="67" y="623"/>
                  </a:lnTo>
                  <a:lnTo>
                    <a:pt x="67" y="561"/>
                  </a:lnTo>
                  <a:lnTo>
                    <a:pt x="68" y="511"/>
                  </a:lnTo>
                  <a:lnTo>
                    <a:pt x="68" y="470"/>
                  </a:lnTo>
                  <a:lnTo>
                    <a:pt x="68" y="435"/>
                  </a:lnTo>
                  <a:lnTo>
                    <a:pt x="68" y="406"/>
                  </a:lnTo>
                  <a:lnTo>
                    <a:pt x="68" y="382"/>
                  </a:lnTo>
                  <a:lnTo>
                    <a:pt x="68" y="362"/>
                  </a:lnTo>
                  <a:lnTo>
                    <a:pt x="68" y="345"/>
                  </a:lnTo>
                  <a:lnTo>
                    <a:pt x="68" y="331"/>
                  </a:lnTo>
                  <a:lnTo>
                    <a:pt x="68" y="320"/>
                  </a:lnTo>
                  <a:lnTo>
                    <a:pt x="68" y="311"/>
                  </a:lnTo>
                  <a:lnTo>
                    <a:pt x="69" y="304"/>
                  </a:lnTo>
                  <a:lnTo>
                    <a:pt x="69" y="299"/>
                  </a:lnTo>
                  <a:lnTo>
                    <a:pt x="69" y="295"/>
                  </a:lnTo>
                  <a:lnTo>
                    <a:pt x="69" y="293"/>
                  </a:lnTo>
                  <a:lnTo>
                    <a:pt x="69" y="292"/>
                  </a:lnTo>
                  <a:lnTo>
                    <a:pt x="69" y="292"/>
                  </a:lnTo>
                  <a:lnTo>
                    <a:pt x="69" y="293"/>
                  </a:lnTo>
                  <a:lnTo>
                    <a:pt x="69" y="295"/>
                  </a:lnTo>
                  <a:lnTo>
                    <a:pt x="69" y="299"/>
                  </a:lnTo>
                  <a:lnTo>
                    <a:pt x="70" y="303"/>
                  </a:lnTo>
                  <a:lnTo>
                    <a:pt x="70" y="307"/>
                  </a:lnTo>
                  <a:lnTo>
                    <a:pt x="70" y="314"/>
                  </a:lnTo>
                  <a:lnTo>
                    <a:pt x="70" y="320"/>
                  </a:lnTo>
                  <a:lnTo>
                    <a:pt x="70" y="327"/>
                  </a:lnTo>
                  <a:lnTo>
                    <a:pt x="70" y="334"/>
                  </a:lnTo>
                  <a:lnTo>
                    <a:pt x="70" y="343"/>
                  </a:lnTo>
                  <a:lnTo>
                    <a:pt x="70" y="352"/>
                  </a:lnTo>
                  <a:lnTo>
                    <a:pt x="70" y="361"/>
                  </a:lnTo>
                  <a:lnTo>
                    <a:pt x="71" y="371"/>
                  </a:lnTo>
                  <a:lnTo>
                    <a:pt x="71" y="381"/>
                  </a:lnTo>
                  <a:lnTo>
                    <a:pt x="71" y="391"/>
                  </a:lnTo>
                  <a:lnTo>
                    <a:pt x="71" y="402"/>
                  </a:lnTo>
                  <a:lnTo>
                    <a:pt x="71" y="414"/>
                  </a:lnTo>
                  <a:lnTo>
                    <a:pt x="71" y="425"/>
                  </a:lnTo>
                  <a:lnTo>
                    <a:pt x="71" y="437"/>
                  </a:lnTo>
                  <a:lnTo>
                    <a:pt x="71" y="450"/>
                  </a:lnTo>
                  <a:lnTo>
                    <a:pt x="71" y="463"/>
                  </a:lnTo>
                  <a:lnTo>
                    <a:pt x="71" y="475"/>
                  </a:lnTo>
                  <a:lnTo>
                    <a:pt x="73" y="488"/>
                  </a:lnTo>
                  <a:lnTo>
                    <a:pt x="73" y="503"/>
                  </a:lnTo>
                  <a:lnTo>
                    <a:pt x="73" y="516"/>
                  </a:lnTo>
                  <a:lnTo>
                    <a:pt x="73" y="531"/>
                  </a:lnTo>
                  <a:lnTo>
                    <a:pt x="73" y="545"/>
                  </a:lnTo>
                  <a:lnTo>
                    <a:pt x="73" y="559"/>
                  </a:lnTo>
                  <a:lnTo>
                    <a:pt x="73" y="504"/>
                  </a:lnTo>
                  <a:lnTo>
                    <a:pt x="73" y="458"/>
                  </a:lnTo>
                  <a:lnTo>
                    <a:pt x="73" y="421"/>
                  </a:lnTo>
                  <a:lnTo>
                    <a:pt x="74" y="390"/>
                  </a:lnTo>
                  <a:lnTo>
                    <a:pt x="74" y="363"/>
                  </a:lnTo>
                  <a:lnTo>
                    <a:pt x="74" y="342"/>
                  </a:lnTo>
                  <a:lnTo>
                    <a:pt x="74" y="323"/>
                  </a:lnTo>
                  <a:lnTo>
                    <a:pt x="74" y="307"/>
                  </a:lnTo>
                  <a:lnTo>
                    <a:pt x="74" y="295"/>
                  </a:lnTo>
                  <a:lnTo>
                    <a:pt x="74" y="285"/>
                  </a:lnTo>
                  <a:lnTo>
                    <a:pt x="74" y="277"/>
                  </a:lnTo>
                  <a:lnTo>
                    <a:pt x="74" y="271"/>
                  </a:lnTo>
                  <a:lnTo>
                    <a:pt x="75" y="266"/>
                  </a:lnTo>
                  <a:lnTo>
                    <a:pt x="75" y="263"/>
                  </a:lnTo>
                  <a:lnTo>
                    <a:pt x="75" y="262"/>
                  </a:lnTo>
                  <a:lnTo>
                    <a:pt x="75" y="262"/>
                  </a:lnTo>
                  <a:lnTo>
                    <a:pt x="75" y="263"/>
                  </a:lnTo>
                  <a:lnTo>
                    <a:pt x="75" y="264"/>
                  </a:lnTo>
                  <a:lnTo>
                    <a:pt x="75" y="268"/>
                  </a:lnTo>
                  <a:lnTo>
                    <a:pt x="75" y="271"/>
                  </a:lnTo>
                  <a:lnTo>
                    <a:pt x="75" y="275"/>
                  </a:lnTo>
                  <a:lnTo>
                    <a:pt x="75" y="281"/>
                  </a:lnTo>
                  <a:lnTo>
                    <a:pt x="76" y="286"/>
                  </a:lnTo>
                  <a:lnTo>
                    <a:pt x="76" y="294"/>
                  </a:lnTo>
                  <a:lnTo>
                    <a:pt x="76" y="301"/>
                  </a:lnTo>
                  <a:lnTo>
                    <a:pt x="76" y="309"/>
                  </a:lnTo>
                  <a:lnTo>
                    <a:pt x="76" y="317"/>
                  </a:lnTo>
                  <a:lnTo>
                    <a:pt x="76" y="326"/>
                  </a:lnTo>
                  <a:lnTo>
                    <a:pt x="76" y="336"/>
                  </a:lnTo>
                  <a:lnTo>
                    <a:pt x="76" y="345"/>
                  </a:lnTo>
                  <a:lnTo>
                    <a:pt x="76" y="356"/>
                  </a:lnTo>
                  <a:lnTo>
                    <a:pt x="77" y="367"/>
                  </a:lnTo>
                  <a:lnTo>
                    <a:pt x="77" y="379"/>
                  </a:lnTo>
                  <a:lnTo>
                    <a:pt x="77" y="390"/>
                  </a:lnTo>
                  <a:lnTo>
                    <a:pt x="77" y="402"/>
                  </a:lnTo>
                  <a:lnTo>
                    <a:pt x="77" y="414"/>
                  </a:lnTo>
                  <a:lnTo>
                    <a:pt x="77" y="426"/>
                  </a:lnTo>
                  <a:lnTo>
                    <a:pt x="77" y="440"/>
                  </a:lnTo>
                  <a:lnTo>
                    <a:pt x="77" y="453"/>
                  </a:lnTo>
                  <a:lnTo>
                    <a:pt x="77" y="466"/>
                  </a:lnTo>
                  <a:lnTo>
                    <a:pt x="78" y="480"/>
                  </a:lnTo>
                  <a:lnTo>
                    <a:pt x="78" y="494"/>
                  </a:lnTo>
                  <a:lnTo>
                    <a:pt x="78" y="507"/>
                  </a:lnTo>
                  <a:lnTo>
                    <a:pt x="78" y="522"/>
                  </a:lnTo>
                  <a:lnTo>
                    <a:pt x="78" y="471"/>
                  </a:lnTo>
                  <a:lnTo>
                    <a:pt x="78" y="428"/>
                  </a:lnTo>
                  <a:lnTo>
                    <a:pt x="78" y="393"/>
                  </a:lnTo>
                  <a:lnTo>
                    <a:pt x="78" y="364"/>
                  </a:lnTo>
                  <a:lnTo>
                    <a:pt x="78" y="340"/>
                  </a:lnTo>
                  <a:lnTo>
                    <a:pt x="78" y="319"/>
                  </a:lnTo>
                  <a:lnTo>
                    <a:pt x="79" y="302"/>
                  </a:lnTo>
                  <a:lnTo>
                    <a:pt x="79" y="287"/>
                  </a:lnTo>
                  <a:lnTo>
                    <a:pt x="79" y="276"/>
                  </a:lnTo>
                  <a:lnTo>
                    <a:pt x="79" y="266"/>
                  </a:lnTo>
                  <a:lnTo>
                    <a:pt x="79" y="260"/>
                  </a:lnTo>
                  <a:lnTo>
                    <a:pt x="79" y="254"/>
                  </a:lnTo>
                  <a:lnTo>
                    <a:pt x="79" y="250"/>
                  </a:lnTo>
                  <a:lnTo>
                    <a:pt x="79" y="248"/>
                  </a:lnTo>
                  <a:lnTo>
                    <a:pt x="79" y="246"/>
                  </a:lnTo>
                  <a:lnTo>
                    <a:pt x="80" y="246"/>
                  </a:lnTo>
                  <a:lnTo>
                    <a:pt x="80" y="248"/>
                  </a:lnTo>
                  <a:lnTo>
                    <a:pt x="80" y="250"/>
                  </a:lnTo>
                  <a:lnTo>
                    <a:pt x="80" y="253"/>
                  </a:lnTo>
                  <a:lnTo>
                    <a:pt x="80" y="258"/>
                  </a:lnTo>
                  <a:lnTo>
                    <a:pt x="80" y="262"/>
                  </a:lnTo>
                  <a:lnTo>
                    <a:pt x="80" y="268"/>
                  </a:lnTo>
                  <a:lnTo>
                    <a:pt x="80" y="274"/>
                  </a:lnTo>
                  <a:lnTo>
                    <a:pt x="80" y="281"/>
                  </a:lnTo>
                  <a:lnTo>
                    <a:pt x="81" y="289"/>
                  </a:lnTo>
                  <a:lnTo>
                    <a:pt x="81" y="296"/>
                  </a:lnTo>
                  <a:lnTo>
                    <a:pt x="81" y="305"/>
                  </a:lnTo>
                  <a:lnTo>
                    <a:pt x="81" y="314"/>
                  </a:lnTo>
                  <a:lnTo>
                    <a:pt x="81" y="324"/>
                  </a:lnTo>
                  <a:lnTo>
                    <a:pt x="81" y="334"/>
                  </a:lnTo>
                  <a:lnTo>
                    <a:pt x="81" y="344"/>
                  </a:lnTo>
                  <a:lnTo>
                    <a:pt x="81" y="355"/>
                  </a:lnTo>
                  <a:lnTo>
                    <a:pt x="81" y="366"/>
                  </a:lnTo>
                  <a:lnTo>
                    <a:pt x="81" y="379"/>
                  </a:lnTo>
                  <a:lnTo>
                    <a:pt x="83" y="391"/>
                  </a:lnTo>
                  <a:lnTo>
                    <a:pt x="83" y="403"/>
                  </a:lnTo>
                  <a:lnTo>
                    <a:pt x="83" y="415"/>
                  </a:lnTo>
                  <a:lnTo>
                    <a:pt x="83" y="428"/>
                  </a:lnTo>
                  <a:lnTo>
                    <a:pt x="83" y="442"/>
                  </a:lnTo>
                  <a:lnTo>
                    <a:pt x="83" y="455"/>
                  </a:lnTo>
                  <a:lnTo>
                    <a:pt x="83" y="470"/>
                  </a:lnTo>
                  <a:lnTo>
                    <a:pt x="83" y="483"/>
                  </a:lnTo>
                  <a:lnTo>
                    <a:pt x="83" y="497"/>
                  </a:lnTo>
                  <a:lnTo>
                    <a:pt x="84" y="512"/>
                  </a:lnTo>
                  <a:lnTo>
                    <a:pt x="84" y="527"/>
                  </a:lnTo>
                  <a:lnTo>
                    <a:pt x="84" y="542"/>
                  </a:lnTo>
                  <a:lnTo>
                    <a:pt x="84" y="557"/>
                  </a:lnTo>
                  <a:lnTo>
                    <a:pt x="84" y="573"/>
                  </a:lnTo>
                  <a:lnTo>
                    <a:pt x="84" y="588"/>
                  </a:lnTo>
                  <a:lnTo>
                    <a:pt x="84" y="604"/>
                  </a:lnTo>
                  <a:lnTo>
                    <a:pt x="84" y="619"/>
                  </a:lnTo>
                  <a:lnTo>
                    <a:pt x="84" y="636"/>
                  </a:lnTo>
                  <a:lnTo>
                    <a:pt x="85" y="653"/>
                  </a:lnTo>
                  <a:lnTo>
                    <a:pt x="85" y="668"/>
                  </a:lnTo>
                  <a:lnTo>
                    <a:pt x="85" y="602"/>
                  </a:lnTo>
                  <a:lnTo>
                    <a:pt x="85" y="547"/>
                  </a:lnTo>
                  <a:lnTo>
                    <a:pt x="85" y="503"/>
                  </a:lnTo>
                  <a:lnTo>
                    <a:pt x="85" y="466"/>
                  </a:lnTo>
                  <a:lnTo>
                    <a:pt x="85" y="435"/>
                  </a:lnTo>
                  <a:lnTo>
                    <a:pt x="85" y="410"/>
                  </a:lnTo>
                  <a:lnTo>
                    <a:pt x="85" y="387"/>
                  </a:lnTo>
                  <a:lnTo>
                    <a:pt x="85" y="370"/>
                  </a:lnTo>
                  <a:lnTo>
                    <a:pt x="86" y="355"/>
                  </a:lnTo>
                  <a:lnTo>
                    <a:pt x="86" y="342"/>
                  </a:lnTo>
                  <a:lnTo>
                    <a:pt x="86" y="333"/>
                  </a:lnTo>
                  <a:lnTo>
                    <a:pt x="86" y="325"/>
                  </a:lnTo>
                  <a:lnTo>
                    <a:pt x="86" y="319"/>
                  </a:lnTo>
                  <a:lnTo>
                    <a:pt x="86" y="314"/>
                  </a:lnTo>
                  <a:lnTo>
                    <a:pt x="86" y="312"/>
                  </a:lnTo>
                  <a:lnTo>
                    <a:pt x="86" y="310"/>
                  </a:lnTo>
                  <a:lnTo>
                    <a:pt x="86" y="310"/>
                  </a:lnTo>
                  <a:lnTo>
                    <a:pt x="87" y="311"/>
                  </a:lnTo>
                  <a:lnTo>
                    <a:pt x="87" y="313"/>
                  </a:lnTo>
                  <a:lnTo>
                    <a:pt x="87" y="315"/>
                  </a:lnTo>
                  <a:lnTo>
                    <a:pt x="87" y="320"/>
                  </a:lnTo>
                  <a:lnTo>
                    <a:pt x="87" y="324"/>
                  </a:lnTo>
                  <a:lnTo>
                    <a:pt x="87" y="330"/>
                  </a:lnTo>
                  <a:lnTo>
                    <a:pt x="87" y="335"/>
                  </a:lnTo>
                  <a:lnTo>
                    <a:pt x="87" y="343"/>
                  </a:lnTo>
                  <a:lnTo>
                    <a:pt x="87" y="350"/>
                  </a:lnTo>
                  <a:lnTo>
                    <a:pt x="88" y="357"/>
                  </a:lnTo>
                  <a:lnTo>
                    <a:pt x="88" y="366"/>
                  </a:lnTo>
                  <a:lnTo>
                    <a:pt x="88" y="375"/>
                  </a:lnTo>
                  <a:lnTo>
                    <a:pt x="88" y="385"/>
                  </a:lnTo>
                  <a:lnTo>
                    <a:pt x="88" y="395"/>
                  </a:lnTo>
                  <a:lnTo>
                    <a:pt x="88" y="405"/>
                  </a:lnTo>
                  <a:lnTo>
                    <a:pt x="88" y="416"/>
                  </a:lnTo>
                  <a:lnTo>
                    <a:pt x="88" y="427"/>
                  </a:lnTo>
                  <a:lnTo>
                    <a:pt x="88" y="438"/>
                  </a:lnTo>
                  <a:lnTo>
                    <a:pt x="88" y="451"/>
                  </a:lnTo>
                  <a:lnTo>
                    <a:pt x="89" y="463"/>
                  </a:lnTo>
                  <a:lnTo>
                    <a:pt x="89" y="476"/>
                  </a:lnTo>
                  <a:lnTo>
                    <a:pt x="89" y="488"/>
                  </a:lnTo>
                  <a:lnTo>
                    <a:pt x="89" y="502"/>
                  </a:lnTo>
                  <a:lnTo>
                    <a:pt x="89" y="515"/>
                  </a:lnTo>
                  <a:lnTo>
                    <a:pt x="89" y="530"/>
                  </a:lnTo>
                  <a:lnTo>
                    <a:pt x="89" y="543"/>
                  </a:lnTo>
                  <a:lnTo>
                    <a:pt x="89" y="557"/>
                  </a:lnTo>
                  <a:lnTo>
                    <a:pt x="89" y="572"/>
                  </a:lnTo>
                  <a:lnTo>
                    <a:pt x="90" y="586"/>
                  </a:lnTo>
                  <a:lnTo>
                    <a:pt x="90" y="602"/>
                  </a:lnTo>
                  <a:lnTo>
                    <a:pt x="90" y="616"/>
                  </a:lnTo>
                  <a:lnTo>
                    <a:pt x="90" y="632"/>
                  </a:lnTo>
                  <a:lnTo>
                    <a:pt x="90" y="647"/>
                  </a:lnTo>
                  <a:lnTo>
                    <a:pt x="90" y="663"/>
                  </a:lnTo>
                  <a:lnTo>
                    <a:pt x="90" y="679"/>
                  </a:lnTo>
                  <a:lnTo>
                    <a:pt x="90" y="695"/>
                  </a:lnTo>
                  <a:lnTo>
                    <a:pt x="90" y="712"/>
                  </a:lnTo>
                  <a:lnTo>
                    <a:pt x="91" y="728"/>
                  </a:lnTo>
                  <a:lnTo>
                    <a:pt x="91" y="745"/>
                  </a:lnTo>
                  <a:lnTo>
                    <a:pt x="91" y="762"/>
                  </a:lnTo>
                  <a:lnTo>
                    <a:pt x="91" y="778"/>
                  </a:lnTo>
                  <a:lnTo>
                    <a:pt x="91" y="795"/>
                  </a:lnTo>
                  <a:lnTo>
                    <a:pt x="91" y="813"/>
                  </a:lnTo>
                  <a:lnTo>
                    <a:pt x="91" y="829"/>
                  </a:lnTo>
                  <a:lnTo>
                    <a:pt x="91" y="847"/>
                  </a:lnTo>
                  <a:lnTo>
                    <a:pt x="91" y="754"/>
                  </a:lnTo>
                  <a:lnTo>
                    <a:pt x="91" y="682"/>
                  </a:lnTo>
                  <a:lnTo>
                    <a:pt x="93" y="623"/>
                  </a:lnTo>
                  <a:lnTo>
                    <a:pt x="93" y="575"/>
                  </a:lnTo>
                  <a:lnTo>
                    <a:pt x="93" y="535"/>
                  </a:lnTo>
                  <a:lnTo>
                    <a:pt x="93" y="502"/>
                  </a:lnTo>
                  <a:lnTo>
                    <a:pt x="93" y="474"/>
                  </a:lnTo>
                  <a:lnTo>
                    <a:pt x="93" y="452"/>
                  </a:lnTo>
                  <a:lnTo>
                    <a:pt x="93" y="432"/>
                  </a:lnTo>
                  <a:lnTo>
                    <a:pt x="93" y="416"/>
                  </a:lnTo>
                  <a:lnTo>
                    <a:pt x="93" y="403"/>
                  </a:lnTo>
                  <a:lnTo>
                    <a:pt x="94" y="392"/>
                  </a:lnTo>
                  <a:lnTo>
                    <a:pt x="94" y="383"/>
                  </a:lnTo>
                  <a:lnTo>
                    <a:pt x="94" y="376"/>
                  </a:lnTo>
                  <a:lnTo>
                    <a:pt x="94" y="372"/>
                  </a:lnTo>
                  <a:lnTo>
                    <a:pt x="94" y="369"/>
                  </a:lnTo>
                  <a:lnTo>
                    <a:pt x="94" y="366"/>
                  </a:lnTo>
                  <a:lnTo>
                    <a:pt x="94" y="365"/>
                  </a:lnTo>
                  <a:lnTo>
                    <a:pt x="94" y="366"/>
                  </a:lnTo>
                  <a:lnTo>
                    <a:pt x="94" y="367"/>
                  </a:lnTo>
                  <a:lnTo>
                    <a:pt x="95" y="371"/>
                  </a:lnTo>
                  <a:lnTo>
                    <a:pt x="95" y="374"/>
                  </a:lnTo>
                  <a:lnTo>
                    <a:pt x="95" y="379"/>
                  </a:lnTo>
                  <a:lnTo>
                    <a:pt x="95" y="383"/>
                  </a:lnTo>
                  <a:lnTo>
                    <a:pt x="95" y="389"/>
                  </a:lnTo>
                  <a:lnTo>
                    <a:pt x="95" y="395"/>
                  </a:lnTo>
                  <a:lnTo>
                    <a:pt x="95" y="403"/>
                  </a:lnTo>
                  <a:lnTo>
                    <a:pt x="95" y="411"/>
                  </a:lnTo>
                  <a:lnTo>
                    <a:pt x="95" y="418"/>
                  </a:lnTo>
                  <a:lnTo>
                    <a:pt x="95" y="427"/>
                  </a:lnTo>
                  <a:lnTo>
                    <a:pt x="96" y="437"/>
                  </a:lnTo>
                  <a:lnTo>
                    <a:pt x="96" y="446"/>
                  </a:lnTo>
                  <a:lnTo>
                    <a:pt x="96" y="457"/>
                  </a:lnTo>
                  <a:lnTo>
                    <a:pt x="96" y="408"/>
                  </a:lnTo>
                  <a:lnTo>
                    <a:pt x="96" y="369"/>
                  </a:lnTo>
                  <a:lnTo>
                    <a:pt x="96" y="335"/>
                  </a:lnTo>
                  <a:lnTo>
                    <a:pt x="96" y="307"/>
                  </a:lnTo>
                  <a:lnTo>
                    <a:pt x="96" y="284"/>
                  </a:lnTo>
                  <a:lnTo>
                    <a:pt x="96" y="264"/>
                  </a:lnTo>
                  <a:lnTo>
                    <a:pt x="97" y="249"/>
                  </a:lnTo>
                  <a:lnTo>
                    <a:pt x="97" y="235"/>
                  </a:lnTo>
                  <a:lnTo>
                    <a:pt x="97" y="224"/>
                  </a:lnTo>
                  <a:lnTo>
                    <a:pt x="97" y="215"/>
                  </a:lnTo>
                  <a:lnTo>
                    <a:pt x="97" y="209"/>
                  </a:lnTo>
                  <a:lnTo>
                    <a:pt x="97" y="203"/>
                  </a:lnTo>
                  <a:lnTo>
                    <a:pt x="97" y="200"/>
                  </a:lnTo>
                  <a:lnTo>
                    <a:pt x="97" y="198"/>
                  </a:lnTo>
                  <a:lnTo>
                    <a:pt x="97" y="198"/>
                  </a:lnTo>
                  <a:lnTo>
                    <a:pt x="98" y="198"/>
                  </a:lnTo>
                  <a:lnTo>
                    <a:pt x="98" y="200"/>
                  </a:lnTo>
                  <a:lnTo>
                    <a:pt x="98" y="202"/>
                  </a:lnTo>
                  <a:lnTo>
                    <a:pt x="98" y="205"/>
                  </a:lnTo>
                  <a:lnTo>
                    <a:pt x="98" y="210"/>
                  </a:lnTo>
                  <a:lnTo>
                    <a:pt x="98" y="214"/>
                  </a:lnTo>
                  <a:lnTo>
                    <a:pt x="98" y="221"/>
                  </a:lnTo>
                  <a:lnTo>
                    <a:pt x="98" y="226"/>
                  </a:lnTo>
                  <a:lnTo>
                    <a:pt x="98" y="234"/>
                  </a:lnTo>
                  <a:lnTo>
                    <a:pt x="98" y="242"/>
                  </a:lnTo>
                  <a:lnTo>
                    <a:pt x="99" y="250"/>
                  </a:lnTo>
                  <a:lnTo>
                    <a:pt x="99" y="259"/>
                  </a:lnTo>
                  <a:lnTo>
                    <a:pt x="99" y="269"/>
                  </a:lnTo>
                  <a:lnTo>
                    <a:pt x="99" y="277"/>
                  </a:lnTo>
                  <a:lnTo>
                    <a:pt x="99" y="289"/>
                  </a:lnTo>
                  <a:lnTo>
                    <a:pt x="99" y="299"/>
                  </a:lnTo>
                  <a:lnTo>
                    <a:pt x="99" y="310"/>
                  </a:lnTo>
                  <a:lnTo>
                    <a:pt x="99" y="321"/>
                  </a:lnTo>
                  <a:lnTo>
                    <a:pt x="99" y="333"/>
                  </a:lnTo>
                  <a:lnTo>
                    <a:pt x="100" y="345"/>
                  </a:lnTo>
                  <a:lnTo>
                    <a:pt x="100" y="357"/>
                  </a:lnTo>
                  <a:lnTo>
                    <a:pt x="100" y="371"/>
                  </a:lnTo>
                  <a:lnTo>
                    <a:pt x="100" y="383"/>
                  </a:lnTo>
                  <a:lnTo>
                    <a:pt x="100" y="397"/>
                  </a:lnTo>
                  <a:lnTo>
                    <a:pt x="100" y="411"/>
                  </a:lnTo>
                  <a:lnTo>
                    <a:pt x="100" y="424"/>
                  </a:lnTo>
                  <a:lnTo>
                    <a:pt x="100" y="438"/>
                  </a:lnTo>
                  <a:lnTo>
                    <a:pt x="100" y="453"/>
                  </a:lnTo>
                  <a:lnTo>
                    <a:pt x="101" y="467"/>
                  </a:lnTo>
                  <a:lnTo>
                    <a:pt x="101" y="483"/>
                  </a:lnTo>
                  <a:lnTo>
                    <a:pt x="101" y="497"/>
                  </a:lnTo>
                  <a:lnTo>
                    <a:pt x="101" y="513"/>
                  </a:lnTo>
                  <a:lnTo>
                    <a:pt x="101" y="528"/>
                  </a:lnTo>
                  <a:lnTo>
                    <a:pt x="101" y="544"/>
                  </a:lnTo>
                  <a:lnTo>
                    <a:pt x="101" y="559"/>
                  </a:lnTo>
                  <a:lnTo>
                    <a:pt x="101" y="576"/>
                  </a:lnTo>
                  <a:lnTo>
                    <a:pt x="101" y="592"/>
                  </a:lnTo>
                  <a:lnTo>
                    <a:pt x="101" y="608"/>
                  </a:lnTo>
                  <a:lnTo>
                    <a:pt x="103" y="625"/>
                  </a:lnTo>
                  <a:lnTo>
                    <a:pt x="103" y="642"/>
                  </a:lnTo>
                  <a:lnTo>
                    <a:pt x="103" y="658"/>
                  </a:lnTo>
                  <a:lnTo>
                    <a:pt x="103" y="675"/>
                  </a:lnTo>
                  <a:lnTo>
                    <a:pt x="103" y="693"/>
                  </a:lnTo>
                  <a:lnTo>
                    <a:pt x="103" y="709"/>
                  </a:lnTo>
                  <a:lnTo>
                    <a:pt x="103" y="727"/>
                  </a:lnTo>
                  <a:lnTo>
                    <a:pt x="103" y="745"/>
                  </a:lnTo>
                  <a:lnTo>
                    <a:pt x="103" y="762"/>
                  </a:lnTo>
                  <a:lnTo>
                    <a:pt x="104" y="779"/>
                  </a:lnTo>
                  <a:lnTo>
                    <a:pt x="104" y="798"/>
                  </a:lnTo>
                  <a:lnTo>
                    <a:pt x="104" y="816"/>
                  </a:lnTo>
                  <a:lnTo>
                    <a:pt x="104" y="834"/>
                  </a:lnTo>
                  <a:lnTo>
                    <a:pt x="104" y="851"/>
                  </a:lnTo>
                  <a:lnTo>
                    <a:pt x="104" y="870"/>
                  </a:lnTo>
                  <a:lnTo>
                    <a:pt x="104" y="888"/>
                  </a:lnTo>
                  <a:lnTo>
                    <a:pt x="104" y="907"/>
                  </a:lnTo>
                  <a:lnTo>
                    <a:pt x="104" y="926"/>
                  </a:lnTo>
                  <a:lnTo>
                    <a:pt x="104" y="945"/>
                  </a:lnTo>
                  <a:lnTo>
                    <a:pt x="105" y="964"/>
                  </a:lnTo>
                  <a:lnTo>
                    <a:pt x="105" y="982"/>
                  </a:lnTo>
                  <a:lnTo>
                    <a:pt x="105" y="1001"/>
                  </a:lnTo>
                  <a:lnTo>
                    <a:pt x="105" y="1020"/>
                  </a:lnTo>
                  <a:lnTo>
                    <a:pt x="105" y="1039"/>
                  </a:lnTo>
                  <a:lnTo>
                    <a:pt x="105" y="1058"/>
                  </a:lnTo>
                  <a:lnTo>
                    <a:pt x="105" y="1078"/>
                  </a:lnTo>
                  <a:lnTo>
                    <a:pt x="105" y="1097"/>
                  </a:lnTo>
                  <a:lnTo>
                    <a:pt x="105" y="1117"/>
                  </a:lnTo>
                  <a:lnTo>
                    <a:pt x="106" y="1136"/>
                  </a:lnTo>
                  <a:lnTo>
                    <a:pt x="106" y="1156"/>
                  </a:lnTo>
                  <a:lnTo>
                    <a:pt x="106" y="1176"/>
                  </a:lnTo>
                  <a:lnTo>
                    <a:pt x="106" y="1196"/>
                  </a:lnTo>
                  <a:lnTo>
                    <a:pt x="106" y="1214"/>
                  </a:lnTo>
                  <a:lnTo>
                    <a:pt x="106" y="1044"/>
                  </a:lnTo>
                  <a:lnTo>
                    <a:pt x="106" y="921"/>
                  </a:lnTo>
                  <a:lnTo>
                    <a:pt x="106" y="829"/>
                  </a:lnTo>
                  <a:lnTo>
                    <a:pt x="106" y="756"/>
                  </a:lnTo>
                  <a:lnTo>
                    <a:pt x="107" y="698"/>
                  </a:lnTo>
                  <a:lnTo>
                    <a:pt x="107" y="651"/>
                  </a:lnTo>
                  <a:lnTo>
                    <a:pt x="107" y="611"/>
                  </a:lnTo>
                  <a:lnTo>
                    <a:pt x="107" y="578"/>
                  </a:lnTo>
                  <a:lnTo>
                    <a:pt x="107" y="551"/>
                  </a:lnTo>
                  <a:lnTo>
                    <a:pt x="107" y="527"/>
                  </a:lnTo>
                  <a:lnTo>
                    <a:pt x="107" y="508"/>
                  </a:lnTo>
                  <a:lnTo>
                    <a:pt x="107" y="492"/>
                  </a:lnTo>
                  <a:lnTo>
                    <a:pt x="107" y="478"/>
                  </a:lnTo>
                  <a:lnTo>
                    <a:pt x="107" y="468"/>
                  </a:lnTo>
                  <a:lnTo>
                    <a:pt x="108" y="460"/>
                  </a:lnTo>
                  <a:lnTo>
                    <a:pt x="108" y="453"/>
                  </a:lnTo>
                  <a:lnTo>
                    <a:pt x="108" y="448"/>
                  </a:lnTo>
                  <a:lnTo>
                    <a:pt x="108" y="445"/>
                  </a:lnTo>
                  <a:lnTo>
                    <a:pt x="108" y="443"/>
                  </a:lnTo>
                  <a:lnTo>
                    <a:pt x="108" y="442"/>
                  </a:lnTo>
                  <a:lnTo>
                    <a:pt x="108" y="443"/>
                  </a:lnTo>
                  <a:lnTo>
                    <a:pt x="108" y="444"/>
                  </a:lnTo>
                  <a:lnTo>
                    <a:pt x="108" y="447"/>
                  </a:lnTo>
                  <a:lnTo>
                    <a:pt x="109" y="451"/>
                  </a:lnTo>
                  <a:lnTo>
                    <a:pt x="109" y="455"/>
                  </a:lnTo>
                  <a:lnTo>
                    <a:pt x="109" y="460"/>
                  </a:lnTo>
                  <a:lnTo>
                    <a:pt x="109" y="466"/>
                  </a:lnTo>
                  <a:lnTo>
                    <a:pt x="109" y="473"/>
                  </a:lnTo>
                  <a:lnTo>
                    <a:pt x="109" y="480"/>
                  </a:lnTo>
                  <a:lnTo>
                    <a:pt x="109" y="487"/>
                  </a:lnTo>
                  <a:lnTo>
                    <a:pt x="109" y="495"/>
                  </a:lnTo>
                  <a:lnTo>
                    <a:pt x="109" y="504"/>
                  </a:lnTo>
                  <a:lnTo>
                    <a:pt x="110" y="514"/>
                  </a:lnTo>
                  <a:lnTo>
                    <a:pt x="110" y="524"/>
                  </a:lnTo>
                  <a:lnTo>
                    <a:pt x="110" y="534"/>
                  </a:lnTo>
                  <a:lnTo>
                    <a:pt x="110" y="545"/>
                  </a:lnTo>
                  <a:lnTo>
                    <a:pt x="110" y="556"/>
                  </a:lnTo>
                  <a:lnTo>
                    <a:pt x="110" y="567"/>
                  </a:lnTo>
                  <a:lnTo>
                    <a:pt x="110" y="579"/>
                  </a:lnTo>
                  <a:lnTo>
                    <a:pt x="110" y="591"/>
                  </a:lnTo>
                  <a:lnTo>
                    <a:pt x="110" y="604"/>
                  </a:lnTo>
                  <a:lnTo>
                    <a:pt x="110" y="616"/>
                  </a:lnTo>
                  <a:lnTo>
                    <a:pt x="111" y="629"/>
                  </a:lnTo>
                  <a:lnTo>
                    <a:pt x="111" y="643"/>
                  </a:lnTo>
                  <a:lnTo>
                    <a:pt x="111" y="656"/>
                  </a:lnTo>
                  <a:lnTo>
                    <a:pt x="111" y="670"/>
                  </a:lnTo>
                  <a:lnTo>
                    <a:pt x="111" y="685"/>
                  </a:lnTo>
                  <a:lnTo>
                    <a:pt x="111" y="699"/>
                  </a:lnTo>
                  <a:lnTo>
                    <a:pt x="111" y="714"/>
                  </a:lnTo>
                  <a:lnTo>
                    <a:pt x="111" y="728"/>
                  </a:lnTo>
                  <a:lnTo>
                    <a:pt x="111" y="744"/>
                  </a:lnTo>
                  <a:lnTo>
                    <a:pt x="113" y="759"/>
                  </a:lnTo>
                  <a:lnTo>
                    <a:pt x="113" y="775"/>
                  </a:lnTo>
                  <a:lnTo>
                    <a:pt x="113" y="790"/>
                  </a:lnTo>
                  <a:lnTo>
                    <a:pt x="113" y="806"/>
                  </a:lnTo>
                  <a:lnTo>
                    <a:pt x="113" y="821"/>
                  </a:lnTo>
                  <a:lnTo>
                    <a:pt x="113" y="838"/>
                  </a:lnTo>
                  <a:lnTo>
                    <a:pt x="113" y="855"/>
                  </a:lnTo>
                  <a:lnTo>
                    <a:pt x="113" y="871"/>
                  </a:lnTo>
                  <a:lnTo>
                    <a:pt x="113" y="888"/>
                  </a:lnTo>
                  <a:lnTo>
                    <a:pt x="114" y="905"/>
                  </a:lnTo>
                  <a:lnTo>
                    <a:pt x="114" y="921"/>
                  </a:lnTo>
                  <a:lnTo>
                    <a:pt x="114" y="938"/>
                  </a:lnTo>
                  <a:lnTo>
                    <a:pt x="114" y="956"/>
                  </a:lnTo>
                  <a:lnTo>
                    <a:pt x="114" y="974"/>
                  </a:lnTo>
                  <a:lnTo>
                    <a:pt x="114" y="857"/>
                  </a:lnTo>
                  <a:lnTo>
                    <a:pt x="114" y="768"/>
                  </a:lnTo>
                  <a:lnTo>
                    <a:pt x="114" y="698"/>
                  </a:lnTo>
                  <a:lnTo>
                    <a:pt x="114" y="642"/>
                  </a:lnTo>
                  <a:lnTo>
                    <a:pt x="114" y="596"/>
                  </a:lnTo>
                  <a:lnTo>
                    <a:pt x="115" y="557"/>
                  </a:lnTo>
                  <a:lnTo>
                    <a:pt x="115" y="525"/>
                  </a:lnTo>
                  <a:lnTo>
                    <a:pt x="115" y="498"/>
                  </a:lnTo>
                  <a:lnTo>
                    <a:pt x="115" y="476"/>
                  </a:lnTo>
                  <a:lnTo>
                    <a:pt x="115" y="457"/>
                  </a:lnTo>
                  <a:lnTo>
                    <a:pt x="115" y="442"/>
                  </a:lnTo>
                  <a:lnTo>
                    <a:pt x="115" y="430"/>
                  </a:lnTo>
                  <a:lnTo>
                    <a:pt x="115" y="418"/>
                  </a:lnTo>
                  <a:lnTo>
                    <a:pt x="115" y="411"/>
                  </a:lnTo>
                  <a:lnTo>
                    <a:pt x="116" y="404"/>
                  </a:lnTo>
                  <a:lnTo>
                    <a:pt x="116" y="400"/>
                  </a:lnTo>
                  <a:lnTo>
                    <a:pt x="116" y="396"/>
                  </a:lnTo>
                  <a:lnTo>
                    <a:pt x="116" y="395"/>
                  </a:lnTo>
                  <a:lnTo>
                    <a:pt x="116" y="394"/>
                  </a:lnTo>
                  <a:lnTo>
                    <a:pt x="116" y="395"/>
                  </a:lnTo>
                  <a:lnTo>
                    <a:pt x="116" y="397"/>
                  </a:lnTo>
                  <a:lnTo>
                    <a:pt x="116" y="400"/>
                  </a:lnTo>
                  <a:lnTo>
                    <a:pt x="116" y="403"/>
                  </a:lnTo>
                  <a:lnTo>
                    <a:pt x="117" y="408"/>
                  </a:lnTo>
                  <a:lnTo>
                    <a:pt x="117" y="413"/>
                  </a:lnTo>
                  <a:lnTo>
                    <a:pt x="117" y="420"/>
                  </a:lnTo>
                  <a:lnTo>
                    <a:pt x="117" y="426"/>
                  </a:lnTo>
                  <a:lnTo>
                    <a:pt x="117" y="433"/>
                  </a:lnTo>
                  <a:lnTo>
                    <a:pt x="117" y="441"/>
                  </a:lnTo>
                  <a:lnTo>
                    <a:pt x="117" y="450"/>
                  </a:lnTo>
                  <a:lnTo>
                    <a:pt x="117" y="458"/>
                  </a:lnTo>
                  <a:lnTo>
                    <a:pt x="117" y="467"/>
                  </a:lnTo>
                  <a:lnTo>
                    <a:pt x="117" y="477"/>
                  </a:lnTo>
                  <a:lnTo>
                    <a:pt x="118" y="488"/>
                  </a:lnTo>
                  <a:lnTo>
                    <a:pt x="118" y="498"/>
                  </a:lnTo>
                  <a:lnTo>
                    <a:pt x="118" y="510"/>
                  </a:lnTo>
                  <a:lnTo>
                    <a:pt x="118" y="522"/>
                  </a:lnTo>
                  <a:lnTo>
                    <a:pt x="118" y="533"/>
                  </a:lnTo>
                  <a:lnTo>
                    <a:pt x="118" y="545"/>
                  </a:lnTo>
                  <a:lnTo>
                    <a:pt x="118" y="558"/>
                  </a:lnTo>
                  <a:lnTo>
                    <a:pt x="118" y="571"/>
                  </a:lnTo>
                  <a:lnTo>
                    <a:pt x="118" y="584"/>
                  </a:lnTo>
                  <a:lnTo>
                    <a:pt x="119" y="525"/>
                  </a:lnTo>
                  <a:lnTo>
                    <a:pt x="119" y="476"/>
                  </a:lnTo>
                  <a:lnTo>
                    <a:pt x="119" y="436"/>
                  </a:lnTo>
                  <a:lnTo>
                    <a:pt x="119" y="403"/>
                  </a:lnTo>
                  <a:lnTo>
                    <a:pt x="119" y="375"/>
                  </a:lnTo>
                  <a:lnTo>
                    <a:pt x="119" y="352"/>
                  </a:lnTo>
                  <a:lnTo>
                    <a:pt x="119" y="332"/>
                  </a:lnTo>
                  <a:lnTo>
                    <a:pt x="119" y="315"/>
                  </a:lnTo>
                  <a:lnTo>
                    <a:pt x="119" y="302"/>
                  </a:lnTo>
                  <a:lnTo>
                    <a:pt x="120" y="292"/>
                  </a:lnTo>
                  <a:lnTo>
                    <a:pt x="120" y="283"/>
                  </a:lnTo>
                  <a:lnTo>
                    <a:pt x="120" y="276"/>
                  </a:lnTo>
                  <a:lnTo>
                    <a:pt x="120" y="271"/>
                  </a:lnTo>
                  <a:lnTo>
                    <a:pt x="120" y="268"/>
                  </a:lnTo>
                  <a:lnTo>
                    <a:pt x="120" y="265"/>
                  </a:lnTo>
                  <a:lnTo>
                    <a:pt x="120" y="265"/>
                  </a:lnTo>
                  <a:lnTo>
                    <a:pt x="120" y="265"/>
                  </a:lnTo>
                  <a:lnTo>
                    <a:pt x="120" y="266"/>
                  </a:lnTo>
                  <a:lnTo>
                    <a:pt x="120" y="270"/>
                  </a:lnTo>
                  <a:lnTo>
                    <a:pt x="121" y="273"/>
                  </a:lnTo>
                  <a:lnTo>
                    <a:pt x="121" y="277"/>
                  </a:lnTo>
                  <a:lnTo>
                    <a:pt x="121" y="282"/>
                  </a:lnTo>
                  <a:lnTo>
                    <a:pt x="121" y="287"/>
                  </a:lnTo>
                  <a:lnTo>
                    <a:pt x="121" y="294"/>
                  </a:lnTo>
                  <a:lnTo>
                    <a:pt x="121" y="302"/>
                  </a:lnTo>
                  <a:lnTo>
                    <a:pt x="121" y="310"/>
                  </a:lnTo>
                  <a:lnTo>
                    <a:pt x="121" y="317"/>
                  </a:lnTo>
                  <a:lnTo>
                    <a:pt x="121" y="326"/>
                  </a:lnTo>
                  <a:lnTo>
                    <a:pt x="123" y="335"/>
                  </a:lnTo>
                  <a:lnTo>
                    <a:pt x="123" y="345"/>
                  </a:lnTo>
                  <a:lnTo>
                    <a:pt x="123" y="355"/>
                  </a:lnTo>
                  <a:lnTo>
                    <a:pt x="123" y="366"/>
                  </a:lnTo>
                  <a:lnTo>
                    <a:pt x="123" y="377"/>
                  </a:lnTo>
                  <a:lnTo>
                    <a:pt x="123" y="389"/>
                  </a:lnTo>
                  <a:lnTo>
                    <a:pt x="123" y="401"/>
                  </a:lnTo>
                  <a:lnTo>
                    <a:pt x="123" y="413"/>
                  </a:lnTo>
                  <a:lnTo>
                    <a:pt x="123" y="425"/>
                  </a:lnTo>
                  <a:lnTo>
                    <a:pt x="124" y="437"/>
                  </a:lnTo>
                  <a:lnTo>
                    <a:pt x="124" y="451"/>
                  </a:lnTo>
                  <a:lnTo>
                    <a:pt x="124" y="464"/>
                  </a:lnTo>
                  <a:lnTo>
                    <a:pt x="124" y="478"/>
                  </a:lnTo>
                  <a:lnTo>
                    <a:pt x="124" y="492"/>
                  </a:lnTo>
                  <a:lnTo>
                    <a:pt x="124" y="506"/>
                  </a:lnTo>
                  <a:lnTo>
                    <a:pt x="124" y="521"/>
                  </a:lnTo>
                  <a:lnTo>
                    <a:pt x="124" y="535"/>
                  </a:lnTo>
                  <a:lnTo>
                    <a:pt x="124" y="549"/>
                  </a:lnTo>
                  <a:lnTo>
                    <a:pt x="124" y="565"/>
                  </a:lnTo>
                  <a:lnTo>
                    <a:pt x="125" y="581"/>
                  </a:lnTo>
                  <a:lnTo>
                    <a:pt x="125" y="596"/>
                  </a:lnTo>
                  <a:lnTo>
                    <a:pt x="125" y="612"/>
                  </a:lnTo>
                  <a:lnTo>
                    <a:pt x="125" y="627"/>
                  </a:lnTo>
                  <a:lnTo>
                    <a:pt x="125" y="643"/>
                  </a:lnTo>
                  <a:lnTo>
                    <a:pt x="125" y="659"/>
                  </a:lnTo>
                  <a:lnTo>
                    <a:pt x="125" y="676"/>
                  </a:lnTo>
                  <a:lnTo>
                    <a:pt x="125" y="693"/>
                  </a:lnTo>
                  <a:lnTo>
                    <a:pt x="125" y="709"/>
                  </a:lnTo>
                  <a:lnTo>
                    <a:pt x="126" y="726"/>
                  </a:lnTo>
                  <a:lnTo>
                    <a:pt x="126" y="743"/>
                  </a:lnTo>
                  <a:lnTo>
                    <a:pt x="126" y="759"/>
                  </a:lnTo>
                  <a:lnTo>
                    <a:pt x="126" y="777"/>
                  </a:lnTo>
                  <a:lnTo>
                    <a:pt x="126" y="795"/>
                  </a:lnTo>
                  <a:lnTo>
                    <a:pt x="126" y="811"/>
                  </a:lnTo>
                  <a:lnTo>
                    <a:pt x="126" y="829"/>
                  </a:lnTo>
                  <a:lnTo>
                    <a:pt x="126" y="847"/>
                  </a:lnTo>
                  <a:lnTo>
                    <a:pt x="126" y="755"/>
                  </a:lnTo>
                  <a:lnTo>
                    <a:pt x="127" y="682"/>
                  </a:lnTo>
                  <a:lnTo>
                    <a:pt x="127" y="624"/>
                  </a:lnTo>
                  <a:lnTo>
                    <a:pt x="127" y="576"/>
                  </a:lnTo>
                  <a:lnTo>
                    <a:pt x="127" y="536"/>
                  </a:lnTo>
                  <a:lnTo>
                    <a:pt x="127" y="503"/>
                  </a:lnTo>
                  <a:lnTo>
                    <a:pt x="127" y="475"/>
                  </a:lnTo>
                  <a:lnTo>
                    <a:pt x="127" y="452"/>
                  </a:lnTo>
                  <a:lnTo>
                    <a:pt x="127" y="433"/>
                  </a:lnTo>
                  <a:lnTo>
                    <a:pt x="127" y="417"/>
                  </a:lnTo>
                  <a:lnTo>
                    <a:pt x="127" y="404"/>
                  </a:lnTo>
                  <a:lnTo>
                    <a:pt x="128" y="393"/>
                  </a:lnTo>
                  <a:lnTo>
                    <a:pt x="128" y="384"/>
                  </a:lnTo>
                  <a:lnTo>
                    <a:pt x="128" y="377"/>
                  </a:lnTo>
                  <a:lnTo>
                    <a:pt x="128" y="373"/>
                  </a:lnTo>
                  <a:lnTo>
                    <a:pt x="128" y="370"/>
                  </a:lnTo>
                  <a:lnTo>
                    <a:pt x="128" y="367"/>
                  </a:lnTo>
                  <a:lnTo>
                    <a:pt x="128" y="366"/>
                  </a:lnTo>
                  <a:lnTo>
                    <a:pt x="128" y="367"/>
                  </a:lnTo>
                  <a:lnTo>
                    <a:pt x="128" y="369"/>
                  </a:lnTo>
                  <a:lnTo>
                    <a:pt x="129" y="372"/>
                  </a:lnTo>
                  <a:lnTo>
                    <a:pt x="129" y="375"/>
                  </a:lnTo>
                  <a:lnTo>
                    <a:pt x="129" y="380"/>
                  </a:lnTo>
                  <a:lnTo>
                    <a:pt x="129" y="384"/>
                  </a:lnTo>
                  <a:lnTo>
                    <a:pt x="129" y="391"/>
                  </a:lnTo>
                  <a:lnTo>
                    <a:pt x="129" y="396"/>
                  </a:lnTo>
                  <a:lnTo>
                    <a:pt x="129" y="404"/>
                  </a:lnTo>
                  <a:lnTo>
                    <a:pt x="129" y="412"/>
                  </a:lnTo>
                  <a:lnTo>
                    <a:pt x="129" y="420"/>
                  </a:lnTo>
                  <a:lnTo>
                    <a:pt x="130" y="373"/>
                  </a:lnTo>
                  <a:lnTo>
                    <a:pt x="130" y="335"/>
                  </a:lnTo>
                  <a:lnTo>
                    <a:pt x="130" y="302"/>
                  </a:lnTo>
                  <a:lnTo>
                    <a:pt x="130" y="275"/>
                  </a:lnTo>
                  <a:lnTo>
                    <a:pt x="130" y="253"/>
                  </a:lnTo>
                  <a:lnTo>
                    <a:pt x="130" y="234"/>
                  </a:lnTo>
                  <a:lnTo>
                    <a:pt x="130" y="219"/>
                  </a:lnTo>
                  <a:lnTo>
                    <a:pt x="130" y="205"/>
                  </a:lnTo>
                  <a:lnTo>
                    <a:pt x="130" y="195"/>
                  </a:lnTo>
                  <a:lnTo>
                    <a:pt x="130" y="186"/>
                  </a:lnTo>
                  <a:lnTo>
                    <a:pt x="131" y="180"/>
                  </a:lnTo>
                  <a:lnTo>
                    <a:pt x="131" y="175"/>
                  </a:lnTo>
                  <a:lnTo>
                    <a:pt x="131" y="172"/>
                  </a:lnTo>
                  <a:lnTo>
                    <a:pt x="131" y="171"/>
                  </a:lnTo>
                  <a:lnTo>
                    <a:pt x="131" y="170"/>
                  </a:lnTo>
                  <a:lnTo>
                    <a:pt x="131" y="171"/>
                  </a:lnTo>
                  <a:lnTo>
                    <a:pt x="131" y="172"/>
                  </a:lnTo>
                  <a:lnTo>
                    <a:pt x="131" y="175"/>
                  </a:lnTo>
                  <a:lnTo>
                    <a:pt x="131" y="179"/>
                  </a:lnTo>
                  <a:lnTo>
                    <a:pt x="133" y="183"/>
                  </a:lnTo>
                  <a:lnTo>
                    <a:pt x="133" y="189"/>
                  </a:lnTo>
                  <a:lnTo>
                    <a:pt x="133" y="194"/>
                  </a:lnTo>
                  <a:lnTo>
                    <a:pt x="133" y="201"/>
                  </a:lnTo>
                  <a:lnTo>
                    <a:pt x="133" y="209"/>
                  </a:lnTo>
                  <a:lnTo>
                    <a:pt x="133" y="216"/>
                  </a:lnTo>
                  <a:lnTo>
                    <a:pt x="133" y="224"/>
                  </a:lnTo>
                  <a:lnTo>
                    <a:pt x="133" y="233"/>
                  </a:lnTo>
                  <a:lnTo>
                    <a:pt x="133" y="243"/>
                  </a:lnTo>
                  <a:lnTo>
                    <a:pt x="134" y="253"/>
                  </a:lnTo>
                  <a:lnTo>
                    <a:pt x="134" y="263"/>
                  </a:lnTo>
                  <a:lnTo>
                    <a:pt x="134" y="274"/>
                  </a:lnTo>
                  <a:lnTo>
                    <a:pt x="134" y="285"/>
                  </a:lnTo>
                  <a:lnTo>
                    <a:pt x="134" y="296"/>
                  </a:lnTo>
                  <a:lnTo>
                    <a:pt x="134" y="309"/>
                  </a:lnTo>
                  <a:lnTo>
                    <a:pt x="134" y="321"/>
                  </a:lnTo>
                  <a:lnTo>
                    <a:pt x="134" y="333"/>
                  </a:lnTo>
                  <a:lnTo>
                    <a:pt x="134" y="346"/>
                  </a:lnTo>
                  <a:lnTo>
                    <a:pt x="134" y="359"/>
                  </a:lnTo>
                  <a:lnTo>
                    <a:pt x="135" y="372"/>
                  </a:lnTo>
                  <a:lnTo>
                    <a:pt x="135" y="386"/>
                  </a:lnTo>
                  <a:lnTo>
                    <a:pt x="135" y="400"/>
                  </a:lnTo>
                  <a:lnTo>
                    <a:pt x="135" y="414"/>
                  </a:lnTo>
                  <a:lnTo>
                    <a:pt x="135" y="428"/>
                  </a:lnTo>
                  <a:lnTo>
                    <a:pt x="135" y="443"/>
                  </a:lnTo>
                  <a:lnTo>
                    <a:pt x="135" y="458"/>
                  </a:lnTo>
                  <a:lnTo>
                    <a:pt x="135" y="473"/>
                  </a:lnTo>
                  <a:lnTo>
                    <a:pt x="135" y="488"/>
                  </a:lnTo>
                  <a:lnTo>
                    <a:pt x="136" y="504"/>
                  </a:lnTo>
                  <a:lnTo>
                    <a:pt x="136" y="520"/>
                  </a:lnTo>
                  <a:lnTo>
                    <a:pt x="136" y="535"/>
                  </a:lnTo>
                  <a:lnTo>
                    <a:pt x="136" y="552"/>
                  </a:lnTo>
                  <a:lnTo>
                    <a:pt x="136" y="568"/>
                  </a:lnTo>
                  <a:lnTo>
                    <a:pt x="136" y="584"/>
                  </a:lnTo>
                  <a:lnTo>
                    <a:pt x="136" y="601"/>
                  </a:lnTo>
                  <a:lnTo>
                    <a:pt x="136" y="617"/>
                  </a:lnTo>
                  <a:lnTo>
                    <a:pt x="136" y="634"/>
                  </a:lnTo>
                  <a:lnTo>
                    <a:pt x="137" y="652"/>
                  </a:lnTo>
                  <a:lnTo>
                    <a:pt x="137" y="668"/>
                  </a:lnTo>
                  <a:lnTo>
                    <a:pt x="137" y="686"/>
                  </a:lnTo>
                  <a:lnTo>
                    <a:pt x="137" y="703"/>
                  </a:lnTo>
                  <a:lnTo>
                    <a:pt x="137" y="720"/>
                  </a:lnTo>
                  <a:lnTo>
                    <a:pt x="137" y="738"/>
                  </a:lnTo>
                  <a:lnTo>
                    <a:pt x="137" y="756"/>
                  </a:lnTo>
                  <a:lnTo>
                    <a:pt x="137" y="774"/>
                  </a:lnTo>
                  <a:lnTo>
                    <a:pt x="137" y="791"/>
                  </a:lnTo>
                  <a:lnTo>
                    <a:pt x="137" y="810"/>
                  </a:lnTo>
                  <a:lnTo>
                    <a:pt x="138" y="828"/>
                  </a:lnTo>
                  <a:lnTo>
                    <a:pt x="138" y="847"/>
                  </a:lnTo>
                  <a:lnTo>
                    <a:pt x="138" y="865"/>
                  </a:lnTo>
                  <a:lnTo>
                    <a:pt x="138" y="884"/>
                  </a:lnTo>
                  <a:lnTo>
                    <a:pt x="138" y="903"/>
                  </a:lnTo>
                  <a:lnTo>
                    <a:pt x="138" y="921"/>
                  </a:lnTo>
                  <a:lnTo>
                    <a:pt x="138" y="940"/>
                  </a:lnTo>
                  <a:lnTo>
                    <a:pt x="138" y="959"/>
                  </a:lnTo>
                  <a:lnTo>
                    <a:pt x="138" y="978"/>
                  </a:lnTo>
                  <a:lnTo>
                    <a:pt x="139" y="997"/>
                  </a:lnTo>
                  <a:lnTo>
                    <a:pt x="139" y="1016"/>
                  </a:lnTo>
                  <a:lnTo>
                    <a:pt x="139" y="1035"/>
                  </a:lnTo>
                  <a:lnTo>
                    <a:pt x="139" y="1055"/>
                  </a:lnTo>
                  <a:lnTo>
                    <a:pt x="139" y="922"/>
                  </a:lnTo>
                  <a:lnTo>
                    <a:pt x="139" y="824"/>
                  </a:lnTo>
                  <a:lnTo>
                    <a:pt x="139" y="747"/>
                  </a:lnTo>
                  <a:lnTo>
                    <a:pt x="139" y="685"/>
                  </a:lnTo>
                  <a:lnTo>
                    <a:pt x="139" y="635"/>
                  </a:lnTo>
                  <a:lnTo>
                    <a:pt x="140" y="594"/>
                  </a:lnTo>
                  <a:lnTo>
                    <a:pt x="140" y="559"/>
                  </a:lnTo>
                  <a:lnTo>
                    <a:pt x="140" y="531"/>
                  </a:lnTo>
                  <a:lnTo>
                    <a:pt x="140" y="506"/>
                  </a:lnTo>
                  <a:lnTo>
                    <a:pt x="140" y="486"/>
                  </a:lnTo>
                  <a:lnTo>
                    <a:pt x="140" y="470"/>
                  </a:lnTo>
                  <a:lnTo>
                    <a:pt x="140" y="455"/>
                  </a:lnTo>
                  <a:lnTo>
                    <a:pt x="140" y="444"/>
                  </a:lnTo>
                  <a:lnTo>
                    <a:pt x="140" y="435"/>
                  </a:lnTo>
                  <a:lnTo>
                    <a:pt x="140" y="428"/>
                  </a:lnTo>
                  <a:lnTo>
                    <a:pt x="141" y="423"/>
                  </a:lnTo>
                  <a:lnTo>
                    <a:pt x="141" y="420"/>
                  </a:lnTo>
                  <a:lnTo>
                    <a:pt x="141" y="417"/>
                  </a:lnTo>
                  <a:lnTo>
                    <a:pt x="141" y="362"/>
                  </a:lnTo>
                  <a:lnTo>
                    <a:pt x="141" y="316"/>
                  </a:lnTo>
                  <a:lnTo>
                    <a:pt x="141" y="279"/>
                  </a:lnTo>
                  <a:lnTo>
                    <a:pt x="141" y="248"/>
                  </a:lnTo>
                  <a:lnTo>
                    <a:pt x="141" y="221"/>
                  </a:lnTo>
                  <a:lnTo>
                    <a:pt x="141" y="199"/>
                  </a:lnTo>
                  <a:lnTo>
                    <a:pt x="143" y="180"/>
                  </a:lnTo>
                  <a:lnTo>
                    <a:pt x="143" y="165"/>
                  </a:lnTo>
                  <a:lnTo>
                    <a:pt x="143" y="152"/>
                  </a:lnTo>
                  <a:lnTo>
                    <a:pt x="143" y="142"/>
                  </a:lnTo>
                  <a:lnTo>
                    <a:pt x="143" y="134"/>
                  </a:lnTo>
                  <a:lnTo>
                    <a:pt x="143" y="129"/>
                  </a:lnTo>
                  <a:lnTo>
                    <a:pt x="143" y="123"/>
                  </a:lnTo>
                  <a:lnTo>
                    <a:pt x="143" y="121"/>
                  </a:lnTo>
                  <a:lnTo>
                    <a:pt x="143" y="119"/>
                  </a:lnTo>
                  <a:lnTo>
                    <a:pt x="144" y="119"/>
                  </a:lnTo>
                  <a:lnTo>
                    <a:pt x="144" y="120"/>
                  </a:lnTo>
                  <a:lnTo>
                    <a:pt x="144" y="122"/>
                  </a:lnTo>
                  <a:lnTo>
                    <a:pt x="144" y="124"/>
                  </a:lnTo>
                  <a:lnTo>
                    <a:pt x="144" y="128"/>
                  </a:lnTo>
                  <a:lnTo>
                    <a:pt x="144" y="133"/>
                  </a:lnTo>
                  <a:lnTo>
                    <a:pt x="144" y="138"/>
                  </a:lnTo>
                  <a:lnTo>
                    <a:pt x="144" y="144"/>
                  </a:lnTo>
                  <a:lnTo>
                    <a:pt x="144" y="151"/>
                  </a:lnTo>
                  <a:lnTo>
                    <a:pt x="144" y="158"/>
                  </a:lnTo>
                  <a:lnTo>
                    <a:pt x="145" y="166"/>
                  </a:lnTo>
                  <a:lnTo>
                    <a:pt x="145" y="174"/>
                  </a:lnTo>
                  <a:lnTo>
                    <a:pt x="145" y="183"/>
                  </a:lnTo>
                  <a:lnTo>
                    <a:pt x="145" y="193"/>
                  </a:lnTo>
                  <a:lnTo>
                    <a:pt x="145" y="203"/>
                  </a:lnTo>
                  <a:lnTo>
                    <a:pt x="145" y="213"/>
                  </a:lnTo>
                  <a:lnTo>
                    <a:pt x="145" y="224"/>
                  </a:lnTo>
                  <a:lnTo>
                    <a:pt x="145" y="235"/>
                  </a:lnTo>
                  <a:lnTo>
                    <a:pt x="145" y="246"/>
                  </a:lnTo>
                  <a:lnTo>
                    <a:pt x="146" y="259"/>
                  </a:lnTo>
                  <a:lnTo>
                    <a:pt x="146" y="271"/>
                  </a:lnTo>
                  <a:lnTo>
                    <a:pt x="146" y="283"/>
                  </a:lnTo>
                  <a:lnTo>
                    <a:pt x="146" y="296"/>
                  </a:lnTo>
                  <a:lnTo>
                    <a:pt x="146" y="310"/>
                  </a:lnTo>
                  <a:lnTo>
                    <a:pt x="146" y="323"/>
                  </a:lnTo>
                  <a:lnTo>
                    <a:pt x="146" y="336"/>
                  </a:lnTo>
                  <a:lnTo>
                    <a:pt x="146" y="351"/>
                  </a:lnTo>
                  <a:lnTo>
                    <a:pt x="146" y="365"/>
                  </a:lnTo>
                  <a:lnTo>
                    <a:pt x="147" y="380"/>
                  </a:lnTo>
                  <a:lnTo>
                    <a:pt x="147" y="394"/>
                  </a:lnTo>
                  <a:lnTo>
                    <a:pt x="147" y="408"/>
                  </a:lnTo>
                  <a:lnTo>
                    <a:pt x="147" y="424"/>
                  </a:lnTo>
                  <a:lnTo>
                    <a:pt x="147" y="440"/>
                  </a:lnTo>
                  <a:lnTo>
                    <a:pt x="147" y="455"/>
                  </a:lnTo>
                  <a:lnTo>
                    <a:pt x="147" y="471"/>
                  </a:lnTo>
                  <a:lnTo>
                    <a:pt x="147" y="486"/>
                  </a:lnTo>
                  <a:lnTo>
                    <a:pt x="147" y="440"/>
                  </a:lnTo>
                  <a:lnTo>
                    <a:pt x="147" y="402"/>
                  </a:lnTo>
                  <a:lnTo>
                    <a:pt x="148" y="370"/>
                  </a:lnTo>
                  <a:lnTo>
                    <a:pt x="148" y="343"/>
                  </a:lnTo>
                  <a:lnTo>
                    <a:pt x="148" y="320"/>
                  </a:lnTo>
                  <a:lnTo>
                    <a:pt x="148" y="302"/>
                  </a:lnTo>
                  <a:lnTo>
                    <a:pt x="148" y="286"/>
                  </a:lnTo>
                  <a:lnTo>
                    <a:pt x="148" y="273"/>
                  </a:lnTo>
                  <a:lnTo>
                    <a:pt x="148" y="263"/>
                  </a:lnTo>
                  <a:lnTo>
                    <a:pt x="148" y="254"/>
                  </a:lnTo>
                  <a:lnTo>
                    <a:pt x="148" y="248"/>
                  </a:lnTo>
                  <a:lnTo>
                    <a:pt x="149" y="243"/>
                  </a:lnTo>
                  <a:lnTo>
                    <a:pt x="149" y="240"/>
                  </a:lnTo>
                  <a:lnTo>
                    <a:pt x="149" y="239"/>
                  </a:lnTo>
                  <a:lnTo>
                    <a:pt x="149" y="239"/>
                  </a:lnTo>
                  <a:lnTo>
                    <a:pt x="149" y="239"/>
                  </a:lnTo>
                  <a:lnTo>
                    <a:pt x="149" y="241"/>
                  </a:lnTo>
                  <a:lnTo>
                    <a:pt x="149" y="243"/>
                  </a:lnTo>
                  <a:lnTo>
                    <a:pt x="149" y="246"/>
                  </a:lnTo>
                  <a:lnTo>
                    <a:pt x="149" y="251"/>
                  </a:lnTo>
                  <a:lnTo>
                    <a:pt x="150" y="256"/>
                  </a:lnTo>
                  <a:lnTo>
                    <a:pt x="150" y="263"/>
                  </a:lnTo>
                  <a:lnTo>
                    <a:pt x="150" y="270"/>
                  </a:lnTo>
                  <a:lnTo>
                    <a:pt x="150" y="276"/>
                  </a:lnTo>
                  <a:lnTo>
                    <a:pt x="150" y="284"/>
                  </a:lnTo>
                  <a:lnTo>
                    <a:pt x="150" y="293"/>
                  </a:lnTo>
                  <a:lnTo>
                    <a:pt x="150" y="302"/>
                  </a:lnTo>
                  <a:lnTo>
                    <a:pt x="150" y="311"/>
                  </a:lnTo>
                  <a:lnTo>
                    <a:pt x="150" y="321"/>
                  </a:lnTo>
                  <a:lnTo>
                    <a:pt x="150" y="331"/>
                  </a:lnTo>
                  <a:lnTo>
                    <a:pt x="151" y="342"/>
                  </a:lnTo>
                  <a:lnTo>
                    <a:pt x="151" y="353"/>
                  </a:lnTo>
                  <a:lnTo>
                    <a:pt x="151" y="365"/>
                  </a:lnTo>
                  <a:lnTo>
                    <a:pt x="151" y="376"/>
                  </a:lnTo>
                  <a:lnTo>
                    <a:pt x="151" y="389"/>
                  </a:lnTo>
                  <a:lnTo>
                    <a:pt x="151" y="401"/>
                  </a:lnTo>
                  <a:lnTo>
                    <a:pt x="151" y="414"/>
                  </a:lnTo>
                  <a:lnTo>
                    <a:pt x="151" y="427"/>
                  </a:lnTo>
                  <a:lnTo>
                    <a:pt x="151" y="441"/>
                  </a:lnTo>
                  <a:lnTo>
                    <a:pt x="153" y="454"/>
                  </a:lnTo>
                  <a:lnTo>
                    <a:pt x="153" y="468"/>
                  </a:lnTo>
                  <a:lnTo>
                    <a:pt x="153" y="422"/>
                  </a:lnTo>
                  <a:lnTo>
                    <a:pt x="153" y="384"/>
                  </a:lnTo>
                  <a:lnTo>
                    <a:pt x="153" y="352"/>
                  </a:lnTo>
                  <a:lnTo>
                    <a:pt x="153" y="325"/>
                  </a:lnTo>
                  <a:lnTo>
                    <a:pt x="153" y="302"/>
                  </a:lnTo>
                  <a:lnTo>
                    <a:pt x="153" y="284"/>
                  </a:lnTo>
                  <a:lnTo>
                    <a:pt x="153" y="269"/>
                  </a:lnTo>
                  <a:lnTo>
                    <a:pt x="154" y="255"/>
                  </a:lnTo>
                  <a:lnTo>
                    <a:pt x="154" y="245"/>
                  </a:lnTo>
                  <a:lnTo>
                    <a:pt x="154" y="236"/>
                  </a:lnTo>
                  <a:lnTo>
                    <a:pt x="154" y="231"/>
                  </a:lnTo>
                  <a:lnTo>
                    <a:pt x="154" y="225"/>
                  </a:lnTo>
                  <a:lnTo>
                    <a:pt x="154" y="223"/>
                  </a:lnTo>
                  <a:lnTo>
                    <a:pt x="154" y="221"/>
                  </a:lnTo>
                  <a:lnTo>
                    <a:pt x="154" y="221"/>
                  </a:lnTo>
                  <a:lnTo>
                    <a:pt x="154" y="221"/>
                  </a:lnTo>
                  <a:lnTo>
                    <a:pt x="154" y="223"/>
                  </a:lnTo>
                  <a:lnTo>
                    <a:pt x="155" y="225"/>
                  </a:lnTo>
                  <a:lnTo>
                    <a:pt x="155" y="230"/>
                  </a:lnTo>
                  <a:lnTo>
                    <a:pt x="155" y="234"/>
                  </a:lnTo>
                  <a:lnTo>
                    <a:pt x="155" y="239"/>
                  </a:lnTo>
                  <a:lnTo>
                    <a:pt x="155" y="245"/>
                  </a:lnTo>
                  <a:lnTo>
                    <a:pt x="155" y="252"/>
                  </a:lnTo>
                  <a:lnTo>
                    <a:pt x="155" y="259"/>
                  </a:lnTo>
                  <a:lnTo>
                    <a:pt x="155" y="266"/>
                  </a:lnTo>
                  <a:lnTo>
                    <a:pt x="155" y="275"/>
                  </a:lnTo>
                  <a:lnTo>
                    <a:pt x="156" y="284"/>
                  </a:lnTo>
                  <a:lnTo>
                    <a:pt x="156" y="294"/>
                  </a:lnTo>
                  <a:lnTo>
                    <a:pt x="156" y="303"/>
                  </a:lnTo>
                  <a:lnTo>
                    <a:pt x="156" y="314"/>
                  </a:lnTo>
                  <a:lnTo>
                    <a:pt x="156" y="324"/>
                  </a:lnTo>
                  <a:lnTo>
                    <a:pt x="156" y="335"/>
                  </a:lnTo>
                  <a:lnTo>
                    <a:pt x="156" y="347"/>
                  </a:lnTo>
                  <a:lnTo>
                    <a:pt x="156" y="359"/>
                  </a:lnTo>
                  <a:lnTo>
                    <a:pt x="156" y="371"/>
                  </a:lnTo>
                  <a:lnTo>
                    <a:pt x="157" y="384"/>
                  </a:lnTo>
                  <a:lnTo>
                    <a:pt x="157" y="396"/>
                  </a:lnTo>
                  <a:lnTo>
                    <a:pt x="157" y="410"/>
                  </a:lnTo>
                  <a:lnTo>
                    <a:pt x="157" y="423"/>
                  </a:lnTo>
                  <a:lnTo>
                    <a:pt x="157" y="437"/>
                  </a:lnTo>
                  <a:lnTo>
                    <a:pt x="157" y="451"/>
                  </a:lnTo>
                  <a:lnTo>
                    <a:pt x="157" y="465"/>
                  </a:lnTo>
                  <a:lnTo>
                    <a:pt x="157" y="480"/>
                  </a:lnTo>
                  <a:lnTo>
                    <a:pt x="157" y="494"/>
                  </a:lnTo>
                  <a:lnTo>
                    <a:pt x="157" y="510"/>
                  </a:lnTo>
                  <a:lnTo>
                    <a:pt x="158" y="524"/>
                  </a:lnTo>
                  <a:lnTo>
                    <a:pt x="158" y="539"/>
                  </a:lnTo>
                  <a:lnTo>
                    <a:pt x="158" y="555"/>
                  </a:lnTo>
                  <a:lnTo>
                    <a:pt x="158" y="571"/>
                  </a:lnTo>
                  <a:lnTo>
                    <a:pt x="158" y="586"/>
                  </a:lnTo>
                  <a:lnTo>
                    <a:pt x="158" y="530"/>
                  </a:lnTo>
                  <a:lnTo>
                    <a:pt x="158" y="483"/>
                  </a:lnTo>
                  <a:lnTo>
                    <a:pt x="158" y="444"/>
                  </a:lnTo>
                  <a:lnTo>
                    <a:pt x="158" y="411"/>
                  </a:lnTo>
                  <a:lnTo>
                    <a:pt x="159" y="384"/>
                  </a:lnTo>
                  <a:lnTo>
                    <a:pt x="159" y="362"/>
                  </a:lnTo>
                  <a:lnTo>
                    <a:pt x="159" y="343"/>
                  </a:lnTo>
                  <a:lnTo>
                    <a:pt x="159" y="326"/>
                  </a:lnTo>
                  <a:lnTo>
                    <a:pt x="159" y="314"/>
                  </a:lnTo>
                  <a:lnTo>
                    <a:pt x="159" y="303"/>
                  </a:lnTo>
                  <a:lnTo>
                    <a:pt x="159" y="295"/>
                  </a:lnTo>
                  <a:lnTo>
                    <a:pt x="159" y="289"/>
                  </a:lnTo>
                  <a:lnTo>
                    <a:pt x="159" y="284"/>
                  </a:lnTo>
                  <a:lnTo>
                    <a:pt x="160" y="281"/>
                  </a:lnTo>
                  <a:lnTo>
                    <a:pt x="160" y="279"/>
                  </a:lnTo>
                  <a:lnTo>
                    <a:pt x="160" y="279"/>
                  </a:lnTo>
                  <a:lnTo>
                    <a:pt x="160" y="279"/>
                  </a:lnTo>
                  <a:lnTo>
                    <a:pt x="160" y="281"/>
                  </a:lnTo>
                  <a:lnTo>
                    <a:pt x="160" y="283"/>
                  </a:lnTo>
                  <a:lnTo>
                    <a:pt x="160" y="286"/>
                  </a:lnTo>
                  <a:lnTo>
                    <a:pt x="160" y="291"/>
                  </a:lnTo>
                  <a:lnTo>
                    <a:pt x="160" y="296"/>
                  </a:lnTo>
                  <a:lnTo>
                    <a:pt x="160" y="302"/>
                  </a:lnTo>
                  <a:lnTo>
                    <a:pt x="161" y="309"/>
                  </a:lnTo>
                  <a:lnTo>
                    <a:pt x="161" y="316"/>
                  </a:lnTo>
                  <a:lnTo>
                    <a:pt x="161" y="324"/>
                  </a:lnTo>
                  <a:lnTo>
                    <a:pt x="161" y="332"/>
                  </a:lnTo>
                  <a:lnTo>
                    <a:pt x="161" y="341"/>
                  </a:lnTo>
                  <a:lnTo>
                    <a:pt x="161" y="351"/>
                  </a:lnTo>
                  <a:lnTo>
                    <a:pt x="161" y="361"/>
                  </a:lnTo>
                  <a:lnTo>
                    <a:pt x="161" y="371"/>
                  </a:lnTo>
                  <a:lnTo>
                    <a:pt x="161" y="382"/>
                  </a:lnTo>
                  <a:lnTo>
                    <a:pt x="162" y="393"/>
                  </a:lnTo>
                  <a:lnTo>
                    <a:pt x="162" y="404"/>
                  </a:lnTo>
                  <a:lnTo>
                    <a:pt x="162" y="416"/>
                  </a:lnTo>
                  <a:lnTo>
                    <a:pt x="162" y="428"/>
                  </a:lnTo>
                  <a:lnTo>
                    <a:pt x="162" y="441"/>
                  </a:lnTo>
                  <a:lnTo>
                    <a:pt x="162" y="454"/>
                  </a:lnTo>
                  <a:lnTo>
                    <a:pt x="162" y="466"/>
                  </a:lnTo>
                  <a:lnTo>
                    <a:pt x="162" y="480"/>
                  </a:lnTo>
                  <a:lnTo>
                    <a:pt x="162" y="494"/>
                  </a:lnTo>
                  <a:lnTo>
                    <a:pt x="164" y="507"/>
                  </a:lnTo>
                  <a:lnTo>
                    <a:pt x="164" y="522"/>
                  </a:lnTo>
                  <a:lnTo>
                    <a:pt x="164" y="536"/>
                  </a:lnTo>
                  <a:lnTo>
                    <a:pt x="164" y="551"/>
                  </a:lnTo>
                  <a:lnTo>
                    <a:pt x="164" y="566"/>
                  </a:lnTo>
                  <a:lnTo>
                    <a:pt x="164" y="581"/>
                  </a:lnTo>
                  <a:lnTo>
                    <a:pt x="164" y="596"/>
                  </a:lnTo>
                  <a:lnTo>
                    <a:pt x="164" y="612"/>
                  </a:lnTo>
                  <a:lnTo>
                    <a:pt x="164" y="627"/>
                  </a:lnTo>
                  <a:lnTo>
                    <a:pt x="164" y="643"/>
                  </a:lnTo>
                  <a:lnTo>
                    <a:pt x="165" y="659"/>
                  </a:lnTo>
                  <a:lnTo>
                    <a:pt x="165" y="675"/>
                  </a:lnTo>
                  <a:lnTo>
                    <a:pt x="165" y="692"/>
                  </a:lnTo>
                  <a:lnTo>
                    <a:pt x="165" y="708"/>
                  </a:lnTo>
                  <a:lnTo>
                    <a:pt x="165" y="725"/>
                  </a:lnTo>
                  <a:lnTo>
                    <a:pt x="165" y="742"/>
                  </a:lnTo>
                  <a:lnTo>
                    <a:pt x="165" y="759"/>
                  </a:lnTo>
                  <a:lnTo>
                    <a:pt x="165" y="776"/>
                  </a:lnTo>
                  <a:lnTo>
                    <a:pt x="165" y="794"/>
                  </a:lnTo>
                  <a:lnTo>
                    <a:pt x="166" y="810"/>
                  </a:lnTo>
                  <a:lnTo>
                    <a:pt x="166" y="724"/>
                  </a:lnTo>
                  <a:lnTo>
                    <a:pt x="166" y="655"/>
                  </a:lnTo>
                  <a:lnTo>
                    <a:pt x="166" y="599"/>
                  </a:lnTo>
                  <a:lnTo>
                    <a:pt x="166" y="554"/>
                  </a:lnTo>
                  <a:lnTo>
                    <a:pt x="166" y="516"/>
                  </a:lnTo>
                  <a:lnTo>
                    <a:pt x="166" y="485"/>
                  </a:lnTo>
                  <a:lnTo>
                    <a:pt x="166" y="458"/>
                  </a:lnTo>
                  <a:lnTo>
                    <a:pt x="166" y="436"/>
                  </a:lnTo>
                  <a:lnTo>
                    <a:pt x="167" y="417"/>
                  </a:lnTo>
                  <a:lnTo>
                    <a:pt x="167" y="403"/>
                  </a:lnTo>
                  <a:lnTo>
                    <a:pt x="167" y="390"/>
                  </a:lnTo>
                  <a:lnTo>
                    <a:pt x="167" y="380"/>
                  </a:lnTo>
                  <a:lnTo>
                    <a:pt x="167" y="372"/>
                  </a:lnTo>
                  <a:lnTo>
                    <a:pt x="167" y="365"/>
                  </a:lnTo>
                  <a:lnTo>
                    <a:pt x="167" y="361"/>
                  </a:lnTo>
                  <a:lnTo>
                    <a:pt x="167" y="359"/>
                  </a:lnTo>
                  <a:lnTo>
                    <a:pt x="167" y="356"/>
                  </a:lnTo>
                  <a:lnTo>
                    <a:pt x="167" y="356"/>
                  </a:lnTo>
                  <a:lnTo>
                    <a:pt x="168" y="357"/>
                  </a:lnTo>
                  <a:lnTo>
                    <a:pt x="168" y="359"/>
                  </a:lnTo>
                  <a:lnTo>
                    <a:pt x="168" y="362"/>
                  </a:lnTo>
                  <a:lnTo>
                    <a:pt x="168" y="365"/>
                  </a:lnTo>
                  <a:lnTo>
                    <a:pt x="168" y="370"/>
                  </a:lnTo>
                  <a:lnTo>
                    <a:pt x="168" y="324"/>
                  </a:lnTo>
                  <a:lnTo>
                    <a:pt x="168" y="286"/>
                  </a:lnTo>
                  <a:lnTo>
                    <a:pt x="168" y="255"/>
                  </a:lnTo>
                  <a:lnTo>
                    <a:pt x="168" y="229"/>
                  </a:lnTo>
                  <a:lnTo>
                    <a:pt x="169" y="206"/>
                  </a:lnTo>
                  <a:lnTo>
                    <a:pt x="169" y="188"/>
                  </a:lnTo>
                  <a:lnTo>
                    <a:pt x="169" y="172"/>
                  </a:lnTo>
                  <a:lnTo>
                    <a:pt x="169" y="160"/>
                  </a:lnTo>
                  <a:lnTo>
                    <a:pt x="169" y="150"/>
                  </a:lnTo>
                  <a:lnTo>
                    <a:pt x="169" y="142"/>
                  </a:lnTo>
                  <a:lnTo>
                    <a:pt x="169" y="135"/>
                  </a:lnTo>
                  <a:lnTo>
                    <a:pt x="169" y="131"/>
                  </a:lnTo>
                  <a:lnTo>
                    <a:pt x="169" y="128"/>
                  </a:lnTo>
                  <a:lnTo>
                    <a:pt x="169" y="127"/>
                  </a:lnTo>
                  <a:lnTo>
                    <a:pt x="170" y="127"/>
                  </a:lnTo>
                  <a:lnTo>
                    <a:pt x="170" y="127"/>
                  </a:lnTo>
                  <a:lnTo>
                    <a:pt x="170" y="129"/>
                  </a:lnTo>
                  <a:lnTo>
                    <a:pt x="170" y="132"/>
                  </a:lnTo>
                  <a:lnTo>
                    <a:pt x="170" y="135"/>
                  </a:lnTo>
                  <a:lnTo>
                    <a:pt x="170" y="140"/>
                  </a:lnTo>
                  <a:lnTo>
                    <a:pt x="170" y="145"/>
                  </a:lnTo>
                  <a:lnTo>
                    <a:pt x="170" y="151"/>
                  </a:lnTo>
                  <a:lnTo>
                    <a:pt x="170" y="158"/>
                  </a:lnTo>
                  <a:lnTo>
                    <a:pt x="171" y="165"/>
                  </a:lnTo>
                  <a:lnTo>
                    <a:pt x="171" y="173"/>
                  </a:lnTo>
                  <a:lnTo>
                    <a:pt x="171" y="182"/>
                  </a:lnTo>
                  <a:lnTo>
                    <a:pt x="171" y="191"/>
                  </a:lnTo>
                  <a:lnTo>
                    <a:pt x="171" y="200"/>
                  </a:lnTo>
                  <a:lnTo>
                    <a:pt x="171" y="210"/>
                  </a:lnTo>
                  <a:lnTo>
                    <a:pt x="171" y="220"/>
                  </a:lnTo>
                  <a:lnTo>
                    <a:pt x="171" y="191"/>
                  </a:lnTo>
                  <a:lnTo>
                    <a:pt x="171" y="166"/>
                  </a:lnTo>
                  <a:lnTo>
                    <a:pt x="172" y="145"/>
                  </a:lnTo>
                  <a:lnTo>
                    <a:pt x="172" y="128"/>
                  </a:lnTo>
                  <a:lnTo>
                    <a:pt x="172" y="114"/>
                  </a:lnTo>
                  <a:lnTo>
                    <a:pt x="172" y="102"/>
                  </a:lnTo>
                  <a:lnTo>
                    <a:pt x="172" y="93"/>
                  </a:lnTo>
                  <a:lnTo>
                    <a:pt x="172" y="85"/>
                  </a:lnTo>
                  <a:lnTo>
                    <a:pt x="172" y="80"/>
                  </a:lnTo>
                  <a:lnTo>
                    <a:pt x="172" y="77"/>
                  </a:lnTo>
                  <a:lnTo>
                    <a:pt x="172" y="73"/>
                  </a:lnTo>
                  <a:lnTo>
                    <a:pt x="172" y="72"/>
                  </a:lnTo>
                  <a:lnTo>
                    <a:pt x="174" y="72"/>
                  </a:lnTo>
                  <a:lnTo>
                    <a:pt x="174" y="73"/>
                  </a:lnTo>
                  <a:lnTo>
                    <a:pt x="174" y="75"/>
                  </a:lnTo>
                  <a:lnTo>
                    <a:pt x="174" y="79"/>
                  </a:lnTo>
                  <a:lnTo>
                    <a:pt x="174" y="83"/>
                  </a:lnTo>
                  <a:lnTo>
                    <a:pt x="174" y="88"/>
                  </a:lnTo>
                  <a:lnTo>
                    <a:pt x="174" y="93"/>
                  </a:lnTo>
                  <a:lnTo>
                    <a:pt x="174" y="100"/>
                  </a:lnTo>
                  <a:lnTo>
                    <a:pt x="174" y="107"/>
                  </a:lnTo>
                  <a:lnTo>
                    <a:pt x="175" y="114"/>
                  </a:lnTo>
                  <a:lnTo>
                    <a:pt x="175" y="122"/>
                  </a:lnTo>
                  <a:lnTo>
                    <a:pt x="175" y="131"/>
                  </a:lnTo>
                  <a:lnTo>
                    <a:pt x="175" y="140"/>
                  </a:lnTo>
                  <a:lnTo>
                    <a:pt x="175" y="150"/>
                  </a:lnTo>
                  <a:lnTo>
                    <a:pt x="175" y="160"/>
                  </a:lnTo>
                  <a:lnTo>
                    <a:pt x="175" y="171"/>
                  </a:lnTo>
                  <a:lnTo>
                    <a:pt x="175" y="181"/>
                  </a:lnTo>
                  <a:lnTo>
                    <a:pt x="175" y="193"/>
                  </a:lnTo>
                  <a:lnTo>
                    <a:pt x="176" y="204"/>
                  </a:lnTo>
                  <a:lnTo>
                    <a:pt x="176" y="216"/>
                  </a:lnTo>
                  <a:lnTo>
                    <a:pt x="176" y="229"/>
                  </a:lnTo>
                  <a:lnTo>
                    <a:pt x="176" y="242"/>
                  </a:lnTo>
                  <a:lnTo>
                    <a:pt x="176" y="254"/>
                  </a:lnTo>
                  <a:lnTo>
                    <a:pt x="176" y="268"/>
                  </a:lnTo>
                  <a:lnTo>
                    <a:pt x="176" y="281"/>
                  </a:lnTo>
                  <a:lnTo>
                    <a:pt x="176" y="251"/>
                  </a:lnTo>
                  <a:lnTo>
                    <a:pt x="176" y="224"/>
                  </a:lnTo>
                  <a:lnTo>
                    <a:pt x="176" y="203"/>
                  </a:lnTo>
                  <a:lnTo>
                    <a:pt x="177" y="184"/>
                  </a:lnTo>
                  <a:lnTo>
                    <a:pt x="177" y="170"/>
                  </a:lnTo>
                  <a:lnTo>
                    <a:pt x="177" y="158"/>
                  </a:lnTo>
                  <a:lnTo>
                    <a:pt x="177" y="148"/>
                  </a:lnTo>
                  <a:lnTo>
                    <a:pt x="177" y="140"/>
                  </a:lnTo>
                  <a:lnTo>
                    <a:pt x="177" y="134"/>
                  </a:lnTo>
                  <a:lnTo>
                    <a:pt x="177" y="130"/>
                  </a:lnTo>
                  <a:lnTo>
                    <a:pt x="177" y="127"/>
                  </a:lnTo>
                  <a:lnTo>
                    <a:pt x="177" y="125"/>
                  </a:lnTo>
                  <a:lnTo>
                    <a:pt x="178" y="125"/>
                  </a:lnTo>
                  <a:lnTo>
                    <a:pt x="178" y="125"/>
                  </a:lnTo>
                  <a:lnTo>
                    <a:pt x="178" y="128"/>
                  </a:lnTo>
                  <a:lnTo>
                    <a:pt x="178" y="131"/>
                  </a:lnTo>
                  <a:lnTo>
                    <a:pt x="178" y="134"/>
                  </a:lnTo>
                  <a:lnTo>
                    <a:pt x="178" y="139"/>
                  </a:lnTo>
                  <a:lnTo>
                    <a:pt x="178" y="144"/>
                  </a:lnTo>
                  <a:lnTo>
                    <a:pt x="178" y="151"/>
                  </a:lnTo>
                  <a:lnTo>
                    <a:pt x="178" y="158"/>
                  </a:lnTo>
                  <a:lnTo>
                    <a:pt x="179" y="165"/>
                  </a:lnTo>
                  <a:lnTo>
                    <a:pt x="179" y="173"/>
                  </a:lnTo>
                  <a:lnTo>
                    <a:pt x="179" y="181"/>
                  </a:lnTo>
                  <a:lnTo>
                    <a:pt x="179" y="191"/>
                  </a:lnTo>
                  <a:lnTo>
                    <a:pt x="179" y="200"/>
                  </a:lnTo>
                  <a:lnTo>
                    <a:pt x="179" y="210"/>
                  </a:lnTo>
                  <a:lnTo>
                    <a:pt x="179" y="220"/>
                  </a:lnTo>
                  <a:lnTo>
                    <a:pt x="179" y="231"/>
                  </a:lnTo>
                  <a:lnTo>
                    <a:pt x="179" y="242"/>
                  </a:lnTo>
                  <a:lnTo>
                    <a:pt x="179" y="254"/>
                  </a:lnTo>
                  <a:lnTo>
                    <a:pt x="180" y="265"/>
                  </a:lnTo>
                  <a:lnTo>
                    <a:pt x="180" y="279"/>
                  </a:lnTo>
                  <a:lnTo>
                    <a:pt x="180" y="291"/>
                  </a:lnTo>
                  <a:lnTo>
                    <a:pt x="180" y="304"/>
                  </a:lnTo>
                  <a:lnTo>
                    <a:pt x="180" y="316"/>
                  </a:lnTo>
                  <a:lnTo>
                    <a:pt x="180" y="331"/>
                  </a:lnTo>
                  <a:lnTo>
                    <a:pt x="180" y="344"/>
                  </a:lnTo>
                  <a:lnTo>
                    <a:pt x="180" y="359"/>
                  </a:lnTo>
                  <a:lnTo>
                    <a:pt x="180" y="372"/>
                  </a:lnTo>
                  <a:lnTo>
                    <a:pt x="181" y="386"/>
                  </a:lnTo>
                  <a:lnTo>
                    <a:pt x="181" y="402"/>
                  </a:lnTo>
                  <a:lnTo>
                    <a:pt x="181" y="416"/>
                  </a:lnTo>
                  <a:lnTo>
                    <a:pt x="181" y="432"/>
                  </a:lnTo>
                  <a:lnTo>
                    <a:pt x="181" y="447"/>
                  </a:lnTo>
                  <a:lnTo>
                    <a:pt x="181" y="463"/>
                  </a:lnTo>
                  <a:lnTo>
                    <a:pt x="181" y="478"/>
                  </a:lnTo>
                  <a:lnTo>
                    <a:pt x="181" y="494"/>
                  </a:lnTo>
                  <a:lnTo>
                    <a:pt x="181" y="511"/>
                  </a:lnTo>
                  <a:lnTo>
                    <a:pt x="182" y="526"/>
                  </a:lnTo>
                  <a:lnTo>
                    <a:pt x="182" y="543"/>
                  </a:lnTo>
                  <a:lnTo>
                    <a:pt x="182" y="559"/>
                  </a:lnTo>
                  <a:lnTo>
                    <a:pt x="182" y="576"/>
                  </a:lnTo>
                  <a:lnTo>
                    <a:pt x="182" y="593"/>
                  </a:lnTo>
                  <a:lnTo>
                    <a:pt x="182" y="611"/>
                  </a:lnTo>
                  <a:lnTo>
                    <a:pt x="182" y="627"/>
                  </a:lnTo>
                  <a:lnTo>
                    <a:pt x="182" y="645"/>
                  </a:lnTo>
                  <a:lnTo>
                    <a:pt x="182" y="662"/>
                  </a:lnTo>
                  <a:lnTo>
                    <a:pt x="182" y="597"/>
                  </a:lnTo>
                  <a:lnTo>
                    <a:pt x="184" y="544"/>
                  </a:lnTo>
                  <a:lnTo>
                    <a:pt x="184" y="501"/>
                  </a:lnTo>
                  <a:lnTo>
                    <a:pt x="184" y="464"/>
                  </a:lnTo>
                  <a:lnTo>
                    <a:pt x="184" y="434"/>
                  </a:lnTo>
                  <a:lnTo>
                    <a:pt x="184" y="408"/>
                  </a:lnTo>
                  <a:lnTo>
                    <a:pt x="184" y="387"/>
                  </a:lnTo>
                  <a:lnTo>
                    <a:pt x="184" y="370"/>
                  </a:lnTo>
                  <a:lnTo>
                    <a:pt x="184" y="355"/>
                  </a:lnTo>
                  <a:lnTo>
                    <a:pt x="184" y="343"/>
                  </a:lnTo>
                  <a:lnTo>
                    <a:pt x="185" y="333"/>
                  </a:lnTo>
                  <a:lnTo>
                    <a:pt x="185" y="325"/>
                  </a:lnTo>
                  <a:lnTo>
                    <a:pt x="185" y="320"/>
                  </a:lnTo>
                  <a:lnTo>
                    <a:pt x="185" y="316"/>
                  </a:lnTo>
                  <a:lnTo>
                    <a:pt x="185" y="313"/>
                  </a:lnTo>
                  <a:lnTo>
                    <a:pt x="185" y="312"/>
                  </a:lnTo>
                  <a:lnTo>
                    <a:pt x="185" y="312"/>
                  </a:lnTo>
                  <a:lnTo>
                    <a:pt x="185" y="313"/>
                  </a:lnTo>
                  <a:lnTo>
                    <a:pt x="185" y="315"/>
                  </a:lnTo>
                  <a:lnTo>
                    <a:pt x="186" y="319"/>
                  </a:lnTo>
                  <a:lnTo>
                    <a:pt x="186" y="322"/>
                  </a:lnTo>
                  <a:lnTo>
                    <a:pt x="186" y="326"/>
                  </a:lnTo>
                  <a:lnTo>
                    <a:pt x="186" y="332"/>
                  </a:lnTo>
                  <a:lnTo>
                    <a:pt x="186" y="339"/>
                  </a:lnTo>
                  <a:lnTo>
                    <a:pt x="186" y="345"/>
                  </a:lnTo>
                  <a:lnTo>
                    <a:pt x="186" y="353"/>
                  </a:lnTo>
                  <a:lnTo>
                    <a:pt x="186" y="361"/>
                  </a:lnTo>
                  <a:lnTo>
                    <a:pt x="186" y="370"/>
                  </a:lnTo>
                  <a:lnTo>
                    <a:pt x="186" y="379"/>
                  </a:lnTo>
                  <a:lnTo>
                    <a:pt x="187" y="387"/>
                  </a:lnTo>
                  <a:lnTo>
                    <a:pt x="187" y="399"/>
                  </a:lnTo>
                  <a:lnTo>
                    <a:pt x="187" y="408"/>
                  </a:lnTo>
                  <a:lnTo>
                    <a:pt x="187" y="420"/>
                  </a:lnTo>
                  <a:lnTo>
                    <a:pt x="187" y="431"/>
                  </a:lnTo>
                  <a:lnTo>
                    <a:pt x="187" y="442"/>
                  </a:lnTo>
                  <a:lnTo>
                    <a:pt x="187" y="454"/>
                  </a:lnTo>
                  <a:lnTo>
                    <a:pt x="187" y="466"/>
                  </a:lnTo>
                  <a:lnTo>
                    <a:pt x="187" y="480"/>
                  </a:lnTo>
                  <a:lnTo>
                    <a:pt x="188" y="492"/>
                  </a:lnTo>
                  <a:lnTo>
                    <a:pt x="188" y="443"/>
                  </a:lnTo>
                  <a:lnTo>
                    <a:pt x="188" y="402"/>
                  </a:lnTo>
                  <a:lnTo>
                    <a:pt x="188" y="367"/>
                  </a:lnTo>
                  <a:lnTo>
                    <a:pt x="188" y="339"/>
                  </a:lnTo>
                  <a:lnTo>
                    <a:pt x="188" y="315"/>
                  </a:lnTo>
                  <a:lnTo>
                    <a:pt x="188" y="295"/>
                  </a:lnTo>
                  <a:lnTo>
                    <a:pt x="188" y="279"/>
                  </a:lnTo>
                  <a:lnTo>
                    <a:pt x="188" y="265"/>
                  </a:lnTo>
                  <a:lnTo>
                    <a:pt x="189" y="254"/>
                  </a:lnTo>
                  <a:lnTo>
                    <a:pt x="189" y="245"/>
                  </a:lnTo>
                  <a:lnTo>
                    <a:pt x="189" y="238"/>
                  </a:lnTo>
                  <a:lnTo>
                    <a:pt x="189" y="233"/>
                  </a:lnTo>
                  <a:lnTo>
                    <a:pt x="189" y="229"/>
                  </a:lnTo>
                  <a:lnTo>
                    <a:pt x="189" y="226"/>
                  </a:lnTo>
                  <a:lnTo>
                    <a:pt x="189" y="226"/>
                  </a:lnTo>
                  <a:lnTo>
                    <a:pt x="189" y="226"/>
                  </a:lnTo>
                  <a:lnTo>
                    <a:pt x="189" y="228"/>
                  </a:lnTo>
                  <a:lnTo>
                    <a:pt x="189" y="230"/>
                  </a:lnTo>
                  <a:lnTo>
                    <a:pt x="190" y="233"/>
                  </a:lnTo>
                  <a:lnTo>
                    <a:pt x="190" y="238"/>
                  </a:lnTo>
                  <a:lnTo>
                    <a:pt x="190" y="243"/>
                  </a:lnTo>
                  <a:lnTo>
                    <a:pt x="190" y="249"/>
                  </a:lnTo>
                  <a:lnTo>
                    <a:pt x="190" y="255"/>
                  </a:lnTo>
                  <a:lnTo>
                    <a:pt x="190" y="262"/>
                  </a:lnTo>
                  <a:lnTo>
                    <a:pt x="190" y="270"/>
                  </a:lnTo>
                  <a:lnTo>
                    <a:pt x="190" y="277"/>
                  </a:lnTo>
                  <a:lnTo>
                    <a:pt x="190" y="286"/>
                  </a:lnTo>
                  <a:lnTo>
                    <a:pt x="191" y="295"/>
                  </a:lnTo>
                  <a:lnTo>
                    <a:pt x="191" y="305"/>
                  </a:lnTo>
                  <a:lnTo>
                    <a:pt x="191" y="315"/>
                  </a:lnTo>
                  <a:lnTo>
                    <a:pt x="191" y="326"/>
                  </a:lnTo>
                  <a:lnTo>
                    <a:pt x="191" y="337"/>
                  </a:lnTo>
                  <a:lnTo>
                    <a:pt x="191" y="349"/>
                  </a:lnTo>
                  <a:lnTo>
                    <a:pt x="191" y="361"/>
                  </a:lnTo>
                  <a:lnTo>
                    <a:pt x="191" y="373"/>
                  </a:lnTo>
                  <a:lnTo>
                    <a:pt x="191" y="385"/>
                  </a:lnTo>
                  <a:lnTo>
                    <a:pt x="192" y="397"/>
                  </a:lnTo>
                  <a:lnTo>
                    <a:pt x="192" y="411"/>
                  </a:lnTo>
                  <a:lnTo>
                    <a:pt x="192" y="424"/>
                  </a:lnTo>
                  <a:lnTo>
                    <a:pt x="192" y="437"/>
                  </a:lnTo>
                  <a:lnTo>
                    <a:pt x="192" y="452"/>
                  </a:lnTo>
                  <a:lnTo>
                    <a:pt x="192" y="466"/>
                  </a:lnTo>
                  <a:lnTo>
                    <a:pt x="192" y="480"/>
                  </a:lnTo>
                  <a:lnTo>
                    <a:pt x="192" y="495"/>
                  </a:lnTo>
                  <a:lnTo>
                    <a:pt x="192" y="510"/>
                  </a:lnTo>
                  <a:lnTo>
                    <a:pt x="192" y="524"/>
                  </a:lnTo>
                  <a:lnTo>
                    <a:pt x="194" y="539"/>
                  </a:lnTo>
                  <a:lnTo>
                    <a:pt x="194" y="555"/>
                  </a:lnTo>
                  <a:lnTo>
                    <a:pt x="194" y="571"/>
                  </a:lnTo>
                  <a:lnTo>
                    <a:pt x="194" y="586"/>
                  </a:lnTo>
                  <a:lnTo>
                    <a:pt x="194" y="530"/>
                  </a:lnTo>
                  <a:lnTo>
                    <a:pt x="194" y="483"/>
                  </a:lnTo>
                  <a:lnTo>
                    <a:pt x="194" y="444"/>
                  </a:lnTo>
                  <a:lnTo>
                    <a:pt x="194" y="411"/>
                  </a:lnTo>
                  <a:lnTo>
                    <a:pt x="194" y="384"/>
                  </a:lnTo>
                  <a:lnTo>
                    <a:pt x="195" y="361"/>
                  </a:lnTo>
                  <a:lnTo>
                    <a:pt x="195" y="342"/>
                  </a:lnTo>
                  <a:lnTo>
                    <a:pt x="195" y="326"/>
                  </a:lnTo>
                  <a:lnTo>
                    <a:pt x="195" y="313"/>
                  </a:lnTo>
                  <a:lnTo>
                    <a:pt x="195" y="303"/>
                  </a:lnTo>
                  <a:lnTo>
                    <a:pt x="195" y="294"/>
                  </a:lnTo>
                  <a:lnTo>
                    <a:pt x="195" y="289"/>
                  </a:lnTo>
                  <a:lnTo>
                    <a:pt x="195" y="283"/>
                  </a:lnTo>
                  <a:lnTo>
                    <a:pt x="195" y="280"/>
                  </a:lnTo>
                  <a:lnTo>
                    <a:pt x="196" y="279"/>
                  </a:lnTo>
                  <a:lnTo>
                    <a:pt x="196" y="277"/>
                  </a:lnTo>
                  <a:lnTo>
                    <a:pt x="196" y="279"/>
                  </a:lnTo>
                  <a:lnTo>
                    <a:pt x="196" y="280"/>
                  </a:lnTo>
                  <a:lnTo>
                    <a:pt x="196" y="283"/>
                  </a:lnTo>
                  <a:lnTo>
                    <a:pt x="196" y="286"/>
                  </a:lnTo>
                  <a:lnTo>
                    <a:pt x="196" y="291"/>
                  </a:lnTo>
                  <a:lnTo>
                    <a:pt x="196" y="296"/>
                  </a:lnTo>
                  <a:lnTo>
                    <a:pt x="196" y="302"/>
                  </a:lnTo>
                  <a:lnTo>
                    <a:pt x="196" y="309"/>
                  </a:lnTo>
                  <a:lnTo>
                    <a:pt x="197" y="316"/>
                  </a:lnTo>
                  <a:lnTo>
                    <a:pt x="197" y="324"/>
                  </a:lnTo>
                  <a:lnTo>
                    <a:pt x="197" y="332"/>
                  </a:lnTo>
                  <a:lnTo>
                    <a:pt x="197" y="341"/>
                  </a:lnTo>
                  <a:lnTo>
                    <a:pt x="197" y="351"/>
                  </a:lnTo>
                  <a:lnTo>
                    <a:pt x="197" y="360"/>
                  </a:lnTo>
                  <a:lnTo>
                    <a:pt x="197" y="371"/>
                  </a:lnTo>
                  <a:lnTo>
                    <a:pt x="197" y="381"/>
                  </a:lnTo>
                  <a:lnTo>
                    <a:pt x="197" y="392"/>
                  </a:lnTo>
                  <a:lnTo>
                    <a:pt x="198" y="404"/>
                  </a:lnTo>
                  <a:lnTo>
                    <a:pt x="198" y="415"/>
                  </a:lnTo>
                  <a:lnTo>
                    <a:pt x="198" y="427"/>
                  </a:lnTo>
                  <a:lnTo>
                    <a:pt x="198" y="441"/>
                  </a:lnTo>
                  <a:lnTo>
                    <a:pt x="198" y="453"/>
                  </a:lnTo>
                  <a:lnTo>
                    <a:pt x="198" y="466"/>
                  </a:lnTo>
                  <a:lnTo>
                    <a:pt x="198" y="480"/>
                  </a:lnTo>
                  <a:lnTo>
                    <a:pt x="198" y="493"/>
                  </a:lnTo>
                  <a:lnTo>
                    <a:pt x="198" y="507"/>
                  </a:lnTo>
                  <a:lnTo>
                    <a:pt x="199" y="522"/>
                  </a:lnTo>
                  <a:lnTo>
                    <a:pt x="199" y="536"/>
                  </a:lnTo>
                  <a:lnTo>
                    <a:pt x="199" y="551"/>
                  </a:lnTo>
                  <a:lnTo>
                    <a:pt x="199" y="565"/>
                  </a:lnTo>
                  <a:lnTo>
                    <a:pt x="199" y="581"/>
                  </a:lnTo>
                  <a:lnTo>
                    <a:pt x="199" y="596"/>
                  </a:lnTo>
                  <a:lnTo>
                    <a:pt x="199" y="537"/>
                  </a:lnTo>
                  <a:lnTo>
                    <a:pt x="199" y="488"/>
                  </a:lnTo>
                  <a:lnTo>
                    <a:pt x="199" y="450"/>
                  </a:lnTo>
                  <a:lnTo>
                    <a:pt x="199" y="416"/>
                  </a:lnTo>
                  <a:lnTo>
                    <a:pt x="200" y="389"/>
                  </a:lnTo>
                  <a:lnTo>
                    <a:pt x="200" y="365"/>
                  </a:lnTo>
                  <a:lnTo>
                    <a:pt x="200" y="345"/>
                  </a:lnTo>
                  <a:lnTo>
                    <a:pt x="200" y="330"/>
                  </a:lnTo>
                  <a:lnTo>
                    <a:pt x="200" y="316"/>
                  </a:lnTo>
                  <a:lnTo>
                    <a:pt x="200" y="305"/>
                  </a:lnTo>
                  <a:lnTo>
                    <a:pt x="200" y="296"/>
                  </a:lnTo>
                  <a:lnTo>
                    <a:pt x="200" y="290"/>
                  </a:lnTo>
                  <a:lnTo>
                    <a:pt x="200" y="285"/>
                  </a:lnTo>
                  <a:lnTo>
                    <a:pt x="201" y="282"/>
                  </a:lnTo>
                  <a:lnTo>
                    <a:pt x="201" y="280"/>
                  </a:lnTo>
                  <a:lnTo>
                    <a:pt x="201" y="279"/>
                  </a:lnTo>
                  <a:lnTo>
                    <a:pt x="201" y="280"/>
                  </a:lnTo>
                  <a:lnTo>
                    <a:pt x="201" y="281"/>
                  </a:lnTo>
                  <a:lnTo>
                    <a:pt x="201" y="284"/>
                  </a:lnTo>
                  <a:lnTo>
                    <a:pt x="201" y="287"/>
                  </a:lnTo>
                  <a:lnTo>
                    <a:pt x="201" y="292"/>
                  </a:lnTo>
                  <a:lnTo>
                    <a:pt x="201" y="296"/>
                  </a:lnTo>
                  <a:lnTo>
                    <a:pt x="202" y="302"/>
                  </a:lnTo>
                  <a:lnTo>
                    <a:pt x="202" y="309"/>
                  </a:lnTo>
                  <a:lnTo>
                    <a:pt x="202" y="316"/>
                  </a:lnTo>
                  <a:lnTo>
                    <a:pt x="202" y="324"/>
                  </a:lnTo>
                  <a:lnTo>
                    <a:pt x="202" y="332"/>
                  </a:lnTo>
                  <a:lnTo>
                    <a:pt x="202" y="341"/>
                  </a:lnTo>
                  <a:lnTo>
                    <a:pt x="202" y="350"/>
                  </a:lnTo>
                  <a:lnTo>
                    <a:pt x="202" y="360"/>
                  </a:lnTo>
                  <a:lnTo>
                    <a:pt x="202" y="371"/>
                  </a:lnTo>
                  <a:lnTo>
                    <a:pt x="202" y="381"/>
                  </a:lnTo>
                  <a:lnTo>
                    <a:pt x="204" y="392"/>
                  </a:lnTo>
                  <a:lnTo>
                    <a:pt x="204" y="403"/>
                  </a:lnTo>
                  <a:lnTo>
                    <a:pt x="204" y="415"/>
                  </a:lnTo>
                  <a:lnTo>
                    <a:pt x="204" y="427"/>
                  </a:lnTo>
                  <a:lnTo>
                    <a:pt x="204" y="440"/>
                  </a:lnTo>
                  <a:lnTo>
                    <a:pt x="204" y="453"/>
                  </a:lnTo>
                  <a:lnTo>
                    <a:pt x="204" y="466"/>
                  </a:lnTo>
                  <a:lnTo>
                    <a:pt x="204" y="480"/>
                  </a:lnTo>
                  <a:lnTo>
                    <a:pt x="204" y="493"/>
                  </a:lnTo>
                  <a:lnTo>
                    <a:pt x="205" y="506"/>
                  </a:lnTo>
                  <a:lnTo>
                    <a:pt x="205" y="521"/>
                  </a:lnTo>
                  <a:lnTo>
                    <a:pt x="205" y="535"/>
                  </a:lnTo>
                  <a:lnTo>
                    <a:pt x="205" y="549"/>
                  </a:lnTo>
                  <a:lnTo>
                    <a:pt x="205" y="565"/>
                  </a:lnTo>
                  <a:lnTo>
                    <a:pt x="205" y="579"/>
                  </a:lnTo>
                  <a:lnTo>
                    <a:pt x="205" y="595"/>
                  </a:lnTo>
                  <a:lnTo>
                    <a:pt x="205" y="611"/>
                  </a:lnTo>
                  <a:lnTo>
                    <a:pt x="205" y="626"/>
                  </a:lnTo>
                  <a:lnTo>
                    <a:pt x="206" y="642"/>
                  </a:lnTo>
                  <a:lnTo>
                    <a:pt x="206" y="658"/>
                  </a:lnTo>
                  <a:lnTo>
                    <a:pt x="206" y="674"/>
                  </a:lnTo>
                  <a:lnTo>
                    <a:pt x="206" y="690"/>
                  </a:lnTo>
                  <a:lnTo>
                    <a:pt x="206" y="707"/>
                  </a:lnTo>
                  <a:lnTo>
                    <a:pt x="206" y="724"/>
                  </a:lnTo>
                  <a:lnTo>
                    <a:pt x="206" y="740"/>
                  </a:lnTo>
                  <a:lnTo>
                    <a:pt x="206" y="757"/>
                  </a:lnTo>
                  <a:lnTo>
                    <a:pt x="206" y="775"/>
                  </a:lnTo>
                  <a:lnTo>
                    <a:pt x="206" y="791"/>
                  </a:lnTo>
                  <a:lnTo>
                    <a:pt x="207" y="809"/>
                  </a:lnTo>
                  <a:lnTo>
                    <a:pt x="207" y="827"/>
                  </a:lnTo>
                  <a:lnTo>
                    <a:pt x="207" y="845"/>
                  </a:lnTo>
                  <a:lnTo>
                    <a:pt x="207" y="863"/>
                  </a:lnTo>
                  <a:lnTo>
                    <a:pt x="207" y="880"/>
                  </a:lnTo>
                  <a:lnTo>
                    <a:pt x="207" y="898"/>
                  </a:lnTo>
                  <a:lnTo>
                    <a:pt x="207" y="916"/>
                  </a:lnTo>
                  <a:lnTo>
                    <a:pt x="207" y="935"/>
                  </a:lnTo>
                  <a:lnTo>
                    <a:pt x="207" y="952"/>
                  </a:lnTo>
                  <a:lnTo>
                    <a:pt x="208" y="971"/>
                  </a:lnTo>
                  <a:lnTo>
                    <a:pt x="208" y="989"/>
                  </a:lnTo>
                  <a:lnTo>
                    <a:pt x="208" y="1008"/>
                  </a:lnTo>
                  <a:lnTo>
                    <a:pt x="208" y="886"/>
                  </a:lnTo>
                  <a:lnTo>
                    <a:pt x="208" y="793"/>
                  </a:lnTo>
                  <a:lnTo>
                    <a:pt x="208" y="720"/>
                  </a:lnTo>
                  <a:lnTo>
                    <a:pt x="208" y="662"/>
                  </a:lnTo>
                  <a:lnTo>
                    <a:pt x="208" y="614"/>
                  </a:lnTo>
                  <a:lnTo>
                    <a:pt x="208" y="574"/>
                  </a:lnTo>
                  <a:lnTo>
                    <a:pt x="209" y="542"/>
                  </a:lnTo>
                  <a:lnTo>
                    <a:pt x="209" y="514"/>
                  </a:lnTo>
                  <a:lnTo>
                    <a:pt x="209" y="491"/>
                  </a:lnTo>
                  <a:lnTo>
                    <a:pt x="209" y="472"/>
                  </a:lnTo>
                  <a:lnTo>
                    <a:pt x="209" y="455"/>
                  </a:lnTo>
                  <a:lnTo>
                    <a:pt x="209" y="442"/>
                  </a:lnTo>
                  <a:lnTo>
                    <a:pt x="209" y="432"/>
                  </a:lnTo>
                  <a:lnTo>
                    <a:pt x="209" y="423"/>
                  </a:lnTo>
                  <a:lnTo>
                    <a:pt x="209" y="416"/>
                  </a:lnTo>
                  <a:lnTo>
                    <a:pt x="209" y="411"/>
                  </a:lnTo>
                  <a:lnTo>
                    <a:pt x="210" y="407"/>
                  </a:lnTo>
                  <a:lnTo>
                    <a:pt x="210" y="406"/>
                  </a:lnTo>
                  <a:lnTo>
                    <a:pt x="210" y="405"/>
                  </a:lnTo>
                  <a:lnTo>
                    <a:pt x="210" y="406"/>
                  </a:lnTo>
                  <a:lnTo>
                    <a:pt x="210" y="407"/>
                  </a:lnTo>
                  <a:lnTo>
                    <a:pt x="210" y="410"/>
                  </a:lnTo>
                  <a:lnTo>
                    <a:pt x="210" y="413"/>
                  </a:lnTo>
                  <a:lnTo>
                    <a:pt x="210" y="417"/>
                  </a:lnTo>
                  <a:lnTo>
                    <a:pt x="210" y="423"/>
                  </a:lnTo>
                  <a:lnTo>
                    <a:pt x="211" y="428"/>
                  </a:lnTo>
                  <a:lnTo>
                    <a:pt x="211" y="435"/>
                  </a:lnTo>
                  <a:lnTo>
                    <a:pt x="211" y="443"/>
                  </a:lnTo>
                  <a:lnTo>
                    <a:pt x="211" y="451"/>
                  </a:lnTo>
                  <a:lnTo>
                    <a:pt x="211" y="458"/>
                  </a:lnTo>
                  <a:lnTo>
                    <a:pt x="211" y="467"/>
                  </a:lnTo>
                  <a:lnTo>
                    <a:pt x="211" y="476"/>
                  </a:lnTo>
                  <a:lnTo>
                    <a:pt x="211" y="486"/>
                  </a:lnTo>
                  <a:lnTo>
                    <a:pt x="211" y="497"/>
                  </a:lnTo>
                  <a:lnTo>
                    <a:pt x="212" y="507"/>
                  </a:lnTo>
                  <a:lnTo>
                    <a:pt x="212" y="518"/>
                  </a:lnTo>
                  <a:lnTo>
                    <a:pt x="212" y="530"/>
                  </a:lnTo>
                  <a:lnTo>
                    <a:pt x="212" y="542"/>
                  </a:lnTo>
                  <a:lnTo>
                    <a:pt x="212" y="554"/>
                  </a:lnTo>
                  <a:lnTo>
                    <a:pt x="212" y="497"/>
                  </a:lnTo>
                  <a:lnTo>
                    <a:pt x="212" y="451"/>
                  </a:lnTo>
                  <a:lnTo>
                    <a:pt x="212" y="412"/>
                  </a:lnTo>
                  <a:lnTo>
                    <a:pt x="212" y="380"/>
                  </a:lnTo>
                  <a:lnTo>
                    <a:pt x="212" y="353"/>
                  </a:lnTo>
                  <a:lnTo>
                    <a:pt x="214" y="331"/>
                  </a:lnTo>
                  <a:lnTo>
                    <a:pt x="214" y="312"/>
                  </a:lnTo>
                  <a:lnTo>
                    <a:pt x="214" y="296"/>
                  </a:lnTo>
                  <a:lnTo>
                    <a:pt x="214" y="283"/>
                  </a:lnTo>
                  <a:lnTo>
                    <a:pt x="214" y="273"/>
                  </a:lnTo>
                  <a:lnTo>
                    <a:pt x="214" y="265"/>
                  </a:lnTo>
                  <a:lnTo>
                    <a:pt x="214" y="259"/>
                  </a:lnTo>
                  <a:lnTo>
                    <a:pt x="214" y="254"/>
                  </a:lnTo>
                  <a:lnTo>
                    <a:pt x="214" y="251"/>
                  </a:lnTo>
                  <a:lnTo>
                    <a:pt x="215" y="249"/>
                  </a:lnTo>
                  <a:lnTo>
                    <a:pt x="215" y="249"/>
                  </a:lnTo>
                  <a:lnTo>
                    <a:pt x="215" y="249"/>
                  </a:lnTo>
                  <a:lnTo>
                    <a:pt x="215" y="251"/>
                  </a:lnTo>
                  <a:lnTo>
                    <a:pt x="215" y="253"/>
                  </a:lnTo>
                  <a:lnTo>
                    <a:pt x="215" y="258"/>
                  </a:lnTo>
                  <a:lnTo>
                    <a:pt x="215" y="262"/>
                  </a:lnTo>
                  <a:lnTo>
                    <a:pt x="215" y="266"/>
                  </a:lnTo>
                  <a:lnTo>
                    <a:pt x="215" y="273"/>
                  </a:lnTo>
                  <a:lnTo>
                    <a:pt x="216" y="280"/>
                  </a:lnTo>
                  <a:lnTo>
                    <a:pt x="216" y="286"/>
                  </a:lnTo>
                  <a:lnTo>
                    <a:pt x="216" y="294"/>
                  </a:lnTo>
                  <a:lnTo>
                    <a:pt x="216" y="303"/>
                  </a:lnTo>
                  <a:lnTo>
                    <a:pt x="216" y="312"/>
                  </a:lnTo>
                  <a:lnTo>
                    <a:pt x="216" y="321"/>
                  </a:lnTo>
                  <a:lnTo>
                    <a:pt x="216" y="331"/>
                  </a:lnTo>
                  <a:lnTo>
                    <a:pt x="216" y="342"/>
                  </a:lnTo>
                  <a:lnTo>
                    <a:pt x="216" y="352"/>
                  </a:lnTo>
                  <a:lnTo>
                    <a:pt x="216" y="363"/>
                  </a:lnTo>
                  <a:lnTo>
                    <a:pt x="217" y="375"/>
                  </a:lnTo>
                  <a:lnTo>
                    <a:pt x="217" y="386"/>
                  </a:lnTo>
                  <a:lnTo>
                    <a:pt x="217" y="399"/>
                  </a:lnTo>
                  <a:lnTo>
                    <a:pt x="217" y="357"/>
                  </a:lnTo>
                  <a:lnTo>
                    <a:pt x="217" y="323"/>
                  </a:lnTo>
                  <a:lnTo>
                    <a:pt x="217" y="294"/>
                  </a:lnTo>
                  <a:lnTo>
                    <a:pt x="217" y="270"/>
                  </a:lnTo>
                  <a:lnTo>
                    <a:pt x="217" y="250"/>
                  </a:lnTo>
                  <a:lnTo>
                    <a:pt x="217" y="233"/>
                  </a:lnTo>
                  <a:lnTo>
                    <a:pt x="218" y="219"/>
                  </a:lnTo>
                  <a:lnTo>
                    <a:pt x="218" y="208"/>
                  </a:lnTo>
                  <a:lnTo>
                    <a:pt x="218" y="199"/>
                  </a:lnTo>
                  <a:lnTo>
                    <a:pt x="218" y="192"/>
                  </a:lnTo>
                  <a:lnTo>
                    <a:pt x="218" y="186"/>
                  </a:lnTo>
                  <a:lnTo>
                    <a:pt x="218" y="182"/>
                  </a:lnTo>
                  <a:lnTo>
                    <a:pt x="218" y="180"/>
                  </a:lnTo>
                  <a:lnTo>
                    <a:pt x="218" y="180"/>
                  </a:lnTo>
                  <a:lnTo>
                    <a:pt x="218" y="180"/>
                  </a:lnTo>
                  <a:lnTo>
                    <a:pt x="219" y="181"/>
                  </a:lnTo>
                  <a:lnTo>
                    <a:pt x="219" y="146"/>
                  </a:lnTo>
                  <a:lnTo>
                    <a:pt x="219" y="117"/>
                  </a:lnTo>
                  <a:lnTo>
                    <a:pt x="219" y="92"/>
                  </a:lnTo>
                  <a:lnTo>
                    <a:pt x="219" y="72"/>
                  </a:lnTo>
                  <a:lnTo>
                    <a:pt x="219" y="54"/>
                  </a:lnTo>
                  <a:lnTo>
                    <a:pt x="219" y="41"/>
                  </a:lnTo>
                  <a:lnTo>
                    <a:pt x="219" y="29"/>
                  </a:lnTo>
                  <a:lnTo>
                    <a:pt x="219" y="20"/>
                  </a:lnTo>
                  <a:lnTo>
                    <a:pt x="219" y="13"/>
                  </a:lnTo>
                  <a:lnTo>
                    <a:pt x="220" y="8"/>
                  </a:lnTo>
                  <a:lnTo>
                    <a:pt x="220" y="3"/>
                  </a:lnTo>
                  <a:lnTo>
                    <a:pt x="220" y="1"/>
                  </a:lnTo>
                  <a:lnTo>
                    <a:pt x="220" y="0"/>
                  </a:lnTo>
                  <a:lnTo>
                    <a:pt x="220" y="0"/>
                  </a:lnTo>
                  <a:lnTo>
                    <a:pt x="220" y="2"/>
                  </a:lnTo>
                  <a:lnTo>
                    <a:pt x="220" y="4"/>
                  </a:lnTo>
                  <a:lnTo>
                    <a:pt x="220" y="7"/>
                  </a:lnTo>
                  <a:lnTo>
                    <a:pt x="220" y="11"/>
                  </a:lnTo>
                  <a:lnTo>
                    <a:pt x="221" y="17"/>
                  </a:lnTo>
                  <a:lnTo>
                    <a:pt x="221" y="22"/>
                  </a:lnTo>
                  <a:lnTo>
                    <a:pt x="221" y="28"/>
                  </a:lnTo>
                  <a:lnTo>
                    <a:pt x="221" y="35"/>
                  </a:lnTo>
                  <a:lnTo>
                    <a:pt x="221" y="42"/>
                  </a:lnTo>
                  <a:lnTo>
                    <a:pt x="221" y="51"/>
                  </a:lnTo>
                  <a:lnTo>
                    <a:pt x="221" y="60"/>
                  </a:lnTo>
                  <a:lnTo>
                    <a:pt x="221" y="69"/>
                  </a:lnTo>
                  <a:lnTo>
                    <a:pt x="221" y="79"/>
                  </a:lnTo>
                  <a:lnTo>
                    <a:pt x="222" y="89"/>
                  </a:lnTo>
                  <a:lnTo>
                    <a:pt x="222" y="99"/>
                  </a:lnTo>
                  <a:lnTo>
                    <a:pt x="222" y="110"/>
                  </a:lnTo>
                  <a:lnTo>
                    <a:pt x="222" y="121"/>
                  </a:lnTo>
                  <a:lnTo>
                    <a:pt x="222" y="133"/>
                  </a:lnTo>
                  <a:lnTo>
                    <a:pt x="222" y="145"/>
                  </a:lnTo>
                  <a:lnTo>
                    <a:pt x="222" y="158"/>
                  </a:lnTo>
                  <a:lnTo>
                    <a:pt x="222" y="170"/>
                  </a:lnTo>
                  <a:lnTo>
                    <a:pt x="222" y="183"/>
                  </a:lnTo>
                  <a:lnTo>
                    <a:pt x="222" y="196"/>
                  </a:lnTo>
                  <a:lnTo>
                    <a:pt x="224" y="210"/>
                  </a:lnTo>
                  <a:lnTo>
                    <a:pt x="224" y="224"/>
                  </a:lnTo>
                  <a:lnTo>
                    <a:pt x="224" y="238"/>
                  </a:lnTo>
                  <a:lnTo>
                    <a:pt x="224" y="252"/>
                  </a:lnTo>
                  <a:lnTo>
                    <a:pt x="224" y="266"/>
                  </a:lnTo>
                  <a:lnTo>
                    <a:pt x="224" y="282"/>
                  </a:lnTo>
                  <a:lnTo>
                    <a:pt x="224" y="296"/>
                  </a:lnTo>
                  <a:lnTo>
                    <a:pt x="224" y="312"/>
                  </a:lnTo>
                  <a:lnTo>
                    <a:pt x="224" y="327"/>
                  </a:lnTo>
                  <a:lnTo>
                    <a:pt x="225" y="343"/>
                  </a:lnTo>
                  <a:lnTo>
                    <a:pt x="225" y="359"/>
                  </a:lnTo>
                  <a:lnTo>
                    <a:pt x="225" y="374"/>
                  </a:lnTo>
                  <a:lnTo>
                    <a:pt x="225" y="391"/>
                  </a:lnTo>
                  <a:lnTo>
                    <a:pt x="225" y="353"/>
                  </a:lnTo>
                  <a:lnTo>
                    <a:pt x="225" y="322"/>
                  </a:lnTo>
                  <a:lnTo>
                    <a:pt x="225" y="296"/>
                  </a:lnTo>
                  <a:lnTo>
                    <a:pt x="225" y="274"/>
                  </a:lnTo>
                  <a:lnTo>
                    <a:pt x="225" y="256"/>
                  </a:lnTo>
                  <a:lnTo>
                    <a:pt x="226" y="241"/>
                  </a:lnTo>
                  <a:lnTo>
                    <a:pt x="226" y="229"/>
                  </a:lnTo>
                  <a:lnTo>
                    <a:pt x="226" y="219"/>
                  </a:lnTo>
                  <a:lnTo>
                    <a:pt x="226" y="211"/>
                  </a:lnTo>
                  <a:lnTo>
                    <a:pt x="226" y="204"/>
                  </a:lnTo>
                  <a:lnTo>
                    <a:pt x="226" y="201"/>
                  </a:lnTo>
                  <a:lnTo>
                    <a:pt x="226" y="198"/>
                  </a:lnTo>
                  <a:lnTo>
                    <a:pt x="226" y="196"/>
                  </a:lnTo>
                  <a:lnTo>
                    <a:pt x="226" y="195"/>
                  </a:lnTo>
                  <a:lnTo>
                    <a:pt x="226" y="196"/>
                  </a:lnTo>
                  <a:lnTo>
                    <a:pt x="227" y="199"/>
                  </a:lnTo>
                  <a:lnTo>
                    <a:pt x="227" y="201"/>
                  </a:lnTo>
                  <a:lnTo>
                    <a:pt x="227" y="205"/>
                  </a:lnTo>
                  <a:lnTo>
                    <a:pt x="227" y="210"/>
                  </a:lnTo>
                  <a:lnTo>
                    <a:pt x="227" y="215"/>
                  </a:lnTo>
                  <a:lnTo>
                    <a:pt x="227" y="221"/>
                  </a:lnTo>
                  <a:lnTo>
                    <a:pt x="227" y="228"/>
                  </a:lnTo>
                  <a:lnTo>
                    <a:pt x="227" y="235"/>
                  </a:lnTo>
                  <a:lnTo>
                    <a:pt x="227" y="243"/>
                  </a:lnTo>
                  <a:lnTo>
                    <a:pt x="228" y="252"/>
                  </a:lnTo>
                  <a:lnTo>
                    <a:pt x="228" y="261"/>
                  </a:lnTo>
                  <a:lnTo>
                    <a:pt x="228" y="271"/>
                  </a:lnTo>
                  <a:lnTo>
                    <a:pt x="228" y="280"/>
                  </a:lnTo>
                  <a:lnTo>
                    <a:pt x="228" y="291"/>
                  </a:lnTo>
                  <a:lnTo>
                    <a:pt x="228" y="302"/>
                  </a:lnTo>
                  <a:lnTo>
                    <a:pt x="228" y="313"/>
                  </a:lnTo>
                  <a:lnTo>
                    <a:pt x="228" y="324"/>
                  </a:lnTo>
                  <a:lnTo>
                    <a:pt x="228" y="336"/>
                  </a:lnTo>
                  <a:lnTo>
                    <a:pt x="229" y="349"/>
                  </a:lnTo>
                  <a:lnTo>
                    <a:pt x="229" y="361"/>
                  </a:lnTo>
                  <a:lnTo>
                    <a:pt x="229" y="374"/>
                  </a:lnTo>
                  <a:lnTo>
                    <a:pt x="229" y="387"/>
                  </a:lnTo>
                  <a:lnTo>
                    <a:pt x="229" y="401"/>
                  </a:lnTo>
                  <a:lnTo>
                    <a:pt x="229" y="414"/>
                  </a:lnTo>
                  <a:lnTo>
                    <a:pt x="229" y="428"/>
                  </a:lnTo>
                  <a:lnTo>
                    <a:pt x="229" y="443"/>
                  </a:lnTo>
                  <a:lnTo>
                    <a:pt x="229" y="457"/>
                  </a:lnTo>
                  <a:lnTo>
                    <a:pt x="229" y="472"/>
                  </a:lnTo>
                  <a:lnTo>
                    <a:pt x="230" y="486"/>
                  </a:lnTo>
                  <a:lnTo>
                    <a:pt x="230" y="502"/>
                  </a:lnTo>
                  <a:lnTo>
                    <a:pt x="230" y="517"/>
                  </a:lnTo>
                  <a:lnTo>
                    <a:pt x="230" y="533"/>
                  </a:lnTo>
                  <a:lnTo>
                    <a:pt x="230" y="548"/>
                  </a:lnTo>
                  <a:lnTo>
                    <a:pt x="230" y="564"/>
                  </a:lnTo>
                  <a:lnTo>
                    <a:pt x="230" y="581"/>
                  </a:lnTo>
                  <a:lnTo>
                    <a:pt x="230" y="596"/>
                  </a:lnTo>
                  <a:lnTo>
                    <a:pt x="230" y="613"/>
                  </a:lnTo>
                  <a:lnTo>
                    <a:pt x="231" y="629"/>
                  </a:lnTo>
                  <a:lnTo>
                    <a:pt x="231" y="646"/>
                  </a:lnTo>
                  <a:lnTo>
                    <a:pt x="231" y="663"/>
                  </a:lnTo>
                  <a:lnTo>
                    <a:pt x="231" y="680"/>
                  </a:lnTo>
                  <a:lnTo>
                    <a:pt x="231" y="697"/>
                  </a:lnTo>
                  <a:lnTo>
                    <a:pt x="231" y="715"/>
                  </a:lnTo>
                  <a:lnTo>
                    <a:pt x="231" y="732"/>
                  </a:lnTo>
                  <a:lnTo>
                    <a:pt x="231" y="749"/>
                  </a:lnTo>
                  <a:lnTo>
                    <a:pt x="231" y="767"/>
                  </a:lnTo>
                  <a:lnTo>
                    <a:pt x="231" y="785"/>
                  </a:lnTo>
                  <a:lnTo>
                    <a:pt x="232" y="803"/>
                  </a:lnTo>
                  <a:lnTo>
                    <a:pt x="232" y="821"/>
                  </a:lnTo>
                  <a:lnTo>
                    <a:pt x="232" y="839"/>
                  </a:lnTo>
                  <a:lnTo>
                    <a:pt x="232" y="857"/>
                  </a:lnTo>
                  <a:lnTo>
                    <a:pt x="232" y="876"/>
                  </a:lnTo>
                  <a:lnTo>
                    <a:pt x="232" y="895"/>
                  </a:lnTo>
                  <a:lnTo>
                    <a:pt x="232" y="913"/>
                  </a:lnTo>
                  <a:lnTo>
                    <a:pt x="232" y="931"/>
                  </a:lnTo>
                  <a:lnTo>
                    <a:pt x="232" y="950"/>
                  </a:lnTo>
                  <a:lnTo>
                    <a:pt x="234" y="969"/>
                  </a:lnTo>
                  <a:lnTo>
                    <a:pt x="234" y="988"/>
                  </a:lnTo>
                  <a:lnTo>
                    <a:pt x="234" y="1007"/>
                  </a:lnTo>
                  <a:lnTo>
                    <a:pt x="234" y="1026"/>
                  </a:lnTo>
                  <a:lnTo>
                    <a:pt x="234" y="1045"/>
                  </a:lnTo>
                  <a:lnTo>
                    <a:pt x="234" y="1065"/>
                  </a:lnTo>
                  <a:lnTo>
                    <a:pt x="234" y="930"/>
                  </a:lnTo>
                  <a:lnTo>
                    <a:pt x="234" y="830"/>
                  </a:lnTo>
                  <a:lnTo>
                    <a:pt x="234" y="753"/>
                  </a:lnTo>
                  <a:lnTo>
                    <a:pt x="235" y="690"/>
                  </a:lnTo>
                  <a:lnTo>
                    <a:pt x="235" y="639"/>
                  </a:lnTo>
                  <a:lnTo>
                    <a:pt x="235" y="597"/>
                  </a:lnTo>
                  <a:lnTo>
                    <a:pt x="235" y="563"/>
                  </a:lnTo>
                  <a:lnTo>
                    <a:pt x="235" y="534"/>
                  </a:lnTo>
                  <a:lnTo>
                    <a:pt x="235" y="510"/>
                  </a:lnTo>
                  <a:lnTo>
                    <a:pt x="235" y="488"/>
                  </a:lnTo>
                  <a:lnTo>
                    <a:pt x="235" y="472"/>
                  </a:lnTo>
                  <a:lnTo>
                    <a:pt x="235" y="458"/>
                  </a:lnTo>
                  <a:lnTo>
                    <a:pt x="235" y="446"/>
                  </a:lnTo>
                  <a:lnTo>
                    <a:pt x="236" y="437"/>
                  </a:lnTo>
                  <a:lnTo>
                    <a:pt x="236" y="430"/>
                  </a:lnTo>
                  <a:lnTo>
                    <a:pt x="236" y="425"/>
                  </a:lnTo>
                  <a:lnTo>
                    <a:pt x="236" y="421"/>
                  </a:lnTo>
                  <a:lnTo>
                    <a:pt x="236" y="418"/>
                  </a:lnTo>
                  <a:lnTo>
                    <a:pt x="236" y="417"/>
                  </a:lnTo>
                  <a:lnTo>
                    <a:pt x="236" y="417"/>
                  </a:lnTo>
                  <a:lnTo>
                    <a:pt x="236" y="420"/>
                  </a:lnTo>
                  <a:lnTo>
                    <a:pt x="236" y="422"/>
                  </a:lnTo>
                  <a:lnTo>
                    <a:pt x="237" y="424"/>
                  </a:lnTo>
                  <a:lnTo>
                    <a:pt x="237" y="428"/>
                  </a:lnTo>
                  <a:lnTo>
                    <a:pt x="237" y="434"/>
                  </a:lnTo>
                  <a:lnTo>
                    <a:pt x="237" y="440"/>
                  </a:lnTo>
                  <a:lnTo>
                    <a:pt x="237" y="445"/>
                  </a:lnTo>
                  <a:lnTo>
                    <a:pt x="237" y="453"/>
                  </a:lnTo>
                  <a:lnTo>
                    <a:pt x="237" y="460"/>
                  </a:lnTo>
                  <a:lnTo>
                    <a:pt x="237" y="468"/>
                  </a:lnTo>
                  <a:lnTo>
                    <a:pt x="237" y="477"/>
                  </a:lnTo>
                  <a:lnTo>
                    <a:pt x="238" y="486"/>
                  </a:lnTo>
                  <a:lnTo>
                    <a:pt x="238" y="496"/>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8" name="Freeform 58"/>
            <p:cNvSpPr>
              <a:spLocks/>
            </p:cNvSpPr>
            <p:nvPr/>
          </p:nvSpPr>
          <p:spPr bwMode="auto">
            <a:xfrm>
              <a:off x="4366" y="687"/>
              <a:ext cx="238" cy="893"/>
            </a:xfrm>
            <a:custGeom>
              <a:avLst/>
              <a:gdLst>
                <a:gd name="T0" fmla="*/ 3 w 238"/>
                <a:gd name="T1" fmla="*/ 606 h 893"/>
                <a:gd name="T2" fmla="*/ 7 w 238"/>
                <a:gd name="T3" fmla="*/ 511 h 893"/>
                <a:gd name="T4" fmla="*/ 11 w 238"/>
                <a:gd name="T5" fmla="*/ 348 h 893"/>
                <a:gd name="T6" fmla="*/ 14 w 238"/>
                <a:gd name="T7" fmla="*/ 250 h 893"/>
                <a:gd name="T8" fmla="*/ 19 w 238"/>
                <a:gd name="T9" fmla="*/ 473 h 893"/>
                <a:gd name="T10" fmla="*/ 22 w 238"/>
                <a:gd name="T11" fmla="*/ 338 h 893"/>
                <a:gd name="T12" fmla="*/ 27 w 238"/>
                <a:gd name="T13" fmla="*/ 352 h 893"/>
                <a:gd name="T14" fmla="*/ 30 w 238"/>
                <a:gd name="T15" fmla="*/ 221 h 893"/>
                <a:gd name="T16" fmla="*/ 33 w 238"/>
                <a:gd name="T17" fmla="*/ 372 h 893"/>
                <a:gd name="T18" fmla="*/ 38 w 238"/>
                <a:gd name="T19" fmla="*/ 9 h 893"/>
                <a:gd name="T20" fmla="*/ 41 w 238"/>
                <a:gd name="T21" fmla="*/ 83 h 893"/>
                <a:gd name="T22" fmla="*/ 45 w 238"/>
                <a:gd name="T23" fmla="*/ 325 h 893"/>
                <a:gd name="T24" fmla="*/ 49 w 238"/>
                <a:gd name="T25" fmla="*/ 294 h 893"/>
                <a:gd name="T26" fmla="*/ 53 w 238"/>
                <a:gd name="T27" fmla="*/ 328 h 893"/>
                <a:gd name="T28" fmla="*/ 57 w 238"/>
                <a:gd name="T29" fmla="*/ 441 h 893"/>
                <a:gd name="T30" fmla="*/ 60 w 238"/>
                <a:gd name="T31" fmla="*/ 229 h 893"/>
                <a:gd name="T32" fmla="*/ 64 w 238"/>
                <a:gd name="T33" fmla="*/ 1 h 893"/>
                <a:gd name="T34" fmla="*/ 68 w 238"/>
                <a:gd name="T35" fmla="*/ 294 h 893"/>
                <a:gd name="T36" fmla="*/ 72 w 238"/>
                <a:gd name="T37" fmla="*/ 268 h 893"/>
                <a:gd name="T38" fmla="*/ 75 w 238"/>
                <a:gd name="T39" fmla="*/ 309 h 893"/>
                <a:gd name="T40" fmla="*/ 79 w 238"/>
                <a:gd name="T41" fmla="*/ 478 h 893"/>
                <a:gd name="T42" fmla="*/ 83 w 238"/>
                <a:gd name="T43" fmla="*/ 321 h 893"/>
                <a:gd name="T44" fmla="*/ 87 w 238"/>
                <a:gd name="T45" fmla="*/ 714 h 893"/>
                <a:gd name="T46" fmla="*/ 91 w 238"/>
                <a:gd name="T47" fmla="*/ 82 h 893"/>
                <a:gd name="T48" fmla="*/ 94 w 238"/>
                <a:gd name="T49" fmla="*/ 102 h 893"/>
                <a:gd name="T50" fmla="*/ 99 w 238"/>
                <a:gd name="T51" fmla="*/ 187 h 893"/>
                <a:gd name="T52" fmla="*/ 102 w 238"/>
                <a:gd name="T53" fmla="*/ 369 h 893"/>
                <a:gd name="T54" fmla="*/ 105 w 238"/>
                <a:gd name="T55" fmla="*/ 291 h 893"/>
                <a:gd name="T56" fmla="*/ 110 w 238"/>
                <a:gd name="T57" fmla="*/ 264 h 893"/>
                <a:gd name="T58" fmla="*/ 113 w 238"/>
                <a:gd name="T59" fmla="*/ 488 h 893"/>
                <a:gd name="T60" fmla="*/ 118 w 238"/>
                <a:gd name="T61" fmla="*/ 328 h 893"/>
                <a:gd name="T62" fmla="*/ 121 w 238"/>
                <a:gd name="T63" fmla="*/ 360 h 893"/>
                <a:gd name="T64" fmla="*/ 125 w 238"/>
                <a:gd name="T65" fmla="*/ 481 h 893"/>
                <a:gd name="T66" fmla="*/ 129 w 238"/>
                <a:gd name="T67" fmla="*/ 340 h 893"/>
                <a:gd name="T68" fmla="*/ 132 w 238"/>
                <a:gd name="T69" fmla="*/ 257 h 893"/>
                <a:gd name="T70" fmla="*/ 137 w 238"/>
                <a:gd name="T71" fmla="*/ 479 h 893"/>
                <a:gd name="T72" fmla="*/ 140 w 238"/>
                <a:gd name="T73" fmla="*/ 330 h 893"/>
                <a:gd name="T74" fmla="*/ 144 w 238"/>
                <a:gd name="T75" fmla="*/ 294 h 893"/>
                <a:gd name="T76" fmla="*/ 148 w 238"/>
                <a:gd name="T77" fmla="*/ 485 h 893"/>
                <a:gd name="T78" fmla="*/ 152 w 238"/>
                <a:gd name="T79" fmla="*/ 330 h 893"/>
                <a:gd name="T80" fmla="*/ 155 w 238"/>
                <a:gd name="T81" fmla="*/ 277 h 893"/>
                <a:gd name="T82" fmla="*/ 159 w 238"/>
                <a:gd name="T83" fmla="*/ 493 h 893"/>
                <a:gd name="T84" fmla="*/ 163 w 238"/>
                <a:gd name="T85" fmla="*/ 331 h 893"/>
                <a:gd name="T86" fmla="*/ 166 w 238"/>
                <a:gd name="T87" fmla="*/ 695 h 893"/>
                <a:gd name="T88" fmla="*/ 171 w 238"/>
                <a:gd name="T89" fmla="*/ 399 h 893"/>
                <a:gd name="T90" fmla="*/ 174 w 238"/>
                <a:gd name="T91" fmla="*/ 284 h 893"/>
                <a:gd name="T92" fmla="*/ 179 w 238"/>
                <a:gd name="T93" fmla="*/ 243 h 893"/>
                <a:gd name="T94" fmla="*/ 182 w 238"/>
                <a:gd name="T95" fmla="*/ 453 h 893"/>
                <a:gd name="T96" fmla="*/ 185 w 238"/>
                <a:gd name="T97" fmla="*/ 325 h 893"/>
                <a:gd name="T98" fmla="*/ 190 w 238"/>
                <a:gd name="T99" fmla="*/ 286 h 893"/>
                <a:gd name="T100" fmla="*/ 193 w 238"/>
                <a:gd name="T101" fmla="*/ 479 h 893"/>
                <a:gd name="T102" fmla="*/ 198 w 238"/>
                <a:gd name="T103" fmla="*/ 338 h 893"/>
                <a:gd name="T104" fmla="*/ 201 w 238"/>
                <a:gd name="T105" fmla="*/ 281 h 893"/>
                <a:gd name="T106" fmla="*/ 205 w 238"/>
                <a:gd name="T107" fmla="*/ 475 h 893"/>
                <a:gd name="T108" fmla="*/ 209 w 238"/>
                <a:gd name="T109" fmla="*/ 343 h 893"/>
                <a:gd name="T110" fmla="*/ 212 w 238"/>
                <a:gd name="T111" fmla="*/ 294 h 893"/>
                <a:gd name="T112" fmla="*/ 216 w 238"/>
                <a:gd name="T113" fmla="*/ 462 h 893"/>
                <a:gd name="T114" fmla="*/ 220 w 238"/>
                <a:gd name="T115" fmla="*/ 334 h 893"/>
                <a:gd name="T116" fmla="*/ 224 w 238"/>
                <a:gd name="T117" fmla="*/ 339 h 893"/>
                <a:gd name="T118" fmla="*/ 228 w 238"/>
                <a:gd name="T119" fmla="*/ 535 h 893"/>
                <a:gd name="T120" fmla="*/ 232 w 238"/>
                <a:gd name="T121" fmla="*/ 370 h 893"/>
                <a:gd name="T122" fmla="*/ 235 w 238"/>
                <a:gd name="T123" fmla="*/ 258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893">
                  <a:moveTo>
                    <a:pt x="0" y="514"/>
                  </a:moveTo>
                  <a:lnTo>
                    <a:pt x="0" y="524"/>
                  </a:lnTo>
                  <a:lnTo>
                    <a:pt x="0" y="534"/>
                  </a:lnTo>
                  <a:lnTo>
                    <a:pt x="0" y="545"/>
                  </a:lnTo>
                  <a:lnTo>
                    <a:pt x="0" y="556"/>
                  </a:lnTo>
                  <a:lnTo>
                    <a:pt x="0" y="569"/>
                  </a:lnTo>
                  <a:lnTo>
                    <a:pt x="0" y="581"/>
                  </a:lnTo>
                  <a:lnTo>
                    <a:pt x="0" y="593"/>
                  </a:lnTo>
                  <a:lnTo>
                    <a:pt x="0" y="605"/>
                  </a:lnTo>
                  <a:lnTo>
                    <a:pt x="1" y="619"/>
                  </a:lnTo>
                  <a:lnTo>
                    <a:pt x="1" y="632"/>
                  </a:lnTo>
                  <a:lnTo>
                    <a:pt x="1" y="645"/>
                  </a:lnTo>
                  <a:lnTo>
                    <a:pt x="1" y="660"/>
                  </a:lnTo>
                  <a:lnTo>
                    <a:pt x="1" y="673"/>
                  </a:lnTo>
                  <a:lnTo>
                    <a:pt x="1" y="687"/>
                  </a:lnTo>
                  <a:lnTo>
                    <a:pt x="1" y="702"/>
                  </a:lnTo>
                  <a:lnTo>
                    <a:pt x="1" y="717"/>
                  </a:lnTo>
                  <a:lnTo>
                    <a:pt x="1" y="732"/>
                  </a:lnTo>
                  <a:lnTo>
                    <a:pt x="2" y="747"/>
                  </a:lnTo>
                  <a:lnTo>
                    <a:pt x="2" y="763"/>
                  </a:lnTo>
                  <a:lnTo>
                    <a:pt x="2" y="778"/>
                  </a:lnTo>
                  <a:lnTo>
                    <a:pt x="2" y="794"/>
                  </a:lnTo>
                  <a:lnTo>
                    <a:pt x="2" y="811"/>
                  </a:lnTo>
                  <a:lnTo>
                    <a:pt x="2" y="826"/>
                  </a:lnTo>
                  <a:lnTo>
                    <a:pt x="2" y="843"/>
                  </a:lnTo>
                  <a:lnTo>
                    <a:pt x="2" y="859"/>
                  </a:lnTo>
                  <a:lnTo>
                    <a:pt x="2" y="876"/>
                  </a:lnTo>
                  <a:lnTo>
                    <a:pt x="3" y="893"/>
                  </a:lnTo>
                  <a:lnTo>
                    <a:pt x="3" y="794"/>
                  </a:lnTo>
                  <a:lnTo>
                    <a:pt x="3" y="718"/>
                  </a:lnTo>
                  <a:lnTo>
                    <a:pt x="3" y="656"/>
                  </a:lnTo>
                  <a:lnTo>
                    <a:pt x="3" y="606"/>
                  </a:lnTo>
                  <a:lnTo>
                    <a:pt x="3" y="565"/>
                  </a:lnTo>
                  <a:lnTo>
                    <a:pt x="3" y="531"/>
                  </a:lnTo>
                  <a:lnTo>
                    <a:pt x="3" y="502"/>
                  </a:lnTo>
                  <a:lnTo>
                    <a:pt x="3" y="479"/>
                  </a:lnTo>
                  <a:lnTo>
                    <a:pt x="3" y="459"/>
                  </a:lnTo>
                  <a:lnTo>
                    <a:pt x="4" y="442"/>
                  </a:lnTo>
                  <a:lnTo>
                    <a:pt x="4" y="428"/>
                  </a:lnTo>
                  <a:lnTo>
                    <a:pt x="4" y="417"/>
                  </a:lnTo>
                  <a:lnTo>
                    <a:pt x="4" y="408"/>
                  </a:lnTo>
                  <a:lnTo>
                    <a:pt x="4" y="400"/>
                  </a:lnTo>
                  <a:lnTo>
                    <a:pt x="4" y="395"/>
                  </a:lnTo>
                  <a:lnTo>
                    <a:pt x="4" y="391"/>
                  </a:lnTo>
                  <a:lnTo>
                    <a:pt x="4" y="389"/>
                  </a:lnTo>
                  <a:lnTo>
                    <a:pt x="4" y="389"/>
                  </a:lnTo>
                  <a:lnTo>
                    <a:pt x="6" y="389"/>
                  </a:lnTo>
                  <a:lnTo>
                    <a:pt x="6" y="390"/>
                  </a:lnTo>
                  <a:lnTo>
                    <a:pt x="6" y="392"/>
                  </a:lnTo>
                  <a:lnTo>
                    <a:pt x="6" y="395"/>
                  </a:lnTo>
                  <a:lnTo>
                    <a:pt x="6" y="400"/>
                  </a:lnTo>
                  <a:lnTo>
                    <a:pt x="6" y="404"/>
                  </a:lnTo>
                  <a:lnTo>
                    <a:pt x="6" y="410"/>
                  </a:lnTo>
                  <a:lnTo>
                    <a:pt x="6" y="417"/>
                  </a:lnTo>
                  <a:lnTo>
                    <a:pt x="6" y="424"/>
                  </a:lnTo>
                  <a:lnTo>
                    <a:pt x="7" y="431"/>
                  </a:lnTo>
                  <a:lnTo>
                    <a:pt x="7" y="440"/>
                  </a:lnTo>
                  <a:lnTo>
                    <a:pt x="7" y="449"/>
                  </a:lnTo>
                  <a:lnTo>
                    <a:pt x="7" y="458"/>
                  </a:lnTo>
                  <a:lnTo>
                    <a:pt x="7" y="468"/>
                  </a:lnTo>
                  <a:lnTo>
                    <a:pt x="7" y="478"/>
                  </a:lnTo>
                  <a:lnTo>
                    <a:pt x="7" y="488"/>
                  </a:lnTo>
                  <a:lnTo>
                    <a:pt x="7" y="499"/>
                  </a:lnTo>
                  <a:lnTo>
                    <a:pt x="7" y="511"/>
                  </a:lnTo>
                  <a:lnTo>
                    <a:pt x="7" y="522"/>
                  </a:lnTo>
                  <a:lnTo>
                    <a:pt x="8" y="534"/>
                  </a:lnTo>
                  <a:lnTo>
                    <a:pt x="8" y="546"/>
                  </a:lnTo>
                  <a:lnTo>
                    <a:pt x="8" y="560"/>
                  </a:lnTo>
                  <a:lnTo>
                    <a:pt x="8" y="572"/>
                  </a:lnTo>
                  <a:lnTo>
                    <a:pt x="8" y="585"/>
                  </a:lnTo>
                  <a:lnTo>
                    <a:pt x="8" y="600"/>
                  </a:lnTo>
                  <a:lnTo>
                    <a:pt x="8" y="613"/>
                  </a:lnTo>
                  <a:lnTo>
                    <a:pt x="8" y="627"/>
                  </a:lnTo>
                  <a:lnTo>
                    <a:pt x="8" y="642"/>
                  </a:lnTo>
                  <a:lnTo>
                    <a:pt x="9" y="656"/>
                  </a:lnTo>
                  <a:lnTo>
                    <a:pt x="9" y="671"/>
                  </a:lnTo>
                  <a:lnTo>
                    <a:pt x="9" y="686"/>
                  </a:lnTo>
                  <a:lnTo>
                    <a:pt x="9" y="701"/>
                  </a:lnTo>
                  <a:lnTo>
                    <a:pt x="9" y="716"/>
                  </a:lnTo>
                  <a:lnTo>
                    <a:pt x="9" y="732"/>
                  </a:lnTo>
                  <a:lnTo>
                    <a:pt x="9" y="748"/>
                  </a:lnTo>
                  <a:lnTo>
                    <a:pt x="9" y="672"/>
                  </a:lnTo>
                  <a:lnTo>
                    <a:pt x="9" y="612"/>
                  </a:lnTo>
                  <a:lnTo>
                    <a:pt x="10" y="562"/>
                  </a:lnTo>
                  <a:lnTo>
                    <a:pt x="10" y="521"/>
                  </a:lnTo>
                  <a:lnTo>
                    <a:pt x="10" y="486"/>
                  </a:lnTo>
                  <a:lnTo>
                    <a:pt x="10" y="458"/>
                  </a:lnTo>
                  <a:lnTo>
                    <a:pt x="10" y="434"/>
                  </a:lnTo>
                  <a:lnTo>
                    <a:pt x="10" y="414"/>
                  </a:lnTo>
                  <a:lnTo>
                    <a:pt x="10" y="398"/>
                  </a:lnTo>
                  <a:lnTo>
                    <a:pt x="10" y="384"/>
                  </a:lnTo>
                  <a:lnTo>
                    <a:pt x="10" y="373"/>
                  </a:lnTo>
                  <a:lnTo>
                    <a:pt x="10" y="363"/>
                  </a:lnTo>
                  <a:lnTo>
                    <a:pt x="11" y="357"/>
                  </a:lnTo>
                  <a:lnTo>
                    <a:pt x="11" y="351"/>
                  </a:lnTo>
                  <a:lnTo>
                    <a:pt x="11" y="348"/>
                  </a:lnTo>
                  <a:lnTo>
                    <a:pt x="11" y="345"/>
                  </a:lnTo>
                  <a:lnTo>
                    <a:pt x="11" y="344"/>
                  </a:lnTo>
                  <a:lnTo>
                    <a:pt x="11" y="345"/>
                  </a:lnTo>
                  <a:lnTo>
                    <a:pt x="11" y="347"/>
                  </a:lnTo>
                  <a:lnTo>
                    <a:pt x="11" y="349"/>
                  </a:lnTo>
                  <a:lnTo>
                    <a:pt x="11" y="352"/>
                  </a:lnTo>
                  <a:lnTo>
                    <a:pt x="12" y="357"/>
                  </a:lnTo>
                  <a:lnTo>
                    <a:pt x="12" y="361"/>
                  </a:lnTo>
                  <a:lnTo>
                    <a:pt x="12" y="368"/>
                  </a:lnTo>
                  <a:lnTo>
                    <a:pt x="12" y="373"/>
                  </a:lnTo>
                  <a:lnTo>
                    <a:pt x="12" y="381"/>
                  </a:lnTo>
                  <a:lnTo>
                    <a:pt x="12" y="389"/>
                  </a:lnTo>
                  <a:lnTo>
                    <a:pt x="12" y="397"/>
                  </a:lnTo>
                  <a:lnTo>
                    <a:pt x="12" y="405"/>
                  </a:lnTo>
                  <a:lnTo>
                    <a:pt x="12" y="414"/>
                  </a:lnTo>
                  <a:lnTo>
                    <a:pt x="13" y="424"/>
                  </a:lnTo>
                  <a:lnTo>
                    <a:pt x="13" y="434"/>
                  </a:lnTo>
                  <a:lnTo>
                    <a:pt x="13" y="445"/>
                  </a:lnTo>
                  <a:lnTo>
                    <a:pt x="13" y="456"/>
                  </a:lnTo>
                  <a:lnTo>
                    <a:pt x="13" y="468"/>
                  </a:lnTo>
                  <a:lnTo>
                    <a:pt x="13" y="479"/>
                  </a:lnTo>
                  <a:lnTo>
                    <a:pt x="13" y="491"/>
                  </a:lnTo>
                  <a:lnTo>
                    <a:pt x="13" y="443"/>
                  </a:lnTo>
                  <a:lnTo>
                    <a:pt x="13" y="403"/>
                  </a:lnTo>
                  <a:lnTo>
                    <a:pt x="13" y="370"/>
                  </a:lnTo>
                  <a:lnTo>
                    <a:pt x="14" y="341"/>
                  </a:lnTo>
                  <a:lnTo>
                    <a:pt x="14" y="318"/>
                  </a:lnTo>
                  <a:lnTo>
                    <a:pt x="14" y="299"/>
                  </a:lnTo>
                  <a:lnTo>
                    <a:pt x="14" y="282"/>
                  </a:lnTo>
                  <a:lnTo>
                    <a:pt x="14" y="269"/>
                  </a:lnTo>
                  <a:lnTo>
                    <a:pt x="14" y="258"/>
                  </a:lnTo>
                  <a:lnTo>
                    <a:pt x="14" y="250"/>
                  </a:lnTo>
                  <a:lnTo>
                    <a:pt x="14" y="242"/>
                  </a:lnTo>
                  <a:lnTo>
                    <a:pt x="14" y="238"/>
                  </a:lnTo>
                  <a:lnTo>
                    <a:pt x="16" y="234"/>
                  </a:lnTo>
                  <a:lnTo>
                    <a:pt x="16" y="232"/>
                  </a:lnTo>
                  <a:lnTo>
                    <a:pt x="16" y="231"/>
                  </a:lnTo>
                  <a:lnTo>
                    <a:pt x="16" y="232"/>
                  </a:lnTo>
                  <a:lnTo>
                    <a:pt x="16" y="233"/>
                  </a:lnTo>
                  <a:lnTo>
                    <a:pt x="16" y="236"/>
                  </a:lnTo>
                  <a:lnTo>
                    <a:pt x="16" y="240"/>
                  </a:lnTo>
                  <a:lnTo>
                    <a:pt x="16" y="243"/>
                  </a:lnTo>
                  <a:lnTo>
                    <a:pt x="16" y="249"/>
                  </a:lnTo>
                  <a:lnTo>
                    <a:pt x="17" y="254"/>
                  </a:lnTo>
                  <a:lnTo>
                    <a:pt x="17" y="261"/>
                  </a:lnTo>
                  <a:lnTo>
                    <a:pt x="17" y="269"/>
                  </a:lnTo>
                  <a:lnTo>
                    <a:pt x="17" y="276"/>
                  </a:lnTo>
                  <a:lnTo>
                    <a:pt x="17" y="284"/>
                  </a:lnTo>
                  <a:lnTo>
                    <a:pt x="17" y="293"/>
                  </a:lnTo>
                  <a:lnTo>
                    <a:pt x="17" y="302"/>
                  </a:lnTo>
                  <a:lnTo>
                    <a:pt x="17" y="312"/>
                  </a:lnTo>
                  <a:lnTo>
                    <a:pt x="17" y="322"/>
                  </a:lnTo>
                  <a:lnTo>
                    <a:pt x="17" y="333"/>
                  </a:lnTo>
                  <a:lnTo>
                    <a:pt x="18" y="344"/>
                  </a:lnTo>
                  <a:lnTo>
                    <a:pt x="18" y="355"/>
                  </a:lnTo>
                  <a:lnTo>
                    <a:pt x="18" y="368"/>
                  </a:lnTo>
                  <a:lnTo>
                    <a:pt x="18" y="380"/>
                  </a:lnTo>
                  <a:lnTo>
                    <a:pt x="18" y="392"/>
                  </a:lnTo>
                  <a:lnTo>
                    <a:pt x="18" y="404"/>
                  </a:lnTo>
                  <a:lnTo>
                    <a:pt x="18" y="418"/>
                  </a:lnTo>
                  <a:lnTo>
                    <a:pt x="18" y="431"/>
                  </a:lnTo>
                  <a:lnTo>
                    <a:pt x="18" y="445"/>
                  </a:lnTo>
                  <a:lnTo>
                    <a:pt x="19" y="459"/>
                  </a:lnTo>
                  <a:lnTo>
                    <a:pt x="19" y="473"/>
                  </a:lnTo>
                  <a:lnTo>
                    <a:pt x="19" y="488"/>
                  </a:lnTo>
                  <a:lnTo>
                    <a:pt x="19" y="502"/>
                  </a:lnTo>
                  <a:lnTo>
                    <a:pt x="19" y="516"/>
                  </a:lnTo>
                  <a:lnTo>
                    <a:pt x="19" y="532"/>
                  </a:lnTo>
                  <a:lnTo>
                    <a:pt x="19" y="548"/>
                  </a:lnTo>
                  <a:lnTo>
                    <a:pt x="19" y="563"/>
                  </a:lnTo>
                  <a:lnTo>
                    <a:pt x="19" y="579"/>
                  </a:lnTo>
                  <a:lnTo>
                    <a:pt x="20" y="594"/>
                  </a:lnTo>
                  <a:lnTo>
                    <a:pt x="20" y="610"/>
                  </a:lnTo>
                  <a:lnTo>
                    <a:pt x="20" y="626"/>
                  </a:lnTo>
                  <a:lnTo>
                    <a:pt x="20" y="643"/>
                  </a:lnTo>
                  <a:lnTo>
                    <a:pt x="20" y="659"/>
                  </a:lnTo>
                  <a:lnTo>
                    <a:pt x="20" y="676"/>
                  </a:lnTo>
                  <a:lnTo>
                    <a:pt x="20" y="693"/>
                  </a:lnTo>
                  <a:lnTo>
                    <a:pt x="20" y="710"/>
                  </a:lnTo>
                  <a:lnTo>
                    <a:pt x="20" y="640"/>
                  </a:lnTo>
                  <a:lnTo>
                    <a:pt x="20" y="584"/>
                  </a:lnTo>
                  <a:lnTo>
                    <a:pt x="21" y="538"/>
                  </a:lnTo>
                  <a:lnTo>
                    <a:pt x="21" y="500"/>
                  </a:lnTo>
                  <a:lnTo>
                    <a:pt x="21" y="468"/>
                  </a:lnTo>
                  <a:lnTo>
                    <a:pt x="21" y="441"/>
                  </a:lnTo>
                  <a:lnTo>
                    <a:pt x="21" y="419"/>
                  </a:lnTo>
                  <a:lnTo>
                    <a:pt x="21" y="400"/>
                  </a:lnTo>
                  <a:lnTo>
                    <a:pt x="21" y="384"/>
                  </a:lnTo>
                  <a:lnTo>
                    <a:pt x="21" y="372"/>
                  </a:lnTo>
                  <a:lnTo>
                    <a:pt x="21" y="362"/>
                  </a:lnTo>
                  <a:lnTo>
                    <a:pt x="22" y="353"/>
                  </a:lnTo>
                  <a:lnTo>
                    <a:pt x="22" y="348"/>
                  </a:lnTo>
                  <a:lnTo>
                    <a:pt x="22" y="342"/>
                  </a:lnTo>
                  <a:lnTo>
                    <a:pt x="22" y="340"/>
                  </a:lnTo>
                  <a:lnTo>
                    <a:pt x="22" y="338"/>
                  </a:lnTo>
                  <a:lnTo>
                    <a:pt x="22" y="338"/>
                  </a:lnTo>
                  <a:lnTo>
                    <a:pt x="22" y="338"/>
                  </a:lnTo>
                  <a:lnTo>
                    <a:pt x="22" y="340"/>
                  </a:lnTo>
                  <a:lnTo>
                    <a:pt x="22" y="343"/>
                  </a:lnTo>
                  <a:lnTo>
                    <a:pt x="23" y="347"/>
                  </a:lnTo>
                  <a:lnTo>
                    <a:pt x="23" y="351"/>
                  </a:lnTo>
                  <a:lnTo>
                    <a:pt x="23" y="357"/>
                  </a:lnTo>
                  <a:lnTo>
                    <a:pt x="23" y="362"/>
                  </a:lnTo>
                  <a:lnTo>
                    <a:pt x="23" y="369"/>
                  </a:lnTo>
                  <a:lnTo>
                    <a:pt x="23" y="377"/>
                  </a:lnTo>
                  <a:lnTo>
                    <a:pt x="23" y="384"/>
                  </a:lnTo>
                  <a:lnTo>
                    <a:pt x="23" y="392"/>
                  </a:lnTo>
                  <a:lnTo>
                    <a:pt x="23" y="401"/>
                  </a:lnTo>
                  <a:lnTo>
                    <a:pt x="23" y="411"/>
                  </a:lnTo>
                  <a:lnTo>
                    <a:pt x="24" y="421"/>
                  </a:lnTo>
                  <a:lnTo>
                    <a:pt x="24" y="431"/>
                  </a:lnTo>
                  <a:lnTo>
                    <a:pt x="24" y="442"/>
                  </a:lnTo>
                  <a:lnTo>
                    <a:pt x="24" y="453"/>
                  </a:lnTo>
                  <a:lnTo>
                    <a:pt x="24" y="464"/>
                  </a:lnTo>
                  <a:lnTo>
                    <a:pt x="24" y="476"/>
                  </a:lnTo>
                  <a:lnTo>
                    <a:pt x="24" y="489"/>
                  </a:lnTo>
                  <a:lnTo>
                    <a:pt x="24" y="501"/>
                  </a:lnTo>
                  <a:lnTo>
                    <a:pt x="24" y="514"/>
                  </a:lnTo>
                  <a:lnTo>
                    <a:pt x="26" y="528"/>
                  </a:lnTo>
                  <a:lnTo>
                    <a:pt x="26" y="541"/>
                  </a:lnTo>
                  <a:lnTo>
                    <a:pt x="26" y="554"/>
                  </a:lnTo>
                  <a:lnTo>
                    <a:pt x="26" y="569"/>
                  </a:lnTo>
                  <a:lnTo>
                    <a:pt x="26" y="513"/>
                  </a:lnTo>
                  <a:lnTo>
                    <a:pt x="26" y="469"/>
                  </a:lnTo>
                  <a:lnTo>
                    <a:pt x="26" y="431"/>
                  </a:lnTo>
                  <a:lnTo>
                    <a:pt x="26" y="400"/>
                  </a:lnTo>
                  <a:lnTo>
                    <a:pt x="26" y="374"/>
                  </a:lnTo>
                  <a:lnTo>
                    <a:pt x="27" y="352"/>
                  </a:lnTo>
                  <a:lnTo>
                    <a:pt x="27" y="333"/>
                  </a:lnTo>
                  <a:lnTo>
                    <a:pt x="27" y="319"/>
                  </a:lnTo>
                  <a:lnTo>
                    <a:pt x="27" y="307"/>
                  </a:lnTo>
                  <a:lnTo>
                    <a:pt x="27" y="297"/>
                  </a:lnTo>
                  <a:lnTo>
                    <a:pt x="27" y="289"/>
                  </a:lnTo>
                  <a:lnTo>
                    <a:pt x="27" y="282"/>
                  </a:lnTo>
                  <a:lnTo>
                    <a:pt x="27" y="278"/>
                  </a:lnTo>
                  <a:lnTo>
                    <a:pt x="27" y="276"/>
                  </a:lnTo>
                  <a:lnTo>
                    <a:pt x="27" y="273"/>
                  </a:lnTo>
                  <a:lnTo>
                    <a:pt x="28" y="273"/>
                  </a:lnTo>
                  <a:lnTo>
                    <a:pt x="28" y="274"/>
                  </a:lnTo>
                  <a:lnTo>
                    <a:pt x="28" y="276"/>
                  </a:lnTo>
                  <a:lnTo>
                    <a:pt x="28" y="279"/>
                  </a:lnTo>
                  <a:lnTo>
                    <a:pt x="28" y="282"/>
                  </a:lnTo>
                  <a:lnTo>
                    <a:pt x="28" y="288"/>
                  </a:lnTo>
                  <a:lnTo>
                    <a:pt x="28" y="292"/>
                  </a:lnTo>
                  <a:lnTo>
                    <a:pt x="28" y="299"/>
                  </a:lnTo>
                  <a:lnTo>
                    <a:pt x="28" y="305"/>
                  </a:lnTo>
                  <a:lnTo>
                    <a:pt x="29" y="313"/>
                  </a:lnTo>
                  <a:lnTo>
                    <a:pt x="29" y="321"/>
                  </a:lnTo>
                  <a:lnTo>
                    <a:pt x="29" y="329"/>
                  </a:lnTo>
                  <a:lnTo>
                    <a:pt x="29" y="338"/>
                  </a:lnTo>
                  <a:lnTo>
                    <a:pt x="29" y="348"/>
                  </a:lnTo>
                  <a:lnTo>
                    <a:pt x="29" y="358"/>
                  </a:lnTo>
                  <a:lnTo>
                    <a:pt x="29" y="368"/>
                  </a:lnTo>
                  <a:lnTo>
                    <a:pt x="29" y="379"/>
                  </a:lnTo>
                  <a:lnTo>
                    <a:pt x="29" y="340"/>
                  </a:lnTo>
                  <a:lnTo>
                    <a:pt x="30" y="307"/>
                  </a:lnTo>
                  <a:lnTo>
                    <a:pt x="30" y="279"/>
                  </a:lnTo>
                  <a:lnTo>
                    <a:pt x="30" y="256"/>
                  </a:lnTo>
                  <a:lnTo>
                    <a:pt x="30" y="237"/>
                  </a:lnTo>
                  <a:lnTo>
                    <a:pt x="30" y="221"/>
                  </a:lnTo>
                  <a:lnTo>
                    <a:pt x="30" y="208"/>
                  </a:lnTo>
                  <a:lnTo>
                    <a:pt x="30" y="197"/>
                  </a:lnTo>
                  <a:lnTo>
                    <a:pt x="30" y="188"/>
                  </a:lnTo>
                  <a:lnTo>
                    <a:pt x="30" y="182"/>
                  </a:lnTo>
                  <a:lnTo>
                    <a:pt x="30" y="177"/>
                  </a:lnTo>
                  <a:lnTo>
                    <a:pt x="31" y="173"/>
                  </a:lnTo>
                  <a:lnTo>
                    <a:pt x="31" y="171"/>
                  </a:lnTo>
                  <a:lnTo>
                    <a:pt x="31" y="171"/>
                  </a:lnTo>
                  <a:lnTo>
                    <a:pt x="31" y="171"/>
                  </a:lnTo>
                  <a:lnTo>
                    <a:pt x="31" y="173"/>
                  </a:lnTo>
                  <a:lnTo>
                    <a:pt x="31" y="176"/>
                  </a:lnTo>
                  <a:lnTo>
                    <a:pt x="31" y="179"/>
                  </a:lnTo>
                  <a:lnTo>
                    <a:pt x="31" y="183"/>
                  </a:lnTo>
                  <a:lnTo>
                    <a:pt x="31" y="189"/>
                  </a:lnTo>
                  <a:lnTo>
                    <a:pt x="32" y="194"/>
                  </a:lnTo>
                  <a:lnTo>
                    <a:pt x="32" y="201"/>
                  </a:lnTo>
                  <a:lnTo>
                    <a:pt x="32" y="208"/>
                  </a:lnTo>
                  <a:lnTo>
                    <a:pt x="32" y="216"/>
                  </a:lnTo>
                  <a:lnTo>
                    <a:pt x="32" y="224"/>
                  </a:lnTo>
                  <a:lnTo>
                    <a:pt x="32" y="233"/>
                  </a:lnTo>
                  <a:lnTo>
                    <a:pt x="32" y="242"/>
                  </a:lnTo>
                  <a:lnTo>
                    <a:pt x="32" y="252"/>
                  </a:lnTo>
                  <a:lnTo>
                    <a:pt x="32" y="262"/>
                  </a:lnTo>
                  <a:lnTo>
                    <a:pt x="33" y="273"/>
                  </a:lnTo>
                  <a:lnTo>
                    <a:pt x="33" y="284"/>
                  </a:lnTo>
                  <a:lnTo>
                    <a:pt x="33" y="295"/>
                  </a:lnTo>
                  <a:lnTo>
                    <a:pt x="33" y="308"/>
                  </a:lnTo>
                  <a:lnTo>
                    <a:pt x="33" y="320"/>
                  </a:lnTo>
                  <a:lnTo>
                    <a:pt x="33" y="332"/>
                  </a:lnTo>
                  <a:lnTo>
                    <a:pt x="33" y="345"/>
                  </a:lnTo>
                  <a:lnTo>
                    <a:pt x="33" y="359"/>
                  </a:lnTo>
                  <a:lnTo>
                    <a:pt x="33" y="372"/>
                  </a:lnTo>
                  <a:lnTo>
                    <a:pt x="33" y="385"/>
                  </a:lnTo>
                  <a:lnTo>
                    <a:pt x="34" y="399"/>
                  </a:lnTo>
                  <a:lnTo>
                    <a:pt x="34" y="413"/>
                  </a:lnTo>
                  <a:lnTo>
                    <a:pt x="34" y="428"/>
                  </a:lnTo>
                  <a:lnTo>
                    <a:pt x="34" y="442"/>
                  </a:lnTo>
                  <a:lnTo>
                    <a:pt x="34" y="458"/>
                  </a:lnTo>
                  <a:lnTo>
                    <a:pt x="34" y="472"/>
                  </a:lnTo>
                  <a:lnTo>
                    <a:pt x="34" y="488"/>
                  </a:lnTo>
                  <a:lnTo>
                    <a:pt x="34" y="503"/>
                  </a:lnTo>
                  <a:lnTo>
                    <a:pt x="34" y="519"/>
                  </a:lnTo>
                  <a:lnTo>
                    <a:pt x="36" y="534"/>
                  </a:lnTo>
                  <a:lnTo>
                    <a:pt x="36" y="551"/>
                  </a:lnTo>
                  <a:lnTo>
                    <a:pt x="36" y="566"/>
                  </a:lnTo>
                  <a:lnTo>
                    <a:pt x="36" y="583"/>
                  </a:lnTo>
                  <a:lnTo>
                    <a:pt x="36" y="600"/>
                  </a:lnTo>
                  <a:lnTo>
                    <a:pt x="36" y="544"/>
                  </a:lnTo>
                  <a:lnTo>
                    <a:pt x="36" y="438"/>
                  </a:lnTo>
                  <a:lnTo>
                    <a:pt x="36" y="355"/>
                  </a:lnTo>
                  <a:lnTo>
                    <a:pt x="36" y="290"/>
                  </a:lnTo>
                  <a:lnTo>
                    <a:pt x="37" y="237"/>
                  </a:lnTo>
                  <a:lnTo>
                    <a:pt x="37" y="193"/>
                  </a:lnTo>
                  <a:lnTo>
                    <a:pt x="37" y="158"/>
                  </a:lnTo>
                  <a:lnTo>
                    <a:pt x="37" y="127"/>
                  </a:lnTo>
                  <a:lnTo>
                    <a:pt x="37" y="101"/>
                  </a:lnTo>
                  <a:lnTo>
                    <a:pt x="37" y="80"/>
                  </a:lnTo>
                  <a:lnTo>
                    <a:pt x="37" y="62"/>
                  </a:lnTo>
                  <a:lnTo>
                    <a:pt x="37" y="48"/>
                  </a:lnTo>
                  <a:lnTo>
                    <a:pt x="37" y="36"/>
                  </a:lnTo>
                  <a:lnTo>
                    <a:pt x="37" y="27"/>
                  </a:lnTo>
                  <a:lnTo>
                    <a:pt x="38" y="19"/>
                  </a:lnTo>
                  <a:lnTo>
                    <a:pt x="38" y="14"/>
                  </a:lnTo>
                  <a:lnTo>
                    <a:pt x="38" y="9"/>
                  </a:lnTo>
                  <a:lnTo>
                    <a:pt x="38" y="7"/>
                  </a:lnTo>
                  <a:lnTo>
                    <a:pt x="38" y="5"/>
                  </a:lnTo>
                  <a:lnTo>
                    <a:pt x="38" y="5"/>
                  </a:lnTo>
                  <a:lnTo>
                    <a:pt x="38" y="6"/>
                  </a:lnTo>
                  <a:lnTo>
                    <a:pt x="38" y="8"/>
                  </a:lnTo>
                  <a:lnTo>
                    <a:pt x="38" y="11"/>
                  </a:lnTo>
                  <a:lnTo>
                    <a:pt x="39" y="15"/>
                  </a:lnTo>
                  <a:lnTo>
                    <a:pt x="39" y="20"/>
                  </a:lnTo>
                  <a:lnTo>
                    <a:pt x="39" y="26"/>
                  </a:lnTo>
                  <a:lnTo>
                    <a:pt x="39" y="31"/>
                  </a:lnTo>
                  <a:lnTo>
                    <a:pt x="39" y="38"/>
                  </a:lnTo>
                  <a:lnTo>
                    <a:pt x="39" y="46"/>
                  </a:lnTo>
                  <a:lnTo>
                    <a:pt x="39" y="53"/>
                  </a:lnTo>
                  <a:lnTo>
                    <a:pt x="39" y="62"/>
                  </a:lnTo>
                  <a:lnTo>
                    <a:pt x="39" y="71"/>
                  </a:lnTo>
                  <a:lnTo>
                    <a:pt x="40" y="81"/>
                  </a:lnTo>
                  <a:lnTo>
                    <a:pt x="40" y="91"/>
                  </a:lnTo>
                  <a:lnTo>
                    <a:pt x="40" y="101"/>
                  </a:lnTo>
                  <a:lnTo>
                    <a:pt x="40" y="112"/>
                  </a:lnTo>
                  <a:lnTo>
                    <a:pt x="40" y="123"/>
                  </a:lnTo>
                  <a:lnTo>
                    <a:pt x="40" y="136"/>
                  </a:lnTo>
                  <a:lnTo>
                    <a:pt x="40" y="148"/>
                  </a:lnTo>
                  <a:lnTo>
                    <a:pt x="40" y="160"/>
                  </a:lnTo>
                  <a:lnTo>
                    <a:pt x="40" y="172"/>
                  </a:lnTo>
                  <a:lnTo>
                    <a:pt x="40" y="186"/>
                  </a:lnTo>
                  <a:lnTo>
                    <a:pt x="41" y="161"/>
                  </a:lnTo>
                  <a:lnTo>
                    <a:pt x="41" y="141"/>
                  </a:lnTo>
                  <a:lnTo>
                    <a:pt x="41" y="125"/>
                  </a:lnTo>
                  <a:lnTo>
                    <a:pt x="41" y="111"/>
                  </a:lnTo>
                  <a:lnTo>
                    <a:pt x="41" y="100"/>
                  </a:lnTo>
                  <a:lnTo>
                    <a:pt x="41" y="91"/>
                  </a:lnTo>
                  <a:lnTo>
                    <a:pt x="41" y="83"/>
                  </a:lnTo>
                  <a:lnTo>
                    <a:pt x="41" y="79"/>
                  </a:lnTo>
                  <a:lnTo>
                    <a:pt x="41" y="75"/>
                  </a:lnTo>
                  <a:lnTo>
                    <a:pt x="42" y="73"/>
                  </a:lnTo>
                  <a:lnTo>
                    <a:pt x="42" y="72"/>
                  </a:lnTo>
                  <a:lnTo>
                    <a:pt x="42" y="72"/>
                  </a:lnTo>
                  <a:lnTo>
                    <a:pt x="42" y="73"/>
                  </a:lnTo>
                  <a:lnTo>
                    <a:pt x="42" y="76"/>
                  </a:lnTo>
                  <a:lnTo>
                    <a:pt x="42" y="79"/>
                  </a:lnTo>
                  <a:lnTo>
                    <a:pt x="42" y="83"/>
                  </a:lnTo>
                  <a:lnTo>
                    <a:pt x="42" y="89"/>
                  </a:lnTo>
                  <a:lnTo>
                    <a:pt x="42" y="95"/>
                  </a:lnTo>
                  <a:lnTo>
                    <a:pt x="43" y="101"/>
                  </a:lnTo>
                  <a:lnTo>
                    <a:pt x="43" y="108"/>
                  </a:lnTo>
                  <a:lnTo>
                    <a:pt x="43" y="116"/>
                  </a:lnTo>
                  <a:lnTo>
                    <a:pt x="43" y="123"/>
                  </a:lnTo>
                  <a:lnTo>
                    <a:pt x="43" y="132"/>
                  </a:lnTo>
                  <a:lnTo>
                    <a:pt x="43" y="141"/>
                  </a:lnTo>
                  <a:lnTo>
                    <a:pt x="43" y="151"/>
                  </a:lnTo>
                  <a:lnTo>
                    <a:pt x="43" y="161"/>
                  </a:lnTo>
                  <a:lnTo>
                    <a:pt x="43" y="172"/>
                  </a:lnTo>
                  <a:lnTo>
                    <a:pt x="43" y="183"/>
                  </a:lnTo>
                  <a:lnTo>
                    <a:pt x="44" y="194"/>
                  </a:lnTo>
                  <a:lnTo>
                    <a:pt x="44" y="207"/>
                  </a:lnTo>
                  <a:lnTo>
                    <a:pt x="44" y="219"/>
                  </a:lnTo>
                  <a:lnTo>
                    <a:pt x="44" y="231"/>
                  </a:lnTo>
                  <a:lnTo>
                    <a:pt x="44" y="243"/>
                  </a:lnTo>
                  <a:lnTo>
                    <a:pt x="44" y="257"/>
                  </a:lnTo>
                  <a:lnTo>
                    <a:pt x="44" y="270"/>
                  </a:lnTo>
                  <a:lnTo>
                    <a:pt x="44" y="283"/>
                  </a:lnTo>
                  <a:lnTo>
                    <a:pt x="44" y="298"/>
                  </a:lnTo>
                  <a:lnTo>
                    <a:pt x="45" y="311"/>
                  </a:lnTo>
                  <a:lnTo>
                    <a:pt x="45" y="325"/>
                  </a:lnTo>
                  <a:lnTo>
                    <a:pt x="45" y="341"/>
                  </a:lnTo>
                  <a:lnTo>
                    <a:pt x="45" y="355"/>
                  </a:lnTo>
                  <a:lnTo>
                    <a:pt x="45" y="370"/>
                  </a:lnTo>
                  <a:lnTo>
                    <a:pt x="45" y="385"/>
                  </a:lnTo>
                  <a:lnTo>
                    <a:pt x="45" y="401"/>
                  </a:lnTo>
                  <a:lnTo>
                    <a:pt x="45" y="417"/>
                  </a:lnTo>
                  <a:lnTo>
                    <a:pt x="45" y="432"/>
                  </a:lnTo>
                  <a:lnTo>
                    <a:pt x="47" y="449"/>
                  </a:lnTo>
                  <a:lnTo>
                    <a:pt x="47" y="464"/>
                  </a:lnTo>
                  <a:lnTo>
                    <a:pt x="47" y="481"/>
                  </a:lnTo>
                  <a:lnTo>
                    <a:pt x="47" y="498"/>
                  </a:lnTo>
                  <a:lnTo>
                    <a:pt x="47" y="514"/>
                  </a:lnTo>
                  <a:lnTo>
                    <a:pt x="47" y="531"/>
                  </a:lnTo>
                  <a:lnTo>
                    <a:pt x="47" y="548"/>
                  </a:lnTo>
                  <a:lnTo>
                    <a:pt x="47" y="565"/>
                  </a:lnTo>
                  <a:lnTo>
                    <a:pt x="47" y="582"/>
                  </a:lnTo>
                  <a:lnTo>
                    <a:pt x="47" y="529"/>
                  </a:lnTo>
                  <a:lnTo>
                    <a:pt x="48" y="484"/>
                  </a:lnTo>
                  <a:lnTo>
                    <a:pt x="48" y="448"/>
                  </a:lnTo>
                  <a:lnTo>
                    <a:pt x="48" y="418"/>
                  </a:lnTo>
                  <a:lnTo>
                    <a:pt x="48" y="392"/>
                  </a:lnTo>
                  <a:lnTo>
                    <a:pt x="48" y="371"/>
                  </a:lnTo>
                  <a:lnTo>
                    <a:pt x="48" y="353"/>
                  </a:lnTo>
                  <a:lnTo>
                    <a:pt x="48" y="338"/>
                  </a:lnTo>
                  <a:lnTo>
                    <a:pt x="48" y="325"/>
                  </a:lnTo>
                  <a:lnTo>
                    <a:pt x="48" y="317"/>
                  </a:lnTo>
                  <a:lnTo>
                    <a:pt x="49" y="309"/>
                  </a:lnTo>
                  <a:lnTo>
                    <a:pt x="49" y="302"/>
                  </a:lnTo>
                  <a:lnTo>
                    <a:pt x="49" y="299"/>
                  </a:lnTo>
                  <a:lnTo>
                    <a:pt x="49" y="295"/>
                  </a:lnTo>
                  <a:lnTo>
                    <a:pt x="49" y="294"/>
                  </a:lnTo>
                  <a:lnTo>
                    <a:pt x="49" y="294"/>
                  </a:lnTo>
                  <a:lnTo>
                    <a:pt x="49" y="295"/>
                  </a:lnTo>
                  <a:lnTo>
                    <a:pt x="49" y="297"/>
                  </a:lnTo>
                  <a:lnTo>
                    <a:pt x="49" y="300"/>
                  </a:lnTo>
                  <a:lnTo>
                    <a:pt x="50" y="304"/>
                  </a:lnTo>
                  <a:lnTo>
                    <a:pt x="50" y="309"/>
                  </a:lnTo>
                  <a:lnTo>
                    <a:pt x="50" y="314"/>
                  </a:lnTo>
                  <a:lnTo>
                    <a:pt x="50" y="320"/>
                  </a:lnTo>
                  <a:lnTo>
                    <a:pt x="50" y="327"/>
                  </a:lnTo>
                  <a:lnTo>
                    <a:pt x="50" y="334"/>
                  </a:lnTo>
                  <a:lnTo>
                    <a:pt x="50" y="342"/>
                  </a:lnTo>
                  <a:lnTo>
                    <a:pt x="50" y="351"/>
                  </a:lnTo>
                  <a:lnTo>
                    <a:pt x="50" y="360"/>
                  </a:lnTo>
                  <a:lnTo>
                    <a:pt x="50" y="370"/>
                  </a:lnTo>
                  <a:lnTo>
                    <a:pt x="51" y="380"/>
                  </a:lnTo>
                  <a:lnTo>
                    <a:pt x="51" y="390"/>
                  </a:lnTo>
                  <a:lnTo>
                    <a:pt x="51" y="401"/>
                  </a:lnTo>
                  <a:lnTo>
                    <a:pt x="51" y="412"/>
                  </a:lnTo>
                  <a:lnTo>
                    <a:pt x="51" y="424"/>
                  </a:lnTo>
                  <a:lnTo>
                    <a:pt x="51" y="435"/>
                  </a:lnTo>
                  <a:lnTo>
                    <a:pt x="51" y="448"/>
                  </a:lnTo>
                  <a:lnTo>
                    <a:pt x="51" y="461"/>
                  </a:lnTo>
                  <a:lnTo>
                    <a:pt x="51" y="473"/>
                  </a:lnTo>
                  <a:lnTo>
                    <a:pt x="52" y="486"/>
                  </a:lnTo>
                  <a:lnTo>
                    <a:pt x="52" y="501"/>
                  </a:lnTo>
                  <a:lnTo>
                    <a:pt x="52" y="514"/>
                  </a:lnTo>
                  <a:lnTo>
                    <a:pt x="52" y="529"/>
                  </a:lnTo>
                  <a:lnTo>
                    <a:pt x="52" y="478"/>
                  </a:lnTo>
                  <a:lnTo>
                    <a:pt x="52" y="436"/>
                  </a:lnTo>
                  <a:lnTo>
                    <a:pt x="52" y="401"/>
                  </a:lnTo>
                  <a:lnTo>
                    <a:pt x="52" y="372"/>
                  </a:lnTo>
                  <a:lnTo>
                    <a:pt x="52" y="348"/>
                  </a:lnTo>
                  <a:lnTo>
                    <a:pt x="53" y="328"/>
                  </a:lnTo>
                  <a:lnTo>
                    <a:pt x="53" y="311"/>
                  </a:lnTo>
                  <a:lnTo>
                    <a:pt x="53" y="297"/>
                  </a:lnTo>
                  <a:lnTo>
                    <a:pt x="53" y="286"/>
                  </a:lnTo>
                  <a:lnTo>
                    <a:pt x="53" y="277"/>
                  </a:lnTo>
                  <a:lnTo>
                    <a:pt x="53" y="270"/>
                  </a:lnTo>
                  <a:lnTo>
                    <a:pt x="53" y="264"/>
                  </a:lnTo>
                  <a:lnTo>
                    <a:pt x="53" y="260"/>
                  </a:lnTo>
                  <a:lnTo>
                    <a:pt x="53" y="258"/>
                  </a:lnTo>
                  <a:lnTo>
                    <a:pt x="53" y="257"/>
                  </a:lnTo>
                  <a:lnTo>
                    <a:pt x="54" y="258"/>
                  </a:lnTo>
                  <a:lnTo>
                    <a:pt x="54" y="259"/>
                  </a:lnTo>
                  <a:lnTo>
                    <a:pt x="54" y="261"/>
                  </a:lnTo>
                  <a:lnTo>
                    <a:pt x="54" y="264"/>
                  </a:lnTo>
                  <a:lnTo>
                    <a:pt x="54" y="268"/>
                  </a:lnTo>
                  <a:lnTo>
                    <a:pt x="54" y="273"/>
                  </a:lnTo>
                  <a:lnTo>
                    <a:pt x="54" y="279"/>
                  </a:lnTo>
                  <a:lnTo>
                    <a:pt x="54" y="286"/>
                  </a:lnTo>
                  <a:lnTo>
                    <a:pt x="54" y="292"/>
                  </a:lnTo>
                  <a:lnTo>
                    <a:pt x="55" y="300"/>
                  </a:lnTo>
                  <a:lnTo>
                    <a:pt x="55" y="308"/>
                  </a:lnTo>
                  <a:lnTo>
                    <a:pt x="55" y="317"/>
                  </a:lnTo>
                  <a:lnTo>
                    <a:pt x="55" y="325"/>
                  </a:lnTo>
                  <a:lnTo>
                    <a:pt x="55" y="335"/>
                  </a:lnTo>
                  <a:lnTo>
                    <a:pt x="55" y="345"/>
                  </a:lnTo>
                  <a:lnTo>
                    <a:pt x="55" y="357"/>
                  </a:lnTo>
                  <a:lnTo>
                    <a:pt x="55" y="368"/>
                  </a:lnTo>
                  <a:lnTo>
                    <a:pt x="55" y="379"/>
                  </a:lnTo>
                  <a:lnTo>
                    <a:pt x="57" y="390"/>
                  </a:lnTo>
                  <a:lnTo>
                    <a:pt x="57" y="402"/>
                  </a:lnTo>
                  <a:lnTo>
                    <a:pt x="57" y="414"/>
                  </a:lnTo>
                  <a:lnTo>
                    <a:pt x="57" y="428"/>
                  </a:lnTo>
                  <a:lnTo>
                    <a:pt x="57" y="441"/>
                  </a:lnTo>
                  <a:lnTo>
                    <a:pt x="57" y="454"/>
                  </a:lnTo>
                  <a:lnTo>
                    <a:pt x="57" y="468"/>
                  </a:lnTo>
                  <a:lnTo>
                    <a:pt x="57" y="481"/>
                  </a:lnTo>
                  <a:lnTo>
                    <a:pt x="57" y="495"/>
                  </a:lnTo>
                  <a:lnTo>
                    <a:pt x="57" y="510"/>
                  </a:lnTo>
                  <a:lnTo>
                    <a:pt x="58" y="524"/>
                  </a:lnTo>
                  <a:lnTo>
                    <a:pt x="58" y="539"/>
                  </a:lnTo>
                  <a:lnTo>
                    <a:pt x="58" y="554"/>
                  </a:lnTo>
                  <a:lnTo>
                    <a:pt x="58" y="570"/>
                  </a:lnTo>
                  <a:lnTo>
                    <a:pt x="58" y="584"/>
                  </a:lnTo>
                  <a:lnTo>
                    <a:pt x="58" y="601"/>
                  </a:lnTo>
                  <a:lnTo>
                    <a:pt x="58" y="616"/>
                  </a:lnTo>
                  <a:lnTo>
                    <a:pt x="58" y="632"/>
                  </a:lnTo>
                  <a:lnTo>
                    <a:pt x="58" y="572"/>
                  </a:lnTo>
                  <a:lnTo>
                    <a:pt x="59" y="522"/>
                  </a:lnTo>
                  <a:lnTo>
                    <a:pt x="59" y="482"/>
                  </a:lnTo>
                  <a:lnTo>
                    <a:pt x="59" y="448"/>
                  </a:lnTo>
                  <a:lnTo>
                    <a:pt x="59" y="419"/>
                  </a:lnTo>
                  <a:lnTo>
                    <a:pt x="59" y="395"/>
                  </a:lnTo>
                  <a:lnTo>
                    <a:pt x="59" y="375"/>
                  </a:lnTo>
                  <a:lnTo>
                    <a:pt x="59" y="359"/>
                  </a:lnTo>
                  <a:lnTo>
                    <a:pt x="59" y="345"/>
                  </a:lnTo>
                  <a:lnTo>
                    <a:pt x="59" y="334"/>
                  </a:lnTo>
                  <a:lnTo>
                    <a:pt x="59" y="325"/>
                  </a:lnTo>
                  <a:lnTo>
                    <a:pt x="60" y="319"/>
                  </a:lnTo>
                  <a:lnTo>
                    <a:pt x="60" y="313"/>
                  </a:lnTo>
                  <a:lnTo>
                    <a:pt x="60" y="310"/>
                  </a:lnTo>
                  <a:lnTo>
                    <a:pt x="60" y="308"/>
                  </a:lnTo>
                  <a:lnTo>
                    <a:pt x="60" y="307"/>
                  </a:lnTo>
                  <a:lnTo>
                    <a:pt x="60" y="307"/>
                  </a:lnTo>
                  <a:lnTo>
                    <a:pt x="60" y="264"/>
                  </a:lnTo>
                  <a:lnTo>
                    <a:pt x="60" y="229"/>
                  </a:lnTo>
                  <a:lnTo>
                    <a:pt x="60" y="199"/>
                  </a:lnTo>
                  <a:lnTo>
                    <a:pt x="61" y="173"/>
                  </a:lnTo>
                  <a:lnTo>
                    <a:pt x="61" y="152"/>
                  </a:lnTo>
                  <a:lnTo>
                    <a:pt x="61" y="136"/>
                  </a:lnTo>
                  <a:lnTo>
                    <a:pt x="61" y="121"/>
                  </a:lnTo>
                  <a:lnTo>
                    <a:pt x="61" y="109"/>
                  </a:lnTo>
                  <a:lnTo>
                    <a:pt x="61" y="100"/>
                  </a:lnTo>
                  <a:lnTo>
                    <a:pt x="61" y="92"/>
                  </a:lnTo>
                  <a:lnTo>
                    <a:pt x="61" y="87"/>
                  </a:lnTo>
                  <a:lnTo>
                    <a:pt x="61" y="82"/>
                  </a:lnTo>
                  <a:lnTo>
                    <a:pt x="62" y="80"/>
                  </a:lnTo>
                  <a:lnTo>
                    <a:pt x="62" y="79"/>
                  </a:lnTo>
                  <a:lnTo>
                    <a:pt x="62" y="79"/>
                  </a:lnTo>
                  <a:lnTo>
                    <a:pt x="62" y="80"/>
                  </a:lnTo>
                  <a:lnTo>
                    <a:pt x="62" y="82"/>
                  </a:lnTo>
                  <a:lnTo>
                    <a:pt x="62" y="86"/>
                  </a:lnTo>
                  <a:lnTo>
                    <a:pt x="62" y="89"/>
                  </a:lnTo>
                  <a:lnTo>
                    <a:pt x="62" y="93"/>
                  </a:lnTo>
                  <a:lnTo>
                    <a:pt x="62" y="99"/>
                  </a:lnTo>
                  <a:lnTo>
                    <a:pt x="62" y="106"/>
                  </a:lnTo>
                  <a:lnTo>
                    <a:pt x="63" y="112"/>
                  </a:lnTo>
                  <a:lnTo>
                    <a:pt x="63" y="120"/>
                  </a:lnTo>
                  <a:lnTo>
                    <a:pt x="63" y="96"/>
                  </a:lnTo>
                  <a:lnTo>
                    <a:pt x="63" y="75"/>
                  </a:lnTo>
                  <a:lnTo>
                    <a:pt x="63" y="57"/>
                  </a:lnTo>
                  <a:lnTo>
                    <a:pt x="63" y="42"/>
                  </a:lnTo>
                  <a:lnTo>
                    <a:pt x="63" y="30"/>
                  </a:lnTo>
                  <a:lnTo>
                    <a:pt x="63" y="21"/>
                  </a:lnTo>
                  <a:lnTo>
                    <a:pt x="63" y="14"/>
                  </a:lnTo>
                  <a:lnTo>
                    <a:pt x="64" y="8"/>
                  </a:lnTo>
                  <a:lnTo>
                    <a:pt x="64" y="4"/>
                  </a:lnTo>
                  <a:lnTo>
                    <a:pt x="64" y="1"/>
                  </a:lnTo>
                  <a:lnTo>
                    <a:pt x="64" y="0"/>
                  </a:lnTo>
                  <a:lnTo>
                    <a:pt x="64" y="0"/>
                  </a:lnTo>
                  <a:lnTo>
                    <a:pt x="64" y="1"/>
                  </a:lnTo>
                  <a:lnTo>
                    <a:pt x="64" y="4"/>
                  </a:lnTo>
                  <a:lnTo>
                    <a:pt x="64" y="7"/>
                  </a:lnTo>
                  <a:lnTo>
                    <a:pt x="64" y="10"/>
                  </a:lnTo>
                  <a:lnTo>
                    <a:pt x="65" y="16"/>
                  </a:lnTo>
                  <a:lnTo>
                    <a:pt x="65" y="21"/>
                  </a:lnTo>
                  <a:lnTo>
                    <a:pt x="65" y="27"/>
                  </a:lnTo>
                  <a:lnTo>
                    <a:pt x="65" y="33"/>
                  </a:lnTo>
                  <a:lnTo>
                    <a:pt x="65" y="41"/>
                  </a:lnTo>
                  <a:lnTo>
                    <a:pt x="65" y="49"/>
                  </a:lnTo>
                  <a:lnTo>
                    <a:pt x="65" y="58"/>
                  </a:lnTo>
                  <a:lnTo>
                    <a:pt x="65" y="67"/>
                  </a:lnTo>
                  <a:lnTo>
                    <a:pt x="65" y="77"/>
                  </a:lnTo>
                  <a:lnTo>
                    <a:pt x="65" y="87"/>
                  </a:lnTo>
                  <a:lnTo>
                    <a:pt x="67" y="98"/>
                  </a:lnTo>
                  <a:lnTo>
                    <a:pt x="67" y="108"/>
                  </a:lnTo>
                  <a:lnTo>
                    <a:pt x="67" y="120"/>
                  </a:lnTo>
                  <a:lnTo>
                    <a:pt x="67" y="131"/>
                  </a:lnTo>
                  <a:lnTo>
                    <a:pt x="67" y="143"/>
                  </a:lnTo>
                  <a:lnTo>
                    <a:pt x="67" y="156"/>
                  </a:lnTo>
                  <a:lnTo>
                    <a:pt x="67" y="168"/>
                  </a:lnTo>
                  <a:lnTo>
                    <a:pt x="67" y="181"/>
                  </a:lnTo>
                  <a:lnTo>
                    <a:pt x="67" y="194"/>
                  </a:lnTo>
                  <a:lnTo>
                    <a:pt x="68" y="208"/>
                  </a:lnTo>
                  <a:lnTo>
                    <a:pt x="68" y="222"/>
                  </a:lnTo>
                  <a:lnTo>
                    <a:pt x="68" y="236"/>
                  </a:lnTo>
                  <a:lnTo>
                    <a:pt x="68" y="250"/>
                  </a:lnTo>
                  <a:lnTo>
                    <a:pt x="68" y="264"/>
                  </a:lnTo>
                  <a:lnTo>
                    <a:pt x="68" y="280"/>
                  </a:lnTo>
                  <a:lnTo>
                    <a:pt x="68" y="294"/>
                  </a:lnTo>
                  <a:lnTo>
                    <a:pt x="68" y="310"/>
                  </a:lnTo>
                  <a:lnTo>
                    <a:pt x="68" y="325"/>
                  </a:lnTo>
                  <a:lnTo>
                    <a:pt x="69" y="341"/>
                  </a:lnTo>
                  <a:lnTo>
                    <a:pt x="69" y="357"/>
                  </a:lnTo>
                  <a:lnTo>
                    <a:pt x="69" y="372"/>
                  </a:lnTo>
                  <a:lnTo>
                    <a:pt x="69" y="389"/>
                  </a:lnTo>
                  <a:lnTo>
                    <a:pt x="69" y="404"/>
                  </a:lnTo>
                  <a:lnTo>
                    <a:pt x="69" y="421"/>
                  </a:lnTo>
                  <a:lnTo>
                    <a:pt x="69" y="438"/>
                  </a:lnTo>
                  <a:lnTo>
                    <a:pt x="69" y="454"/>
                  </a:lnTo>
                  <a:lnTo>
                    <a:pt x="69" y="472"/>
                  </a:lnTo>
                  <a:lnTo>
                    <a:pt x="69" y="429"/>
                  </a:lnTo>
                  <a:lnTo>
                    <a:pt x="70" y="394"/>
                  </a:lnTo>
                  <a:lnTo>
                    <a:pt x="70" y="364"/>
                  </a:lnTo>
                  <a:lnTo>
                    <a:pt x="70" y="340"/>
                  </a:lnTo>
                  <a:lnTo>
                    <a:pt x="70" y="319"/>
                  </a:lnTo>
                  <a:lnTo>
                    <a:pt x="70" y="302"/>
                  </a:lnTo>
                  <a:lnTo>
                    <a:pt x="70" y="288"/>
                  </a:lnTo>
                  <a:lnTo>
                    <a:pt x="70" y="277"/>
                  </a:lnTo>
                  <a:lnTo>
                    <a:pt x="70" y="267"/>
                  </a:lnTo>
                  <a:lnTo>
                    <a:pt x="70" y="260"/>
                  </a:lnTo>
                  <a:lnTo>
                    <a:pt x="71" y="254"/>
                  </a:lnTo>
                  <a:lnTo>
                    <a:pt x="71" y="250"/>
                  </a:lnTo>
                  <a:lnTo>
                    <a:pt x="71" y="248"/>
                  </a:lnTo>
                  <a:lnTo>
                    <a:pt x="71" y="247"/>
                  </a:lnTo>
                  <a:lnTo>
                    <a:pt x="71" y="247"/>
                  </a:lnTo>
                  <a:lnTo>
                    <a:pt x="71" y="248"/>
                  </a:lnTo>
                  <a:lnTo>
                    <a:pt x="71" y="250"/>
                  </a:lnTo>
                  <a:lnTo>
                    <a:pt x="71" y="253"/>
                  </a:lnTo>
                  <a:lnTo>
                    <a:pt x="71" y="258"/>
                  </a:lnTo>
                  <a:lnTo>
                    <a:pt x="72" y="262"/>
                  </a:lnTo>
                  <a:lnTo>
                    <a:pt x="72" y="268"/>
                  </a:lnTo>
                  <a:lnTo>
                    <a:pt x="72" y="274"/>
                  </a:lnTo>
                  <a:lnTo>
                    <a:pt x="72" y="281"/>
                  </a:lnTo>
                  <a:lnTo>
                    <a:pt x="72" y="289"/>
                  </a:lnTo>
                  <a:lnTo>
                    <a:pt x="72" y="297"/>
                  </a:lnTo>
                  <a:lnTo>
                    <a:pt x="72" y="305"/>
                  </a:lnTo>
                  <a:lnTo>
                    <a:pt x="72" y="314"/>
                  </a:lnTo>
                  <a:lnTo>
                    <a:pt x="72" y="324"/>
                  </a:lnTo>
                  <a:lnTo>
                    <a:pt x="72" y="334"/>
                  </a:lnTo>
                  <a:lnTo>
                    <a:pt x="73" y="345"/>
                  </a:lnTo>
                  <a:lnTo>
                    <a:pt x="73" y="357"/>
                  </a:lnTo>
                  <a:lnTo>
                    <a:pt x="73" y="368"/>
                  </a:lnTo>
                  <a:lnTo>
                    <a:pt x="73" y="379"/>
                  </a:lnTo>
                  <a:lnTo>
                    <a:pt x="73" y="391"/>
                  </a:lnTo>
                  <a:lnTo>
                    <a:pt x="73" y="403"/>
                  </a:lnTo>
                  <a:lnTo>
                    <a:pt x="73" y="417"/>
                  </a:lnTo>
                  <a:lnTo>
                    <a:pt x="73" y="429"/>
                  </a:lnTo>
                  <a:lnTo>
                    <a:pt x="73" y="442"/>
                  </a:lnTo>
                  <a:lnTo>
                    <a:pt x="74" y="456"/>
                  </a:lnTo>
                  <a:lnTo>
                    <a:pt x="74" y="470"/>
                  </a:lnTo>
                  <a:lnTo>
                    <a:pt x="74" y="484"/>
                  </a:lnTo>
                  <a:lnTo>
                    <a:pt x="74" y="499"/>
                  </a:lnTo>
                  <a:lnTo>
                    <a:pt x="74" y="513"/>
                  </a:lnTo>
                  <a:lnTo>
                    <a:pt x="74" y="528"/>
                  </a:lnTo>
                  <a:lnTo>
                    <a:pt x="74" y="543"/>
                  </a:lnTo>
                  <a:lnTo>
                    <a:pt x="74" y="492"/>
                  </a:lnTo>
                  <a:lnTo>
                    <a:pt x="74" y="450"/>
                  </a:lnTo>
                  <a:lnTo>
                    <a:pt x="75" y="414"/>
                  </a:lnTo>
                  <a:lnTo>
                    <a:pt x="75" y="385"/>
                  </a:lnTo>
                  <a:lnTo>
                    <a:pt x="75" y="360"/>
                  </a:lnTo>
                  <a:lnTo>
                    <a:pt x="75" y="340"/>
                  </a:lnTo>
                  <a:lnTo>
                    <a:pt x="75" y="323"/>
                  </a:lnTo>
                  <a:lnTo>
                    <a:pt x="75" y="309"/>
                  </a:lnTo>
                  <a:lnTo>
                    <a:pt x="75" y="297"/>
                  </a:lnTo>
                  <a:lnTo>
                    <a:pt x="75" y="288"/>
                  </a:lnTo>
                  <a:lnTo>
                    <a:pt x="75" y="281"/>
                  </a:lnTo>
                  <a:lnTo>
                    <a:pt x="75" y="276"/>
                  </a:lnTo>
                  <a:lnTo>
                    <a:pt x="77" y="271"/>
                  </a:lnTo>
                  <a:lnTo>
                    <a:pt x="77" y="269"/>
                  </a:lnTo>
                  <a:lnTo>
                    <a:pt x="77" y="268"/>
                  </a:lnTo>
                  <a:lnTo>
                    <a:pt x="77" y="268"/>
                  </a:lnTo>
                  <a:lnTo>
                    <a:pt x="77" y="269"/>
                  </a:lnTo>
                  <a:lnTo>
                    <a:pt x="77" y="271"/>
                  </a:lnTo>
                  <a:lnTo>
                    <a:pt x="77" y="274"/>
                  </a:lnTo>
                  <a:lnTo>
                    <a:pt x="77" y="279"/>
                  </a:lnTo>
                  <a:lnTo>
                    <a:pt x="77" y="283"/>
                  </a:lnTo>
                  <a:lnTo>
                    <a:pt x="78" y="289"/>
                  </a:lnTo>
                  <a:lnTo>
                    <a:pt x="78" y="295"/>
                  </a:lnTo>
                  <a:lnTo>
                    <a:pt x="78" y="302"/>
                  </a:lnTo>
                  <a:lnTo>
                    <a:pt x="78" y="310"/>
                  </a:lnTo>
                  <a:lnTo>
                    <a:pt x="78" y="318"/>
                  </a:lnTo>
                  <a:lnTo>
                    <a:pt x="78" y="327"/>
                  </a:lnTo>
                  <a:lnTo>
                    <a:pt x="78" y="335"/>
                  </a:lnTo>
                  <a:lnTo>
                    <a:pt x="78" y="345"/>
                  </a:lnTo>
                  <a:lnTo>
                    <a:pt x="78" y="355"/>
                  </a:lnTo>
                  <a:lnTo>
                    <a:pt x="79" y="367"/>
                  </a:lnTo>
                  <a:lnTo>
                    <a:pt x="79" y="378"/>
                  </a:lnTo>
                  <a:lnTo>
                    <a:pt x="79" y="389"/>
                  </a:lnTo>
                  <a:lnTo>
                    <a:pt x="79" y="400"/>
                  </a:lnTo>
                  <a:lnTo>
                    <a:pt x="79" y="412"/>
                  </a:lnTo>
                  <a:lnTo>
                    <a:pt x="79" y="424"/>
                  </a:lnTo>
                  <a:lnTo>
                    <a:pt x="79" y="438"/>
                  </a:lnTo>
                  <a:lnTo>
                    <a:pt x="79" y="450"/>
                  </a:lnTo>
                  <a:lnTo>
                    <a:pt x="79" y="463"/>
                  </a:lnTo>
                  <a:lnTo>
                    <a:pt x="79" y="478"/>
                  </a:lnTo>
                  <a:lnTo>
                    <a:pt x="80" y="491"/>
                  </a:lnTo>
                  <a:lnTo>
                    <a:pt x="80" y="505"/>
                  </a:lnTo>
                  <a:lnTo>
                    <a:pt x="80" y="520"/>
                  </a:lnTo>
                  <a:lnTo>
                    <a:pt x="80" y="534"/>
                  </a:lnTo>
                  <a:lnTo>
                    <a:pt x="80" y="549"/>
                  </a:lnTo>
                  <a:lnTo>
                    <a:pt x="80" y="564"/>
                  </a:lnTo>
                  <a:lnTo>
                    <a:pt x="80" y="579"/>
                  </a:lnTo>
                  <a:lnTo>
                    <a:pt x="80" y="594"/>
                  </a:lnTo>
                  <a:lnTo>
                    <a:pt x="80" y="610"/>
                  </a:lnTo>
                  <a:lnTo>
                    <a:pt x="81" y="625"/>
                  </a:lnTo>
                  <a:lnTo>
                    <a:pt x="81" y="566"/>
                  </a:lnTo>
                  <a:lnTo>
                    <a:pt x="81" y="518"/>
                  </a:lnTo>
                  <a:lnTo>
                    <a:pt x="81" y="476"/>
                  </a:lnTo>
                  <a:lnTo>
                    <a:pt x="81" y="443"/>
                  </a:lnTo>
                  <a:lnTo>
                    <a:pt x="81" y="414"/>
                  </a:lnTo>
                  <a:lnTo>
                    <a:pt x="81" y="391"/>
                  </a:lnTo>
                  <a:lnTo>
                    <a:pt x="81" y="372"/>
                  </a:lnTo>
                  <a:lnTo>
                    <a:pt x="81" y="355"/>
                  </a:lnTo>
                  <a:lnTo>
                    <a:pt x="82" y="342"/>
                  </a:lnTo>
                  <a:lnTo>
                    <a:pt x="82" y="331"/>
                  </a:lnTo>
                  <a:lnTo>
                    <a:pt x="82" y="322"/>
                  </a:lnTo>
                  <a:lnTo>
                    <a:pt x="82" y="315"/>
                  </a:lnTo>
                  <a:lnTo>
                    <a:pt x="82" y="310"/>
                  </a:lnTo>
                  <a:lnTo>
                    <a:pt x="82" y="307"/>
                  </a:lnTo>
                  <a:lnTo>
                    <a:pt x="82" y="304"/>
                  </a:lnTo>
                  <a:lnTo>
                    <a:pt x="82" y="303"/>
                  </a:lnTo>
                  <a:lnTo>
                    <a:pt x="82" y="304"/>
                  </a:lnTo>
                  <a:lnTo>
                    <a:pt x="82" y="305"/>
                  </a:lnTo>
                  <a:lnTo>
                    <a:pt x="83" y="308"/>
                  </a:lnTo>
                  <a:lnTo>
                    <a:pt x="83" y="311"/>
                  </a:lnTo>
                  <a:lnTo>
                    <a:pt x="83" y="315"/>
                  </a:lnTo>
                  <a:lnTo>
                    <a:pt x="83" y="321"/>
                  </a:lnTo>
                  <a:lnTo>
                    <a:pt x="83" y="327"/>
                  </a:lnTo>
                  <a:lnTo>
                    <a:pt x="83" y="333"/>
                  </a:lnTo>
                  <a:lnTo>
                    <a:pt x="83" y="340"/>
                  </a:lnTo>
                  <a:lnTo>
                    <a:pt x="83" y="348"/>
                  </a:lnTo>
                  <a:lnTo>
                    <a:pt x="83" y="355"/>
                  </a:lnTo>
                  <a:lnTo>
                    <a:pt x="84" y="364"/>
                  </a:lnTo>
                  <a:lnTo>
                    <a:pt x="84" y="374"/>
                  </a:lnTo>
                  <a:lnTo>
                    <a:pt x="84" y="384"/>
                  </a:lnTo>
                  <a:lnTo>
                    <a:pt x="84" y="394"/>
                  </a:lnTo>
                  <a:lnTo>
                    <a:pt x="84" y="404"/>
                  </a:lnTo>
                  <a:lnTo>
                    <a:pt x="84" y="415"/>
                  </a:lnTo>
                  <a:lnTo>
                    <a:pt x="84" y="428"/>
                  </a:lnTo>
                  <a:lnTo>
                    <a:pt x="84" y="439"/>
                  </a:lnTo>
                  <a:lnTo>
                    <a:pt x="84" y="451"/>
                  </a:lnTo>
                  <a:lnTo>
                    <a:pt x="85" y="463"/>
                  </a:lnTo>
                  <a:lnTo>
                    <a:pt x="85" y="476"/>
                  </a:lnTo>
                  <a:lnTo>
                    <a:pt x="85" y="490"/>
                  </a:lnTo>
                  <a:lnTo>
                    <a:pt x="85" y="503"/>
                  </a:lnTo>
                  <a:lnTo>
                    <a:pt x="85" y="516"/>
                  </a:lnTo>
                  <a:lnTo>
                    <a:pt x="85" y="530"/>
                  </a:lnTo>
                  <a:lnTo>
                    <a:pt x="85" y="544"/>
                  </a:lnTo>
                  <a:lnTo>
                    <a:pt x="85" y="559"/>
                  </a:lnTo>
                  <a:lnTo>
                    <a:pt x="85" y="573"/>
                  </a:lnTo>
                  <a:lnTo>
                    <a:pt x="85" y="587"/>
                  </a:lnTo>
                  <a:lnTo>
                    <a:pt x="87" y="603"/>
                  </a:lnTo>
                  <a:lnTo>
                    <a:pt x="87" y="619"/>
                  </a:lnTo>
                  <a:lnTo>
                    <a:pt x="87" y="634"/>
                  </a:lnTo>
                  <a:lnTo>
                    <a:pt x="87" y="650"/>
                  </a:lnTo>
                  <a:lnTo>
                    <a:pt x="87" y="665"/>
                  </a:lnTo>
                  <a:lnTo>
                    <a:pt x="87" y="681"/>
                  </a:lnTo>
                  <a:lnTo>
                    <a:pt x="87" y="697"/>
                  </a:lnTo>
                  <a:lnTo>
                    <a:pt x="87" y="714"/>
                  </a:lnTo>
                  <a:lnTo>
                    <a:pt x="87" y="731"/>
                  </a:lnTo>
                  <a:lnTo>
                    <a:pt x="88" y="747"/>
                  </a:lnTo>
                  <a:lnTo>
                    <a:pt x="88" y="764"/>
                  </a:lnTo>
                  <a:lnTo>
                    <a:pt x="88" y="686"/>
                  </a:lnTo>
                  <a:lnTo>
                    <a:pt x="88" y="624"/>
                  </a:lnTo>
                  <a:lnTo>
                    <a:pt x="88" y="574"/>
                  </a:lnTo>
                  <a:lnTo>
                    <a:pt x="88" y="533"/>
                  </a:lnTo>
                  <a:lnTo>
                    <a:pt x="88" y="498"/>
                  </a:lnTo>
                  <a:lnTo>
                    <a:pt x="88" y="469"/>
                  </a:lnTo>
                  <a:lnTo>
                    <a:pt x="88" y="444"/>
                  </a:lnTo>
                  <a:lnTo>
                    <a:pt x="89" y="424"/>
                  </a:lnTo>
                  <a:lnTo>
                    <a:pt x="89" y="408"/>
                  </a:lnTo>
                  <a:lnTo>
                    <a:pt x="89" y="393"/>
                  </a:lnTo>
                  <a:lnTo>
                    <a:pt x="89" y="382"/>
                  </a:lnTo>
                  <a:lnTo>
                    <a:pt x="89" y="373"/>
                  </a:lnTo>
                  <a:lnTo>
                    <a:pt x="89" y="365"/>
                  </a:lnTo>
                  <a:lnTo>
                    <a:pt x="89" y="361"/>
                  </a:lnTo>
                  <a:lnTo>
                    <a:pt x="89" y="309"/>
                  </a:lnTo>
                  <a:lnTo>
                    <a:pt x="89" y="267"/>
                  </a:lnTo>
                  <a:lnTo>
                    <a:pt x="89" y="231"/>
                  </a:lnTo>
                  <a:lnTo>
                    <a:pt x="90" y="201"/>
                  </a:lnTo>
                  <a:lnTo>
                    <a:pt x="90" y="177"/>
                  </a:lnTo>
                  <a:lnTo>
                    <a:pt x="90" y="156"/>
                  </a:lnTo>
                  <a:lnTo>
                    <a:pt x="90" y="138"/>
                  </a:lnTo>
                  <a:lnTo>
                    <a:pt x="90" y="123"/>
                  </a:lnTo>
                  <a:lnTo>
                    <a:pt x="90" y="112"/>
                  </a:lnTo>
                  <a:lnTo>
                    <a:pt x="90" y="102"/>
                  </a:lnTo>
                  <a:lnTo>
                    <a:pt x="90" y="96"/>
                  </a:lnTo>
                  <a:lnTo>
                    <a:pt x="90" y="90"/>
                  </a:lnTo>
                  <a:lnTo>
                    <a:pt x="91" y="86"/>
                  </a:lnTo>
                  <a:lnTo>
                    <a:pt x="91" y="83"/>
                  </a:lnTo>
                  <a:lnTo>
                    <a:pt x="91" y="82"/>
                  </a:lnTo>
                  <a:lnTo>
                    <a:pt x="91" y="82"/>
                  </a:lnTo>
                  <a:lnTo>
                    <a:pt x="91" y="83"/>
                  </a:lnTo>
                  <a:lnTo>
                    <a:pt x="91" y="86"/>
                  </a:lnTo>
                  <a:lnTo>
                    <a:pt x="91" y="89"/>
                  </a:lnTo>
                  <a:lnTo>
                    <a:pt x="91" y="92"/>
                  </a:lnTo>
                  <a:lnTo>
                    <a:pt x="91" y="98"/>
                  </a:lnTo>
                  <a:lnTo>
                    <a:pt x="92" y="103"/>
                  </a:lnTo>
                  <a:lnTo>
                    <a:pt x="92" y="109"/>
                  </a:lnTo>
                  <a:lnTo>
                    <a:pt x="92" y="117"/>
                  </a:lnTo>
                  <a:lnTo>
                    <a:pt x="92" y="123"/>
                  </a:lnTo>
                  <a:lnTo>
                    <a:pt x="92" y="132"/>
                  </a:lnTo>
                  <a:lnTo>
                    <a:pt x="92" y="140"/>
                  </a:lnTo>
                  <a:lnTo>
                    <a:pt x="92" y="150"/>
                  </a:lnTo>
                  <a:lnTo>
                    <a:pt x="92" y="159"/>
                  </a:lnTo>
                  <a:lnTo>
                    <a:pt x="92" y="169"/>
                  </a:lnTo>
                  <a:lnTo>
                    <a:pt x="92" y="180"/>
                  </a:lnTo>
                  <a:lnTo>
                    <a:pt x="93" y="191"/>
                  </a:lnTo>
                  <a:lnTo>
                    <a:pt x="93" y="202"/>
                  </a:lnTo>
                  <a:lnTo>
                    <a:pt x="93" y="213"/>
                  </a:lnTo>
                  <a:lnTo>
                    <a:pt x="93" y="226"/>
                  </a:lnTo>
                  <a:lnTo>
                    <a:pt x="93" y="238"/>
                  </a:lnTo>
                  <a:lnTo>
                    <a:pt x="93" y="210"/>
                  </a:lnTo>
                  <a:lnTo>
                    <a:pt x="93" y="188"/>
                  </a:lnTo>
                  <a:lnTo>
                    <a:pt x="93" y="168"/>
                  </a:lnTo>
                  <a:lnTo>
                    <a:pt x="93" y="151"/>
                  </a:lnTo>
                  <a:lnTo>
                    <a:pt x="94" y="138"/>
                  </a:lnTo>
                  <a:lnTo>
                    <a:pt x="94" y="128"/>
                  </a:lnTo>
                  <a:lnTo>
                    <a:pt x="94" y="119"/>
                  </a:lnTo>
                  <a:lnTo>
                    <a:pt x="94" y="112"/>
                  </a:lnTo>
                  <a:lnTo>
                    <a:pt x="94" y="107"/>
                  </a:lnTo>
                  <a:lnTo>
                    <a:pt x="94" y="103"/>
                  </a:lnTo>
                  <a:lnTo>
                    <a:pt x="94" y="102"/>
                  </a:lnTo>
                  <a:lnTo>
                    <a:pt x="94" y="101"/>
                  </a:lnTo>
                  <a:lnTo>
                    <a:pt x="94" y="101"/>
                  </a:lnTo>
                  <a:lnTo>
                    <a:pt x="95" y="103"/>
                  </a:lnTo>
                  <a:lnTo>
                    <a:pt x="95" y="106"/>
                  </a:lnTo>
                  <a:lnTo>
                    <a:pt x="95" y="109"/>
                  </a:lnTo>
                  <a:lnTo>
                    <a:pt x="95" y="113"/>
                  </a:lnTo>
                  <a:lnTo>
                    <a:pt x="95" y="119"/>
                  </a:lnTo>
                  <a:lnTo>
                    <a:pt x="95" y="125"/>
                  </a:lnTo>
                  <a:lnTo>
                    <a:pt x="95" y="131"/>
                  </a:lnTo>
                  <a:lnTo>
                    <a:pt x="95" y="138"/>
                  </a:lnTo>
                  <a:lnTo>
                    <a:pt x="95" y="146"/>
                  </a:lnTo>
                  <a:lnTo>
                    <a:pt x="95" y="155"/>
                  </a:lnTo>
                  <a:lnTo>
                    <a:pt x="97" y="163"/>
                  </a:lnTo>
                  <a:lnTo>
                    <a:pt x="97" y="172"/>
                  </a:lnTo>
                  <a:lnTo>
                    <a:pt x="97" y="182"/>
                  </a:lnTo>
                  <a:lnTo>
                    <a:pt x="97" y="192"/>
                  </a:lnTo>
                  <a:lnTo>
                    <a:pt x="97" y="203"/>
                  </a:lnTo>
                  <a:lnTo>
                    <a:pt x="97" y="214"/>
                  </a:lnTo>
                  <a:lnTo>
                    <a:pt x="97" y="226"/>
                  </a:lnTo>
                  <a:lnTo>
                    <a:pt x="97" y="238"/>
                  </a:lnTo>
                  <a:lnTo>
                    <a:pt x="97" y="250"/>
                  </a:lnTo>
                  <a:lnTo>
                    <a:pt x="98" y="262"/>
                  </a:lnTo>
                  <a:lnTo>
                    <a:pt x="98" y="274"/>
                  </a:lnTo>
                  <a:lnTo>
                    <a:pt x="98" y="288"/>
                  </a:lnTo>
                  <a:lnTo>
                    <a:pt x="98" y="301"/>
                  </a:lnTo>
                  <a:lnTo>
                    <a:pt x="98" y="314"/>
                  </a:lnTo>
                  <a:lnTo>
                    <a:pt x="98" y="283"/>
                  </a:lnTo>
                  <a:lnTo>
                    <a:pt x="98" y="257"/>
                  </a:lnTo>
                  <a:lnTo>
                    <a:pt x="98" y="233"/>
                  </a:lnTo>
                  <a:lnTo>
                    <a:pt x="98" y="216"/>
                  </a:lnTo>
                  <a:lnTo>
                    <a:pt x="99" y="200"/>
                  </a:lnTo>
                  <a:lnTo>
                    <a:pt x="99" y="187"/>
                  </a:lnTo>
                  <a:lnTo>
                    <a:pt x="99" y="177"/>
                  </a:lnTo>
                  <a:lnTo>
                    <a:pt x="99" y="168"/>
                  </a:lnTo>
                  <a:lnTo>
                    <a:pt x="99" y="162"/>
                  </a:lnTo>
                  <a:lnTo>
                    <a:pt x="99" y="157"/>
                  </a:lnTo>
                  <a:lnTo>
                    <a:pt x="99" y="155"/>
                  </a:lnTo>
                  <a:lnTo>
                    <a:pt x="99" y="152"/>
                  </a:lnTo>
                  <a:lnTo>
                    <a:pt x="99" y="152"/>
                  </a:lnTo>
                  <a:lnTo>
                    <a:pt x="99" y="152"/>
                  </a:lnTo>
                  <a:lnTo>
                    <a:pt x="100" y="155"/>
                  </a:lnTo>
                  <a:lnTo>
                    <a:pt x="100" y="158"/>
                  </a:lnTo>
                  <a:lnTo>
                    <a:pt x="100" y="161"/>
                  </a:lnTo>
                  <a:lnTo>
                    <a:pt x="100" y="166"/>
                  </a:lnTo>
                  <a:lnTo>
                    <a:pt x="100" y="171"/>
                  </a:lnTo>
                  <a:lnTo>
                    <a:pt x="100" y="177"/>
                  </a:lnTo>
                  <a:lnTo>
                    <a:pt x="100" y="183"/>
                  </a:lnTo>
                  <a:lnTo>
                    <a:pt x="100" y="190"/>
                  </a:lnTo>
                  <a:lnTo>
                    <a:pt x="100" y="199"/>
                  </a:lnTo>
                  <a:lnTo>
                    <a:pt x="101" y="207"/>
                  </a:lnTo>
                  <a:lnTo>
                    <a:pt x="101" y="216"/>
                  </a:lnTo>
                  <a:lnTo>
                    <a:pt x="101" y="226"/>
                  </a:lnTo>
                  <a:lnTo>
                    <a:pt x="101" y="236"/>
                  </a:lnTo>
                  <a:lnTo>
                    <a:pt x="101" y="246"/>
                  </a:lnTo>
                  <a:lnTo>
                    <a:pt x="101" y="257"/>
                  </a:lnTo>
                  <a:lnTo>
                    <a:pt x="101" y="268"/>
                  </a:lnTo>
                  <a:lnTo>
                    <a:pt x="101" y="279"/>
                  </a:lnTo>
                  <a:lnTo>
                    <a:pt x="101" y="291"/>
                  </a:lnTo>
                  <a:lnTo>
                    <a:pt x="102" y="303"/>
                  </a:lnTo>
                  <a:lnTo>
                    <a:pt x="102" y="315"/>
                  </a:lnTo>
                  <a:lnTo>
                    <a:pt x="102" y="329"/>
                  </a:lnTo>
                  <a:lnTo>
                    <a:pt x="102" y="341"/>
                  </a:lnTo>
                  <a:lnTo>
                    <a:pt x="102" y="354"/>
                  </a:lnTo>
                  <a:lnTo>
                    <a:pt x="102" y="369"/>
                  </a:lnTo>
                  <a:lnTo>
                    <a:pt x="102" y="382"/>
                  </a:lnTo>
                  <a:lnTo>
                    <a:pt x="102" y="397"/>
                  </a:lnTo>
                  <a:lnTo>
                    <a:pt x="102" y="411"/>
                  </a:lnTo>
                  <a:lnTo>
                    <a:pt x="102" y="425"/>
                  </a:lnTo>
                  <a:lnTo>
                    <a:pt x="103" y="441"/>
                  </a:lnTo>
                  <a:lnTo>
                    <a:pt x="103" y="455"/>
                  </a:lnTo>
                  <a:lnTo>
                    <a:pt x="103" y="471"/>
                  </a:lnTo>
                  <a:lnTo>
                    <a:pt x="103" y="486"/>
                  </a:lnTo>
                  <a:lnTo>
                    <a:pt x="103" y="502"/>
                  </a:lnTo>
                  <a:lnTo>
                    <a:pt x="103" y="519"/>
                  </a:lnTo>
                  <a:lnTo>
                    <a:pt x="103" y="534"/>
                  </a:lnTo>
                  <a:lnTo>
                    <a:pt x="103" y="551"/>
                  </a:lnTo>
                  <a:lnTo>
                    <a:pt x="103" y="566"/>
                  </a:lnTo>
                  <a:lnTo>
                    <a:pt x="104" y="514"/>
                  </a:lnTo>
                  <a:lnTo>
                    <a:pt x="104" y="471"/>
                  </a:lnTo>
                  <a:lnTo>
                    <a:pt x="104" y="435"/>
                  </a:lnTo>
                  <a:lnTo>
                    <a:pt x="104" y="405"/>
                  </a:lnTo>
                  <a:lnTo>
                    <a:pt x="104" y="380"/>
                  </a:lnTo>
                  <a:lnTo>
                    <a:pt x="104" y="359"/>
                  </a:lnTo>
                  <a:lnTo>
                    <a:pt x="104" y="341"/>
                  </a:lnTo>
                  <a:lnTo>
                    <a:pt x="104" y="327"/>
                  </a:lnTo>
                  <a:lnTo>
                    <a:pt x="104" y="315"/>
                  </a:lnTo>
                  <a:lnTo>
                    <a:pt x="105" y="305"/>
                  </a:lnTo>
                  <a:lnTo>
                    <a:pt x="105" y="298"/>
                  </a:lnTo>
                  <a:lnTo>
                    <a:pt x="105" y="292"/>
                  </a:lnTo>
                  <a:lnTo>
                    <a:pt x="105" y="288"/>
                  </a:lnTo>
                  <a:lnTo>
                    <a:pt x="105" y="286"/>
                  </a:lnTo>
                  <a:lnTo>
                    <a:pt x="105" y="284"/>
                  </a:lnTo>
                  <a:lnTo>
                    <a:pt x="105" y="284"/>
                  </a:lnTo>
                  <a:lnTo>
                    <a:pt x="105" y="286"/>
                  </a:lnTo>
                  <a:lnTo>
                    <a:pt x="105" y="288"/>
                  </a:lnTo>
                  <a:lnTo>
                    <a:pt x="105" y="291"/>
                  </a:lnTo>
                  <a:lnTo>
                    <a:pt x="107" y="294"/>
                  </a:lnTo>
                  <a:lnTo>
                    <a:pt x="107" y="299"/>
                  </a:lnTo>
                  <a:lnTo>
                    <a:pt x="107" y="304"/>
                  </a:lnTo>
                  <a:lnTo>
                    <a:pt x="107" y="311"/>
                  </a:lnTo>
                  <a:lnTo>
                    <a:pt x="107" y="318"/>
                  </a:lnTo>
                  <a:lnTo>
                    <a:pt x="107" y="325"/>
                  </a:lnTo>
                  <a:lnTo>
                    <a:pt x="107" y="333"/>
                  </a:lnTo>
                  <a:lnTo>
                    <a:pt x="107" y="342"/>
                  </a:lnTo>
                  <a:lnTo>
                    <a:pt x="107" y="351"/>
                  </a:lnTo>
                  <a:lnTo>
                    <a:pt x="108" y="361"/>
                  </a:lnTo>
                  <a:lnTo>
                    <a:pt x="108" y="371"/>
                  </a:lnTo>
                  <a:lnTo>
                    <a:pt x="108" y="381"/>
                  </a:lnTo>
                  <a:lnTo>
                    <a:pt x="108" y="392"/>
                  </a:lnTo>
                  <a:lnTo>
                    <a:pt x="108" y="403"/>
                  </a:lnTo>
                  <a:lnTo>
                    <a:pt x="108" y="415"/>
                  </a:lnTo>
                  <a:lnTo>
                    <a:pt x="108" y="426"/>
                  </a:lnTo>
                  <a:lnTo>
                    <a:pt x="108" y="440"/>
                  </a:lnTo>
                  <a:lnTo>
                    <a:pt x="108" y="452"/>
                  </a:lnTo>
                  <a:lnTo>
                    <a:pt x="109" y="465"/>
                  </a:lnTo>
                  <a:lnTo>
                    <a:pt x="109" y="479"/>
                  </a:lnTo>
                  <a:lnTo>
                    <a:pt x="109" y="492"/>
                  </a:lnTo>
                  <a:lnTo>
                    <a:pt x="109" y="505"/>
                  </a:lnTo>
                  <a:lnTo>
                    <a:pt x="109" y="458"/>
                  </a:lnTo>
                  <a:lnTo>
                    <a:pt x="109" y="418"/>
                  </a:lnTo>
                  <a:lnTo>
                    <a:pt x="109" y="384"/>
                  </a:lnTo>
                  <a:lnTo>
                    <a:pt x="109" y="355"/>
                  </a:lnTo>
                  <a:lnTo>
                    <a:pt x="109" y="332"/>
                  </a:lnTo>
                  <a:lnTo>
                    <a:pt x="109" y="313"/>
                  </a:lnTo>
                  <a:lnTo>
                    <a:pt x="110" y="297"/>
                  </a:lnTo>
                  <a:lnTo>
                    <a:pt x="110" y="283"/>
                  </a:lnTo>
                  <a:lnTo>
                    <a:pt x="110" y="272"/>
                  </a:lnTo>
                  <a:lnTo>
                    <a:pt x="110" y="264"/>
                  </a:lnTo>
                  <a:lnTo>
                    <a:pt x="110" y="258"/>
                  </a:lnTo>
                  <a:lnTo>
                    <a:pt x="110" y="252"/>
                  </a:lnTo>
                  <a:lnTo>
                    <a:pt x="110" y="249"/>
                  </a:lnTo>
                  <a:lnTo>
                    <a:pt x="110" y="247"/>
                  </a:lnTo>
                  <a:lnTo>
                    <a:pt x="110" y="247"/>
                  </a:lnTo>
                  <a:lnTo>
                    <a:pt x="111" y="247"/>
                  </a:lnTo>
                  <a:lnTo>
                    <a:pt x="111" y="248"/>
                  </a:lnTo>
                  <a:lnTo>
                    <a:pt x="111" y="251"/>
                  </a:lnTo>
                  <a:lnTo>
                    <a:pt x="111" y="254"/>
                  </a:lnTo>
                  <a:lnTo>
                    <a:pt x="111" y="259"/>
                  </a:lnTo>
                  <a:lnTo>
                    <a:pt x="111" y="263"/>
                  </a:lnTo>
                  <a:lnTo>
                    <a:pt x="111" y="269"/>
                  </a:lnTo>
                  <a:lnTo>
                    <a:pt x="111" y="276"/>
                  </a:lnTo>
                  <a:lnTo>
                    <a:pt x="111" y="283"/>
                  </a:lnTo>
                  <a:lnTo>
                    <a:pt x="112" y="291"/>
                  </a:lnTo>
                  <a:lnTo>
                    <a:pt x="112" y="299"/>
                  </a:lnTo>
                  <a:lnTo>
                    <a:pt x="112" y="308"/>
                  </a:lnTo>
                  <a:lnTo>
                    <a:pt x="112" y="317"/>
                  </a:lnTo>
                  <a:lnTo>
                    <a:pt x="112" y="327"/>
                  </a:lnTo>
                  <a:lnTo>
                    <a:pt x="112" y="338"/>
                  </a:lnTo>
                  <a:lnTo>
                    <a:pt x="112" y="348"/>
                  </a:lnTo>
                  <a:lnTo>
                    <a:pt x="112" y="359"/>
                  </a:lnTo>
                  <a:lnTo>
                    <a:pt x="112" y="370"/>
                  </a:lnTo>
                  <a:lnTo>
                    <a:pt x="112" y="382"/>
                  </a:lnTo>
                  <a:lnTo>
                    <a:pt x="113" y="394"/>
                  </a:lnTo>
                  <a:lnTo>
                    <a:pt x="113" y="407"/>
                  </a:lnTo>
                  <a:lnTo>
                    <a:pt x="113" y="420"/>
                  </a:lnTo>
                  <a:lnTo>
                    <a:pt x="113" y="432"/>
                  </a:lnTo>
                  <a:lnTo>
                    <a:pt x="113" y="445"/>
                  </a:lnTo>
                  <a:lnTo>
                    <a:pt x="113" y="460"/>
                  </a:lnTo>
                  <a:lnTo>
                    <a:pt x="113" y="473"/>
                  </a:lnTo>
                  <a:lnTo>
                    <a:pt x="113" y="488"/>
                  </a:lnTo>
                  <a:lnTo>
                    <a:pt x="113" y="502"/>
                  </a:lnTo>
                  <a:lnTo>
                    <a:pt x="114" y="516"/>
                  </a:lnTo>
                  <a:lnTo>
                    <a:pt x="114" y="532"/>
                  </a:lnTo>
                  <a:lnTo>
                    <a:pt x="114" y="546"/>
                  </a:lnTo>
                  <a:lnTo>
                    <a:pt x="114" y="562"/>
                  </a:lnTo>
                  <a:lnTo>
                    <a:pt x="114" y="577"/>
                  </a:lnTo>
                  <a:lnTo>
                    <a:pt x="114" y="593"/>
                  </a:lnTo>
                  <a:lnTo>
                    <a:pt x="114" y="609"/>
                  </a:lnTo>
                  <a:lnTo>
                    <a:pt x="114" y="625"/>
                  </a:lnTo>
                  <a:lnTo>
                    <a:pt x="114" y="641"/>
                  </a:lnTo>
                  <a:lnTo>
                    <a:pt x="115" y="580"/>
                  </a:lnTo>
                  <a:lnTo>
                    <a:pt x="115" y="530"/>
                  </a:lnTo>
                  <a:lnTo>
                    <a:pt x="115" y="489"/>
                  </a:lnTo>
                  <a:lnTo>
                    <a:pt x="115" y="454"/>
                  </a:lnTo>
                  <a:lnTo>
                    <a:pt x="115" y="425"/>
                  </a:lnTo>
                  <a:lnTo>
                    <a:pt x="115" y="401"/>
                  </a:lnTo>
                  <a:lnTo>
                    <a:pt x="115" y="381"/>
                  </a:lnTo>
                  <a:lnTo>
                    <a:pt x="115" y="364"/>
                  </a:lnTo>
                  <a:lnTo>
                    <a:pt x="115" y="350"/>
                  </a:lnTo>
                  <a:lnTo>
                    <a:pt x="115" y="339"/>
                  </a:lnTo>
                  <a:lnTo>
                    <a:pt x="117" y="330"/>
                  </a:lnTo>
                  <a:lnTo>
                    <a:pt x="117" y="323"/>
                  </a:lnTo>
                  <a:lnTo>
                    <a:pt x="117" y="318"/>
                  </a:lnTo>
                  <a:lnTo>
                    <a:pt x="117" y="314"/>
                  </a:lnTo>
                  <a:lnTo>
                    <a:pt x="117" y="312"/>
                  </a:lnTo>
                  <a:lnTo>
                    <a:pt x="117" y="311"/>
                  </a:lnTo>
                  <a:lnTo>
                    <a:pt x="117" y="311"/>
                  </a:lnTo>
                  <a:lnTo>
                    <a:pt x="117" y="312"/>
                  </a:lnTo>
                  <a:lnTo>
                    <a:pt x="117" y="314"/>
                  </a:lnTo>
                  <a:lnTo>
                    <a:pt x="118" y="318"/>
                  </a:lnTo>
                  <a:lnTo>
                    <a:pt x="118" y="322"/>
                  </a:lnTo>
                  <a:lnTo>
                    <a:pt x="118" y="328"/>
                  </a:lnTo>
                  <a:lnTo>
                    <a:pt x="118" y="333"/>
                  </a:lnTo>
                  <a:lnTo>
                    <a:pt x="118" y="340"/>
                  </a:lnTo>
                  <a:lnTo>
                    <a:pt x="118" y="347"/>
                  </a:lnTo>
                  <a:lnTo>
                    <a:pt x="118" y="354"/>
                  </a:lnTo>
                  <a:lnTo>
                    <a:pt x="118" y="362"/>
                  </a:lnTo>
                  <a:lnTo>
                    <a:pt x="118" y="371"/>
                  </a:lnTo>
                  <a:lnTo>
                    <a:pt x="119" y="380"/>
                  </a:lnTo>
                  <a:lnTo>
                    <a:pt x="119" y="390"/>
                  </a:lnTo>
                  <a:lnTo>
                    <a:pt x="119" y="400"/>
                  </a:lnTo>
                  <a:lnTo>
                    <a:pt x="119" y="411"/>
                  </a:lnTo>
                  <a:lnTo>
                    <a:pt x="119" y="422"/>
                  </a:lnTo>
                  <a:lnTo>
                    <a:pt x="119" y="433"/>
                  </a:lnTo>
                  <a:lnTo>
                    <a:pt x="119" y="444"/>
                  </a:lnTo>
                  <a:lnTo>
                    <a:pt x="119" y="456"/>
                  </a:lnTo>
                  <a:lnTo>
                    <a:pt x="119" y="469"/>
                  </a:lnTo>
                  <a:lnTo>
                    <a:pt x="119" y="482"/>
                  </a:lnTo>
                  <a:lnTo>
                    <a:pt x="120" y="495"/>
                  </a:lnTo>
                  <a:lnTo>
                    <a:pt x="120" y="509"/>
                  </a:lnTo>
                  <a:lnTo>
                    <a:pt x="120" y="522"/>
                  </a:lnTo>
                  <a:lnTo>
                    <a:pt x="120" y="535"/>
                  </a:lnTo>
                  <a:lnTo>
                    <a:pt x="120" y="550"/>
                  </a:lnTo>
                  <a:lnTo>
                    <a:pt x="120" y="564"/>
                  </a:lnTo>
                  <a:lnTo>
                    <a:pt x="120" y="579"/>
                  </a:lnTo>
                  <a:lnTo>
                    <a:pt x="120" y="593"/>
                  </a:lnTo>
                  <a:lnTo>
                    <a:pt x="120" y="609"/>
                  </a:lnTo>
                  <a:lnTo>
                    <a:pt x="121" y="550"/>
                  </a:lnTo>
                  <a:lnTo>
                    <a:pt x="121" y="502"/>
                  </a:lnTo>
                  <a:lnTo>
                    <a:pt x="121" y="463"/>
                  </a:lnTo>
                  <a:lnTo>
                    <a:pt x="121" y="430"/>
                  </a:lnTo>
                  <a:lnTo>
                    <a:pt x="121" y="402"/>
                  </a:lnTo>
                  <a:lnTo>
                    <a:pt x="121" y="379"/>
                  </a:lnTo>
                  <a:lnTo>
                    <a:pt x="121" y="360"/>
                  </a:lnTo>
                  <a:lnTo>
                    <a:pt x="121" y="343"/>
                  </a:lnTo>
                  <a:lnTo>
                    <a:pt x="121" y="331"/>
                  </a:lnTo>
                  <a:lnTo>
                    <a:pt x="121" y="320"/>
                  </a:lnTo>
                  <a:lnTo>
                    <a:pt x="122" y="311"/>
                  </a:lnTo>
                  <a:lnTo>
                    <a:pt x="122" y="304"/>
                  </a:lnTo>
                  <a:lnTo>
                    <a:pt x="122" y="300"/>
                  </a:lnTo>
                  <a:lnTo>
                    <a:pt x="122" y="297"/>
                  </a:lnTo>
                  <a:lnTo>
                    <a:pt x="122" y="294"/>
                  </a:lnTo>
                  <a:lnTo>
                    <a:pt x="122" y="293"/>
                  </a:lnTo>
                  <a:lnTo>
                    <a:pt x="122" y="294"/>
                  </a:lnTo>
                  <a:lnTo>
                    <a:pt x="122" y="295"/>
                  </a:lnTo>
                  <a:lnTo>
                    <a:pt x="122" y="299"/>
                  </a:lnTo>
                  <a:lnTo>
                    <a:pt x="123" y="302"/>
                  </a:lnTo>
                  <a:lnTo>
                    <a:pt x="123" y="307"/>
                  </a:lnTo>
                  <a:lnTo>
                    <a:pt x="123" y="311"/>
                  </a:lnTo>
                  <a:lnTo>
                    <a:pt x="123" y="318"/>
                  </a:lnTo>
                  <a:lnTo>
                    <a:pt x="123" y="324"/>
                  </a:lnTo>
                  <a:lnTo>
                    <a:pt x="123" y="331"/>
                  </a:lnTo>
                  <a:lnTo>
                    <a:pt x="123" y="339"/>
                  </a:lnTo>
                  <a:lnTo>
                    <a:pt x="123" y="347"/>
                  </a:lnTo>
                  <a:lnTo>
                    <a:pt x="123" y="355"/>
                  </a:lnTo>
                  <a:lnTo>
                    <a:pt x="124" y="365"/>
                  </a:lnTo>
                  <a:lnTo>
                    <a:pt x="124" y="375"/>
                  </a:lnTo>
                  <a:lnTo>
                    <a:pt x="124" y="385"/>
                  </a:lnTo>
                  <a:lnTo>
                    <a:pt x="124" y="397"/>
                  </a:lnTo>
                  <a:lnTo>
                    <a:pt x="124" y="408"/>
                  </a:lnTo>
                  <a:lnTo>
                    <a:pt x="124" y="419"/>
                  </a:lnTo>
                  <a:lnTo>
                    <a:pt x="124" y="430"/>
                  </a:lnTo>
                  <a:lnTo>
                    <a:pt x="124" y="442"/>
                  </a:lnTo>
                  <a:lnTo>
                    <a:pt x="124" y="455"/>
                  </a:lnTo>
                  <a:lnTo>
                    <a:pt x="124" y="468"/>
                  </a:lnTo>
                  <a:lnTo>
                    <a:pt x="125" y="481"/>
                  </a:lnTo>
                  <a:lnTo>
                    <a:pt x="125" y="494"/>
                  </a:lnTo>
                  <a:lnTo>
                    <a:pt x="125" y="508"/>
                  </a:lnTo>
                  <a:lnTo>
                    <a:pt x="125" y="522"/>
                  </a:lnTo>
                  <a:lnTo>
                    <a:pt x="125" y="536"/>
                  </a:lnTo>
                  <a:lnTo>
                    <a:pt x="125" y="551"/>
                  </a:lnTo>
                  <a:lnTo>
                    <a:pt x="125" y="565"/>
                  </a:lnTo>
                  <a:lnTo>
                    <a:pt x="125" y="580"/>
                  </a:lnTo>
                  <a:lnTo>
                    <a:pt x="125" y="595"/>
                  </a:lnTo>
                  <a:lnTo>
                    <a:pt x="127" y="610"/>
                  </a:lnTo>
                  <a:lnTo>
                    <a:pt x="127" y="625"/>
                  </a:lnTo>
                  <a:lnTo>
                    <a:pt x="127" y="642"/>
                  </a:lnTo>
                  <a:lnTo>
                    <a:pt x="127" y="657"/>
                  </a:lnTo>
                  <a:lnTo>
                    <a:pt x="127" y="673"/>
                  </a:lnTo>
                  <a:lnTo>
                    <a:pt x="127" y="690"/>
                  </a:lnTo>
                  <a:lnTo>
                    <a:pt x="127" y="706"/>
                  </a:lnTo>
                  <a:lnTo>
                    <a:pt x="127" y="722"/>
                  </a:lnTo>
                  <a:lnTo>
                    <a:pt x="127" y="651"/>
                  </a:lnTo>
                  <a:lnTo>
                    <a:pt x="128" y="593"/>
                  </a:lnTo>
                  <a:lnTo>
                    <a:pt x="128" y="545"/>
                  </a:lnTo>
                  <a:lnTo>
                    <a:pt x="128" y="506"/>
                  </a:lnTo>
                  <a:lnTo>
                    <a:pt x="128" y="474"/>
                  </a:lnTo>
                  <a:lnTo>
                    <a:pt x="128" y="446"/>
                  </a:lnTo>
                  <a:lnTo>
                    <a:pt x="128" y="424"/>
                  </a:lnTo>
                  <a:lnTo>
                    <a:pt x="128" y="404"/>
                  </a:lnTo>
                  <a:lnTo>
                    <a:pt x="128" y="389"/>
                  </a:lnTo>
                  <a:lnTo>
                    <a:pt x="128" y="375"/>
                  </a:lnTo>
                  <a:lnTo>
                    <a:pt x="128" y="365"/>
                  </a:lnTo>
                  <a:lnTo>
                    <a:pt x="129" y="357"/>
                  </a:lnTo>
                  <a:lnTo>
                    <a:pt x="129" y="350"/>
                  </a:lnTo>
                  <a:lnTo>
                    <a:pt x="129" y="345"/>
                  </a:lnTo>
                  <a:lnTo>
                    <a:pt x="129" y="342"/>
                  </a:lnTo>
                  <a:lnTo>
                    <a:pt x="129" y="340"/>
                  </a:lnTo>
                  <a:lnTo>
                    <a:pt x="129" y="340"/>
                  </a:lnTo>
                  <a:lnTo>
                    <a:pt x="129" y="340"/>
                  </a:lnTo>
                  <a:lnTo>
                    <a:pt x="129" y="342"/>
                  </a:lnTo>
                  <a:lnTo>
                    <a:pt x="129" y="344"/>
                  </a:lnTo>
                  <a:lnTo>
                    <a:pt x="130" y="348"/>
                  </a:lnTo>
                  <a:lnTo>
                    <a:pt x="130" y="352"/>
                  </a:lnTo>
                  <a:lnTo>
                    <a:pt x="130" y="358"/>
                  </a:lnTo>
                  <a:lnTo>
                    <a:pt x="130" y="363"/>
                  </a:lnTo>
                  <a:lnTo>
                    <a:pt x="130" y="370"/>
                  </a:lnTo>
                  <a:lnTo>
                    <a:pt x="130" y="378"/>
                  </a:lnTo>
                  <a:lnTo>
                    <a:pt x="130" y="385"/>
                  </a:lnTo>
                  <a:lnTo>
                    <a:pt x="130" y="393"/>
                  </a:lnTo>
                  <a:lnTo>
                    <a:pt x="130" y="402"/>
                  </a:lnTo>
                  <a:lnTo>
                    <a:pt x="131" y="412"/>
                  </a:lnTo>
                  <a:lnTo>
                    <a:pt x="131" y="422"/>
                  </a:lnTo>
                  <a:lnTo>
                    <a:pt x="131" y="432"/>
                  </a:lnTo>
                  <a:lnTo>
                    <a:pt x="131" y="442"/>
                  </a:lnTo>
                  <a:lnTo>
                    <a:pt x="131" y="453"/>
                  </a:lnTo>
                  <a:lnTo>
                    <a:pt x="131" y="465"/>
                  </a:lnTo>
                  <a:lnTo>
                    <a:pt x="131" y="476"/>
                  </a:lnTo>
                  <a:lnTo>
                    <a:pt x="131" y="489"/>
                  </a:lnTo>
                  <a:lnTo>
                    <a:pt x="131" y="502"/>
                  </a:lnTo>
                  <a:lnTo>
                    <a:pt x="131" y="452"/>
                  </a:lnTo>
                  <a:lnTo>
                    <a:pt x="132" y="412"/>
                  </a:lnTo>
                  <a:lnTo>
                    <a:pt x="132" y="378"/>
                  </a:lnTo>
                  <a:lnTo>
                    <a:pt x="132" y="350"/>
                  </a:lnTo>
                  <a:lnTo>
                    <a:pt x="132" y="327"/>
                  </a:lnTo>
                  <a:lnTo>
                    <a:pt x="132" y="307"/>
                  </a:lnTo>
                  <a:lnTo>
                    <a:pt x="132" y="290"/>
                  </a:lnTo>
                  <a:lnTo>
                    <a:pt x="132" y="277"/>
                  </a:lnTo>
                  <a:lnTo>
                    <a:pt x="132" y="266"/>
                  </a:lnTo>
                  <a:lnTo>
                    <a:pt x="132" y="257"/>
                  </a:lnTo>
                  <a:lnTo>
                    <a:pt x="133" y="250"/>
                  </a:lnTo>
                  <a:lnTo>
                    <a:pt x="133" y="244"/>
                  </a:lnTo>
                  <a:lnTo>
                    <a:pt x="133" y="241"/>
                  </a:lnTo>
                  <a:lnTo>
                    <a:pt x="133" y="239"/>
                  </a:lnTo>
                  <a:lnTo>
                    <a:pt x="133" y="238"/>
                  </a:lnTo>
                  <a:lnTo>
                    <a:pt x="133" y="239"/>
                  </a:lnTo>
                  <a:lnTo>
                    <a:pt x="133" y="240"/>
                  </a:lnTo>
                  <a:lnTo>
                    <a:pt x="133" y="242"/>
                  </a:lnTo>
                  <a:lnTo>
                    <a:pt x="133" y="246"/>
                  </a:lnTo>
                  <a:lnTo>
                    <a:pt x="134" y="250"/>
                  </a:lnTo>
                  <a:lnTo>
                    <a:pt x="134" y="256"/>
                  </a:lnTo>
                  <a:lnTo>
                    <a:pt x="134" y="261"/>
                  </a:lnTo>
                  <a:lnTo>
                    <a:pt x="134" y="268"/>
                  </a:lnTo>
                  <a:lnTo>
                    <a:pt x="134" y="274"/>
                  </a:lnTo>
                  <a:lnTo>
                    <a:pt x="134" y="282"/>
                  </a:lnTo>
                  <a:lnTo>
                    <a:pt x="134" y="290"/>
                  </a:lnTo>
                  <a:lnTo>
                    <a:pt x="134" y="299"/>
                  </a:lnTo>
                  <a:lnTo>
                    <a:pt x="134" y="309"/>
                  </a:lnTo>
                  <a:lnTo>
                    <a:pt x="134" y="318"/>
                  </a:lnTo>
                  <a:lnTo>
                    <a:pt x="135" y="329"/>
                  </a:lnTo>
                  <a:lnTo>
                    <a:pt x="135" y="339"/>
                  </a:lnTo>
                  <a:lnTo>
                    <a:pt x="135" y="350"/>
                  </a:lnTo>
                  <a:lnTo>
                    <a:pt x="135" y="361"/>
                  </a:lnTo>
                  <a:lnTo>
                    <a:pt x="135" y="373"/>
                  </a:lnTo>
                  <a:lnTo>
                    <a:pt x="135" y="385"/>
                  </a:lnTo>
                  <a:lnTo>
                    <a:pt x="135" y="398"/>
                  </a:lnTo>
                  <a:lnTo>
                    <a:pt x="135" y="411"/>
                  </a:lnTo>
                  <a:lnTo>
                    <a:pt x="135" y="423"/>
                  </a:lnTo>
                  <a:lnTo>
                    <a:pt x="137" y="436"/>
                  </a:lnTo>
                  <a:lnTo>
                    <a:pt x="137" y="451"/>
                  </a:lnTo>
                  <a:lnTo>
                    <a:pt x="137" y="464"/>
                  </a:lnTo>
                  <a:lnTo>
                    <a:pt x="137" y="479"/>
                  </a:lnTo>
                  <a:lnTo>
                    <a:pt x="137" y="493"/>
                  </a:lnTo>
                  <a:lnTo>
                    <a:pt x="137" y="508"/>
                  </a:lnTo>
                  <a:lnTo>
                    <a:pt x="137" y="522"/>
                  </a:lnTo>
                  <a:lnTo>
                    <a:pt x="137" y="538"/>
                  </a:lnTo>
                  <a:lnTo>
                    <a:pt x="137" y="553"/>
                  </a:lnTo>
                  <a:lnTo>
                    <a:pt x="138" y="569"/>
                  </a:lnTo>
                  <a:lnTo>
                    <a:pt x="138" y="584"/>
                  </a:lnTo>
                  <a:lnTo>
                    <a:pt x="138" y="600"/>
                  </a:lnTo>
                  <a:lnTo>
                    <a:pt x="138" y="615"/>
                  </a:lnTo>
                  <a:lnTo>
                    <a:pt x="138" y="632"/>
                  </a:lnTo>
                  <a:lnTo>
                    <a:pt x="138" y="649"/>
                  </a:lnTo>
                  <a:lnTo>
                    <a:pt x="138" y="664"/>
                  </a:lnTo>
                  <a:lnTo>
                    <a:pt x="138" y="681"/>
                  </a:lnTo>
                  <a:lnTo>
                    <a:pt x="138" y="615"/>
                  </a:lnTo>
                  <a:lnTo>
                    <a:pt x="138" y="562"/>
                  </a:lnTo>
                  <a:lnTo>
                    <a:pt x="139" y="518"/>
                  </a:lnTo>
                  <a:lnTo>
                    <a:pt x="139" y="481"/>
                  </a:lnTo>
                  <a:lnTo>
                    <a:pt x="139" y="451"/>
                  </a:lnTo>
                  <a:lnTo>
                    <a:pt x="139" y="425"/>
                  </a:lnTo>
                  <a:lnTo>
                    <a:pt x="139" y="403"/>
                  </a:lnTo>
                  <a:lnTo>
                    <a:pt x="139" y="385"/>
                  </a:lnTo>
                  <a:lnTo>
                    <a:pt x="139" y="371"/>
                  </a:lnTo>
                  <a:lnTo>
                    <a:pt x="139" y="359"/>
                  </a:lnTo>
                  <a:lnTo>
                    <a:pt x="139" y="349"/>
                  </a:lnTo>
                  <a:lnTo>
                    <a:pt x="140" y="341"/>
                  </a:lnTo>
                  <a:lnTo>
                    <a:pt x="140" y="335"/>
                  </a:lnTo>
                  <a:lnTo>
                    <a:pt x="140" y="331"/>
                  </a:lnTo>
                  <a:lnTo>
                    <a:pt x="140" y="329"/>
                  </a:lnTo>
                  <a:lnTo>
                    <a:pt x="140" y="327"/>
                  </a:lnTo>
                  <a:lnTo>
                    <a:pt x="140" y="327"/>
                  </a:lnTo>
                  <a:lnTo>
                    <a:pt x="140" y="328"/>
                  </a:lnTo>
                  <a:lnTo>
                    <a:pt x="140" y="330"/>
                  </a:lnTo>
                  <a:lnTo>
                    <a:pt x="140" y="333"/>
                  </a:lnTo>
                  <a:lnTo>
                    <a:pt x="141" y="337"/>
                  </a:lnTo>
                  <a:lnTo>
                    <a:pt x="141" y="341"/>
                  </a:lnTo>
                  <a:lnTo>
                    <a:pt x="141" y="347"/>
                  </a:lnTo>
                  <a:lnTo>
                    <a:pt x="141" y="353"/>
                  </a:lnTo>
                  <a:lnTo>
                    <a:pt x="141" y="360"/>
                  </a:lnTo>
                  <a:lnTo>
                    <a:pt x="141" y="368"/>
                  </a:lnTo>
                  <a:lnTo>
                    <a:pt x="141" y="375"/>
                  </a:lnTo>
                  <a:lnTo>
                    <a:pt x="141" y="384"/>
                  </a:lnTo>
                  <a:lnTo>
                    <a:pt x="141" y="393"/>
                  </a:lnTo>
                  <a:lnTo>
                    <a:pt x="141" y="402"/>
                  </a:lnTo>
                  <a:lnTo>
                    <a:pt x="142" y="412"/>
                  </a:lnTo>
                  <a:lnTo>
                    <a:pt x="142" y="423"/>
                  </a:lnTo>
                  <a:lnTo>
                    <a:pt x="142" y="434"/>
                  </a:lnTo>
                  <a:lnTo>
                    <a:pt x="142" y="445"/>
                  </a:lnTo>
                  <a:lnTo>
                    <a:pt x="142" y="456"/>
                  </a:lnTo>
                  <a:lnTo>
                    <a:pt x="142" y="469"/>
                  </a:lnTo>
                  <a:lnTo>
                    <a:pt x="142" y="481"/>
                  </a:lnTo>
                  <a:lnTo>
                    <a:pt x="142" y="493"/>
                  </a:lnTo>
                  <a:lnTo>
                    <a:pt x="142" y="506"/>
                  </a:lnTo>
                  <a:lnTo>
                    <a:pt x="143" y="520"/>
                  </a:lnTo>
                  <a:lnTo>
                    <a:pt x="143" y="533"/>
                  </a:lnTo>
                  <a:lnTo>
                    <a:pt x="143" y="546"/>
                  </a:lnTo>
                  <a:lnTo>
                    <a:pt x="143" y="494"/>
                  </a:lnTo>
                  <a:lnTo>
                    <a:pt x="143" y="451"/>
                  </a:lnTo>
                  <a:lnTo>
                    <a:pt x="143" y="415"/>
                  </a:lnTo>
                  <a:lnTo>
                    <a:pt x="143" y="384"/>
                  </a:lnTo>
                  <a:lnTo>
                    <a:pt x="143" y="360"/>
                  </a:lnTo>
                  <a:lnTo>
                    <a:pt x="143" y="339"/>
                  </a:lnTo>
                  <a:lnTo>
                    <a:pt x="144" y="321"/>
                  </a:lnTo>
                  <a:lnTo>
                    <a:pt x="144" y="307"/>
                  </a:lnTo>
                  <a:lnTo>
                    <a:pt x="144" y="294"/>
                  </a:lnTo>
                  <a:lnTo>
                    <a:pt x="144" y="286"/>
                  </a:lnTo>
                  <a:lnTo>
                    <a:pt x="144" y="278"/>
                  </a:lnTo>
                  <a:lnTo>
                    <a:pt x="144" y="272"/>
                  </a:lnTo>
                  <a:lnTo>
                    <a:pt x="144" y="268"/>
                  </a:lnTo>
                  <a:lnTo>
                    <a:pt x="144" y="266"/>
                  </a:lnTo>
                  <a:lnTo>
                    <a:pt x="144" y="263"/>
                  </a:lnTo>
                  <a:lnTo>
                    <a:pt x="144" y="263"/>
                  </a:lnTo>
                  <a:lnTo>
                    <a:pt x="145" y="264"/>
                  </a:lnTo>
                  <a:lnTo>
                    <a:pt x="145" y="267"/>
                  </a:lnTo>
                  <a:lnTo>
                    <a:pt x="145" y="270"/>
                  </a:lnTo>
                  <a:lnTo>
                    <a:pt x="145" y="274"/>
                  </a:lnTo>
                  <a:lnTo>
                    <a:pt x="145" y="279"/>
                  </a:lnTo>
                  <a:lnTo>
                    <a:pt x="145" y="284"/>
                  </a:lnTo>
                  <a:lnTo>
                    <a:pt x="145" y="290"/>
                  </a:lnTo>
                  <a:lnTo>
                    <a:pt x="145" y="298"/>
                  </a:lnTo>
                  <a:lnTo>
                    <a:pt x="145" y="304"/>
                  </a:lnTo>
                  <a:lnTo>
                    <a:pt x="147" y="313"/>
                  </a:lnTo>
                  <a:lnTo>
                    <a:pt x="147" y="321"/>
                  </a:lnTo>
                  <a:lnTo>
                    <a:pt x="147" y="331"/>
                  </a:lnTo>
                  <a:lnTo>
                    <a:pt x="147" y="340"/>
                  </a:lnTo>
                  <a:lnTo>
                    <a:pt x="147" y="350"/>
                  </a:lnTo>
                  <a:lnTo>
                    <a:pt x="147" y="361"/>
                  </a:lnTo>
                  <a:lnTo>
                    <a:pt x="147" y="371"/>
                  </a:lnTo>
                  <a:lnTo>
                    <a:pt x="147" y="383"/>
                  </a:lnTo>
                  <a:lnTo>
                    <a:pt x="147" y="394"/>
                  </a:lnTo>
                  <a:lnTo>
                    <a:pt x="148" y="407"/>
                  </a:lnTo>
                  <a:lnTo>
                    <a:pt x="148" y="419"/>
                  </a:lnTo>
                  <a:lnTo>
                    <a:pt x="148" y="431"/>
                  </a:lnTo>
                  <a:lnTo>
                    <a:pt x="148" y="444"/>
                  </a:lnTo>
                  <a:lnTo>
                    <a:pt x="148" y="458"/>
                  </a:lnTo>
                  <a:lnTo>
                    <a:pt x="148" y="471"/>
                  </a:lnTo>
                  <a:lnTo>
                    <a:pt x="148" y="485"/>
                  </a:lnTo>
                  <a:lnTo>
                    <a:pt x="148" y="499"/>
                  </a:lnTo>
                  <a:lnTo>
                    <a:pt x="148" y="513"/>
                  </a:lnTo>
                  <a:lnTo>
                    <a:pt x="148" y="528"/>
                  </a:lnTo>
                  <a:lnTo>
                    <a:pt x="149" y="542"/>
                  </a:lnTo>
                  <a:lnTo>
                    <a:pt x="149" y="557"/>
                  </a:lnTo>
                  <a:lnTo>
                    <a:pt x="149" y="573"/>
                  </a:lnTo>
                  <a:lnTo>
                    <a:pt x="149" y="587"/>
                  </a:lnTo>
                  <a:lnTo>
                    <a:pt x="149" y="603"/>
                  </a:lnTo>
                  <a:lnTo>
                    <a:pt x="149" y="620"/>
                  </a:lnTo>
                  <a:lnTo>
                    <a:pt x="149" y="635"/>
                  </a:lnTo>
                  <a:lnTo>
                    <a:pt x="149" y="652"/>
                  </a:lnTo>
                  <a:lnTo>
                    <a:pt x="149" y="667"/>
                  </a:lnTo>
                  <a:lnTo>
                    <a:pt x="150" y="684"/>
                  </a:lnTo>
                  <a:lnTo>
                    <a:pt x="150" y="617"/>
                  </a:lnTo>
                  <a:lnTo>
                    <a:pt x="150" y="563"/>
                  </a:lnTo>
                  <a:lnTo>
                    <a:pt x="150" y="519"/>
                  </a:lnTo>
                  <a:lnTo>
                    <a:pt x="150" y="482"/>
                  </a:lnTo>
                  <a:lnTo>
                    <a:pt x="150" y="452"/>
                  </a:lnTo>
                  <a:lnTo>
                    <a:pt x="150" y="425"/>
                  </a:lnTo>
                  <a:lnTo>
                    <a:pt x="150" y="404"/>
                  </a:lnTo>
                  <a:lnTo>
                    <a:pt x="150" y="387"/>
                  </a:lnTo>
                  <a:lnTo>
                    <a:pt x="151" y="371"/>
                  </a:lnTo>
                  <a:lnTo>
                    <a:pt x="151" y="359"/>
                  </a:lnTo>
                  <a:lnTo>
                    <a:pt x="151" y="349"/>
                  </a:lnTo>
                  <a:lnTo>
                    <a:pt x="151" y="341"/>
                  </a:lnTo>
                  <a:lnTo>
                    <a:pt x="151" y="335"/>
                  </a:lnTo>
                  <a:lnTo>
                    <a:pt x="151" y="331"/>
                  </a:lnTo>
                  <a:lnTo>
                    <a:pt x="151" y="329"/>
                  </a:lnTo>
                  <a:lnTo>
                    <a:pt x="151" y="328"/>
                  </a:lnTo>
                  <a:lnTo>
                    <a:pt x="151" y="327"/>
                  </a:lnTo>
                  <a:lnTo>
                    <a:pt x="151" y="328"/>
                  </a:lnTo>
                  <a:lnTo>
                    <a:pt x="152" y="330"/>
                  </a:lnTo>
                  <a:lnTo>
                    <a:pt x="152" y="333"/>
                  </a:lnTo>
                  <a:lnTo>
                    <a:pt x="152" y="337"/>
                  </a:lnTo>
                  <a:lnTo>
                    <a:pt x="152" y="341"/>
                  </a:lnTo>
                  <a:lnTo>
                    <a:pt x="152" y="347"/>
                  </a:lnTo>
                  <a:lnTo>
                    <a:pt x="152" y="353"/>
                  </a:lnTo>
                  <a:lnTo>
                    <a:pt x="152" y="360"/>
                  </a:lnTo>
                  <a:lnTo>
                    <a:pt x="152" y="367"/>
                  </a:lnTo>
                  <a:lnTo>
                    <a:pt x="152" y="375"/>
                  </a:lnTo>
                  <a:lnTo>
                    <a:pt x="153" y="383"/>
                  </a:lnTo>
                  <a:lnTo>
                    <a:pt x="153" y="392"/>
                  </a:lnTo>
                  <a:lnTo>
                    <a:pt x="153" y="402"/>
                  </a:lnTo>
                  <a:lnTo>
                    <a:pt x="153" y="412"/>
                  </a:lnTo>
                  <a:lnTo>
                    <a:pt x="153" y="422"/>
                  </a:lnTo>
                  <a:lnTo>
                    <a:pt x="153" y="433"/>
                  </a:lnTo>
                  <a:lnTo>
                    <a:pt x="153" y="444"/>
                  </a:lnTo>
                  <a:lnTo>
                    <a:pt x="153" y="456"/>
                  </a:lnTo>
                  <a:lnTo>
                    <a:pt x="153" y="469"/>
                  </a:lnTo>
                  <a:lnTo>
                    <a:pt x="154" y="481"/>
                  </a:lnTo>
                  <a:lnTo>
                    <a:pt x="154" y="493"/>
                  </a:lnTo>
                  <a:lnTo>
                    <a:pt x="154" y="506"/>
                  </a:lnTo>
                  <a:lnTo>
                    <a:pt x="154" y="519"/>
                  </a:lnTo>
                  <a:lnTo>
                    <a:pt x="154" y="533"/>
                  </a:lnTo>
                  <a:lnTo>
                    <a:pt x="154" y="481"/>
                  </a:lnTo>
                  <a:lnTo>
                    <a:pt x="154" y="439"/>
                  </a:lnTo>
                  <a:lnTo>
                    <a:pt x="154" y="403"/>
                  </a:lnTo>
                  <a:lnTo>
                    <a:pt x="154" y="374"/>
                  </a:lnTo>
                  <a:lnTo>
                    <a:pt x="154" y="350"/>
                  </a:lnTo>
                  <a:lnTo>
                    <a:pt x="155" y="329"/>
                  </a:lnTo>
                  <a:lnTo>
                    <a:pt x="155" y="312"/>
                  </a:lnTo>
                  <a:lnTo>
                    <a:pt x="155" y="298"/>
                  </a:lnTo>
                  <a:lnTo>
                    <a:pt x="155" y="286"/>
                  </a:lnTo>
                  <a:lnTo>
                    <a:pt x="155" y="277"/>
                  </a:lnTo>
                  <a:lnTo>
                    <a:pt x="155" y="269"/>
                  </a:lnTo>
                  <a:lnTo>
                    <a:pt x="155" y="263"/>
                  </a:lnTo>
                  <a:lnTo>
                    <a:pt x="155" y="260"/>
                  </a:lnTo>
                  <a:lnTo>
                    <a:pt x="155" y="258"/>
                  </a:lnTo>
                  <a:lnTo>
                    <a:pt x="157" y="257"/>
                  </a:lnTo>
                  <a:lnTo>
                    <a:pt x="157" y="257"/>
                  </a:lnTo>
                  <a:lnTo>
                    <a:pt x="157" y="258"/>
                  </a:lnTo>
                  <a:lnTo>
                    <a:pt x="157" y="260"/>
                  </a:lnTo>
                  <a:lnTo>
                    <a:pt x="157" y="263"/>
                  </a:lnTo>
                  <a:lnTo>
                    <a:pt x="157" y="268"/>
                  </a:lnTo>
                  <a:lnTo>
                    <a:pt x="157" y="272"/>
                  </a:lnTo>
                  <a:lnTo>
                    <a:pt x="157" y="278"/>
                  </a:lnTo>
                  <a:lnTo>
                    <a:pt x="157" y="284"/>
                  </a:lnTo>
                  <a:lnTo>
                    <a:pt x="158" y="291"/>
                  </a:lnTo>
                  <a:lnTo>
                    <a:pt x="158" y="299"/>
                  </a:lnTo>
                  <a:lnTo>
                    <a:pt x="158" y="307"/>
                  </a:lnTo>
                  <a:lnTo>
                    <a:pt x="158" y="315"/>
                  </a:lnTo>
                  <a:lnTo>
                    <a:pt x="158" y="324"/>
                  </a:lnTo>
                  <a:lnTo>
                    <a:pt x="158" y="334"/>
                  </a:lnTo>
                  <a:lnTo>
                    <a:pt x="158" y="344"/>
                  </a:lnTo>
                  <a:lnTo>
                    <a:pt x="158" y="354"/>
                  </a:lnTo>
                  <a:lnTo>
                    <a:pt x="158" y="365"/>
                  </a:lnTo>
                  <a:lnTo>
                    <a:pt x="158" y="377"/>
                  </a:lnTo>
                  <a:lnTo>
                    <a:pt x="159" y="389"/>
                  </a:lnTo>
                  <a:lnTo>
                    <a:pt x="159" y="401"/>
                  </a:lnTo>
                  <a:lnTo>
                    <a:pt x="159" y="413"/>
                  </a:lnTo>
                  <a:lnTo>
                    <a:pt x="159" y="425"/>
                  </a:lnTo>
                  <a:lnTo>
                    <a:pt x="159" y="439"/>
                  </a:lnTo>
                  <a:lnTo>
                    <a:pt x="159" y="452"/>
                  </a:lnTo>
                  <a:lnTo>
                    <a:pt x="159" y="465"/>
                  </a:lnTo>
                  <a:lnTo>
                    <a:pt x="159" y="480"/>
                  </a:lnTo>
                  <a:lnTo>
                    <a:pt x="159" y="493"/>
                  </a:lnTo>
                  <a:lnTo>
                    <a:pt x="160" y="508"/>
                  </a:lnTo>
                  <a:lnTo>
                    <a:pt x="160" y="522"/>
                  </a:lnTo>
                  <a:lnTo>
                    <a:pt x="160" y="538"/>
                  </a:lnTo>
                  <a:lnTo>
                    <a:pt x="160" y="552"/>
                  </a:lnTo>
                  <a:lnTo>
                    <a:pt x="160" y="567"/>
                  </a:lnTo>
                  <a:lnTo>
                    <a:pt x="160" y="583"/>
                  </a:lnTo>
                  <a:lnTo>
                    <a:pt x="160" y="599"/>
                  </a:lnTo>
                  <a:lnTo>
                    <a:pt x="160" y="614"/>
                  </a:lnTo>
                  <a:lnTo>
                    <a:pt x="160" y="630"/>
                  </a:lnTo>
                  <a:lnTo>
                    <a:pt x="161" y="646"/>
                  </a:lnTo>
                  <a:lnTo>
                    <a:pt x="161" y="662"/>
                  </a:lnTo>
                  <a:lnTo>
                    <a:pt x="161" y="679"/>
                  </a:lnTo>
                  <a:lnTo>
                    <a:pt x="161" y="613"/>
                  </a:lnTo>
                  <a:lnTo>
                    <a:pt x="161" y="560"/>
                  </a:lnTo>
                  <a:lnTo>
                    <a:pt x="161" y="515"/>
                  </a:lnTo>
                  <a:lnTo>
                    <a:pt x="161" y="479"/>
                  </a:lnTo>
                  <a:lnTo>
                    <a:pt x="161" y="449"/>
                  </a:lnTo>
                  <a:lnTo>
                    <a:pt x="161" y="423"/>
                  </a:lnTo>
                  <a:lnTo>
                    <a:pt x="161" y="402"/>
                  </a:lnTo>
                  <a:lnTo>
                    <a:pt x="162" y="384"/>
                  </a:lnTo>
                  <a:lnTo>
                    <a:pt x="162" y="369"/>
                  </a:lnTo>
                  <a:lnTo>
                    <a:pt x="162" y="357"/>
                  </a:lnTo>
                  <a:lnTo>
                    <a:pt x="162" y="348"/>
                  </a:lnTo>
                  <a:lnTo>
                    <a:pt x="162" y="340"/>
                  </a:lnTo>
                  <a:lnTo>
                    <a:pt x="162" y="333"/>
                  </a:lnTo>
                  <a:lnTo>
                    <a:pt x="162" y="330"/>
                  </a:lnTo>
                  <a:lnTo>
                    <a:pt x="162" y="327"/>
                  </a:lnTo>
                  <a:lnTo>
                    <a:pt x="162" y="325"/>
                  </a:lnTo>
                  <a:lnTo>
                    <a:pt x="163" y="325"/>
                  </a:lnTo>
                  <a:lnTo>
                    <a:pt x="163" y="327"/>
                  </a:lnTo>
                  <a:lnTo>
                    <a:pt x="163" y="329"/>
                  </a:lnTo>
                  <a:lnTo>
                    <a:pt x="163" y="331"/>
                  </a:lnTo>
                  <a:lnTo>
                    <a:pt x="163" y="335"/>
                  </a:lnTo>
                  <a:lnTo>
                    <a:pt x="163" y="340"/>
                  </a:lnTo>
                  <a:lnTo>
                    <a:pt x="163" y="345"/>
                  </a:lnTo>
                  <a:lnTo>
                    <a:pt x="163" y="351"/>
                  </a:lnTo>
                  <a:lnTo>
                    <a:pt x="163" y="359"/>
                  </a:lnTo>
                  <a:lnTo>
                    <a:pt x="164" y="365"/>
                  </a:lnTo>
                  <a:lnTo>
                    <a:pt x="164" y="373"/>
                  </a:lnTo>
                  <a:lnTo>
                    <a:pt x="164" y="382"/>
                  </a:lnTo>
                  <a:lnTo>
                    <a:pt x="164" y="391"/>
                  </a:lnTo>
                  <a:lnTo>
                    <a:pt x="164" y="401"/>
                  </a:lnTo>
                  <a:lnTo>
                    <a:pt x="164" y="411"/>
                  </a:lnTo>
                  <a:lnTo>
                    <a:pt x="164" y="421"/>
                  </a:lnTo>
                  <a:lnTo>
                    <a:pt x="164" y="432"/>
                  </a:lnTo>
                  <a:lnTo>
                    <a:pt x="164" y="443"/>
                  </a:lnTo>
                  <a:lnTo>
                    <a:pt x="164" y="455"/>
                  </a:lnTo>
                  <a:lnTo>
                    <a:pt x="165" y="468"/>
                  </a:lnTo>
                  <a:lnTo>
                    <a:pt x="165" y="480"/>
                  </a:lnTo>
                  <a:lnTo>
                    <a:pt x="165" y="492"/>
                  </a:lnTo>
                  <a:lnTo>
                    <a:pt x="165" y="505"/>
                  </a:lnTo>
                  <a:lnTo>
                    <a:pt x="165" y="519"/>
                  </a:lnTo>
                  <a:lnTo>
                    <a:pt x="165" y="532"/>
                  </a:lnTo>
                  <a:lnTo>
                    <a:pt x="165" y="545"/>
                  </a:lnTo>
                  <a:lnTo>
                    <a:pt x="165" y="560"/>
                  </a:lnTo>
                  <a:lnTo>
                    <a:pt x="165" y="574"/>
                  </a:lnTo>
                  <a:lnTo>
                    <a:pt x="166" y="589"/>
                  </a:lnTo>
                  <a:lnTo>
                    <a:pt x="166" y="603"/>
                  </a:lnTo>
                  <a:lnTo>
                    <a:pt x="166" y="617"/>
                  </a:lnTo>
                  <a:lnTo>
                    <a:pt x="166" y="633"/>
                  </a:lnTo>
                  <a:lnTo>
                    <a:pt x="166" y="649"/>
                  </a:lnTo>
                  <a:lnTo>
                    <a:pt x="166" y="664"/>
                  </a:lnTo>
                  <a:lnTo>
                    <a:pt x="166" y="680"/>
                  </a:lnTo>
                  <a:lnTo>
                    <a:pt x="166" y="695"/>
                  </a:lnTo>
                  <a:lnTo>
                    <a:pt x="166" y="712"/>
                  </a:lnTo>
                  <a:lnTo>
                    <a:pt x="168" y="728"/>
                  </a:lnTo>
                  <a:lnTo>
                    <a:pt x="168" y="744"/>
                  </a:lnTo>
                  <a:lnTo>
                    <a:pt x="168" y="761"/>
                  </a:lnTo>
                  <a:lnTo>
                    <a:pt x="168" y="777"/>
                  </a:lnTo>
                  <a:lnTo>
                    <a:pt x="168" y="698"/>
                  </a:lnTo>
                  <a:lnTo>
                    <a:pt x="168" y="635"/>
                  </a:lnTo>
                  <a:lnTo>
                    <a:pt x="168" y="583"/>
                  </a:lnTo>
                  <a:lnTo>
                    <a:pt x="168" y="541"/>
                  </a:lnTo>
                  <a:lnTo>
                    <a:pt x="168" y="505"/>
                  </a:lnTo>
                  <a:lnTo>
                    <a:pt x="168" y="475"/>
                  </a:lnTo>
                  <a:lnTo>
                    <a:pt x="169" y="451"/>
                  </a:lnTo>
                  <a:lnTo>
                    <a:pt x="169" y="431"/>
                  </a:lnTo>
                  <a:lnTo>
                    <a:pt x="169" y="413"/>
                  </a:lnTo>
                  <a:lnTo>
                    <a:pt x="169" y="399"/>
                  </a:lnTo>
                  <a:lnTo>
                    <a:pt x="169" y="388"/>
                  </a:lnTo>
                  <a:lnTo>
                    <a:pt x="169" y="378"/>
                  </a:lnTo>
                  <a:lnTo>
                    <a:pt x="169" y="371"/>
                  </a:lnTo>
                  <a:lnTo>
                    <a:pt x="169" y="365"/>
                  </a:lnTo>
                  <a:lnTo>
                    <a:pt x="169" y="361"/>
                  </a:lnTo>
                  <a:lnTo>
                    <a:pt x="170" y="359"/>
                  </a:lnTo>
                  <a:lnTo>
                    <a:pt x="170" y="358"/>
                  </a:lnTo>
                  <a:lnTo>
                    <a:pt x="170" y="358"/>
                  </a:lnTo>
                  <a:lnTo>
                    <a:pt x="170" y="359"/>
                  </a:lnTo>
                  <a:lnTo>
                    <a:pt x="170" y="361"/>
                  </a:lnTo>
                  <a:lnTo>
                    <a:pt x="170" y="364"/>
                  </a:lnTo>
                  <a:lnTo>
                    <a:pt x="170" y="368"/>
                  </a:lnTo>
                  <a:lnTo>
                    <a:pt x="170" y="373"/>
                  </a:lnTo>
                  <a:lnTo>
                    <a:pt x="170" y="379"/>
                  </a:lnTo>
                  <a:lnTo>
                    <a:pt x="171" y="384"/>
                  </a:lnTo>
                  <a:lnTo>
                    <a:pt x="171" y="392"/>
                  </a:lnTo>
                  <a:lnTo>
                    <a:pt x="171" y="399"/>
                  </a:lnTo>
                  <a:lnTo>
                    <a:pt x="171" y="408"/>
                  </a:lnTo>
                  <a:lnTo>
                    <a:pt x="171" y="417"/>
                  </a:lnTo>
                  <a:lnTo>
                    <a:pt x="171" y="425"/>
                  </a:lnTo>
                  <a:lnTo>
                    <a:pt x="171" y="434"/>
                  </a:lnTo>
                  <a:lnTo>
                    <a:pt x="171" y="445"/>
                  </a:lnTo>
                  <a:lnTo>
                    <a:pt x="171" y="455"/>
                  </a:lnTo>
                  <a:lnTo>
                    <a:pt x="171" y="466"/>
                  </a:lnTo>
                  <a:lnTo>
                    <a:pt x="172" y="478"/>
                  </a:lnTo>
                  <a:lnTo>
                    <a:pt x="172" y="490"/>
                  </a:lnTo>
                  <a:lnTo>
                    <a:pt x="172" y="501"/>
                  </a:lnTo>
                  <a:lnTo>
                    <a:pt x="172" y="514"/>
                  </a:lnTo>
                  <a:lnTo>
                    <a:pt x="172" y="526"/>
                  </a:lnTo>
                  <a:lnTo>
                    <a:pt x="172" y="540"/>
                  </a:lnTo>
                  <a:lnTo>
                    <a:pt x="172" y="553"/>
                  </a:lnTo>
                  <a:lnTo>
                    <a:pt x="172" y="566"/>
                  </a:lnTo>
                  <a:lnTo>
                    <a:pt x="172" y="580"/>
                  </a:lnTo>
                  <a:lnTo>
                    <a:pt x="173" y="594"/>
                  </a:lnTo>
                  <a:lnTo>
                    <a:pt x="173" y="536"/>
                  </a:lnTo>
                  <a:lnTo>
                    <a:pt x="173" y="490"/>
                  </a:lnTo>
                  <a:lnTo>
                    <a:pt x="173" y="450"/>
                  </a:lnTo>
                  <a:lnTo>
                    <a:pt x="173" y="418"/>
                  </a:lnTo>
                  <a:lnTo>
                    <a:pt x="173" y="391"/>
                  </a:lnTo>
                  <a:lnTo>
                    <a:pt x="173" y="368"/>
                  </a:lnTo>
                  <a:lnTo>
                    <a:pt x="173" y="349"/>
                  </a:lnTo>
                  <a:lnTo>
                    <a:pt x="173" y="333"/>
                  </a:lnTo>
                  <a:lnTo>
                    <a:pt x="174" y="320"/>
                  </a:lnTo>
                  <a:lnTo>
                    <a:pt x="174" y="309"/>
                  </a:lnTo>
                  <a:lnTo>
                    <a:pt x="174" y="301"/>
                  </a:lnTo>
                  <a:lnTo>
                    <a:pt x="174" y="294"/>
                  </a:lnTo>
                  <a:lnTo>
                    <a:pt x="174" y="290"/>
                  </a:lnTo>
                  <a:lnTo>
                    <a:pt x="174" y="287"/>
                  </a:lnTo>
                  <a:lnTo>
                    <a:pt x="174" y="284"/>
                  </a:lnTo>
                  <a:lnTo>
                    <a:pt x="174" y="284"/>
                  </a:lnTo>
                  <a:lnTo>
                    <a:pt x="174" y="284"/>
                  </a:lnTo>
                  <a:lnTo>
                    <a:pt x="174" y="287"/>
                  </a:lnTo>
                  <a:lnTo>
                    <a:pt x="175" y="289"/>
                  </a:lnTo>
                  <a:lnTo>
                    <a:pt x="175" y="292"/>
                  </a:lnTo>
                  <a:lnTo>
                    <a:pt x="175" y="297"/>
                  </a:lnTo>
                  <a:lnTo>
                    <a:pt x="175" y="302"/>
                  </a:lnTo>
                  <a:lnTo>
                    <a:pt x="175" y="308"/>
                  </a:lnTo>
                  <a:lnTo>
                    <a:pt x="175" y="314"/>
                  </a:lnTo>
                  <a:lnTo>
                    <a:pt x="175" y="322"/>
                  </a:lnTo>
                  <a:lnTo>
                    <a:pt x="175" y="330"/>
                  </a:lnTo>
                  <a:lnTo>
                    <a:pt x="175" y="338"/>
                  </a:lnTo>
                  <a:lnTo>
                    <a:pt x="176" y="347"/>
                  </a:lnTo>
                  <a:lnTo>
                    <a:pt x="176" y="357"/>
                  </a:lnTo>
                  <a:lnTo>
                    <a:pt x="176" y="365"/>
                  </a:lnTo>
                  <a:lnTo>
                    <a:pt x="176" y="377"/>
                  </a:lnTo>
                  <a:lnTo>
                    <a:pt x="176" y="387"/>
                  </a:lnTo>
                  <a:lnTo>
                    <a:pt x="176" y="398"/>
                  </a:lnTo>
                  <a:lnTo>
                    <a:pt x="176" y="410"/>
                  </a:lnTo>
                  <a:lnTo>
                    <a:pt x="176" y="421"/>
                  </a:lnTo>
                  <a:lnTo>
                    <a:pt x="176" y="433"/>
                  </a:lnTo>
                  <a:lnTo>
                    <a:pt x="178" y="446"/>
                  </a:lnTo>
                  <a:lnTo>
                    <a:pt x="178" y="459"/>
                  </a:lnTo>
                  <a:lnTo>
                    <a:pt x="178" y="414"/>
                  </a:lnTo>
                  <a:lnTo>
                    <a:pt x="178" y="377"/>
                  </a:lnTo>
                  <a:lnTo>
                    <a:pt x="178" y="347"/>
                  </a:lnTo>
                  <a:lnTo>
                    <a:pt x="178" y="320"/>
                  </a:lnTo>
                  <a:lnTo>
                    <a:pt x="178" y="299"/>
                  </a:lnTo>
                  <a:lnTo>
                    <a:pt x="178" y="280"/>
                  </a:lnTo>
                  <a:lnTo>
                    <a:pt x="178" y="266"/>
                  </a:lnTo>
                  <a:lnTo>
                    <a:pt x="178" y="253"/>
                  </a:lnTo>
                  <a:lnTo>
                    <a:pt x="179" y="243"/>
                  </a:lnTo>
                  <a:lnTo>
                    <a:pt x="179" y="236"/>
                  </a:lnTo>
                  <a:lnTo>
                    <a:pt x="179" y="229"/>
                  </a:lnTo>
                  <a:lnTo>
                    <a:pt x="179" y="224"/>
                  </a:lnTo>
                  <a:lnTo>
                    <a:pt x="179" y="222"/>
                  </a:lnTo>
                  <a:lnTo>
                    <a:pt x="179" y="221"/>
                  </a:lnTo>
                  <a:lnTo>
                    <a:pt x="179" y="220"/>
                  </a:lnTo>
                  <a:lnTo>
                    <a:pt x="179" y="221"/>
                  </a:lnTo>
                  <a:lnTo>
                    <a:pt x="179" y="223"/>
                  </a:lnTo>
                  <a:lnTo>
                    <a:pt x="180" y="227"/>
                  </a:lnTo>
                  <a:lnTo>
                    <a:pt x="180" y="230"/>
                  </a:lnTo>
                  <a:lnTo>
                    <a:pt x="180" y="234"/>
                  </a:lnTo>
                  <a:lnTo>
                    <a:pt x="180" y="240"/>
                  </a:lnTo>
                  <a:lnTo>
                    <a:pt x="180" y="247"/>
                  </a:lnTo>
                  <a:lnTo>
                    <a:pt x="180" y="253"/>
                  </a:lnTo>
                  <a:lnTo>
                    <a:pt x="180" y="260"/>
                  </a:lnTo>
                  <a:lnTo>
                    <a:pt x="180" y="268"/>
                  </a:lnTo>
                  <a:lnTo>
                    <a:pt x="180" y="277"/>
                  </a:lnTo>
                  <a:lnTo>
                    <a:pt x="181" y="286"/>
                  </a:lnTo>
                  <a:lnTo>
                    <a:pt x="181" y="295"/>
                  </a:lnTo>
                  <a:lnTo>
                    <a:pt x="181" y="305"/>
                  </a:lnTo>
                  <a:lnTo>
                    <a:pt x="181" y="315"/>
                  </a:lnTo>
                  <a:lnTo>
                    <a:pt x="181" y="327"/>
                  </a:lnTo>
                  <a:lnTo>
                    <a:pt x="181" y="338"/>
                  </a:lnTo>
                  <a:lnTo>
                    <a:pt x="181" y="349"/>
                  </a:lnTo>
                  <a:lnTo>
                    <a:pt x="181" y="361"/>
                  </a:lnTo>
                  <a:lnTo>
                    <a:pt x="181" y="373"/>
                  </a:lnTo>
                  <a:lnTo>
                    <a:pt x="181" y="387"/>
                  </a:lnTo>
                  <a:lnTo>
                    <a:pt x="182" y="399"/>
                  </a:lnTo>
                  <a:lnTo>
                    <a:pt x="182" y="412"/>
                  </a:lnTo>
                  <a:lnTo>
                    <a:pt x="182" y="425"/>
                  </a:lnTo>
                  <a:lnTo>
                    <a:pt x="182" y="440"/>
                  </a:lnTo>
                  <a:lnTo>
                    <a:pt x="182" y="453"/>
                  </a:lnTo>
                  <a:lnTo>
                    <a:pt x="182" y="468"/>
                  </a:lnTo>
                  <a:lnTo>
                    <a:pt x="182" y="482"/>
                  </a:lnTo>
                  <a:lnTo>
                    <a:pt x="182" y="496"/>
                  </a:lnTo>
                  <a:lnTo>
                    <a:pt x="182" y="512"/>
                  </a:lnTo>
                  <a:lnTo>
                    <a:pt x="183" y="526"/>
                  </a:lnTo>
                  <a:lnTo>
                    <a:pt x="183" y="542"/>
                  </a:lnTo>
                  <a:lnTo>
                    <a:pt x="183" y="557"/>
                  </a:lnTo>
                  <a:lnTo>
                    <a:pt x="183" y="573"/>
                  </a:lnTo>
                  <a:lnTo>
                    <a:pt x="183" y="590"/>
                  </a:lnTo>
                  <a:lnTo>
                    <a:pt x="183" y="605"/>
                  </a:lnTo>
                  <a:lnTo>
                    <a:pt x="183" y="622"/>
                  </a:lnTo>
                  <a:lnTo>
                    <a:pt x="183" y="639"/>
                  </a:lnTo>
                  <a:lnTo>
                    <a:pt x="183" y="655"/>
                  </a:lnTo>
                  <a:lnTo>
                    <a:pt x="184" y="672"/>
                  </a:lnTo>
                  <a:lnTo>
                    <a:pt x="184" y="606"/>
                  </a:lnTo>
                  <a:lnTo>
                    <a:pt x="184" y="554"/>
                  </a:lnTo>
                  <a:lnTo>
                    <a:pt x="184" y="511"/>
                  </a:lnTo>
                  <a:lnTo>
                    <a:pt x="184" y="475"/>
                  </a:lnTo>
                  <a:lnTo>
                    <a:pt x="184" y="445"/>
                  </a:lnTo>
                  <a:lnTo>
                    <a:pt x="184" y="420"/>
                  </a:lnTo>
                  <a:lnTo>
                    <a:pt x="184" y="399"/>
                  </a:lnTo>
                  <a:lnTo>
                    <a:pt x="184" y="381"/>
                  </a:lnTo>
                  <a:lnTo>
                    <a:pt x="184" y="367"/>
                  </a:lnTo>
                  <a:lnTo>
                    <a:pt x="185" y="354"/>
                  </a:lnTo>
                  <a:lnTo>
                    <a:pt x="185" y="345"/>
                  </a:lnTo>
                  <a:lnTo>
                    <a:pt x="185" y="338"/>
                  </a:lnTo>
                  <a:lnTo>
                    <a:pt x="185" y="332"/>
                  </a:lnTo>
                  <a:lnTo>
                    <a:pt x="185" y="328"/>
                  </a:lnTo>
                  <a:lnTo>
                    <a:pt x="185" y="325"/>
                  </a:lnTo>
                  <a:lnTo>
                    <a:pt x="185" y="324"/>
                  </a:lnTo>
                  <a:lnTo>
                    <a:pt x="185" y="324"/>
                  </a:lnTo>
                  <a:lnTo>
                    <a:pt x="185" y="325"/>
                  </a:lnTo>
                  <a:lnTo>
                    <a:pt x="186" y="328"/>
                  </a:lnTo>
                  <a:lnTo>
                    <a:pt x="186" y="330"/>
                  </a:lnTo>
                  <a:lnTo>
                    <a:pt x="186" y="334"/>
                  </a:lnTo>
                  <a:lnTo>
                    <a:pt x="186" y="339"/>
                  </a:lnTo>
                  <a:lnTo>
                    <a:pt x="186" y="344"/>
                  </a:lnTo>
                  <a:lnTo>
                    <a:pt x="186" y="351"/>
                  </a:lnTo>
                  <a:lnTo>
                    <a:pt x="186" y="358"/>
                  </a:lnTo>
                  <a:lnTo>
                    <a:pt x="186" y="365"/>
                  </a:lnTo>
                  <a:lnTo>
                    <a:pt x="186" y="373"/>
                  </a:lnTo>
                  <a:lnTo>
                    <a:pt x="186" y="382"/>
                  </a:lnTo>
                  <a:lnTo>
                    <a:pt x="188" y="391"/>
                  </a:lnTo>
                  <a:lnTo>
                    <a:pt x="188" y="401"/>
                  </a:lnTo>
                  <a:lnTo>
                    <a:pt x="188" y="411"/>
                  </a:lnTo>
                  <a:lnTo>
                    <a:pt x="188" y="421"/>
                  </a:lnTo>
                  <a:lnTo>
                    <a:pt x="188" y="432"/>
                  </a:lnTo>
                  <a:lnTo>
                    <a:pt x="188" y="443"/>
                  </a:lnTo>
                  <a:lnTo>
                    <a:pt x="188" y="454"/>
                  </a:lnTo>
                  <a:lnTo>
                    <a:pt x="188" y="466"/>
                  </a:lnTo>
                  <a:lnTo>
                    <a:pt x="188" y="479"/>
                  </a:lnTo>
                  <a:lnTo>
                    <a:pt x="189" y="492"/>
                  </a:lnTo>
                  <a:lnTo>
                    <a:pt x="189" y="504"/>
                  </a:lnTo>
                  <a:lnTo>
                    <a:pt x="189" y="518"/>
                  </a:lnTo>
                  <a:lnTo>
                    <a:pt x="189" y="532"/>
                  </a:lnTo>
                  <a:lnTo>
                    <a:pt x="189" y="480"/>
                  </a:lnTo>
                  <a:lnTo>
                    <a:pt x="189" y="438"/>
                  </a:lnTo>
                  <a:lnTo>
                    <a:pt x="189" y="403"/>
                  </a:lnTo>
                  <a:lnTo>
                    <a:pt x="189" y="373"/>
                  </a:lnTo>
                  <a:lnTo>
                    <a:pt x="189" y="349"/>
                  </a:lnTo>
                  <a:lnTo>
                    <a:pt x="190" y="329"/>
                  </a:lnTo>
                  <a:lnTo>
                    <a:pt x="190" y="311"/>
                  </a:lnTo>
                  <a:lnTo>
                    <a:pt x="190" y="297"/>
                  </a:lnTo>
                  <a:lnTo>
                    <a:pt x="190" y="286"/>
                  </a:lnTo>
                  <a:lnTo>
                    <a:pt x="190" y="277"/>
                  </a:lnTo>
                  <a:lnTo>
                    <a:pt x="190" y="269"/>
                  </a:lnTo>
                  <a:lnTo>
                    <a:pt x="190" y="263"/>
                  </a:lnTo>
                  <a:lnTo>
                    <a:pt x="190" y="260"/>
                  </a:lnTo>
                  <a:lnTo>
                    <a:pt x="190" y="257"/>
                  </a:lnTo>
                  <a:lnTo>
                    <a:pt x="190" y="257"/>
                  </a:lnTo>
                  <a:lnTo>
                    <a:pt x="191" y="257"/>
                  </a:lnTo>
                  <a:lnTo>
                    <a:pt x="191" y="258"/>
                  </a:lnTo>
                  <a:lnTo>
                    <a:pt x="191" y="260"/>
                  </a:lnTo>
                  <a:lnTo>
                    <a:pt x="191" y="263"/>
                  </a:lnTo>
                  <a:lnTo>
                    <a:pt x="191" y="267"/>
                  </a:lnTo>
                  <a:lnTo>
                    <a:pt x="191" y="272"/>
                  </a:lnTo>
                  <a:lnTo>
                    <a:pt x="191" y="278"/>
                  </a:lnTo>
                  <a:lnTo>
                    <a:pt x="191" y="283"/>
                  </a:lnTo>
                  <a:lnTo>
                    <a:pt x="191" y="291"/>
                  </a:lnTo>
                  <a:lnTo>
                    <a:pt x="192" y="298"/>
                  </a:lnTo>
                  <a:lnTo>
                    <a:pt x="192" y="307"/>
                  </a:lnTo>
                  <a:lnTo>
                    <a:pt x="192" y="315"/>
                  </a:lnTo>
                  <a:lnTo>
                    <a:pt x="192" y="324"/>
                  </a:lnTo>
                  <a:lnTo>
                    <a:pt x="192" y="334"/>
                  </a:lnTo>
                  <a:lnTo>
                    <a:pt x="192" y="344"/>
                  </a:lnTo>
                  <a:lnTo>
                    <a:pt x="192" y="354"/>
                  </a:lnTo>
                  <a:lnTo>
                    <a:pt x="192" y="365"/>
                  </a:lnTo>
                  <a:lnTo>
                    <a:pt x="192" y="377"/>
                  </a:lnTo>
                  <a:lnTo>
                    <a:pt x="193" y="389"/>
                  </a:lnTo>
                  <a:lnTo>
                    <a:pt x="193" y="401"/>
                  </a:lnTo>
                  <a:lnTo>
                    <a:pt x="193" y="413"/>
                  </a:lnTo>
                  <a:lnTo>
                    <a:pt x="193" y="425"/>
                  </a:lnTo>
                  <a:lnTo>
                    <a:pt x="193" y="439"/>
                  </a:lnTo>
                  <a:lnTo>
                    <a:pt x="193" y="452"/>
                  </a:lnTo>
                  <a:lnTo>
                    <a:pt x="193" y="465"/>
                  </a:lnTo>
                  <a:lnTo>
                    <a:pt x="193" y="479"/>
                  </a:lnTo>
                  <a:lnTo>
                    <a:pt x="193" y="493"/>
                  </a:lnTo>
                  <a:lnTo>
                    <a:pt x="193" y="508"/>
                  </a:lnTo>
                  <a:lnTo>
                    <a:pt x="194" y="522"/>
                  </a:lnTo>
                  <a:lnTo>
                    <a:pt x="194" y="536"/>
                  </a:lnTo>
                  <a:lnTo>
                    <a:pt x="194" y="552"/>
                  </a:lnTo>
                  <a:lnTo>
                    <a:pt x="194" y="567"/>
                  </a:lnTo>
                  <a:lnTo>
                    <a:pt x="194" y="582"/>
                  </a:lnTo>
                  <a:lnTo>
                    <a:pt x="194" y="599"/>
                  </a:lnTo>
                  <a:lnTo>
                    <a:pt x="194" y="614"/>
                  </a:lnTo>
                  <a:lnTo>
                    <a:pt x="194" y="630"/>
                  </a:lnTo>
                  <a:lnTo>
                    <a:pt x="194" y="646"/>
                  </a:lnTo>
                  <a:lnTo>
                    <a:pt x="195" y="662"/>
                  </a:lnTo>
                  <a:lnTo>
                    <a:pt x="195" y="679"/>
                  </a:lnTo>
                  <a:lnTo>
                    <a:pt x="195" y="695"/>
                  </a:lnTo>
                  <a:lnTo>
                    <a:pt x="195" y="712"/>
                  </a:lnTo>
                  <a:lnTo>
                    <a:pt x="195" y="642"/>
                  </a:lnTo>
                  <a:lnTo>
                    <a:pt x="195" y="585"/>
                  </a:lnTo>
                  <a:lnTo>
                    <a:pt x="195" y="540"/>
                  </a:lnTo>
                  <a:lnTo>
                    <a:pt x="195" y="501"/>
                  </a:lnTo>
                  <a:lnTo>
                    <a:pt x="195" y="469"/>
                  </a:lnTo>
                  <a:lnTo>
                    <a:pt x="196" y="442"/>
                  </a:lnTo>
                  <a:lnTo>
                    <a:pt x="196" y="420"/>
                  </a:lnTo>
                  <a:lnTo>
                    <a:pt x="196" y="401"/>
                  </a:lnTo>
                  <a:lnTo>
                    <a:pt x="196" y="385"/>
                  </a:lnTo>
                  <a:lnTo>
                    <a:pt x="196" y="372"/>
                  </a:lnTo>
                  <a:lnTo>
                    <a:pt x="196" y="362"/>
                  </a:lnTo>
                  <a:lnTo>
                    <a:pt x="196" y="353"/>
                  </a:lnTo>
                  <a:lnTo>
                    <a:pt x="196" y="348"/>
                  </a:lnTo>
                  <a:lnTo>
                    <a:pt x="196" y="343"/>
                  </a:lnTo>
                  <a:lnTo>
                    <a:pt x="196" y="340"/>
                  </a:lnTo>
                  <a:lnTo>
                    <a:pt x="198" y="338"/>
                  </a:lnTo>
                  <a:lnTo>
                    <a:pt x="198" y="338"/>
                  </a:lnTo>
                  <a:lnTo>
                    <a:pt x="198" y="338"/>
                  </a:lnTo>
                  <a:lnTo>
                    <a:pt x="198" y="340"/>
                  </a:lnTo>
                  <a:lnTo>
                    <a:pt x="198" y="342"/>
                  </a:lnTo>
                  <a:lnTo>
                    <a:pt x="198" y="347"/>
                  </a:lnTo>
                  <a:lnTo>
                    <a:pt x="198" y="351"/>
                  </a:lnTo>
                  <a:lnTo>
                    <a:pt x="198" y="355"/>
                  </a:lnTo>
                  <a:lnTo>
                    <a:pt x="198" y="362"/>
                  </a:lnTo>
                  <a:lnTo>
                    <a:pt x="199" y="369"/>
                  </a:lnTo>
                  <a:lnTo>
                    <a:pt x="199" y="375"/>
                  </a:lnTo>
                  <a:lnTo>
                    <a:pt x="199" y="383"/>
                  </a:lnTo>
                  <a:lnTo>
                    <a:pt x="199" y="392"/>
                  </a:lnTo>
                  <a:lnTo>
                    <a:pt x="199" y="401"/>
                  </a:lnTo>
                  <a:lnTo>
                    <a:pt x="199" y="411"/>
                  </a:lnTo>
                  <a:lnTo>
                    <a:pt x="199" y="420"/>
                  </a:lnTo>
                  <a:lnTo>
                    <a:pt x="199" y="431"/>
                  </a:lnTo>
                  <a:lnTo>
                    <a:pt x="199" y="441"/>
                  </a:lnTo>
                  <a:lnTo>
                    <a:pt x="200" y="452"/>
                  </a:lnTo>
                  <a:lnTo>
                    <a:pt x="200" y="464"/>
                  </a:lnTo>
                  <a:lnTo>
                    <a:pt x="200" y="476"/>
                  </a:lnTo>
                  <a:lnTo>
                    <a:pt x="200" y="489"/>
                  </a:lnTo>
                  <a:lnTo>
                    <a:pt x="200" y="501"/>
                  </a:lnTo>
                  <a:lnTo>
                    <a:pt x="200" y="513"/>
                  </a:lnTo>
                  <a:lnTo>
                    <a:pt x="200" y="526"/>
                  </a:lnTo>
                  <a:lnTo>
                    <a:pt x="200" y="475"/>
                  </a:lnTo>
                  <a:lnTo>
                    <a:pt x="200" y="433"/>
                  </a:lnTo>
                  <a:lnTo>
                    <a:pt x="200" y="399"/>
                  </a:lnTo>
                  <a:lnTo>
                    <a:pt x="201" y="369"/>
                  </a:lnTo>
                  <a:lnTo>
                    <a:pt x="201" y="344"/>
                  </a:lnTo>
                  <a:lnTo>
                    <a:pt x="201" y="324"/>
                  </a:lnTo>
                  <a:lnTo>
                    <a:pt x="201" y="307"/>
                  </a:lnTo>
                  <a:lnTo>
                    <a:pt x="201" y="293"/>
                  </a:lnTo>
                  <a:lnTo>
                    <a:pt x="201" y="281"/>
                  </a:lnTo>
                  <a:lnTo>
                    <a:pt x="201" y="272"/>
                  </a:lnTo>
                  <a:lnTo>
                    <a:pt x="201" y="266"/>
                  </a:lnTo>
                  <a:lnTo>
                    <a:pt x="201" y="260"/>
                  </a:lnTo>
                  <a:lnTo>
                    <a:pt x="202" y="256"/>
                  </a:lnTo>
                  <a:lnTo>
                    <a:pt x="202" y="253"/>
                  </a:lnTo>
                  <a:lnTo>
                    <a:pt x="202" y="252"/>
                  </a:lnTo>
                  <a:lnTo>
                    <a:pt x="202" y="252"/>
                  </a:lnTo>
                  <a:lnTo>
                    <a:pt x="202" y="253"/>
                  </a:lnTo>
                  <a:lnTo>
                    <a:pt x="202" y="256"/>
                  </a:lnTo>
                  <a:lnTo>
                    <a:pt x="202" y="259"/>
                  </a:lnTo>
                  <a:lnTo>
                    <a:pt x="202" y="263"/>
                  </a:lnTo>
                  <a:lnTo>
                    <a:pt x="202" y="268"/>
                  </a:lnTo>
                  <a:lnTo>
                    <a:pt x="203" y="273"/>
                  </a:lnTo>
                  <a:lnTo>
                    <a:pt x="203" y="280"/>
                  </a:lnTo>
                  <a:lnTo>
                    <a:pt x="203" y="287"/>
                  </a:lnTo>
                  <a:lnTo>
                    <a:pt x="203" y="294"/>
                  </a:lnTo>
                  <a:lnTo>
                    <a:pt x="203" y="302"/>
                  </a:lnTo>
                  <a:lnTo>
                    <a:pt x="203" y="311"/>
                  </a:lnTo>
                  <a:lnTo>
                    <a:pt x="203" y="320"/>
                  </a:lnTo>
                  <a:lnTo>
                    <a:pt x="203" y="330"/>
                  </a:lnTo>
                  <a:lnTo>
                    <a:pt x="203" y="340"/>
                  </a:lnTo>
                  <a:lnTo>
                    <a:pt x="203" y="351"/>
                  </a:lnTo>
                  <a:lnTo>
                    <a:pt x="204" y="362"/>
                  </a:lnTo>
                  <a:lnTo>
                    <a:pt x="204" y="373"/>
                  </a:lnTo>
                  <a:lnTo>
                    <a:pt x="204" y="384"/>
                  </a:lnTo>
                  <a:lnTo>
                    <a:pt x="204" y="397"/>
                  </a:lnTo>
                  <a:lnTo>
                    <a:pt x="204" y="409"/>
                  </a:lnTo>
                  <a:lnTo>
                    <a:pt x="204" y="422"/>
                  </a:lnTo>
                  <a:lnTo>
                    <a:pt x="204" y="435"/>
                  </a:lnTo>
                  <a:lnTo>
                    <a:pt x="204" y="448"/>
                  </a:lnTo>
                  <a:lnTo>
                    <a:pt x="204" y="462"/>
                  </a:lnTo>
                  <a:lnTo>
                    <a:pt x="205" y="475"/>
                  </a:lnTo>
                  <a:lnTo>
                    <a:pt x="205" y="490"/>
                  </a:lnTo>
                  <a:lnTo>
                    <a:pt x="205" y="504"/>
                  </a:lnTo>
                  <a:lnTo>
                    <a:pt x="205" y="519"/>
                  </a:lnTo>
                  <a:lnTo>
                    <a:pt x="205" y="533"/>
                  </a:lnTo>
                  <a:lnTo>
                    <a:pt x="205" y="549"/>
                  </a:lnTo>
                  <a:lnTo>
                    <a:pt x="205" y="563"/>
                  </a:lnTo>
                  <a:lnTo>
                    <a:pt x="205" y="579"/>
                  </a:lnTo>
                  <a:lnTo>
                    <a:pt x="205" y="594"/>
                  </a:lnTo>
                  <a:lnTo>
                    <a:pt x="206" y="611"/>
                  </a:lnTo>
                  <a:lnTo>
                    <a:pt x="206" y="626"/>
                  </a:lnTo>
                  <a:lnTo>
                    <a:pt x="206" y="642"/>
                  </a:lnTo>
                  <a:lnTo>
                    <a:pt x="206" y="659"/>
                  </a:lnTo>
                  <a:lnTo>
                    <a:pt x="206" y="675"/>
                  </a:lnTo>
                  <a:lnTo>
                    <a:pt x="206" y="692"/>
                  </a:lnTo>
                  <a:lnTo>
                    <a:pt x="206" y="708"/>
                  </a:lnTo>
                  <a:lnTo>
                    <a:pt x="206" y="725"/>
                  </a:lnTo>
                  <a:lnTo>
                    <a:pt x="206" y="654"/>
                  </a:lnTo>
                  <a:lnTo>
                    <a:pt x="206" y="596"/>
                  </a:lnTo>
                  <a:lnTo>
                    <a:pt x="208" y="549"/>
                  </a:lnTo>
                  <a:lnTo>
                    <a:pt x="208" y="510"/>
                  </a:lnTo>
                  <a:lnTo>
                    <a:pt x="208" y="476"/>
                  </a:lnTo>
                  <a:lnTo>
                    <a:pt x="208" y="450"/>
                  </a:lnTo>
                  <a:lnTo>
                    <a:pt x="208" y="426"/>
                  </a:lnTo>
                  <a:lnTo>
                    <a:pt x="208" y="408"/>
                  </a:lnTo>
                  <a:lnTo>
                    <a:pt x="208" y="391"/>
                  </a:lnTo>
                  <a:lnTo>
                    <a:pt x="208" y="379"/>
                  </a:lnTo>
                  <a:lnTo>
                    <a:pt x="208" y="368"/>
                  </a:lnTo>
                  <a:lnTo>
                    <a:pt x="209" y="360"/>
                  </a:lnTo>
                  <a:lnTo>
                    <a:pt x="209" y="353"/>
                  </a:lnTo>
                  <a:lnTo>
                    <a:pt x="209" y="348"/>
                  </a:lnTo>
                  <a:lnTo>
                    <a:pt x="209" y="344"/>
                  </a:lnTo>
                  <a:lnTo>
                    <a:pt x="209" y="343"/>
                  </a:lnTo>
                  <a:lnTo>
                    <a:pt x="209" y="342"/>
                  </a:lnTo>
                  <a:lnTo>
                    <a:pt x="209" y="343"/>
                  </a:lnTo>
                  <a:lnTo>
                    <a:pt x="209" y="344"/>
                  </a:lnTo>
                  <a:lnTo>
                    <a:pt x="209" y="348"/>
                  </a:lnTo>
                  <a:lnTo>
                    <a:pt x="210" y="351"/>
                  </a:lnTo>
                  <a:lnTo>
                    <a:pt x="210" y="355"/>
                  </a:lnTo>
                  <a:lnTo>
                    <a:pt x="210" y="360"/>
                  </a:lnTo>
                  <a:lnTo>
                    <a:pt x="210" y="367"/>
                  </a:lnTo>
                  <a:lnTo>
                    <a:pt x="210" y="373"/>
                  </a:lnTo>
                  <a:lnTo>
                    <a:pt x="210" y="380"/>
                  </a:lnTo>
                  <a:lnTo>
                    <a:pt x="210" y="388"/>
                  </a:lnTo>
                  <a:lnTo>
                    <a:pt x="210" y="397"/>
                  </a:lnTo>
                  <a:lnTo>
                    <a:pt x="210" y="405"/>
                  </a:lnTo>
                  <a:lnTo>
                    <a:pt x="210" y="414"/>
                  </a:lnTo>
                  <a:lnTo>
                    <a:pt x="211" y="424"/>
                  </a:lnTo>
                  <a:lnTo>
                    <a:pt x="211" y="434"/>
                  </a:lnTo>
                  <a:lnTo>
                    <a:pt x="211" y="445"/>
                  </a:lnTo>
                  <a:lnTo>
                    <a:pt x="211" y="456"/>
                  </a:lnTo>
                  <a:lnTo>
                    <a:pt x="211" y="468"/>
                  </a:lnTo>
                  <a:lnTo>
                    <a:pt x="211" y="480"/>
                  </a:lnTo>
                  <a:lnTo>
                    <a:pt x="211" y="492"/>
                  </a:lnTo>
                  <a:lnTo>
                    <a:pt x="211" y="504"/>
                  </a:lnTo>
                  <a:lnTo>
                    <a:pt x="211" y="518"/>
                  </a:lnTo>
                  <a:lnTo>
                    <a:pt x="212" y="530"/>
                  </a:lnTo>
                  <a:lnTo>
                    <a:pt x="212" y="479"/>
                  </a:lnTo>
                  <a:lnTo>
                    <a:pt x="212" y="436"/>
                  </a:lnTo>
                  <a:lnTo>
                    <a:pt x="212" y="401"/>
                  </a:lnTo>
                  <a:lnTo>
                    <a:pt x="212" y="371"/>
                  </a:lnTo>
                  <a:lnTo>
                    <a:pt x="212" y="347"/>
                  </a:lnTo>
                  <a:lnTo>
                    <a:pt x="212" y="327"/>
                  </a:lnTo>
                  <a:lnTo>
                    <a:pt x="212" y="309"/>
                  </a:lnTo>
                  <a:lnTo>
                    <a:pt x="212" y="294"/>
                  </a:lnTo>
                  <a:lnTo>
                    <a:pt x="213" y="283"/>
                  </a:lnTo>
                  <a:lnTo>
                    <a:pt x="213" y="273"/>
                  </a:lnTo>
                  <a:lnTo>
                    <a:pt x="213" y="267"/>
                  </a:lnTo>
                  <a:lnTo>
                    <a:pt x="213" y="261"/>
                  </a:lnTo>
                  <a:lnTo>
                    <a:pt x="213" y="257"/>
                  </a:lnTo>
                  <a:lnTo>
                    <a:pt x="213" y="254"/>
                  </a:lnTo>
                  <a:lnTo>
                    <a:pt x="213" y="253"/>
                  </a:lnTo>
                  <a:lnTo>
                    <a:pt x="213" y="253"/>
                  </a:lnTo>
                  <a:lnTo>
                    <a:pt x="213" y="254"/>
                  </a:lnTo>
                  <a:lnTo>
                    <a:pt x="213" y="257"/>
                  </a:lnTo>
                  <a:lnTo>
                    <a:pt x="214" y="260"/>
                  </a:lnTo>
                  <a:lnTo>
                    <a:pt x="214" y="264"/>
                  </a:lnTo>
                  <a:lnTo>
                    <a:pt x="214" y="269"/>
                  </a:lnTo>
                  <a:lnTo>
                    <a:pt x="214" y="274"/>
                  </a:lnTo>
                  <a:lnTo>
                    <a:pt x="214" y="281"/>
                  </a:lnTo>
                  <a:lnTo>
                    <a:pt x="214" y="288"/>
                  </a:lnTo>
                  <a:lnTo>
                    <a:pt x="214" y="295"/>
                  </a:lnTo>
                  <a:lnTo>
                    <a:pt x="214" y="303"/>
                  </a:lnTo>
                  <a:lnTo>
                    <a:pt x="214" y="312"/>
                  </a:lnTo>
                  <a:lnTo>
                    <a:pt x="215" y="321"/>
                  </a:lnTo>
                  <a:lnTo>
                    <a:pt x="215" y="331"/>
                  </a:lnTo>
                  <a:lnTo>
                    <a:pt x="215" y="341"/>
                  </a:lnTo>
                  <a:lnTo>
                    <a:pt x="215" y="352"/>
                  </a:lnTo>
                  <a:lnTo>
                    <a:pt x="215" y="362"/>
                  </a:lnTo>
                  <a:lnTo>
                    <a:pt x="215" y="374"/>
                  </a:lnTo>
                  <a:lnTo>
                    <a:pt x="215" y="385"/>
                  </a:lnTo>
                  <a:lnTo>
                    <a:pt x="215" y="398"/>
                  </a:lnTo>
                  <a:lnTo>
                    <a:pt x="215" y="410"/>
                  </a:lnTo>
                  <a:lnTo>
                    <a:pt x="216" y="423"/>
                  </a:lnTo>
                  <a:lnTo>
                    <a:pt x="216" y="435"/>
                  </a:lnTo>
                  <a:lnTo>
                    <a:pt x="216" y="449"/>
                  </a:lnTo>
                  <a:lnTo>
                    <a:pt x="216" y="462"/>
                  </a:lnTo>
                  <a:lnTo>
                    <a:pt x="216" y="476"/>
                  </a:lnTo>
                  <a:lnTo>
                    <a:pt x="216" y="491"/>
                  </a:lnTo>
                  <a:lnTo>
                    <a:pt x="216" y="444"/>
                  </a:lnTo>
                  <a:lnTo>
                    <a:pt x="216" y="405"/>
                  </a:lnTo>
                  <a:lnTo>
                    <a:pt x="216" y="373"/>
                  </a:lnTo>
                  <a:lnTo>
                    <a:pt x="216" y="345"/>
                  </a:lnTo>
                  <a:lnTo>
                    <a:pt x="218" y="323"/>
                  </a:lnTo>
                  <a:lnTo>
                    <a:pt x="218" y="304"/>
                  </a:lnTo>
                  <a:lnTo>
                    <a:pt x="218" y="289"/>
                  </a:lnTo>
                  <a:lnTo>
                    <a:pt x="218" y="277"/>
                  </a:lnTo>
                  <a:lnTo>
                    <a:pt x="218" y="266"/>
                  </a:lnTo>
                  <a:lnTo>
                    <a:pt x="218" y="258"/>
                  </a:lnTo>
                  <a:lnTo>
                    <a:pt x="218" y="251"/>
                  </a:lnTo>
                  <a:lnTo>
                    <a:pt x="218" y="247"/>
                  </a:lnTo>
                  <a:lnTo>
                    <a:pt x="218" y="243"/>
                  </a:lnTo>
                  <a:lnTo>
                    <a:pt x="219" y="241"/>
                  </a:lnTo>
                  <a:lnTo>
                    <a:pt x="219" y="241"/>
                  </a:lnTo>
                  <a:lnTo>
                    <a:pt x="219" y="241"/>
                  </a:lnTo>
                  <a:lnTo>
                    <a:pt x="219" y="243"/>
                  </a:lnTo>
                  <a:lnTo>
                    <a:pt x="219" y="246"/>
                  </a:lnTo>
                  <a:lnTo>
                    <a:pt x="219" y="250"/>
                  </a:lnTo>
                  <a:lnTo>
                    <a:pt x="219" y="254"/>
                  </a:lnTo>
                  <a:lnTo>
                    <a:pt x="219" y="259"/>
                  </a:lnTo>
                  <a:lnTo>
                    <a:pt x="219" y="266"/>
                  </a:lnTo>
                  <a:lnTo>
                    <a:pt x="220" y="272"/>
                  </a:lnTo>
                  <a:lnTo>
                    <a:pt x="220" y="279"/>
                  </a:lnTo>
                  <a:lnTo>
                    <a:pt x="220" y="287"/>
                  </a:lnTo>
                  <a:lnTo>
                    <a:pt x="220" y="295"/>
                  </a:lnTo>
                  <a:lnTo>
                    <a:pt x="220" y="304"/>
                  </a:lnTo>
                  <a:lnTo>
                    <a:pt x="220" y="313"/>
                  </a:lnTo>
                  <a:lnTo>
                    <a:pt x="220" y="323"/>
                  </a:lnTo>
                  <a:lnTo>
                    <a:pt x="220" y="334"/>
                  </a:lnTo>
                  <a:lnTo>
                    <a:pt x="220" y="344"/>
                  </a:lnTo>
                  <a:lnTo>
                    <a:pt x="220" y="355"/>
                  </a:lnTo>
                  <a:lnTo>
                    <a:pt x="221" y="368"/>
                  </a:lnTo>
                  <a:lnTo>
                    <a:pt x="221" y="379"/>
                  </a:lnTo>
                  <a:lnTo>
                    <a:pt x="221" y="391"/>
                  </a:lnTo>
                  <a:lnTo>
                    <a:pt x="221" y="404"/>
                  </a:lnTo>
                  <a:lnTo>
                    <a:pt x="221" y="417"/>
                  </a:lnTo>
                  <a:lnTo>
                    <a:pt x="221" y="430"/>
                  </a:lnTo>
                  <a:lnTo>
                    <a:pt x="221" y="443"/>
                  </a:lnTo>
                  <a:lnTo>
                    <a:pt x="221" y="456"/>
                  </a:lnTo>
                  <a:lnTo>
                    <a:pt x="221" y="471"/>
                  </a:lnTo>
                  <a:lnTo>
                    <a:pt x="222" y="485"/>
                  </a:lnTo>
                  <a:lnTo>
                    <a:pt x="222" y="500"/>
                  </a:lnTo>
                  <a:lnTo>
                    <a:pt x="222" y="514"/>
                  </a:lnTo>
                  <a:lnTo>
                    <a:pt x="222" y="529"/>
                  </a:lnTo>
                  <a:lnTo>
                    <a:pt x="222" y="544"/>
                  </a:lnTo>
                  <a:lnTo>
                    <a:pt x="222" y="560"/>
                  </a:lnTo>
                  <a:lnTo>
                    <a:pt x="222" y="575"/>
                  </a:lnTo>
                  <a:lnTo>
                    <a:pt x="222" y="591"/>
                  </a:lnTo>
                  <a:lnTo>
                    <a:pt x="222" y="606"/>
                  </a:lnTo>
                  <a:lnTo>
                    <a:pt x="223" y="623"/>
                  </a:lnTo>
                  <a:lnTo>
                    <a:pt x="223" y="639"/>
                  </a:lnTo>
                  <a:lnTo>
                    <a:pt x="223" y="577"/>
                  </a:lnTo>
                  <a:lnTo>
                    <a:pt x="223" y="528"/>
                  </a:lnTo>
                  <a:lnTo>
                    <a:pt x="223" y="486"/>
                  </a:lnTo>
                  <a:lnTo>
                    <a:pt x="223" y="452"/>
                  </a:lnTo>
                  <a:lnTo>
                    <a:pt x="223" y="424"/>
                  </a:lnTo>
                  <a:lnTo>
                    <a:pt x="223" y="400"/>
                  </a:lnTo>
                  <a:lnTo>
                    <a:pt x="223" y="380"/>
                  </a:lnTo>
                  <a:lnTo>
                    <a:pt x="223" y="363"/>
                  </a:lnTo>
                  <a:lnTo>
                    <a:pt x="224" y="350"/>
                  </a:lnTo>
                  <a:lnTo>
                    <a:pt x="224" y="339"/>
                  </a:lnTo>
                  <a:lnTo>
                    <a:pt x="224" y="329"/>
                  </a:lnTo>
                  <a:lnTo>
                    <a:pt x="224" y="322"/>
                  </a:lnTo>
                  <a:lnTo>
                    <a:pt x="224" y="317"/>
                  </a:lnTo>
                  <a:lnTo>
                    <a:pt x="224" y="313"/>
                  </a:lnTo>
                  <a:lnTo>
                    <a:pt x="224" y="311"/>
                  </a:lnTo>
                  <a:lnTo>
                    <a:pt x="224" y="310"/>
                  </a:lnTo>
                  <a:lnTo>
                    <a:pt x="224" y="311"/>
                  </a:lnTo>
                  <a:lnTo>
                    <a:pt x="225" y="312"/>
                  </a:lnTo>
                  <a:lnTo>
                    <a:pt x="225" y="314"/>
                  </a:lnTo>
                  <a:lnTo>
                    <a:pt x="225" y="318"/>
                  </a:lnTo>
                  <a:lnTo>
                    <a:pt x="225" y="322"/>
                  </a:lnTo>
                  <a:lnTo>
                    <a:pt x="225" y="327"/>
                  </a:lnTo>
                  <a:lnTo>
                    <a:pt x="225" y="332"/>
                  </a:lnTo>
                  <a:lnTo>
                    <a:pt x="225" y="339"/>
                  </a:lnTo>
                  <a:lnTo>
                    <a:pt x="225" y="345"/>
                  </a:lnTo>
                  <a:lnTo>
                    <a:pt x="225" y="353"/>
                  </a:lnTo>
                  <a:lnTo>
                    <a:pt x="226" y="362"/>
                  </a:lnTo>
                  <a:lnTo>
                    <a:pt x="226" y="371"/>
                  </a:lnTo>
                  <a:lnTo>
                    <a:pt x="226" y="380"/>
                  </a:lnTo>
                  <a:lnTo>
                    <a:pt x="226" y="390"/>
                  </a:lnTo>
                  <a:lnTo>
                    <a:pt x="226" y="400"/>
                  </a:lnTo>
                  <a:lnTo>
                    <a:pt x="226" y="410"/>
                  </a:lnTo>
                  <a:lnTo>
                    <a:pt x="226" y="421"/>
                  </a:lnTo>
                  <a:lnTo>
                    <a:pt x="226" y="432"/>
                  </a:lnTo>
                  <a:lnTo>
                    <a:pt x="226" y="444"/>
                  </a:lnTo>
                  <a:lnTo>
                    <a:pt x="226" y="456"/>
                  </a:lnTo>
                  <a:lnTo>
                    <a:pt x="228" y="469"/>
                  </a:lnTo>
                  <a:lnTo>
                    <a:pt x="228" y="482"/>
                  </a:lnTo>
                  <a:lnTo>
                    <a:pt x="228" y="494"/>
                  </a:lnTo>
                  <a:lnTo>
                    <a:pt x="228" y="508"/>
                  </a:lnTo>
                  <a:lnTo>
                    <a:pt x="228" y="522"/>
                  </a:lnTo>
                  <a:lnTo>
                    <a:pt x="228" y="535"/>
                  </a:lnTo>
                  <a:lnTo>
                    <a:pt x="228" y="550"/>
                  </a:lnTo>
                  <a:lnTo>
                    <a:pt x="228" y="564"/>
                  </a:lnTo>
                  <a:lnTo>
                    <a:pt x="228" y="579"/>
                  </a:lnTo>
                  <a:lnTo>
                    <a:pt x="229" y="593"/>
                  </a:lnTo>
                  <a:lnTo>
                    <a:pt x="229" y="609"/>
                  </a:lnTo>
                  <a:lnTo>
                    <a:pt x="229" y="623"/>
                  </a:lnTo>
                  <a:lnTo>
                    <a:pt x="229" y="639"/>
                  </a:lnTo>
                  <a:lnTo>
                    <a:pt x="229" y="654"/>
                  </a:lnTo>
                  <a:lnTo>
                    <a:pt x="229" y="671"/>
                  </a:lnTo>
                  <a:lnTo>
                    <a:pt x="229" y="686"/>
                  </a:lnTo>
                  <a:lnTo>
                    <a:pt x="229" y="703"/>
                  </a:lnTo>
                  <a:lnTo>
                    <a:pt x="229" y="718"/>
                  </a:lnTo>
                  <a:lnTo>
                    <a:pt x="230" y="735"/>
                  </a:lnTo>
                  <a:lnTo>
                    <a:pt x="230" y="752"/>
                  </a:lnTo>
                  <a:lnTo>
                    <a:pt x="230" y="768"/>
                  </a:lnTo>
                  <a:lnTo>
                    <a:pt x="230" y="786"/>
                  </a:lnTo>
                  <a:lnTo>
                    <a:pt x="230" y="803"/>
                  </a:lnTo>
                  <a:lnTo>
                    <a:pt x="230" y="720"/>
                  </a:lnTo>
                  <a:lnTo>
                    <a:pt x="230" y="654"/>
                  </a:lnTo>
                  <a:lnTo>
                    <a:pt x="230" y="601"/>
                  </a:lnTo>
                  <a:lnTo>
                    <a:pt x="230" y="556"/>
                  </a:lnTo>
                  <a:lnTo>
                    <a:pt x="230" y="520"/>
                  </a:lnTo>
                  <a:lnTo>
                    <a:pt x="231" y="490"/>
                  </a:lnTo>
                  <a:lnTo>
                    <a:pt x="231" y="464"/>
                  </a:lnTo>
                  <a:lnTo>
                    <a:pt x="231" y="442"/>
                  </a:lnTo>
                  <a:lnTo>
                    <a:pt x="231" y="424"/>
                  </a:lnTo>
                  <a:lnTo>
                    <a:pt x="231" y="410"/>
                  </a:lnTo>
                  <a:lnTo>
                    <a:pt x="231" y="398"/>
                  </a:lnTo>
                  <a:lnTo>
                    <a:pt x="231" y="388"/>
                  </a:lnTo>
                  <a:lnTo>
                    <a:pt x="231" y="380"/>
                  </a:lnTo>
                  <a:lnTo>
                    <a:pt x="231" y="374"/>
                  </a:lnTo>
                  <a:lnTo>
                    <a:pt x="232" y="370"/>
                  </a:lnTo>
                  <a:lnTo>
                    <a:pt x="232" y="368"/>
                  </a:lnTo>
                  <a:lnTo>
                    <a:pt x="232" y="367"/>
                  </a:lnTo>
                  <a:lnTo>
                    <a:pt x="232" y="365"/>
                  </a:lnTo>
                  <a:lnTo>
                    <a:pt x="232" y="367"/>
                  </a:lnTo>
                  <a:lnTo>
                    <a:pt x="232" y="369"/>
                  </a:lnTo>
                  <a:lnTo>
                    <a:pt x="232" y="372"/>
                  </a:lnTo>
                  <a:lnTo>
                    <a:pt x="232" y="375"/>
                  </a:lnTo>
                  <a:lnTo>
                    <a:pt x="232" y="381"/>
                  </a:lnTo>
                  <a:lnTo>
                    <a:pt x="233" y="385"/>
                  </a:lnTo>
                  <a:lnTo>
                    <a:pt x="233" y="392"/>
                  </a:lnTo>
                  <a:lnTo>
                    <a:pt x="233" y="399"/>
                  </a:lnTo>
                  <a:lnTo>
                    <a:pt x="233" y="407"/>
                  </a:lnTo>
                  <a:lnTo>
                    <a:pt x="233" y="414"/>
                  </a:lnTo>
                  <a:lnTo>
                    <a:pt x="233" y="423"/>
                  </a:lnTo>
                  <a:lnTo>
                    <a:pt x="233" y="432"/>
                  </a:lnTo>
                  <a:lnTo>
                    <a:pt x="233" y="441"/>
                  </a:lnTo>
                  <a:lnTo>
                    <a:pt x="233" y="451"/>
                  </a:lnTo>
                  <a:lnTo>
                    <a:pt x="233" y="462"/>
                  </a:lnTo>
                  <a:lnTo>
                    <a:pt x="234" y="473"/>
                  </a:lnTo>
                  <a:lnTo>
                    <a:pt x="234" y="484"/>
                  </a:lnTo>
                  <a:lnTo>
                    <a:pt x="234" y="495"/>
                  </a:lnTo>
                  <a:lnTo>
                    <a:pt x="234" y="508"/>
                  </a:lnTo>
                  <a:lnTo>
                    <a:pt x="234" y="458"/>
                  </a:lnTo>
                  <a:lnTo>
                    <a:pt x="234" y="417"/>
                  </a:lnTo>
                  <a:lnTo>
                    <a:pt x="234" y="382"/>
                  </a:lnTo>
                  <a:lnTo>
                    <a:pt x="234" y="353"/>
                  </a:lnTo>
                  <a:lnTo>
                    <a:pt x="234" y="329"/>
                  </a:lnTo>
                  <a:lnTo>
                    <a:pt x="235" y="309"/>
                  </a:lnTo>
                  <a:lnTo>
                    <a:pt x="235" y="292"/>
                  </a:lnTo>
                  <a:lnTo>
                    <a:pt x="235" y="278"/>
                  </a:lnTo>
                  <a:lnTo>
                    <a:pt x="235" y="267"/>
                  </a:lnTo>
                  <a:lnTo>
                    <a:pt x="235" y="258"/>
                  </a:lnTo>
                  <a:lnTo>
                    <a:pt x="235" y="250"/>
                  </a:lnTo>
                  <a:lnTo>
                    <a:pt x="235" y="246"/>
                  </a:lnTo>
                  <a:lnTo>
                    <a:pt x="235" y="241"/>
                  </a:lnTo>
                  <a:lnTo>
                    <a:pt x="235" y="239"/>
                  </a:lnTo>
                  <a:lnTo>
                    <a:pt x="236" y="238"/>
                  </a:lnTo>
                  <a:lnTo>
                    <a:pt x="236" y="239"/>
                  </a:lnTo>
                  <a:lnTo>
                    <a:pt x="236" y="240"/>
                  </a:lnTo>
                  <a:lnTo>
                    <a:pt x="236" y="242"/>
                  </a:lnTo>
                  <a:lnTo>
                    <a:pt x="236" y="246"/>
                  </a:lnTo>
                  <a:lnTo>
                    <a:pt x="236" y="250"/>
                  </a:lnTo>
                  <a:lnTo>
                    <a:pt x="236" y="254"/>
                  </a:lnTo>
                  <a:lnTo>
                    <a:pt x="236" y="260"/>
                  </a:lnTo>
                  <a:lnTo>
                    <a:pt x="236" y="267"/>
                  </a:lnTo>
                  <a:lnTo>
                    <a:pt x="236" y="273"/>
                  </a:lnTo>
                  <a:lnTo>
                    <a:pt x="238" y="281"/>
                  </a:lnTo>
                  <a:lnTo>
                    <a:pt x="238" y="290"/>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 name="Freeform 59"/>
            <p:cNvSpPr>
              <a:spLocks/>
            </p:cNvSpPr>
            <p:nvPr/>
          </p:nvSpPr>
          <p:spPr bwMode="auto">
            <a:xfrm>
              <a:off x="4604" y="694"/>
              <a:ext cx="237" cy="1260"/>
            </a:xfrm>
            <a:custGeom>
              <a:avLst/>
              <a:gdLst>
                <a:gd name="T0" fmla="*/ 3 w 237"/>
                <a:gd name="T1" fmla="*/ 325 h 1260"/>
                <a:gd name="T2" fmla="*/ 6 w 237"/>
                <a:gd name="T3" fmla="*/ 484 h 1260"/>
                <a:gd name="T4" fmla="*/ 11 w 237"/>
                <a:gd name="T5" fmla="*/ 323 h 1260"/>
                <a:gd name="T6" fmla="*/ 14 w 237"/>
                <a:gd name="T7" fmla="*/ 673 h 1260"/>
                <a:gd name="T8" fmla="*/ 18 w 237"/>
                <a:gd name="T9" fmla="*/ 385 h 1260"/>
                <a:gd name="T10" fmla="*/ 22 w 237"/>
                <a:gd name="T11" fmla="*/ 245 h 1260"/>
                <a:gd name="T12" fmla="*/ 26 w 237"/>
                <a:gd name="T13" fmla="*/ 672 h 1260"/>
                <a:gd name="T14" fmla="*/ 30 w 237"/>
                <a:gd name="T15" fmla="*/ 411 h 1260"/>
                <a:gd name="T16" fmla="*/ 33 w 237"/>
                <a:gd name="T17" fmla="*/ 273 h 1260"/>
                <a:gd name="T18" fmla="*/ 37 w 237"/>
                <a:gd name="T19" fmla="*/ 320 h 1260"/>
                <a:gd name="T20" fmla="*/ 41 w 237"/>
                <a:gd name="T21" fmla="*/ 481 h 1260"/>
                <a:gd name="T22" fmla="*/ 45 w 237"/>
                <a:gd name="T23" fmla="*/ 318 h 1260"/>
                <a:gd name="T24" fmla="*/ 48 w 237"/>
                <a:gd name="T25" fmla="*/ 525 h 1260"/>
                <a:gd name="T26" fmla="*/ 53 w 237"/>
                <a:gd name="T27" fmla="*/ 453 h 1260"/>
                <a:gd name="T28" fmla="*/ 56 w 237"/>
                <a:gd name="T29" fmla="*/ 296 h 1260"/>
                <a:gd name="T30" fmla="*/ 59 w 237"/>
                <a:gd name="T31" fmla="*/ 691 h 1260"/>
                <a:gd name="T32" fmla="*/ 64 w 237"/>
                <a:gd name="T33" fmla="*/ 413 h 1260"/>
                <a:gd name="T34" fmla="*/ 67 w 237"/>
                <a:gd name="T35" fmla="*/ 275 h 1260"/>
                <a:gd name="T36" fmla="*/ 72 w 237"/>
                <a:gd name="T37" fmla="*/ 326 h 1260"/>
                <a:gd name="T38" fmla="*/ 75 w 237"/>
                <a:gd name="T39" fmla="*/ 485 h 1260"/>
                <a:gd name="T40" fmla="*/ 79 w 237"/>
                <a:gd name="T41" fmla="*/ 357 h 1260"/>
                <a:gd name="T42" fmla="*/ 83 w 237"/>
                <a:gd name="T43" fmla="*/ 616 h 1260"/>
                <a:gd name="T44" fmla="*/ 86 w 237"/>
                <a:gd name="T45" fmla="*/ 361 h 1260"/>
                <a:gd name="T46" fmla="*/ 91 w 237"/>
                <a:gd name="T47" fmla="*/ 751 h 1260"/>
                <a:gd name="T48" fmla="*/ 94 w 237"/>
                <a:gd name="T49" fmla="*/ 780 h 1260"/>
                <a:gd name="T50" fmla="*/ 98 w 237"/>
                <a:gd name="T51" fmla="*/ 558 h 1260"/>
                <a:gd name="T52" fmla="*/ 102 w 237"/>
                <a:gd name="T53" fmla="*/ 477 h 1260"/>
                <a:gd name="T54" fmla="*/ 106 w 237"/>
                <a:gd name="T55" fmla="*/ 314 h 1260"/>
                <a:gd name="T56" fmla="*/ 109 w 237"/>
                <a:gd name="T57" fmla="*/ 394 h 1260"/>
                <a:gd name="T58" fmla="*/ 113 w 237"/>
                <a:gd name="T59" fmla="*/ 911 h 1260"/>
                <a:gd name="T60" fmla="*/ 117 w 237"/>
                <a:gd name="T61" fmla="*/ 88 h 1260"/>
                <a:gd name="T62" fmla="*/ 121 w 237"/>
                <a:gd name="T63" fmla="*/ 403 h 1260"/>
                <a:gd name="T64" fmla="*/ 125 w 237"/>
                <a:gd name="T65" fmla="*/ 303 h 1260"/>
                <a:gd name="T66" fmla="*/ 128 w 237"/>
                <a:gd name="T67" fmla="*/ 456 h 1260"/>
                <a:gd name="T68" fmla="*/ 133 w 237"/>
                <a:gd name="T69" fmla="*/ 83 h 1260"/>
                <a:gd name="T70" fmla="*/ 136 w 237"/>
                <a:gd name="T71" fmla="*/ 92 h 1260"/>
                <a:gd name="T72" fmla="*/ 139 w 237"/>
                <a:gd name="T73" fmla="*/ 547 h 1260"/>
                <a:gd name="T74" fmla="*/ 144 w 237"/>
                <a:gd name="T75" fmla="*/ 48 h 1260"/>
                <a:gd name="T76" fmla="*/ 147 w 237"/>
                <a:gd name="T77" fmla="*/ 71 h 1260"/>
                <a:gd name="T78" fmla="*/ 152 w 237"/>
                <a:gd name="T79" fmla="*/ 331 h 1260"/>
                <a:gd name="T80" fmla="*/ 155 w 237"/>
                <a:gd name="T81" fmla="*/ 408 h 1260"/>
                <a:gd name="T82" fmla="*/ 158 w 237"/>
                <a:gd name="T83" fmla="*/ 288 h 1260"/>
                <a:gd name="T84" fmla="*/ 163 w 237"/>
                <a:gd name="T85" fmla="*/ 213 h 1260"/>
                <a:gd name="T86" fmla="*/ 166 w 237"/>
                <a:gd name="T87" fmla="*/ 550 h 1260"/>
                <a:gd name="T88" fmla="*/ 170 w 237"/>
                <a:gd name="T89" fmla="*/ 479 h 1260"/>
                <a:gd name="T90" fmla="*/ 174 w 237"/>
                <a:gd name="T91" fmla="*/ 582 h 1260"/>
                <a:gd name="T92" fmla="*/ 178 w 237"/>
                <a:gd name="T93" fmla="*/ 351 h 1260"/>
                <a:gd name="T94" fmla="*/ 182 w 237"/>
                <a:gd name="T95" fmla="*/ 240 h 1260"/>
                <a:gd name="T96" fmla="*/ 185 w 237"/>
                <a:gd name="T97" fmla="*/ 678 h 1260"/>
                <a:gd name="T98" fmla="*/ 189 w 237"/>
                <a:gd name="T99" fmla="*/ 390 h 1260"/>
                <a:gd name="T100" fmla="*/ 193 w 237"/>
                <a:gd name="T101" fmla="*/ 243 h 1260"/>
                <a:gd name="T102" fmla="*/ 197 w 237"/>
                <a:gd name="T103" fmla="*/ 471 h 1260"/>
                <a:gd name="T104" fmla="*/ 200 w 237"/>
                <a:gd name="T105" fmla="*/ 435 h 1260"/>
                <a:gd name="T106" fmla="*/ 205 w 237"/>
                <a:gd name="T107" fmla="*/ 294 h 1260"/>
                <a:gd name="T108" fmla="*/ 208 w 237"/>
                <a:gd name="T109" fmla="*/ 511 h 1260"/>
                <a:gd name="T110" fmla="*/ 212 w 237"/>
                <a:gd name="T111" fmla="*/ 448 h 1260"/>
                <a:gd name="T112" fmla="*/ 216 w 237"/>
                <a:gd name="T113" fmla="*/ 295 h 1260"/>
                <a:gd name="T114" fmla="*/ 219 w 237"/>
                <a:gd name="T115" fmla="*/ 410 h 1260"/>
                <a:gd name="T116" fmla="*/ 224 w 237"/>
                <a:gd name="T117" fmla="*/ 457 h 1260"/>
                <a:gd name="T118" fmla="*/ 227 w 237"/>
                <a:gd name="T119" fmla="*/ 304 h 1260"/>
                <a:gd name="T120" fmla="*/ 232 w 237"/>
                <a:gd name="T121" fmla="*/ 421 h 1260"/>
                <a:gd name="T122" fmla="*/ 235 w 237"/>
                <a:gd name="T123" fmla="*/ 462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 h="1260">
                  <a:moveTo>
                    <a:pt x="0" y="283"/>
                  </a:moveTo>
                  <a:lnTo>
                    <a:pt x="0" y="291"/>
                  </a:lnTo>
                  <a:lnTo>
                    <a:pt x="0" y="301"/>
                  </a:lnTo>
                  <a:lnTo>
                    <a:pt x="0" y="310"/>
                  </a:lnTo>
                  <a:lnTo>
                    <a:pt x="0" y="321"/>
                  </a:lnTo>
                  <a:lnTo>
                    <a:pt x="0" y="331"/>
                  </a:lnTo>
                  <a:lnTo>
                    <a:pt x="0" y="342"/>
                  </a:lnTo>
                  <a:lnTo>
                    <a:pt x="0" y="353"/>
                  </a:lnTo>
                  <a:lnTo>
                    <a:pt x="1" y="365"/>
                  </a:lnTo>
                  <a:lnTo>
                    <a:pt x="1" y="377"/>
                  </a:lnTo>
                  <a:lnTo>
                    <a:pt x="1" y="390"/>
                  </a:lnTo>
                  <a:lnTo>
                    <a:pt x="1" y="402"/>
                  </a:lnTo>
                  <a:lnTo>
                    <a:pt x="1" y="415"/>
                  </a:lnTo>
                  <a:lnTo>
                    <a:pt x="1" y="428"/>
                  </a:lnTo>
                  <a:lnTo>
                    <a:pt x="1" y="442"/>
                  </a:lnTo>
                  <a:lnTo>
                    <a:pt x="1" y="456"/>
                  </a:lnTo>
                  <a:lnTo>
                    <a:pt x="1" y="471"/>
                  </a:lnTo>
                  <a:lnTo>
                    <a:pt x="2" y="484"/>
                  </a:lnTo>
                  <a:lnTo>
                    <a:pt x="2" y="499"/>
                  </a:lnTo>
                  <a:lnTo>
                    <a:pt x="2" y="514"/>
                  </a:lnTo>
                  <a:lnTo>
                    <a:pt x="2" y="528"/>
                  </a:lnTo>
                  <a:lnTo>
                    <a:pt x="2" y="544"/>
                  </a:lnTo>
                  <a:lnTo>
                    <a:pt x="2" y="559"/>
                  </a:lnTo>
                  <a:lnTo>
                    <a:pt x="2" y="575"/>
                  </a:lnTo>
                  <a:lnTo>
                    <a:pt x="2" y="521"/>
                  </a:lnTo>
                  <a:lnTo>
                    <a:pt x="2" y="475"/>
                  </a:lnTo>
                  <a:lnTo>
                    <a:pt x="2" y="437"/>
                  </a:lnTo>
                  <a:lnTo>
                    <a:pt x="3" y="406"/>
                  </a:lnTo>
                  <a:lnTo>
                    <a:pt x="3" y="381"/>
                  </a:lnTo>
                  <a:lnTo>
                    <a:pt x="3" y="358"/>
                  </a:lnTo>
                  <a:lnTo>
                    <a:pt x="3" y="341"/>
                  </a:lnTo>
                  <a:lnTo>
                    <a:pt x="3" y="325"/>
                  </a:lnTo>
                  <a:lnTo>
                    <a:pt x="3" y="313"/>
                  </a:lnTo>
                  <a:lnTo>
                    <a:pt x="3" y="303"/>
                  </a:lnTo>
                  <a:lnTo>
                    <a:pt x="3" y="295"/>
                  </a:lnTo>
                  <a:lnTo>
                    <a:pt x="3" y="288"/>
                  </a:lnTo>
                  <a:lnTo>
                    <a:pt x="4" y="284"/>
                  </a:lnTo>
                  <a:lnTo>
                    <a:pt x="4" y="281"/>
                  </a:lnTo>
                  <a:lnTo>
                    <a:pt x="4" y="280"/>
                  </a:lnTo>
                  <a:lnTo>
                    <a:pt x="4" y="280"/>
                  </a:lnTo>
                  <a:lnTo>
                    <a:pt x="4" y="281"/>
                  </a:lnTo>
                  <a:lnTo>
                    <a:pt x="4" y="282"/>
                  </a:lnTo>
                  <a:lnTo>
                    <a:pt x="4" y="285"/>
                  </a:lnTo>
                  <a:lnTo>
                    <a:pt x="4" y="288"/>
                  </a:lnTo>
                  <a:lnTo>
                    <a:pt x="4" y="293"/>
                  </a:lnTo>
                  <a:lnTo>
                    <a:pt x="5" y="298"/>
                  </a:lnTo>
                  <a:lnTo>
                    <a:pt x="5" y="305"/>
                  </a:lnTo>
                  <a:lnTo>
                    <a:pt x="5" y="312"/>
                  </a:lnTo>
                  <a:lnTo>
                    <a:pt x="5" y="318"/>
                  </a:lnTo>
                  <a:lnTo>
                    <a:pt x="5" y="327"/>
                  </a:lnTo>
                  <a:lnTo>
                    <a:pt x="5" y="335"/>
                  </a:lnTo>
                  <a:lnTo>
                    <a:pt x="5" y="344"/>
                  </a:lnTo>
                  <a:lnTo>
                    <a:pt x="5" y="354"/>
                  </a:lnTo>
                  <a:lnTo>
                    <a:pt x="5" y="364"/>
                  </a:lnTo>
                  <a:lnTo>
                    <a:pt x="5" y="374"/>
                  </a:lnTo>
                  <a:lnTo>
                    <a:pt x="6" y="385"/>
                  </a:lnTo>
                  <a:lnTo>
                    <a:pt x="6" y="396"/>
                  </a:lnTo>
                  <a:lnTo>
                    <a:pt x="6" y="407"/>
                  </a:lnTo>
                  <a:lnTo>
                    <a:pt x="6" y="419"/>
                  </a:lnTo>
                  <a:lnTo>
                    <a:pt x="6" y="432"/>
                  </a:lnTo>
                  <a:lnTo>
                    <a:pt x="6" y="445"/>
                  </a:lnTo>
                  <a:lnTo>
                    <a:pt x="6" y="457"/>
                  </a:lnTo>
                  <a:lnTo>
                    <a:pt x="6" y="471"/>
                  </a:lnTo>
                  <a:lnTo>
                    <a:pt x="6" y="484"/>
                  </a:lnTo>
                  <a:lnTo>
                    <a:pt x="7" y="497"/>
                  </a:lnTo>
                  <a:lnTo>
                    <a:pt x="7" y="512"/>
                  </a:lnTo>
                  <a:lnTo>
                    <a:pt x="7" y="526"/>
                  </a:lnTo>
                  <a:lnTo>
                    <a:pt x="7" y="541"/>
                  </a:lnTo>
                  <a:lnTo>
                    <a:pt x="7" y="555"/>
                  </a:lnTo>
                  <a:lnTo>
                    <a:pt x="7" y="570"/>
                  </a:lnTo>
                  <a:lnTo>
                    <a:pt x="7" y="585"/>
                  </a:lnTo>
                  <a:lnTo>
                    <a:pt x="7" y="600"/>
                  </a:lnTo>
                  <a:lnTo>
                    <a:pt x="7" y="616"/>
                  </a:lnTo>
                  <a:lnTo>
                    <a:pt x="8" y="632"/>
                  </a:lnTo>
                  <a:lnTo>
                    <a:pt x="8" y="648"/>
                  </a:lnTo>
                  <a:lnTo>
                    <a:pt x="8" y="664"/>
                  </a:lnTo>
                  <a:lnTo>
                    <a:pt x="8" y="680"/>
                  </a:lnTo>
                  <a:lnTo>
                    <a:pt x="8" y="613"/>
                  </a:lnTo>
                  <a:lnTo>
                    <a:pt x="8" y="558"/>
                  </a:lnTo>
                  <a:lnTo>
                    <a:pt x="8" y="514"/>
                  </a:lnTo>
                  <a:lnTo>
                    <a:pt x="8" y="477"/>
                  </a:lnTo>
                  <a:lnTo>
                    <a:pt x="8" y="446"/>
                  </a:lnTo>
                  <a:lnTo>
                    <a:pt x="8" y="419"/>
                  </a:lnTo>
                  <a:lnTo>
                    <a:pt x="10" y="398"/>
                  </a:lnTo>
                  <a:lnTo>
                    <a:pt x="10" y="380"/>
                  </a:lnTo>
                  <a:lnTo>
                    <a:pt x="10" y="365"/>
                  </a:lnTo>
                  <a:lnTo>
                    <a:pt x="10" y="353"/>
                  </a:lnTo>
                  <a:lnTo>
                    <a:pt x="10" y="343"/>
                  </a:lnTo>
                  <a:lnTo>
                    <a:pt x="10" y="335"/>
                  </a:lnTo>
                  <a:lnTo>
                    <a:pt x="10" y="328"/>
                  </a:lnTo>
                  <a:lnTo>
                    <a:pt x="10" y="325"/>
                  </a:lnTo>
                  <a:lnTo>
                    <a:pt x="10" y="322"/>
                  </a:lnTo>
                  <a:lnTo>
                    <a:pt x="11" y="321"/>
                  </a:lnTo>
                  <a:lnTo>
                    <a:pt x="11" y="320"/>
                  </a:lnTo>
                  <a:lnTo>
                    <a:pt x="11" y="321"/>
                  </a:lnTo>
                  <a:lnTo>
                    <a:pt x="11" y="323"/>
                  </a:lnTo>
                  <a:lnTo>
                    <a:pt x="11" y="326"/>
                  </a:lnTo>
                  <a:lnTo>
                    <a:pt x="11" y="330"/>
                  </a:lnTo>
                  <a:lnTo>
                    <a:pt x="11" y="334"/>
                  </a:lnTo>
                  <a:lnTo>
                    <a:pt x="11" y="340"/>
                  </a:lnTo>
                  <a:lnTo>
                    <a:pt x="11" y="346"/>
                  </a:lnTo>
                  <a:lnTo>
                    <a:pt x="11" y="353"/>
                  </a:lnTo>
                  <a:lnTo>
                    <a:pt x="12" y="360"/>
                  </a:lnTo>
                  <a:lnTo>
                    <a:pt x="12" y="367"/>
                  </a:lnTo>
                  <a:lnTo>
                    <a:pt x="12" y="376"/>
                  </a:lnTo>
                  <a:lnTo>
                    <a:pt x="12" y="385"/>
                  </a:lnTo>
                  <a:lnTo>
                    <a:pt x="12" y="395"/>
                  </a:lnTo>
                  <a:lnTo>
                    <a:pt x="12" y="405"/>
                  </a:lnTo>
                  <a:lnTo>
                    <a:pt x="12" y="415"/>
                  </a:lnTo>
                  <a:lnTo>
                    <a:pt x="12" y="426"/>
                  </a:lnTo>
                  <a:lnTo>
                    <a:pt x="12" y="437"/>
                  </a:lnTo>
                  <a:lnTo>
                    <a:pt x="13" y="448"/>
                  </a:lnTo>
                  <a:lnTo>
                    <a:pt x="13" y="461"/>
                  </a:lnTo>
                  <a:lnTo>
                    <a:pt x="13" y="473"/>
                  </a:lnTo>
                  <a:lnTo>
                    <a:pt x="13" y="486"/>
                  </a:lnTo>
                  <a:lnTo>
                    <a:pt x="13" y="498"/>
                  </a:lnTo>
                  <a:lnTo>
                    <a:pt x="13" y="512"/>
                  </a:lnTo>
                  <a:lnTo>
                    <a:pt x="13" y="525"/>
                  </a:lnTo>
                  <a:lnTo>
                    <a:pt x="13" y="539"/>
                  </a:lnTo>
                  <a:lnTo>
                    <a:pt x="13" y="553"/>
                  </a:lnTo>
                  <a:lnTo>
                    <a:pt x="14" y="567"/>
                  </a:lnTo>
                  <a:lnTo>
                    <a:pt x="14" y="582"/>
                  </a:lnTo>
                  <a:lnTo>
                    <a:pt x="14" y="596"/>
                  </a:lnTo>
                  <a:lnTo>
                    <a:pt x="14" y="612"/>
                  </a:lnTo>
                  <a:lnTo>
                    <a:pt x="14" y="626"/>
                  </a:lnTo>
                  <a:lnTo>
                    <a:pt x="14" y="642"/>
                  </a:lnTo>
                  <a:lnTo>
                    <a:pt x="14" y="657"/>
                  </a:lnTo>
                  <a:lnTo>
                    <a:pt x="14" y="673"/>
                  </a:lnTo>
                  <a:lnTo>
                    <a:pt x="14" y="689"/>
                  </a:lnTo>
                  <a:lnTo>
                    <a:pt x="14" y="705"/>
                  </a:lnTo>
                  <a:lnTo>
                    <a:pt x="15" y="721"/>
                  </a:lnTo>
                  <a:lnTo>
                    <a:pt x="15" y="738"/>
                  </a:lnTo>
                  <a:lnTo>
                    <a:pt x="15" y="755"/>
                  </a:lnTo>
                  <a:lnTo>
                    <a:pt x="15" y="771"/>
                  </a:lnTo>
                  <a:lnTo>
                    <a:pt x="15" y="691"/>
                  </a:lnTo>
                  <a:lnTo>
                    <a:pt x="15" y="628"/>
                  </a:lnTo>
                  <a:lnTo>
                    <a:pt x="15" y="576"/>
                  </a:lnTo>
                  <a:lnTo>
                    <a:pt x="15" y="534"/>
                  </a:lnTo>
                  <a:lnTo>
                    <a:pt x="15" y="498"/>
                  </a:lnTo>
                  <a:lnTo>
                    <a:pt x="16" y="469"/>
                  </a:lnTo>
                  <a:lnTo>
                    <a:pt x="16" y="444"/>
                  </a:lnTo>
                  <a:lnTo>
                    <a:pt x="16" y="424"/>
                  </a:lnTo>
                  <a:lnTo>
                    <a:pt x="16" y="406"/>
                  </a:lnTo>
                  <a:lnTo>
                    <a:pt x="16" y="392"/>
                  </a:lnTo>
                  <a:lnTo>
                    <a:pt x="16" y="381"/>
                  </a:lnTo>
                  <a:lnTo>
                    <a:pt x="16" y="371"/>
                  </a:lnTo>
                  <a:lnTo>
                    <a:pt x="16" y="364"/>
                  </a:lnTo>
                  <a:lnTo>
                    <a:pt x="16" y="358"/>
                  </a:lnTo>
                  <a:lnTo>
                    <a:pt x="17" y="354"/>
                  </a:lnTo>
                  <a:lnTo>
                    <a:pt x="17" y="352"/>
                  </a:lnTo>
                  <a:lnTo>
                    <a:pt x="17" y="351"/>
                  </a:lnTo>
                  <a:lnTo>
                    <a:pt x="17" y="351"/>
                  </a:lnTo>
                  <a:lnTo>
                    <a:pt x="17" y="352"/>
                  </a:lnTo>
                  <a:lnTo>
                    <a:pt x="17" y="354"/>
                  </a:lnTo>
                  <a:lnTo>
                    <a:pt x="17" y="357"/>
                  </a:lnTo>
                  <a:lnTo>
                    <a:pt x="17" y="361"/>
                  </a:lnTo>
                  <a:lnTo>
                    <a:pt x="17" y="366"/>
                  </a:lnTo>
                  <a:lnTo>
                    <a:pt x="17" y="372"/>
                  </a:lnTo>
                  <a:lnTo>
                    <a:pt x="18" y="377"/>
                  </a:lnTo>
                  <a:lnTo>
                    <a:pt x="18" y="385"/>
                  </a:lnTo>
                  <a:lnTo>
                    <a:pt x="18" y="392"/>
                  </a:lnTo>
                  <a:lnTo>
                    <a:pt x="18" y="401"/>
                  </a:lnTo>
                  <a:lnTo>
                    <a:pt x="18" y="410"/>
                  </a:lnTo>
                  <a:lnTo>
                    <a:pt x="18" y="418"/>
                  </a:lnTo>
                  <a:lnTo>
                    <a:pt x="18" y="427"/>
                  </a:lnTo>
                  <a:lnTo>
                    <a:pt x="18" y="438"/>
                  </a:lnTo>
                  <a:lnTo>
                    <a:pt x="18" y="448"/>
                  </a:lnTo>
                  <a:lnTo>
                    <a:pt x="20" y="459"/>
                  </a:lnTo>
                  <a:lnTo>
                    <a:pt x="20" y="413"/>
                  </a:lnTo>
                  <a:lnTo>
                    <a:pt x="20" y="373"/>
                  </a:lnTo>
                  <a:lnTo>
                    <a:pt x="20" y="341"/>
                  </a:lnTo>
                  <a:lnTo>
                    <a:pt x="20" y="314"/>
                  </a:lnTo>
                  <a:lnTo>
                    <a:pt x="20" y="291"/>
                  </a:lnTo>
                  <a:lnTo>
                    <a:pt x="20" y="272"/>
                  </a:lnTo>
                  <a:lnTo>
                    <a:pt x="20" y="256"/>
                  </a:lnTo>
                  <a:lnTo>
                    <a:pt x="20" y="243"/>
                  </a:lnTo>
                  <a:lnTo>
                    <a:pt x="21" y="233"/>
                  </a:lnTo>
                  <a:lnTo>
                    <a:pt x="21" y="224"/>
                  </a:lnTo>
                  <a:lnTo>
                    <a:pt x="21" y="217"/>
                  </a:lnTo>
                  <a:lnTo>
                    <a:pt x="21" y="213"/>
                  </a:lnTo>
                  <a:lnTo>
                    <a:pt x="21" y="210"/>
                  </a:lnTo>
                  <a:lnTo>
                    <a:pt x="21" y="209"/>
                  </a:lnTo>
                  <a:lnTo>
                    <a:pt x="21" y="207"/>
                  </a:lnTo>
                  <a:lnTo>
                    <a:pt x="21" y="209"/>
                  </a:lnTo>
                  <a:lnTo>
                    <a:pt x="21" y="210"/>
                  </a:lnTo>
                  <a:lnTo>
                    <a:pt x="21" y="213"/>
                  </a:lnTo>
                  <a:lnTo>
                    <a:pt x="22" y="216"/>
                  </a:lnTo>
                  <a:lnTo>
                    <a:pt x="22" y="221"/>
                  </a:lnTo>
                  <a:lnTo>
                    <a:pt x="22" y="225"/>
                  </a:lnTo>
                  <a:lnTo>
                    <a:pt x="22" y="232"/>
                  </a:lnTo>
                  <a:lnTo>
                    <a:pt x="22" y="239"/>
                  </a:lnTo>
                  <a:lnTo>
                    <a:pt x="22" y="245"/>
                  </a:lnTo>
                  <a:lnTo>
                    <a:pt x="22" y="253"/>
                  </a:lnTo>
                  <a:lnTo>
                    <a:pt x="22" y="262"/>
                  </a:lnTo>
                  <a:lnTo>
                    <a:pt x="22" y="271"/>
                  </a:lnTo>
                  <a:lnTo>
                    <a:pt x="23" y="280"/>
                  </a:lnTo>
                  <a:lnTo>
                    <a:pt x="23" y="290"/>
                  </a:lnTo>
                  <a:lnTo>
                    <a:pt x="23" y="300"/>
                  </a:lnTo>
                  <a:lnTo>
                    <a:pt x="23" y="311"/>
                  </a:lnTo>
                  <a:lnTo>
                    <a:pt x="23" y="322"/>
                  </a:lnTo>
                  <a:lnTo>
                    <a:pt x="23" y="333"/>
                  </a:lnTo>
                  <a:lnTo>
                    <a:pt x="23" y="345"/>
                  </a:lnTo>
                  <a:lnTo>
                    <a:pt x="23" y="357"/>
                  </a:lnTo>
                  <a:lnTo>
                    <a:pt x="23" y="370"/>
                  </a:lnTo>
                  <a:lnTo>
                    <a:pt x="24" y="383"/>
                  </a:lnTo>
                  <a:lnTo>
                    <a:pt x="24" y="396"/>
                  </a:lnTo>
                  <a:lnTo>
                    <a:pt x="24" y="410"/>
                  </a:lnTo>
                  <a:lnTo>
                    <a:pt x="24" y="423"/>
                  </a:lnTo>
                  <a:lnTo>
                    <a:pt x="24" y="437"/>
                  </a:lnTo>
                  <a:lnTo>
                    <a:pt x="24" y="451"/>
                  </a:lnTo>
                  <a:lnTo>
                    <a:pt x="24" y="465"/>
                  </a:lnTo>
                  <a:lnTo>
                    <a:pt x="24" y="479"/>
                  </a:lnTo>
                  <a:lnTo>
                    <a:pt x="24" y="495"/>
                  </a:lnTo>
                  <a:lnTo>
                    <a:pt x="24" y="509"/>
                  </a:lnTo>
                  <a:lnTo>
                    <a:pt x="25" y="525"/>
                  </a:lnTo>
                  <a:lnTo>
                    <a:pt x="25" y="541"/>
                  </a:lnTo>
                  <a:lnTo>
                    <a:pt x="25" y="556"/>
                  </a:lnTo>
                  <a:lnTo>
                    <a:pt x="25" y="573"/>
                  </a:lnTo>
                  <a:lnTo>
                    <a:pt x="25" y="588"/>
                  </a:lnTo>
                  <a:lnTo>
                    <a:pt x="25" y="605"/>
                  </a:lnTo>
                  <a:lnTo>
                    <a:pt x="25" y="620"/>
                  </a:lnTo>
                  <a:lnTo>
                    <a:pt x="25" y="637"/>
                  </a:lnTo>
                  <a:lnTo>
                    <a:pt x="25" y="654"/>
                  </a:lnTo>
                  <a:lnTo>
                    <a:pt x="26" y="672"/>
                  </a:lnTo>
                  <a:lnTo>
                    <a:pt x="26" y="688"/>
                  </a:lnTo>
                  <a:lnTo>
                    <a:pt x="26" y="620"/>
                  </a:lnTo>
                  <a:lnTo>
                    <a:pt x="26" y="566"/>
                  </a:lnTo>
                  <a:lnTo>
                    <a:pt x="26" y="521"/>
                  </a:lnTo>
                  <a:lnTo>
                    <a:pt x="26" y="484"/>
                  </a:lnTo>
                  <a:lnTo>
                    <a:pt x="26" y="453"/>
                  </a:lnTo>
                  <a:lnTo>
                    <a:pt x="26" y="426"/>
                  </a:lnTo>
                  <a:lnTo>
                    <a:pt x="26" y="404"/>
                  </a:lnTo>
                  <a:lnTo>
                    <a:pt x="27" y="386"/>
                  </a:lnTo>
                  <a:lnTo>
                    <a:pt x="27" y="372"/>
                  </a:lnTo>
                  <a:lnTo>
                    <a:pt x="27" y="358"/>
                  </a:lnTo>
                  <a:lnTo>
                    <a:pt x="27" y="348"/>
                  </a:lnTo>
                  <a:lnTo>
                    <a:pt x="27" y="341"/>
                  </a:lnTo>
                  <a:lnTo>
                    <a:pt x="27" y="335"/>
                  </a:lnTo>
                  <a:lnTo>
                    <a:pt x="27" y="331"/>
                  </a:lnTo>
                  <a:lnTo>
                    <a:pt x="27" y="327"/>
                  </a:lnTo>
                  <a:lnTo>
                    <a:pt x="27" y="326"/>
                  </a:lnTo>
                  <a:lnTo>
                    <a:pt x="27" y="326"/>
                  </a:lnTo>
                  <a:lnTo>
                    <a:pt x="28" y="326"/>
                  </a:lnTo>
                  <a:lnTo>
                    <a:pt x="28" y="328"/>
                  </a:lnTo>
                  <a:lnTo>
                    <a:pt x="28" y="332"/>
                  </a:lnTo>
                  <a:lnTo>
                    <a:pt x="28" y="335"/>
                  </a:lnTo>
                  <a:lnTo>
                    <a:pt x="28" y="340"/>
                  </a:lnTo>
                  <a:lnTo>
                    <a:pt x="28" y="345"/>
                  </a:lnTo>
                  <a:lnTo>
                    <a:pt x="28" y="352"/>
                  </a:lnTo>
                  <a:lnTo>
                    <a:pt x="28" y="358"/>
                  </a:lnTo>
                  <a:lnTo>
                    <a:pt x="28" y="365"/>
                  </a:lnTo>
                  <a:lnTo>
                    <a:pt x="30" y="373"/>
                  </a:lnTo>
                  <a:lnTo>
                    <a:pt x="30" y="382"/>
                  </a:lnTo>
                  <a:lnTo>
                    <a:pt x="30" y="391"/>
                  </a:lnTo>
                  <a:lnTo>
                    <a:pt x="30" y="401"/>
                  </a:lnTo>
                  <a:lnTo>
                    <a:pt x="30" y="411"/>
                  </a:lnTo>
                  <a:lnTo>
                    <a:pt x="30" y="421"/>
                  </a:lnTo>
                  <a:lnTo>
                    <a:pt x="30" y="432"/>
                  </a:lnTo>
                  <a:lnTo>
                    <a:pt x="30" y="443"/>
                  </a:lnTo>
                  <a:lnTo>
                    <a:pt x="30" y="454"/>
                  </a:lnTo>
                  <a:lnTo>
                    <a:pt x="31" y="466"/>
                  </a:lnTo>
                  <a:lnTo>
                    <a:pt x="31" y="478"/>
                  </a:lnTo>
                  <a:lnTo>
                    <a:pt x="31" y="491"/>
                  </a:lnTo>
                  <a:lnTo>
                    <a:pt x="31" y="504"/>
                  </a:lnTo>
                  <a:lnTo>
                    <a:pt x="31" y="454"/>
                  </a:lnTo>
                  <a:lnTo>
                    <a:pt x="31" y="413"/>
                  </a:lnTo>
                  <a:lnTo>
                    <a:pt x="31" y="380"/>
                  </a:lnTo>
                  <a:lnTo>
                    <a:pt x="31" y="351"/>
                  </a:lnTo>
                  <a:lnTo>
                    <a:pt x="31" y="326"/>
                  </a:lnTo>
                  <a:lnTo>
                    <a:pt x="31" y="306"/>
                  </a:lnTo>
                  <a:lnTo>
                    <a:pt x="32" y="290"/>
                  </a:lnTo>
                  <a:lnTo>
                    <a:pt x="32" y="276"/>
                  </a:lnTo>
                  <a:lnTo>
                    <a:pt x="32" y="265"/>
                  </a:lnTo>
                  <a:lnTo>
                    <a:pt x="32" y="256"/>
                  </a:lnTo>
                  <a:lnTo>
                    <a:pt x="32" y="250"/>
                  </a:lnTo>
                  <a:lnTo>
                    <a:pt x="32" y="244"/>
                  </a:lnTo>
                  <a:lnTo>
                    <a:pt x="32" y="241"/>
                  </a:lnTo>
                  <a:lnTo>
                    <a:pt x="32" y="239"/>
                  </a:lnTo>
                  <a:lnTo>
                    <a:pt x="32" y="237"/>
                  </a:lnTo>
                  <a:lnTo>
                    <a:pt x="33" y="237"/>
                  </a:lnTo>
                  <a:lnTo>
                    <a:pt x="33" y="239"/>
                  </a:lnTo>
                  <a:lnTo>
                    <a:pt x="33" y="242"/>
                  </a:lnTo>
                  <a:lnTo>
                    <a:pt x="33" y="245"/>
                  </a:lnTo>
                  <a:lnTo>
                    <a:pt x="33" y="249"/>
                  </a:lnTo>
                  <a:lnTo>
                    <a:pt x="33" y="254"/>
                  </a:lnTo>
                  <a:lnTo>
                    <a:pt x="33" y="260"/>
                  </a:lnTo>
                  <a:lnTo>
                    <a:pt x="33" y="266"/>
                  </a:lnTo>
                  <a:lnTo>
                    <a:pt x="33" y="273"/>
                  </a:lnTo>
                  <a:lnTo>
                    <a:pt x="34" y="281"/>
                  </a:lnTo>
                  <a:lnTo>
                    <a:pt x="34" y="288"/>
                  </a:lnTo>
                  <a:lnTo>
                    <a:pt x="34" y="297"/>
                  </a:lnTo>
                  <a:lnTo>
                    <a:pt x="34" y="307"/>
                  </a:lnTo>
                  <a:lnTo>
                    <a:pt x="34" y="316"/>
                  </a:lnTo>
                  <a:lnTo>
                    <a:pt x="34" y="326"/>
                  </a:lnTo>
                  <a:lnTo>
                    <a:pt x="34" y="337"/>
                  </a:lnTo>
                  <a:lnTo>
                    <a:pt x="34" y="348"/>
                  </a:lnTo>
                  <a:lnTo>
                    <a:pt x="34" y="360"/>
                  </a:lnTo>
                  <a:lnTo>
                    <a:pt x="34" y="372"/>
                  </a:lnTo>
                  <a:lnTo>
                    <a:pt x="35" y="384"/>
                  </a:lnTo>
                  <a:lnTo>
                    <a:pt x="35" y="396"/>
                  </a:lnTo>
                  <a:lnTo>
                    <a:pt x="35" y="408"/>
                  </a:lnTo>
                  <a:lnTo>
                    <a:pt x="35" y="422"/>
                  </a:lnTo>
                  <a:lnTo>
                    <a:pt x="35" y="435"/>
                  </a:lnTo>
                  <a:lnTo>
                    <a:pt x="35" y="448"/>
                  </a:lnTo>
                  <a:lnTo>
                    <a:pt x="35" y="463"/>
                  </a:lnTo>
                  <a:lnTo>
                    <a:pt x="35" y="476"/>
                  </a:lnTo>
                  <a:lnTo>
                    <a:pt x="35" y="491"/>
                  </a:lnTo>
                  <a:lnTo>
                    <a:pt x="36" y="506"/>
                  </a:lnTo>
                  <a:lnTo>
                    <a:pt x="36" y="521"/>
                  </a:lnTo>
                  <a:lnTo>
                    <a:pt x="36" y="535"/>
                  </a:lnTo>
                  <a:lnTo>
                    <a:pt x="36" y="550"/>
                  </a:lnTo>
                  <a:lnTo>
                    <a:pt x="36" y="566"/>
                  </a:lnTo>
                  <a:lnTo>
                    <a:pt x="36" y="512"/>
                  </a:lnTo>
                  <a:lnTo>
                    <a:pt x="36" y="467"/>
                  </a:lnTo>
                  <a:lnTo>
                    <a:pt x="36" y="431"/>
                  </a:lnTo>
                  <a:lnTo>
                    <a:pt x="36" y="400"/>
                  </a:lnTo>
                  <a:lnTo>
                    <a:pt x="37" y="374"/>
                  </a:lnTo>
                  <a:lnTo>
                    <a:pt x="37" y="353"/>
                  </a:lnTo>
                  <a:lnTo>
                    <a:pt x="37" y="335"/>
                  </a:lnTo>
                  <a:lnTo>
                    <a:pt x="37" y="320"/>
                  </a:lnTo>
                  <a:lnTo>
                    <a:pt x="37" y="307"/>
                  </a:lnTo>
                  <a:lnTo>
                    <a:pt x="37" y="297"/>
                  </a:lnTo>
                  <a:lnTo>
                    <a:pt x="37" y="290"/>
                  </a:lnTo>
                  <a:lnTo>
                    <a:pt x="37" y="284"/>
                  </a:lnTo>
                  <a:lnTo>
                    <a:pt x="37" y="280"/>
                  </a:lnTo>
                  <a:lnTo>
                    <a:pt x="37" y="276"/>
                  </a:lnTo>
                  <a:lnTo>
                    <a:pt x="38" y="275"/>
                  </a:lnTo>
                  <a:lnTo>
                    <a:pt x="38" y="275"/>
                  </a:lnTo>
                  <a:lnTo>
                    <a:pt x="38" y="276"/>
                  </a:lnTo>
                  <a:lnTo>
                    <a:pt x="38" y="279"/>
                  </a:lnTo>
                  <a:lnTo>
                    <a:pt x="38" y="281"/>
                  </a:lnTo>
                  <a:lnTo>
                    <a:pt x="38" y="285"/>
                  </a:lnTo>
                  <a:lnTo>
                    <a:pt x="38" y="290"/>
                  </a:lnTo>
                  <a:lnTo>
                    <a:pt x="38" y="295"/>
                  </a:lnTo>
                  <a:lnTo>
                    <a:pt x="38" y="301"/>
                  </a:lnTo>
                  <a:lnTo>
                    <a:pt x="40" y="307"/>
                  </a:lnTo>
                  <a:lnTo>
                    <a:pt x="40" y="315"/>
                  </a:lnTo>
                  <a:lnTo>
                    <a:pt x="40" y="323"/>
                  </a:lnTo>
                  <a:lnTo>
                    <a:pt x="40" y="332"/>
                  </a:lnTo>
                  <a:lnTo>
                    <a:pt x="40" y="341"/>
                  </a:lnTo>
                  <a:lnTo>
                    <a:pt x="40" y="351"/>
                  </a:lnTo>
                  <a:lnTo>
                    <a:pt x="40" y="361"/>
                  </a:lnTo>
                  <a:lnTo>
                    <a:pt x="40" y="371"/>
                  </a:lnTo>
                  <a:lnTo>
                    <a:pt x="40" y="382"/>
                  </a:lnTo>
                  <a:lnTo>
                    <a:pt x="41" y="393"/>
                  </a:lnTo>
                  <a:lnTo>
                    <a:pt x="41" y="404"/>
                  </a:lnTo>
                  <a:lnTo>
                    <a:pt x="41" y="416"/>
                  </a:lnTo>
                  <a:lnTo>
                    <a:pt x="41" y="428"/>
                  </a:lnTo>
                  <a:lnTo>
                    <a:pt x="41" y="441"/>
                  </a:lnTo>
                  <a:lnTo>
                    <a:pt x="41" y="454"/>
                  </a:lnTo>
                  <a:lnTo>
                    <a:pt x="41" y="467"/>
                  </a:lnTo>
                  <a:lnTo>
                    <a:pt x="41" y="481"/>
                  </a:lnTo>
                  <a:lnTo>
                    <a:pt x="41" y="495"/>
                  </a:lnTo>
                  <a:lnTo>
                    <a:pt x="41" y="508"/>
                  </a:lnTo>
                  <a:lnTo>
                    <a:pt x="42" y="523"/>
                  </a:lnTo>
                  <a:lnTo>
                    <a:pt x="42" y="537"/>
                  </a:lnTo>
                  <a:lnTo>
                    <a:pt x="42" y="552"/>
                  </a:lnTo>
                  <a:lnTo>
                    <a:pt x="42" y="567"/>
                  </a:lnTo>
                  <a:lnTo>
                    <a:pt x="42" y="582"/>
                  </a:lnTo>
                  <a:lnTo>
                    <a:pt x="42" y="526"/>
                  </a:lnTo>
                  <a:lnTo>
                    <a:pt x="42" y="479"/>
                  </a:lnTo>
                  <a:lnTo>
                    <a:pt x="42" y="442"/>
                  </a:lnTo>
                  <a:lnTo>
                    <a:pt x="42" y="410"/>
                  </a:lnTo>
                  <a:lnTo>
                    <a:pt x="43" y="383"/>
                  </a:lnTo>
                  <a:lnTo>
                    <a:pt x="43" y="361"/>
                  </a:lnTo>
                  <a:lnTo>
                    <a:pt x="43" y="343"/>
                  </a:lnTo>
                  <a:lnTo>
                    <a:pt x="43" y="327"/>
                  </a:lnTo>
                  <a:lnTo>
                    <a:pt x="43" y="314"/>
                  </a:lnTo>
                  <a:lnTo>
                    <a:pt x="43" y="304"/>
                  </a:lnTo>
                  <a:lnTo>
                    <a:pt x="43" y="296"/>
                  </a:lnTo>
                  <a:lnTo>
                    <a:pt x="43" y="290"/>
                  </a:lnTo>
                  <a:lnTo>
                    <a:pt x="43" y="285"/>
                  </a:lnTo>
                  <a:lnTo>
                    <a:pt x="44" y="282"/>
                  </a:lnTo>
                  <a:lnTo>
                    <a:pt x="44" y="281"/>
                  </a:lnTo>
                  <a:lnTo>
                    <a:pt x="44" y="280"/>
                  </a:lnTo>
                  <a:lnTo>
                    <a:pt x="44" y="281"/>
                  </a:lnTo>
                  <a:lnTo>
                    <a:pt x="44" y="283"/>
                  </a:lnTo>
                  <a:lnTo>
                    <a:pt x="44" y="285"/>
                  </a:lnTo>
                  <a:lnTo>
                    <a:pt x="44" y="288"/>
                  </a:lnTo>
                  <a:lnTo>
                    <a:pt x="44" y="293"/>
                  </a:lnTo>
                  <a:lnTo>
                    <a:pt x="44" y="298"/>
                  </a:lnTo>
                  <a:lnTo>
                    <a:pt x="44" y="305"/>
                  </a:lnTo>
                  <a:lnTo>
                    <a:pt x="45" y="312"/>
                  </a:lnTo>
                  <a:lnTo>
                    <a:pt x="45" y="318"/>
                  </a:lnTo>
                  <a:lnTo>
                    <a:pt x="45" y="326"/>
                  </a:lnTo>
                  <a:lnTo>
                    <a:pt x="45" y="335"/>
                  </a:lnTo>
                  <a:lnTo>
                    <a:pt x="45" y="344"/>
                  </a:lnTo>
                  <a:lnTo>
                    <a:pt x="45" y="353"/>
                  </a:lnTo>
                  <a:lnTo>
                    <a:pt x="45" y="363"/>
                  </a:lnTo>
                  <a:lnTo>
                    <a:pt x="45" y="374"/>
                  </a:lnTo>
                  <a:lnTo>
                    <a:pt x="45" y="384"/>
                  </a:lnTo>
                  <a:lnTo>
                    <a:pt x="46" y="395"/>
                  </a:lnTo>
                  <a:lnTo>
                    <a:pt x="46" y="407"/>
                  </a:lnTo>
                  <a:lnTo>
                    <a:pt x="46" y="418"/>
                  </a:lnTo>
                  <a:lnTo>
                    <a:pt x="46" y="431"/>
                  </a:lnTo>
                  <a:lnTo>
                    <a:pt x="46" y="444"/>
                  </a:lnTo>
                  <a:lnTo>
                    <a:pt x="46" y="456"/>
                  </a:lnTo>
                  <a:lnTo>
                    <a:pt x="46" y="469"/>
                  </a:lnTo>
                  <a:lnTo>
                    <a:pt x="46" y="483"/>
                  </a:lnTo>
                  <a:lnTo>
                    <a:pt x="46" y="497"/>
                  </a:lnTo>
                  <a:lnTo>
                    <a:pt x="47" y="511"/>
                  </a:lnTo>
                  <a:lnTo>
                    <a:pt x="47" y="525"/>
                  </a:lnTo>
                  <a:lnTo>
                    <a:pt x="47" y="539"/>
                  </a:lnTo>
                  <a:lnTo>
                    <a:pt x="47" y="554"/>
                  </a:lnTo>
                  <a:lnTo>
                    <a:pt x="47" y="569"/>
                  </a:lnTo>
                  <a:lnTo>
                    <a:pt x="47" y="584"/>
                  </a:lnTo>
                  <a:lnTo>
                    <a:pt x="47" y="599"/>
                  </a:lnTo>
                  <a:lnTo>
                    <a:pt x="47" y="615"/>
                  </a:lnTo>
                  <a:lnTo>
                    <a:pt x="47" y="630"/>
                  </a:lnTo>
                  <a:lnTo>
                    <a:pt x="47" y="647"/>
                  </a:lnTo>
                  <a:lnTo>
                    <a:pt x="48" y="663"/>
                  </a:lnTo>
                  <a:lnTo>
                    <a:pt x="48" y="679"/>
                  </a:lnTo>
                  <a:lnTo>
                    <a:pt x="48" y="695"/>
                  </a:lnTo>
                  <a:lnTo>
                    <a:pt x="48" y="626"/>
                  </a:lnTo>
                  <a:lnTo>
                    <a:pt x="48" y="570"/>
                  </a:lnTo>
                  <a:lnTo>
                    <a:pt x="48" y="525"/>
                  </a:lnTo>
                  <a:lnTo>
                    <a:pt x="48" y="487"/>
                  </a:lnTo>
                  <a:lnTo>
                    <a:pt x="48" y="455"/>
                  </a:lnTo>
                  <a:lnTo>
                    <a:pt x="48" y="428"/>
                  </a:lnTo>
                  <a:lnTo>
                    <a:pt x="49" y="406"/>
                  </a:lnTo>
                  <a:lnTo>
                    <a:pt x="49" y="387"/>
                  </a:lnTo>
                  <a:lnTo>
                    <a:pt x="49" y="373"/>
                  </a:lnTo>
                  <a:lnTo>
                    <a:pt x="49" y="360"/>
                  </a:lnTo>
                  <a:lnTo>
                    <a:pt x="49" y="350"/>
                  </a:lnTo>
                  <a:lnTo>
                    <a:pt x="49" y="342"/>
                  </a:lnTo>
                  <a:lnTo>
                    <a:pt x="49" y="335"/>
                  </a:lnTo>
                  <a:lnTo>
                    <a:pt x="49" y="331"/>
                  </a:lnTo>
                  <a:lnTo>
                    <a:pt x="49" y="327"/>
                  </a:lnTo>
                  <a:lnTo>
                    <a:pt x="51" y="326"/>
                  </a:lnTo>
                  <a:lnTo>
                    <a:pt x="51" y="325"/>
                  </a:lnTo>
                  <a:lnTo>
                    <a:pt x="51" y="326"/>
                  </a:lnTo>
                  <a:lnTo>
                    <a:pt x="51" y="328"/>
                  </a:lnTo>
                  <a:lnTo>
                    <a:pt x="51" y="331"/>
                  </a:lnTo>
                  <a:lnTo>
                    <a:pt x="51" y="335"/>
                  </a:lnTo>
                  <a:lnTo>
                    <a:pt x="51" y="340"/>
                  </a:lnTo>
                  <a:lnTo>
                    <a:pt x="51" y="345"/>
                  </a:lnTo>
                  <a:lnTo>
                    <a:pt x="51" y="351"/>
                  </a:lnTo>
                  <a:lnTo>
                    <a:pt x="51" y="357"/>
                  </a:lnTo>
                  <a:lnTo>
                    <a:pt x="52" y="365"/>
                  </a:lnTo>
                  <a:lnTo>
                    <a:pt x="52" y="373"/>
                  </a:lnTo>
                  <a:lnTo>
                    <a:pt x="52" y="381"/>
                  </a:lnTo>
                  <a:lnTo>
                    <a:pt x="52" y="390"/>
                  </a:lnTo>
                  <a:lnTo>
                    <a:pt x="52" y="400"/>
                  </a:lnTo>
                  <a:lnTo>
                    <a:pt x="52" y="410"/>
                  </a:lnTo>
                  <a:lnTo>
                    <a:pt x="52" y="419"/>
                  </a:lnTo>
                  <a:lnTo>
                    <a:pt x="52" y="431"/>
                  </a:lnTo>
                  <a:lnTo>
                    <a:pt x="52" y="442"/>
                  </a:lnTo>
                  <a:lnTo>
                    <a:pt x="53" y="453"/>
                  </a:lnTo>
                  <a:lnTo>
                    <a:pt x="53" y="465"/>
                  </a:lnTo>
                  <a:lnTo>
                    <a:pt x="53" y="477"/>
                  </a:lnTo>
                  <a:lnTo>
                    <a:pt x="53" y="489"/>
                  </a:lnTo>
                  <a:lnTo>
                    <a:pt x="53" y="503"/>
                  </a:lnTo>
                  <a:lnTo>
                    <a:pt x="53" y="516"/>
                  </a:lnTo>
                  <a:lnTo>
                    <a:pt x="53" y="529"/>
                  </a:lnTo>
                  <a:lnTo>
                    <a:pt x="53" y="543"/>
                  </a:lnTo>
                  <a:lnTo>
                    <a:pt x="53" y="557"/>
                  </a:lnTo>
                  <a:lnTo>
                    <a:pt x="54" y="572"/>
                  </a:lnTo>
                  <a:lnTo>
                    <a:pt x="54" y="586"/>
                  </a:lnTo>
                  <a:lnTo>
                    <a:pt x="54" y="528"/>
                  </a:lnTo>
                  <a:lnTo>
                    <a:pt x="54" y="482"/>
                  </a:lnTo>
                  <a:lnTo>
                    <a:pt x="54" y="443"/>
                  </a:lnTo>
                  <a:lnTo>
                    <a:pt x="54" y="411"/>
                  </a:lnTo>
                  <a:lnTo>
                    <a:pt x="54" y="384"/>
                  </a:lnTo>
                  <a:lnTo>
                    <a:pt x="54" y="361"/>
                  </a:lnTo>
                  <a:lnTo>
                    <a:pt x="54" y="342"/>
                  </a:lnTo>
                  <a:lnTo>
                    <a:pt x="54" y="326"/>
                  </a:lnTo>
                  <a:lnTo>
                    <a:pt x="55" y="314"/>
                  </a:lnTo>
                  <a:lnTo>
                    <a:pt x="55" y="303"/>
                  </a:lnTo>
                  <a:lnTo>
                    <a:pt x="55" y="295"/>
                  </a:lnTo>
                  <a:lnTo>
                    <a:pt x="55" y="288"/>
                  </a:lnTo>
                  <a:lnTo>
                    <a:pt x="55" y="284"/>
                  </a:lnTo>
                  <a:lnTo>
                    <a:pt x="55" y="281"/>
                  </a:lnTo>
                  <a:lnTo>
                    <a:pt x="55" y="279"/>
                  </a:lnTo>
                  <a:lnTo>
                    <a:pt x="55" y="279"/>
                  </a:lnTo>
                  <a:lnTo>
                    <a:pt x="55" y="279"/>
                  </a:lnTo>
                  <a:lnTo>
                    <a:pt x="56" y="281"/>
                  </a:lnTo>
                  <a:lnTo>
                    <a:pt x="56" y="283"/>
                  </a:lnTo>
                  <a:lnTo>
                    <a:pt x="56" y="286"/>
                  </a:lnTo>
                  <a:lnTo>
                    <a:pt x="56" y="291"/>
                  </a:lnTo>
                  <a:lnTo>
                    <a:pt x="56" y="296"/>
                  </a:lnTo>
                  <a:lnTo>
                    <a:pt x="56" y="302"/>
                  </a:lnTo>
                  <a:lnTo>
                    <a:pt x="56" y="308"/>
                  </a:lnTo>
                  <a:lnTo>
                    <a:pt x="56" y="316"/>
                  </a:lnTo>
                  <a:lnTo>
                    <a:pt x="56" y="324"/>
                  </a:lnTo>
                  <a:lnTo>
                    <a:pt x="57" y="333"/>
                  </a:lnTo>
                  <a:lnTo>
                    <a:pt x="57" y="342"/>
                  </a:lnTo>
                  <a:lnTo>
                    <a:pt x="57" y="351"/>
                  </a:lnTo>
                  <a:lnTo>
                    <a:pt x="57" y="361"/>
                  </a:lnTo>
                  <a:lnTo>
                    <a:pt x="57" y="371"/>
                  </a:lnTo>
                  <a:lnTo>
                    <a:pt x="57" y="382"/>
                  </a:lnTo>
                  <a:lnTo>
                    <a:pt x="57" y="393"/>
                  </a:lnTo>
                  <a:lnTo>
                    <a:pt x="57" y="404"/>
                  </a:lnTo>
                  <a:lnTo>
                    <a:pt x="57" y="416"/>
                  </a:lnTo>
                  <a:lnTo>
                    <a:pt x="57" y="428"/>
                  </a:lnTo>
                  <a:lnTo>
                    <a:pt x="58" y="441"/>
                  </a:lnTo>
                  <a:lnTo>
                    <a:pt x="58" y="454"/>
                  </a:lnTo>
                  <a:lnTo>
                    <a:pt x="58" y="467"/>
                  </a:lnTo>
                  <a:lnTo>
                    <a:pt x="58" y="481"/>
                  </a:lnTo>
                  <a:lnTo>
                    <a:pt x="58" y="494"/>
                  </a:lnTo>
                  <a:lnTo>
                    <a:pt x="58" y="507"/>
                  </a:lnTo>
                  <a:lnTo>
                    <a:pt x="58" y="522"/>
                  </a:lnTo>
                  <a:lnTo>
                    <a:pt x="58" y="536"/>
                  </a:lnTo>
                  <a:lnTo>
                    <a:pt x="58" y="550"/>
                  </a:lnTo>
                  <a:lnTo>
                    <a:pt x="59" y="566"/>
                  </a:lnTo>
                  <a:lnTo>
                    <a:pt x="59" y="580"/>
                  </a:lnTo>
                  <a:lnTo>
                    <a:pt x="59" y="596"/>
                  </a:lnTo>
                  <a:lnTo>
                    <a:pt x="59" y="612"/>
                  </a:lnTo>
                  <a:lnTo>
                    <a:pt x="59" y="627"/>
                  </a:lnTo>
                  <a:lnTo>
                    <a:pt x="59" y="644"/>
                  </a:lnTo>
                  <a:lnTo>
                    <a:pt x="59" y="659"/>
                  </a:lnTo>
                  <a:lnTo>
                    <a:pt x="59" y="676"/>
                  </a:lnTo>
                  <a:lnTo>
                    <a:pt x="59" y="691"/>
                  </a:lnTo>
                  <a:lnTo>
                    <a:pt x="61" y="708"/>
                  </a:lnTo>
                  <a:lnTo>
                    <a:pt x="61" y="638"/>
                  </a:lnTo>
                  <a:lnTo>
                    <a:pt x="61" y="580"/>
                  </a:lnTo>
                  <a:lnTo>
                    <a:pt x="61" y="534"/>
                  </a:lnTo>
                  <a:lnTo>
                    <a:pt x="61" y="495"/>
                  </a:lnTo>
                  <a:lnTo>
                    <a:pt x="61" y="463"/>
                  </a:lnTo>
                  <a:lnTo>
                    <a:pt x="61" y="436"/>
                  </a:lnTo>
                  <a:lnTo>
                    <a:pt x="61" y="414"/>
                  </a:lnTo>
                  <a:lnTo>
                    <a:pt x="61" y="395"/>
                  </a:lnTo>
                  <a:lnTo>
                    <a:pt x="61" y="378"/>
                  </a:lnTo>
                  <a:lnTo>
                    <a:pt x="62" y="366"/>
                  </a:lnTo>
                  <a:lnTo>
                    <a:pt x="62" y="355"/>
                  </a:lnTo>
                  <a:lnTo>
                    <a:pt x="62" y="347"/>
                  </a:lnTo>
                  <a:lnTo>
                    <a:pt x="62" y="341"/>
                  </a:lnTo>
                  <a:lnTo>
                    <a:pt x="62" y="336"/>
                  </a:lnTo>
                  <a:lnTo>
                    <a:pt x="62" y="333"/>
                  </a:lnTo>
                  <a:lnTo>
                    <a:pt x="62" y="331"/>
                  </a:lnTo>
                  <a:lnTo>
                    <a:pt x="62" y="331"/>
                  </a:lnTo>
                  <a:lnTo>
                    <a:pt x="62" y="331"/>
                  </a:lnTo>
                  <a:lnTo>
                    <a:pt x="63" y="333"/>
                  </a:lnTo>
                  <a:lnTo>
                    <a:pt x="63" y="335"/>
                  </a:lnTo>
                  <a:lnTo>
                    <a:pt x="63" y="340"/>
                  </a:lnTo>
                  <a:lnTo>
                    <a:pt x="63" y="344"/>
                  </a:lnTo>
                  <a:lnTo>
                    <a:pt x="63" y="348"/>
                  </a:lnTo>
                  <a:lnTo>
                    <a:pt x="63" y="355"/>
                  </a:lnTo>
                  <a:lnTo>
                    <a:pt x="63" y="362"/>
                  </a:lnTo>
                  <a:lnTo>
                    <a:pt x="63" y="368"/>
                  </a:lnTo>
                  <a:lnTo>
                    <a:pt x="63" y="376"/>
                  </a:lnTo>
                  <a:lnTo>
                    <a:pt x="64" y="385"/>
                  </a:lnTo>
                  <a:lnTo>
                    <a:pt x="64" y="394"/>
                  </a:lnTo>
                  <a:lnTo>
                    <a:pt x="64" y="403"/>
                  </a:lnTo>
                  <a:lnTo>
                    <a:pt x="64" y="413"/>
                  </a:lnTo>
                  <a:lnTo>
                    <a:pt x="64" y="423"/>
                  </a:lnTo>
                  <a:lnTo>
                    <a:pt x="64" y="434"/>
                  </a:lnTo>
                  <a:lnTo>
                    <a:pt x="64" y="445"/>
                  </a:lnTo>
                  <a:lnTo>
                    <a:pt x="64" y="456"/>
                  </a:lnTo>
                  <a:lnTo>
                    <a:pt x="64" y="468"/>
                  </a:lnTo>
                  <a:lnTo>
                    <a:pt x="64" y="481"/>
                  </a:lnTo>
                  <a:lnTo>
                    <a:pt x="65" y="493"/>
                  </a:lnTo>
                  <a:lnTo>
                    <a:pt x="65" y="444"/>
                  </a:lnTo>
                  <a:lnTo>
                    <a:pt x="65" y="404"/>
                  </a:lnTo>
                  <a:lnTo>
                    <a:pt x="65" y="371"/>
                  </a:lnTo>
                  <a:lnTo>
                    <a:pt x="65" y="342"/>
                  </a:lnTo>
                  <a:lnTo>
                    <a:pt x="65" y="318"/>
                  </a:lnTo>
                  <a:lnTo>
                    <a:pt x="65" y="298"/>
                  </a:lnTo>
                  <a:lnTo>
                    <a:pt x="65" y="282"/>
                  </a:lnTo>
                  <a:lnTo>
                    <a:pt x="65" y="269"/>
                  </a:lnTo>
                  <a:lnTo>
                    <a:pt x="66" y="257"/>
                  </a:lnTo>
                  <a:lnTo>
                    <a:pt x="66" y="249"/>
                  </a:lnTo>
                  <a:lnTo>
                    <a:pt x="66" y="242"/>
                  </a:lnTo>
                  <a:lnTo>
                    <a:pt x="66" y="237"/>
                  </a:lnTo>
                  <a:lnTo>
                    <a:pt x="66" y="234"/>
                  </a:lnTo>
                  <a:lnTo>
                    <a:pt x="66" y="232"/>
                  </a:lnTo>
                  <a:lnTo>
                    <a:pt x="66" y="231"/>
                  </a:lnTo>
                  <a:lnTo>
                    <a:pt x="66" y="231"/>
                  </a:lnTo>
                  <a:lnTo>
                    <a:pt x="66" y="233"/>
                  </a:lnTo>
                  <a:lnTo>
                    <a:pt x="67" y="235"/>
                  </a:lnTo>
                  <a:lnTo>
                    <a:pt x="67" y="239"/>
                  </a:lnTo>
                  <a:lnTo>
                    <a:pt x="67" y="243"/>
                  </a:lnTo>
                  <a:lnTo>
                    <a:pt x="67" y="247"/>
                  </a:lnTo>
                  <a:lnTo>
                    <a:pt x="67" y="253"/>
                  </a:lnTo>
                  <a:lnTo>
                    <a:pt x="67" y="260"/>
                  </a:lnTo>
                  <a:lnTo>
                    <a:pt x="67" y="267"/>
                  </a:lnTo>
                  <a:lnTo>
                    <a:pt x="67" y="275"/>
                  </a:lnTo>
                  <a:lnTo>
                    <a:pt x="67" y="283"/>
                  </a:lnTo>
                  <a:lnTo>
                    <a:pt x="67" y="292"/>
                  </a:lnTo>
                  <a:lnTo>
                    <a:pt x="68" y="301"/>
                  </a:lnTo>
                  <a:lnTo>
                    <a:pt x="68" y="311"/>
                  </a:lnTo>
                  <a:lnTo>
                    <a:pt x="68" y="321"/>
                  </a:lnTo>
                  <a:lnTo>
                    <a:pt x="68" y="332"/>
                  </a:lnTo>
                  <a:lnTo>
                    <a:pt x="68" y="343"/>
                  </a:lnTo>
                  <a:lnTo>
                    <a:pt x="68" y="354"/>
                  </a:lnTo>
                  <a:lnTo>
                    <a:pt x="68" y="366"/>
                  </a:lnTo>
                  <a:lnTo>
                    <a:pt x="68" y="378"/>
                  </a:lnTo>
                  <a:lnTo>
                    <a:pt x="68" y="391"/>
                  </a:lnTo>
                  <a:lnTo>
                    <a:pt x="69" y="403"/>
                  </a:lnTo>
                  <a:lnTo>
                    <a:pt x="69" y="416"/>
                  </a:lnTo>
                  <a:lnTo>
                    <a:pt x="69" y="429"/>
                  </a:lnTo>
                  <a:lnTo>
                    <a:pt x="69" y="443"/>
                  </a:lnTo>
                  <a:lnTo>
                    <a:pt x="69" y="457"/>
                  </a:lnTo>
                  <a:lnTo>
                    <a:pt x="69" y="472"/>
                  </a:lnTo>
                  <a:lnTo>
                    <a:pt x="69" y="486"/>
                  </a:lnTo>
                  <a:lnTo>
                    <a:pt x="69" y="501"/>
                  </a:lnTo>
                  <a:lnTo>
                    <a:pt x="69" y="515"/>
                  </a:lnTo>
                  <a:lnTo>
                    <a:pt x="71" y="531"/>
                  </a:lnTo>
                  <a:lnTo>
                    <a:pt x="71" y="545"/>
                  </a:lnTo>
                  <a:lnTo>
                    <a:pt x="71" y="560"/>
                  </a:lnTo>
                  <a:lnTo>
                    <a:pt x="71" y="576"/>
                  </a:lnTo>
                  <a:lnTo>
                    <a:pt x="71" y="522"/>
                  </a:lnTo>
                  <a:lnTo>
                    <a:pt x="71" y="476"/>
                  </a:lnTo>
                  <a:lnTo>
                    <a:pt x="71" y="438"/>
                  </a:lnTo>
                  <a:lnTo>
                    <a:pt x="71" y="407"/>
                  </a:lnTo>
                  <a:lnTo>
                    <a:pt x="71" y="382"/>
                  </a:lnTo>
                  <a:lnTo>
                    <a:pt x="71" y="360"/>
                  </a:lnTo>
                  <a:lnTo>
                    <a:pt x="72" y="341"/>
                  </a:lnTo>
                  <a:lnTo>
                    <a:pt x="72" y="326"/>
                  </a:lnTo>
                  <a:lnTo>
                    <a:pt x="72" y="313"/>
                  </a:lnTo>
                  <a:lnTo>
                    <a:pt x="72" y="303"/>
                  </a:lnTo>
                  <a:lnTo>
                    <a:pt x="72" y="295"/>
                  </a:lnTo>
                  <a:lnTo>
                    <a:pt x="72" y="290"/>
                  </a:lnTo>
                  <a:lnTo>
                    <a:pt x="72" y="285"/>
                  </a:lnTo>
                  <a:lnTo>
                    <a:pt x="72" y="282"/>
                  </a:lnTo>
                  <a:lnTo>
                    <a:pt x="72" y="281"/>
                  </a:lnTo>
                  <a:lnTo>
                    <a:pt x="73" y="280"/>
                  </a:lnTo>
                  <a:lnTo>
                    <a:pt x="73" y="281"/>
                  </a:lnTo>
                  <a:lnTo>
                    <a:pt x="73" y="283"/>
                  </a:lnTo>
                  <a:lnTo>
                    <a:pt x="73" y="285"/>
                  </a:lnTo>
                  <a:lnTo>
                    <a:pt x="73" y="290"/>
                  </a:lnTo>
                  <a:lnTo>
                    <a:pt x="73" y="294"/>
                  </a:lnTo>
                  <a:lnTo>
                    <a:pt x="73" y="300"/>
                  </a:lnTo>
                  <a:lnTo>
                    <a:pt x="73" y="305"/>
                  </a:lnTo>
                  <a:lnTo>
                    <a:pt x="73" y="312"/>
                  </a:lnTo>
                  <a:lnTo>
                    <a:pt x="73" y="320"/>
                  </a:lnTo>
                  <a:lnTo>
                    <a:pt x="74" y="327"/>
                  </a:lnTo>
                  <a:lnTo>
                    <a:pt x="74" y="336"/>
                  </a:lnTo>
                  <a:lnTo>
                    <a:pt x="74" y="345"/>
                  </a:lnTo>
                  <a:lnTo>
                    <a:pt x="74" y="354"/>
                  </a:lnTo>
                  <a:lnTo>
                    <a:pt x="74" y="364"/>
                  </a:lnTo>
                  <a:lnTo>
                    <a:pt x="74" y="375"/>
                  </a:lnTo>
                  <a:lnTo>
                    <a:pt x="74" y="385"/>
                  </a:lnTo>
                  <a:lnTo>
                    <a:pt x="74" y="396"/>
                  </a:lnTo>
                  <a:lnTo>
                    <a:pt x="74" y="408"/>
                  </a:lnTo>
                  <a:lnTo>
                    <a:pt x="75" y="421"/>
                  </a:lnTo>
                  <a:lnTo>
                    <a:pt x="75" y="433"/>
                  </a:lnTo>
                  <a:lnTo>
                    <a:pt x="75" y="445"/>
                  </a:lnTo>
                  <a:lnTo>
                    <a:pt x="75" y="458"/>
                  </a:lnTo>
                  <a:lnTo>
                    <a:pt x="75" y="471"/>
                  </a:lnTo>
                  <a:lnTo>
                    <a:pt x="75" y="485"/>
                  </a:lnTo>
                  <a:lnTo>
                    <a:pt x="75" y="498"/>
                  </a:lnTo>
                  <a:lnTo>
                    <a:pt x="75" y="513"/>
                  </a:lnTo>
                  <a:lnTo>
                    <a:pt x="75" y="526"/>
                  </a:lnTo>
                  <a:lnTo>
                    <a:pt x="76" y="541"/>
                  </a:lnTo>
                  <a:lnTo>
                    <a:pt x="76" y="556"/>
                  </a:lnTo>
                  <a:lnTo>
                    <a:pt x="76" y="570"/>
                  </a:lnTo>
                  <a:lnTo>
                    <a:pt x="76" y="586"/>
                  </a:lnTo>
                  <a:lnTo>
                    <a:pt x="76" y="600"/>
                  </a:lnTo>
                  <a:lnTo>
                    <a:pt x="76" y="616"/>
                  </a:lnTo>
                  <a:lnTo>
                    <a:pt x="76" y="633"/>
                  </a:lnTo>
                  <a:lnTo>
                    <a:pt x="76" y="648"/>
                  </a:lnTo>
                  <a:lnTo>
                    <a:pt x="76" y="664"/>
                  </a:lnTo>
                  <a:lnTo>
                    <a:pt x="76" y="680"/>
                  </a:lnTo>
                  <a:lnTo>
                    <a:pt x="77" y="697"/>
                  </a:lnTo>
                  <a:lnTo>
                    <a:pt x="77" y="714"/>
                  </a:lnTo>
                  <a:lnTo>
                    <a:pt x="77" y="730"/>
                  </a:lnTo>
                  <a:lnTo>
                    <a:pt x="77" y="747"/>
                  </a:lnTo>
                  <a:lnTo>
                    <a:pt x="77" y="764"/>
                  </a:lnTo>
                  <a:lnTo>
                    <a:pt x="77" y="686"/>
                  </a:lnTo>
                  <a:lnTo>
                    <a:pt x="77" y="624"/>
                  </a:lnTo>
                  <a:lnTo>
                    <a:pt x="77" y="573"/>
                  </a:lnTo>
                  <a:lnTo>
                    <a:pt x="77" y="531"/>
                  </a:lnTo>
                  <a:lnTo>
                    <a:pt x="78" y="495"/>
                  </a:lnTo>
                  <a:lnTo>
                    <a:pt x="78" y="466"/>
                  </a:lnTo>
                  <a:lnTo>
                    <a:pt x="78" y="442"/>
                  </a:lnTo>
                  <a:lnTo>
                    <a:pt x="78" y="422"/>
                  </a:lnTo>
                  <a:lnTo>
                    <a:pt x="78" y="404"/>
                  </a:lnTo>
                  <a:lnTo>
                    <a:pt x="78" y="391"/>
                  </a:lnTo>
                  <a:lnTo>
                    <a:pt x="78" y="378"/>
                  </a:lnTo>
                  <a:lnTo>
                    <a:pt x="78" y="370"/>
                  </a:lnTo>
                  <a:lnTo>
                    <a:pt x="78" y="362"/>
                  </a:lnTo>
                  <a:lnTo>
                    <a:pt x="79" y="357"/>
                  </a:lnTo>
                  <a:lnTo>
                    <a:pt x="79" y="353"/>
                  </a:lnTo>
                  <a:lnTo>
                    <a:pt x="79" y="351"/>
                  </a:lnTo>
                  <a:lnTo>
                    <a:pt x="79" y="350"/>
                  </a:lnTo>
                  <a:lnTo>
                    <a:pt x="79" y="350"/>
                  </a:lnTo>
                  <a:lnTo>
                    <a:pt x="79" y="351"/>
                  </a:lnTo>
                  <a:lnTo>
                    <a:pt x="79" y="353"/>
                  </a:lnTo>
                  <a:lnTo>
                    <a:pt x="79" y="356"/>
                  </a:lnTo>
                  <a:lnTo>
                    <a:pt x="79" y="361"/>
                  </a:lnTo>
                  <a:lnTo>
                    <a:pt x="79" y="365"/>
                  </a:lnTo>
                  <a:lnTo>
                    <a:pt x="81" y="371"/>
                  </a:lnTo>
                  <a:lnTo>
                    <a:pt x="81" y="377"/>
                  </a:lnTo>
                  <a:lnTo>
                    <a:pt x="81" y="384"/>
                  </a:lnTo>
                  <a:lnTo>
                    <a:pt x="81" y="392"/>
                  </a:lnTo>
                  <a:lnTo>
                    <a:pt x="81" y="400"/>
                  </a:lnTo>
                  <a:lnTo>
                    <a:pt x="81" y="408"/>
                  </a:lnTo>
                  <a:lnTo>
                    <a:pt x="81" y="418"/>
                  </a:lnTo>
                  <a:lnTo>
                    <a:pt x="81" y="427"/>
                  </a:lnTo>
                  <a:lnTo>
                    <a:pt x="81" y="437"/>
                  </a:lnTo>
                  <a:lnTo>
                    <a:pt x="82" y="448"/>
                  </a:lnTo>
                  <a:lnTo>
                    <a:pt x="82" y="459"/>
                  </a:lnTo>
                  <a:lnTo>
                    <a:pt x="82" y="471"/>
                  </a:lnTo>
                  <a:lnTo>
                    <a:pt x="82" y="482"/>
                  </a:lnTo>
                  <a:lnTo>
                    <a:pt x="82" y="494"/>
                  </a:lnTo>
                  <a:lnTo>
                    <a:pt x="82" y="506"/>
                  </a:lnTo>
                  <a:lnTo>
                    <a:pt x="82" y="519"/>
                  </a:lnTo>
                  <a:lnTo>
                    <a:pt x="82" y="533"/>
                  </a:lnTo>
                  <a:lnTo>
                    <a:pt x="82" y="546"/>
                  </a:lnTo>
                  <a:lnTo>
                    <a:pt x="83" y="559"/>
                  </a:lnTo>
                  <a:lnTo>
                    <a:pt x="83" y="573"/>
                  </a:lnTo>
                  <a:lnTo>
                    <a:pt x="83" y="587"/>
                  </a:lnTo>
                  <a:lnTo>
                    <a:pt x="83" y="602"/>
                  </a:lnTo>
                  <a:lnTo>
                    <a:pt x="83" y="616"/>
                  </a:lnTo>
                  <a:lnTo>
                    <a:pt x="83" y="630"/>
                  </a:lnTo>
                  <a:lnTo>
                    <a:pt x="83" y="646"/>
                  </a:lnTo>
                  <a:lnTo>
                    <a:pt x="83" y="660"/>
                  </a:lnTo>
                  <a:lnTo>
                    <a:pt x="83" y="676"/>
                  </a:lnTo>
                  <a:lnTo>
                    <a:pt x="83" y="691"/>
                  </a:lnTo>
                  <a:lnTo>
                    <a:pt x="84" y="708"/>
                  </a:lnTo>
                  <a:lnTo>
                    <a:pt x="84" y="724"/>
                  </a:lnTo>
                  <a:lnTo>
                    <a:pt x="84" y="740"/>
                  </a:lnTo>
                  <a:lnTo>
                    <a:pt x="84" y="756"/>
                  </a:lnTo>
                  <a:lnTo>
                    <a:pt x="84" y="678"/>
                  </a:lnTo>
                  <a:lnTo>
                    <a:pt x="84" y="616"/>
                  </a:lnTo>
                  <a:lnTo>
                    <a:pt x="84" y="566"/>
                  </a:lnTo>
                  <a:lnTo>
                    <a:pt x="84" y="524"/>
                  </a:lnTo>
                  <a:lnTo>
                    <a:pt x="84" y="489"/>
                  </a:lnTo>
                  <a:lnTo>
                    <a:pt x="85" y="461"/>
                  </a:lnTo>
                  <a:lnTo>
                    <a:pt x="85" y="436"/>
                  </a:lnTo>
                  <a:lnTo>
                    <a:pt x="85" y="415"/>
                  </a:lnTo>
                  <a:lnTo>
                    <a:pt x="85" y="398"/>
                  </a:lnTo>
                  <a:lnTo>
                    <a:pt x="85" y="385"/>
                  </a:lnTo>
                  <a:lnTo>
                    <a:pt x="85" y="373"/>
                  </a:lnTo>
                  <a:lnTo>
                    <a:pt x="85" y="364"/>
                  </a:lnTo>
                  <a:lnTo>
                    <a:pt x="85" y="357"/>
                  </a:lnTo>
                  <a:lnTo>
                    <a:pt x="85" y="352"/>
                  </a:lnTo>
                  <a:lnTo>
                    <a:pt x="86" y="347"/>
                  </a:lnTo>
                  <a:lnTo>
                    <a:pt x="86" y="345"/>
                  </a:lnTo>
                  <a:lnTo>
                    <a:pt x="86" y="344"/>
                  </a:lnTo>
                  <a:lnTo>
                    <a:pt x="86" y="345"/>
                  </a:lnTo>
                  <a:lnTo>
                    <a:pt x="86" y="346"/>
                  </a:lnTo>
                  <a:lnTo>
                    <a:pt x="86" y="348"/>
                  </a:lnTo>
                  <a:lnTo>
                    <a:pt x="86" y="352"/>
                  </a:lnTo>
                  <a:lnTo>
                    <a:pt x="86" y="355"/>
                  </a:lnTo>
                  <a:lnTo>
                    <a:pt x="86" y="361"/>
                  </a:lnTo>
                  <a:lnTo>
                    <a:pt x="86" y="366"/>
                  </a:lnTo>
                  <a:lnTo>
                    <a:pt x="87" y="373"/>
                  </a:lnTo>
                  <a:lnTo>
                    <a:pt x="87" y="380"/>
                  </a:lnTo>
                  <a:lnTo>
                    <a:pt x="87" y="387"/>
                  </a:lnTo>
                  <a:lnTo>
                    <a:pt x="87" y="395"/>
                  </a:lnTo>
                  <a:lnTo>
                    <a:pt x="87" y="404"/>
                  </a:lnTo>
                  <a:lnTo>
                    <a:pt x="87" y="413"/>
                  </a:lnTo>
                  <a:lnTo>
                    <a:pt x="87" y="423"/>
                  </a:lnTo>
                  <a:lnTo>
                    <a:pt x="87" y="433"/>
                  </a:lnTo>
                  <a:lnTo>
                    <a:pt x="87" y="444"/>
                  </a:lnTo>
                  <a:lnTo>
                    <a:pt x="88" y="454"/>
                  </a:lnTo>
                  <a:lnTo>
                    <a:pt x="88" y="466"/>
                  </a:lnTo>
                  <a:lnTo>
                    <a:pt x="88" y="477"/>
                  </a:lnTo>
                  <a:lnTo>
                    <a:pt x="88" y="489"/>
                  </a:lnTo>
                  <a:lnTo>
                    <a:pt x="88" y="502"/>
                  </a:lnTo>
                  <a:lnTo>
                    <a:pt x="88" y="515"/>
                  </a:lnTo>
                  <a:lnTo>
                    <a:pt x="88" y="527"/>
                  </a:lnTo>
                  <a:lnTo>
                    <a:pt x="88" y="541"/>
                  </a:lnTo>
                  <a:lnTo>
                    <a:pt x="88" y="555"/>
                  </a:lnTo>
                  <a:lnTo>
                    <a:pt x="89" y="568"/>
                  </a:lnTo>
                  <a:lnTo>
                    <a:pt x="89" y="583"/>
                  </a:lnTo>
                  <a:lnTo>
                    <a:pt x="89" y="597"/>
                  </a:lnTo>
                  <a:lnTo>
                    <a:pt x="89" y="612"/>
                  </a:lnTo>
                  <a:lnTo>
                    <a:pt x="89" y="626"/>
                  </a:lnTo>
                  <a:lnTo>
                    <a:pt x="89" y="642"/>
                  </a:lnTo>
                  <a:lnTo>
                    <a:pt x="89" y="656"/>
                  </a:lnTo>
                  <a:lnTo>
                    <a:pt x="89" y="672"/>
                  </a:lnTo>
                  <a:lnTo>
                    <a:pt x="89" y="687"/>
                  </a:lnTo>
                  <a:lnTo>
                    <a:pt x="89" y="704"/>
                  </a:lnTo>
                  <a:lnTo>
                    <a:pt x="91" y="719"/>
                  </a:lnTo>
                  <a:lnTo>
                    <a:pt x="91" y="735"/>
                  </a:lnTo>
                  <a:lnTo>
                    <a:pt x="91" y="751"/>
                  </a:lnTo>
                  <a:lnTo>
                    <a:pt x="91" y="768"/>
                  </a:lnTo>
                  <a:lnTo>
                    <a:pt x="91" y="785"/>
                  </a:lnTo>
                  <a:lnTo>
                    <a:pt x="91" y="801"/>
                  </a:lnTo>
                  <a:lnTo>
                    <a:pt x="91" y="818"/>
                  </a:lnTo>
                  <a:lnTo>
                    <a:pt x="91" y="836"/>
                  </a:lnTo>
                  <a:lnTo>
                    <a:pt x="91" y="852"/>
                  </a:lnTo>
                  <a:lnTo>
                    <a:pt x="92" y="870"/>
                  </a:lnTo>
                  <a:lnTo>
                    <a:pt x="92" y="888"/>
                  </a:lnTo>
                  <a:lnTo>
                    <a:pt x="92" y="905"/>
                  </a:lnTo>
                  <a:lnTo>
                    <a:pt x="92" y="922"/>
                  </a:lnTo>
                  <a:lnTo>
                    <a:pt x="92" y="940"/>
                  </a:lnTo>
                  <a:lnTo>
                    <a:pt x="92" y="959"/>
                  </a:lnTo>
                  <a:lnTo>
                    <a:pt x="92" y="977"/>
                  </a:lnTo>
                  <a:lnTo>
                    <a:pt x="92" y="995"/>
                  </a:lnTo>
                  <a:lnTo>
                    <a:pt x="92" y="1013"/>
                  </a:lnTo>
                  <a:lnTo>
                    <a:pt x="93" y="1031"/>
                  </a:lnTo>
                  <a:lnTo>
                    <a:pt x="93" y="1050"/>
                  </a:lnTo>
                  <a:lnTo>
                    <a:pt x="93" y="1069"/>
                  </a:lnTo>
                  <a:lnTo>
                    <a:pt x="93" y="1088"/>
                  </a:lnTo>
                  <a:lnTo>
                    <a:pt x="93" y="1106"/>
                  </a:lnTo>
                  <a:lnTo>
                    <a:pt x="93" y="1124"/>
                  </a:lnTo>
                  <a:lnTo>
                    <a:pt x="93" y="1144"/>
                  </a:lnTo>
                  <a:lnTo>
                    <a:pt x="93" y="1163"/>
                  </a:lnTo>
                  <a:lnTo>
                    <a:pt x="93" y="1182"/>
                  </a:lnTo>
                  <a:lnTo>
                    <a:pt x="93" y="1201"/>
                  </a:lnTo>
                  <a:lnTo>
                    <a:pt x="94" y="1221"/>
                  </a:lnTo>
                  <a:lnTo>
                    <a:pt x="94" y="1240"/>
                  </a:lnTo>
                  <a:lnTo>
                    <a:pt x="94" y="1260"/>
                  </a:lnTo>
                  <a:lnTo>
                    <a:pt x="94" y="1078"/>
                  </a:lnTo>
                  <a:lnTo>
                    <a:pt x="94" y="950"/>
                  </a:lnTo>
                  <a:lnTo>
                    <a:pt x="94" y="855"/>
                  </a:lnTo>
                  <a:lnTo>
                    <a:pt x="94" y="780"/>
                  </a:lnTo>
                  <a:lnTo>
                    <a:pt x="94" y="720"/>
                  </a:lnTo>
                  <a:lnTo>
                    <a:pt x="94" y="672"/>
                  </a:lnTo>
                  <a:lnTo>
                    <a:pt x="95" y="630"/>
                  </a:lnTo>
                  <a:lnTo>
                    <a:pt x="95" y="597"/>
                  </a:lnTo>
                  <a:lnTo>
                    <a:pt x="95" y="568"/>
                  </a:lnTo>
                  <a:lnTo>
                    <a:pt x="95" y="545"/>
                  </a:lnTo>
                  <a:lnTo>
                    <a:pt x="95" y="525"/>
                  </a:lnTo>
                  <a:lnTo>
                    <a:pt x="95" y="508"/>
                  </a:lnTo>
                  <a:lnTo>
                    <a:pt x="95" y="495"/>
                  </a:lnTo>
                  <a:lnTo>
                    <a:pt x="95" y="484"/>
                  </a:lnTo>
                  <a:lnTo>
                    <a:pt x="95" y="475"/>
                  </a:lnTo>
                  <a:lnTo>
                    <a:pt x="96" y="468"/>
                  </a:lnTo>
                  <a:lnTo>
                    <a:pt x="96" y="464"/>
                  </a:lnTo>
                  <a:lnTo>
                    <a:pt x="96" y="459"/>
                  </a:lnTo>
                  <a:lnTo>
                    <a:pt x="96" y="457"/>
                  </a:lnTo>
                  <a:lnTo>
                    <a:pt x="96" y="457"/>
                  </a:lnTo>
                  <a:lnTo>
                    <a:pt x="96" y="457"/>
                  </a:lnTo>
                  <a:lnTo>
                    <a:pt x="96" y="458"/>
                  </a:lnTo>
                  <a:lnTo>
                    <a:pt x="96" y="462"/>
                  </a:lnTo>
                  <a:lnTo>
                    <a:pt x="96" y="465"/>
                  </a:lnTo>
                  <a:lnTo>
                    <a:pt x="96" y="468"/>
                  </a:lnTo>
                  <a:lnTo>
                    <a:pt x="97" y="474"/>
                  </a:lnTo>
                  <a:lnTo>
                    <a:pt x="97" y="479"/>
                  </a:lnTo>
                  <a:lnTo>
                    <a:pt x="97" y="486"/>
                  </a:lnTo>
                  <a:lnTo>
                    <a:pt x="97" y="493"/>
                  </a:lnTo>
                  <a:lnTo>
                    <a:pt x="97" y="501"/>
                  </a:lnTo>
                  <a:lnTo>
                    <a:pt x="97" y="509"/>
                  </a:lnTo>
                  <a:lnTo>
                    <a:pt x="97" y="518"/>
                  </a:lnTo>
                  <a:lnTo>
                    <a:pt x="97" y="527"/>
                  </a:lnTo>
                  <a:lnTo>
                    <a:pt x="97" y="537"/>
                  </a:lnTo>
                  <a:lnTo>
                    <a:pt x="98" y="547"/>
                  </a:lnTo>
                  <a:lnTo>
                    <a:pt x="98" y="558"/>
                  </a:lnTo>
                  <a:lnTo>
                    <a:pt x="98" y="568"/>
                  </a:lnTo>
                  <a:lnTo>
                    <a:pt x="98" y="580"/>
                  </a:lnTo>
                  <a:lnTo>
                    <a:pt x="98" y="592"/>
                  </a:lnTo>
                  <a:lnTo>
                    <a:pt x="98" y="604"/>
                  </a:lnTo>
                  <a:lnTo>
                    <a:pt x="98" y="616"/>
                  </a:lnTo>
                  <a:lnTo>
                    <a:pt x="98" y="629"/>
                  </a:lnTo>
                  <a:lnTo>
                    <a:pt x="98" y="643"/>
                  </a:lnTo>
                  <a:lnTo>
                    <a:pt x="99" y="656"/>
                  </a:lnTo>
                  <a:lnTo>
                    <a:pt x="99" y="669"/>
                  </a:lnTo>
                  <a:lnTo>
                    <a:pt x="99" y="683"/>
                  </a:lnTo>
                  <a:lnTo>
                    <a:pt x="99" y="697"/>
                  </a:lnTo>
                  <a:lnTo>
                    <a:pt x="99" y="711"/>
                  </a:lnTo>
                  <a:lnTo>
                    <a:pt x="99" y="726"/>
                  </a:lnTo>
                  <a:lnTo>
                    <a:pt x="99" y="741"/>
                  </a:lnTo>
                  <a:lnTo>
                    <a:pt x="99" y="756"/>
                  </a:lnTo>
                  <a:lnTo>
                    <a:pt x="99" y="771"/>
                  </a:lnTo>
                  <a:lnTo>
                    <a:pt x="99" y="787"/>
                  </a:lnTo>
                  <a:lnTo>
                    <a:pt x="101" y="802"/>
                  </a:lnTo>
                  <a:lnTo>
                    <a:pt x="101" y="818"/>
                  </a:lnTo>
                  <a:lnTo>
                    <a:pt x="101" y="835"/>
                  </a:lnTo>
                  <a:lnTo>
                    <a:pt x="101" y="850"/>
                  </a:lnTo>
                  <a:lnTo>
                    <a:pt x="101" y="867"/>
                  </a:lnTo>
                  <a:lnTo>
                    <a:pt x="101" y="884"/>
                  </a:lnTo>
                  <a:lnTo>
                    <a:pt x="101" y="900"/>
                  </a:lnTo>
                  <a:lnTo>
                    <a:pt x="101" y="799"/>
                  </a:lnTo>
                  <a:lnTo>
                    <a:pt x="101" y="721"/>
                  </a:lnTo>
                  <a:lnTo>
                    <a:pt x="102" y="658"/>
                  </a:lnTo>
                  <a:lnTo>
                    <a:pt x="102" y="607"/>
                  </a:lnTo>
                  <a:lnTo>
                    <a:pt x="102" y="565"/>
                  </a:lnTo>
                  <a:lnTo>
                    <a:pt x="102" y="531"/>
                  </a:lnTo>
                  <a:lnTo>
                    <a:pt x="102" y="502"/>
                  </a:lnTo>
                  <a:lnTo>
                    <a:pt x="102" y="477"/>
                  </a:lnTo>
                  <a:lnTo>
                    <a:pt x="102" y="456"/>
                  </a:lnTo>
                  <a:lnTo>
                    <a:pt x="102" y="439"/>
                  </a:lnTo>
                  <a:lnTo>
                    <a:pt x="102" y="425"/>
                  </a:lnTo>
                  <a:lnTo>
                    <a:pt x="103" y="414"/>
                  </a:lnTo>
                  <a:lnTo>
                    <a:pt x="103" y="404"/>
                  </a:lnTo>
                  <a:lnTo>
                    <a:pt x="103" y="397"/>
                  </a:lnTo>
                  <a:lnTo>
                    <a:pt x="103" y="392"/>
                  </a:lnTo>
                  <a:lnTo>
                    <a:pt x="103" y="387"/>
                  </a:lnTo>
                  <a:lnTo>
                    <a:pt x="103" y="385"/>
                  </a:lnTo>
                  <a:lnTo>
                    <a:pt x="103" y="384"/>
                  </a:lnTo>
                  <a:lnTo>
                    <a:pt x="103" y="385"/>
                  </a:lnTo>
                  <a:lnTo>
                    <a:pt x="103" y="386"/>
                  </a:lnTo>
                  <a:lnTo>
                    <a:pt x="103" y="388"/>
                  </a:lnTo>
                  <a:lnTo>
                    <a:pt x="104" y="392"/>
                  </a:lnTo>
                  <a:lnTo>
                    <a:pt x="104" y="395"/>
                  </a:lnTo>
                  <a:lnTo>
                    <a:pt x="104" y="401"/>
                  </a:lnTo>
                  <a:lnTo>
                    <a:pt x="104" y="406"/>
                  </a:lnTo>
                  <a:lnTo>
                    <a:pt x="104" y="412"/>
                  </a:lnTo>
                  <a:lnTo>
                    <a:pt x="104" y="419"/>
                  </a:lnTo>
                  <a:lnTo>
                    <a:pt x="104" y="426"/>
                  </a:lnTo>
                  <a:lnTo>
                    <a:pt x="104" y="435"/>
                  </a:lnTo>
                  <a:lnTo>
                    <a:pt x="104" y="444"/>
                  </a:lnTo>
                  <a:lnTo>
                    <a:pt x="105" y="453"/>
                  </a:lnTo>
                  <a:lnTo>
                    <a:pt x="105" y="463"/>
                  </a:lnTo>
                  <a:lnTo>
                    <a:pt x="105" y="473"/>
                  </a:lnTo>
                  <a:lnTo>
                    <a:pt x="105" y="483"/>
                  </a:lnTo>
                  <a:lnTo>
                    <a:pt x="105" y="494"/>
                  </a:lnTo>
                  <a:lnTo>
                    <a:pt x="105" y="444"/>
                  </a:lnTo>
                  <a:lnTo>
                    <a:pt x="105" y="402"/>
                  </a:lnTo>
                  <a:lnTo>
                    <a:pt x="105" y="367"/>
                  </a:lnTo>
                  <a:lnTo>
                    <a:pt x="105" y="338"/>
                  </a:lnTo>
                  <a:lnTo>
                    <a:pt x="106" y="314"/>
                  </a:lnTo>
                  <a:lnTo>
                    <a:pt x="106" y="294"/>
                  </a:lnTo>
                  <a:lnTo>
                    <a:pt x="106" y="277"/>
                  </a:lnTo>
                  <a:lnTo>
                    <a:pt x="106" y="263"/>
                  </a:lnTo>
                  <a:lnTo>
                    <a:pt x="106" y="252"/>
                  </a:lnTo>
                  <a:lnTo>
                    <a:pt x="106" y="243"/>
                  </a:lnTo>
                  <a:lnTo>
                    <a:pt x="106" y="236"/>
                  </a:lnTo>
                  <a:lnTo>
                    <a:pt x="106" y="231"/>
                  </a:lnTo>
                  <a:lnTo>
                    <a:pt x="106" y="226"/>
                  </a:lnTo>
                  <a:lnTo>
                    <a:pt x="106" y="224"/>
                  </a:lnTo>
                  <a:lnTo>
                    <a:pt x="107" y="223"/>
                  </a:lnTo>
                  <a:lnTo>
                    <a:pt x="107" y="224"/>
                  </a:lnTo>
                  <a:lnTo>
                    <a:pt x="107" y="225"/>
                  </a:lnTo>
                  <a:lnTo>
                    <a:pt x="107" y="227"/>
                  </a:lnTo>
                  <a:lnTo>
                    <a:pt x="107" y="231"/>
                  </a:lnTo>
                  <a:lnTo>
                    <a:pt x="107" y="235"/>
                  </a:lnTo>
                  <a:lnTo>
                    <a:pt x="107" y="240"/>
                  </a:lnTo>
                  <a:lnTo>
                    <a:pt x="107" y="245"/>
                  </a:lnTo>
                  <a:lnTo>
                    <a:pt x="107" y="252"/>
                  </a:lnTo>
                  <a:lnTo>
                    <a:pt x="108" y="259"/>
                  </a:lnTo>
                  <a:lnTo>
                    <a:pt x="108" y="266"/>
                  </a:lnTo>
                  <a:lnTo>
                    <a:pt x="108" y="274"/>
                  </a:lnTo>
                  <a:lnTo>
                    <a:pt x="108" y="283"/>
                  </a:lnTo>
                  <a:lnTo>
                    <a:pt x="108" y="293"/>
                  </a:lnTo>
                  <a:lnTo>
                    <a:pt x="108" y="302"/>
                  </a:lnTo>
                  <a:lnTo>
                    <a:pt x="108" y="312"/>
                  </a:lnTo>
                  <a:lnTo>
                    <a:pt x="108" y="323"/>
                  </a:lnTo>
                  <a:lnTo>
                    <a:pt x="108" y="334"/>
                  </a:lnTo>
                  <a:lnTo>
                    <a:pt x="109" y="345"/>
                  </a:lnTo>
                  <a:lnTo>
                    <a:pt x="109" y="357"/>
                  </a:lnTo>
                  <a:lnTo>
                    <a:pt x="109" y="368"/>
                  </a:lnTo>
                  <a:lnTo>
                    <a:pt x="109" y="382"/>
                  </a:lnTo>
                  <a:lnTo>
                    <a:pt x="109" y="394"/>
                  </a:lnTo>
                  <a:lnTo>
                    <a:pt x="109" y="407"/>
                  </a:lnTo>
                  <a:lnTo>
                    <a:pt x="109" y="421"/>
                  </a:lnTo>
                  <a:lnTo>
                    <a:pt x="109" y="434"/>
                  </a:lnTo>
                  <a:lnTo>
                    <a:pt x="109" y="447"/>
                  </a:lnTo>
                  <a:lnTo>
                    <a:pt x="109" y="462"/>
                  </a:lnTo>
                  <a:lnTo>
                    <a:pt x="111" y="476"/>
                  </a:lnTo>
                  <a:lnTo>
                    <a:pt x="111" y="491"/>
                  </a:lnTo>
                  <a:lnTo>
                    <a:pt x="111" y="506"/>
                  </a:lnTo>
                  <a:lnTo>
                    <a:pt x="111" y="521"/>
                  </a:lnTo>
                  <a:lnTo>
                    <a:pt x="111" y="536"/>
                  </a:lnTo>
                  <a:lnTo>
                    <a:pt x="111" y="552"/>
                  </a:lnTo>
                  <a:lnTo>
                    <a:pt x="111" y="567"/>
                  </a:lnTo>
                  <a:lnTo>
                    <a:pt x="111" y="583"/>
                  </a:lnTo>
                  <a:lnTo>
                    <a:pt x="111" y="598"/>
                  </a:lnTo>
                  <a:lnTo>
                    <a:pt x="112" y="615"/>
                  </a:lnTo>
                  <a:lnTo>
                    <a:pt x="112" y="632"/>
                  </a:lnTo>
                  <a:lnTo>
                    <a:pt x="112" y="647"/>
                  </a:lnTo>
                  <a:lnTo>
                    <a:pt x="112" y="664"/>
                  </a:lnTo>
                  <a:lnTo>
                    <a:pt x="112" y="681"/>
                  </a:lnTo>
                  <a:lnTo>
                    <a:pt x="112" y="698"/>
                  </a:lnTo>
                  <a:lnTo>
                    <a:pt x="112" y="715"/>
                  </a:lnTo>
                  <a:lnTo>
                    <a:pt x="112" y="733"/>
                  </a:lnTo>
                  <a:lnTo>
                    <a:pt x="112" y="749"/>
                  </a:lnTo>
                  <a:lnTo>
                    <a:pt x="113" y="767"/>
                  </a:lnTo>
                  <a:lnTo>
                    <a:pt x="113" y="785"/>
                  </a:lnTo>
                  <a:lnTo>
                    <a:pt x="113" y="802"/>
                  </a:lnTo>
                  <a:lnTo>
                    <a:pt x="113" y="820"/>
                  </a:lnTo>
                  <a:lnTo>
                    <a:pt x="113" y="838"/>
                  </a:lnTo>
                  <a:lnTo>
                    <a:pt x="113" y="856"/>
                  </a:lnTo>
                  <a:lnTo>
                    <a:pt x="113" y="875"/>
                  </a:lnTo>
                  <a:lnTo>
                    <a:pt x="113" y="892"/>
                  </a:lnTo>
                  <a:lnTo>
                    <a:pt x="113" y="911"/>
                  </a:lnTo>
                  <a:lnTo>
                    <a:pt x="113" y="930"/>
                  </a:lnTo>
                  <a:lnTo>
                    <a:pt x="114" y="948"/>
                  </a:lnTo>
                  <a:lnTo>
                    <a:pt x="114" y="967"/>
                  </a:lnTo>
                  <a:lnTo>
                    <a:pt x="114" y="986"/>
                  </a:lnTo>
                  <a:lnTo>
                    <a:pt x="114" y="1005"/>
                  </a:lnTo>
                  <a:lnTo>
                    <a:pt x="114" y="886"/>
                  </a:lnTo>
                  <a:lnTo>
                    <a:pt x="114" y="795"/>
                  </a:lnTo>
                  <a:lnTo>
                    <a:pt x="114" y="724"/>
                  </a:lnTo>
                  <a:lnTo>
                    <a:pt x="114" y="666"/>
                  </a:lnTo>
                  <a:lnTo>
                    <a:pt x="114" y="619"/>
                  </a:lnTo>
                  <a:lnTo>
                    <a:pt x="115" y="580"/>
                  </a:lnTo>
                  <a:lnTo>
                    <a:pt x="115" y="547"/>
                  </a:lnTo>
                  <a:lnTo>
                    <a:pt x="115" y="521"/>
                  </a:lnTo>
                  <a:lnTo>
                    <a:pt x="115" y="497"/>
                  </a:lnTo>
                  <a:lnTo>
                    <a:pt x="115" y="478"/>
                  </a:lnTo>
                  <a:lnTo>
                    <a:pt x="115" y="405"/>
                  </a:lnTo>
                  <a:lnTo>
                    <a:pt x="115" y="346"/>
                  </a:lnTo>
                  <a:lnTo>
                    <a:pt x="115" y="298"/>
                  </a:lnTo>
                  <a:lnTo>
                    <a:pt x="115" y="259"/>
                  </a:lnTo>
                  <a:lnTo>
                    <a:pt x="116" y="225"/>
                  </a:lnTo>
                  <a:lnTo>
                    <a:pt x="116" y="197"/>
                  </a:lnTo>
                  <a:lnTo>
                    <a:pt x="116" y="174"/>
                  </a:lnTo>
                  <a:lnTo>
                    <a:pt x="116" y="154"/>
                  </a:lnTo>
                  <a:lnTo>
                    <a:pt x="116" y="138"/>
                  </a:lnTo>
                  <a:lnTo>
                    <a:pt x="116" y="124"/>
                  </a:lnTo>
                  <a:lnTo>
                    <a:pt x="116" y="114"/>
                  </a:lnTo>
                  <a:lnTo>
                    <a:pt x="116" y="105"/>
                  </a:lnTo>
                  <a:lnTo>
                    <a:pt x="116" y="99"/>
                  </a:lnTo>
                  <a:lnTo>
                    <a:pt x="116" y="93"/>
                  </a:lnTo>
                  <a:lnTo>
                    <a:pt x="117" y="90"/>
                  </a:lnTo>
                  <a:lnTo>
                    <a:pt x="117" y="88"/>
                  </a:lnTo>
                  <a:lnTo>
                    <a:pt x="117" y="88"/>
                  </a:lnTo>
                  <a:lnTo>
                    <a:pt x="117" y="88"/>
                  </a:lnTo>
                  <a:lnTo>
                    <a:pt x="117" y="90"/>
                  </a:lnTo>
                  <a:lnTo>
                    <a:pt x="117" y="92"/>
                  </a:lnTo>
                  <a:lnTo>
                    <a:pt x="117" y="95"/>
                  </a:lnTo>
                  <a:lnTo>
                    <a:pt x="117" y="100"/>
                  </a:lnTo>
                  <a:lnTo>
                    <a:pt x="117" y="104"/>
                  </a:lnTo>
                  <a:lnTo>
                    <a:pt x="118" y="111"/>
                  </a:lnTo>
                  <a:lnTo>
                    <a:pt x="118" y="118"/>
                  </a:lnTo>
                  <a:lnTo>
                    <a:pt x="118" y="124"/>
                  </a:lnTo>
                  <a:lnTo>
                    <a:pt x="118" y="132"/>
                  </a:lnTo>
                  <a:lnTo>
                    <a:pt x="118" y="140"/>
                  </a:lnTo>
                  <a:lnTo>
                    <a:pt x="118" y="149"/>
                  </a:lnTo>
                  <a:lnTo>
                    <a:pt x="118" y="159"/>
                  </a:lnTo>
                  <a:lnTo>
                    <a:pt x="118" y="169"/>
                  </a:lnTo>
                  <a:lnTo>
                    <a:pt x="118" y="179"/>
                  </a:lnTo>
                  <a:lnTo>
                    <a:pt x="119" y="189"/>
                  </a:lnTo>
                  <a:lnTo>
                    <a:pt x="119" y="200"/>
                  </a:lnTo>
                  <a:lnTo>
                    <a:pt x="119" y="212"/>
                  </a:lnTo>
                  <a:lnTo>
                    <a:pt x="119" y="223"/>
                  </a:lnTo>
                  <a:lnTo>
                    <a:pt x="119" y="235"/>
                  </a:lnTo>
                  <a:lnTo>
                    <a:pt x="119" y="247"/>
                  </a:lnTo>
                  <a:lnTo>
                    <a:pt x="119" y="261"/>
                  </a:lnTo>
                  <a:lnTo>
                    <a:pt x="119" y="274"/>
                  </a:lnTo>
                  <a:lnTo>
                    <a:pt x="119" y="287"/>
                  </a:lnTo>
                  <a:lnTo>
                    <a:pt x="119" y="301"/>
                  </a:lnTo>
                  <a:lnTo>
                    <a:pt x="121" y="315"/>
                  </a:lnTo>
                  <a:lnTo>
                    <a:pt x="121" y="328"/>
                  </a:lnTo>
                  <a:lnTo>
                    <a:pt x="121" y="343"/>
                  </a:lnTo>
                  <a:lnTo>
                    <a:pt x="121" y="357"/>
                  </a:lnTo>
                  <a:lnTo>
                    <a:pt x="121" y="373"/>
                  </a:lnTo>
                  <a:lnTo>
                    <a:pt x="121" y="387"/>
                  </a:lnTo>
                  <a:lnTo>
                    <a:pt x="121" y="403"/>
                  </a:lnTo>
                  <a:lnTo>
                    <a:pt x="121" y="418"/>
                  </a:lnTo>
                  <a:lnTo>
                    <a:pt x="121" y="434"/>
                  </a:lnTo>
                  <a:lnTo>
                    <a:pt x="122" y="449"/>
                  </a:lnTo>
                  <a:lnTo>
                    <a:pt x="122" y="466"/>
                  </a:lnTo>
                  <a:lnTo>
                    <a:pt x="122" y="482"/>
                  </a:lnTo>
                  <a:lnTo>
                    <a:pt x="122" y="498"/>
                  </a:lnTo>
                  <a:lnTo>
                    <a:pt x="122" y="515"/>
                  </a:lnTo>
                  <a:lnTo>
                    <a:pt x="122" y="532"/>
                  </a:lnTo>
                  <a:lnTo>
                    <a:pt x="122" y="548"/>
                  </a:lnTo>
                  <a:lnTo>
                    <a:pt x="122" y="497"/>
                  </a:lnTo>
                  <a:lnTo>
                    <a:pt x="122" y="456"/>
                  </a:lnTo>
                  <a:lnTo>
                    <a:pt x="123" y="421"/>
                  </a:lnTo>
                  <a:lnTo>
                    <a:pt x="123" y="392"/>
                  </a:lnTo>
                  <a:lnTo>
                    <a:pt x="123" y="367"/>
                  </a:lnTo>
                  <a:lnTo>
                    <a:pt x="123" y="346"/>
                  </a:lnTo>
                  <a:lnTo>
                    <a:pt x="123" y="330"/>
                  </a:lnTo>
                  <a:lnTo>
                    <a:pt x="123" y="315"/>
                  </a:lnTo>
                  <a:lnTo>
                    <a:pt x="123" y="304"/>
                  </a:lnTo>
                  <a:lnTo>
                    <a:pt x="123" y="295"/>
                  </a:lnTo>
                  <a:lnTo>
                    <a:pt x="123" y="287"/>
                  </a:lnTo>
                  <a:lnTo>
                    <a:pt x="123" y="282"/>
                  </a:lnTo>
                  <a:lnTo>
                    <a:pt x="124" y="279"/>
                  </a:lnTo>
                  <a:lnTo>
                    <a:pt x="124" y="276"/>
                  </a:lnTo>
                  <a:lnTo>
                    <a:pt x="124" y="275"/>
                  </a:lnTo>
                  <a:lnTo>
                    <a:pt x="124" y="275"/>
                  </a:lnTo>
                  <a:lnTo>
                    <a:pt x="124" y="276"/>
                  </a:lnTo>
                  <a:lnTo>
                    <a:pt x="124" y="279"/>
                  </a:lnTo>
                  <a:lnTo>
                    <a:pt x="124" y="282"/>
                  </a:lnTo>
                  <a:lnTo>
                    <a:pt x="124" y="286"/>
                  </a:lnTo>
                  <a:lnTo>
                    <a:pt x="124" y="291"/>
                  </a:lnTo>
                  <a:lnTo>
                    <a:pt x="125" y="296"/>
                  </a:lnTo>
                  <a:lnTo>
                    <a:pt x="125" y="303"/>
                  </a:lnTo>
                  <a:lnTo>
                    <a:pt x="125" y="310"/>
                  </a:lnTo>
                  <a:lnTo>
                    <a:pt x="125" y="317"/>
                  </a:lnTo>
                  <a:lnTo>
                    <a:pt x="125" y="325"/>
                  </a:lnTo>
                  <a:lnTo>
                    <a:pt x="125" y="334"/>
                  </a:lnTo>
                  <a:lnTo>
                    <a:pt x="125" y="343"/>
                  </a:lnTo>
                  <a:lnTo>
                    <a:pt x="125" y="353"/>
                  </a:lnTo>
                  <a:lnTo>
                    <a:pt x="125" y="363"/>
                  </a:lnTo>
                  <a:lnTo>
                    <a:pt x="126" y="374"/>
                  </a:lnTo>
                  <a:lnTo>
                    <a:pt x="126" y="384"/>
                  </a:lnTo>
                  <a:lnTo>
                    <a:pt x="126" y="396"/>
                  </a:lnTo>
                  <a:lnTo>
                    <a:pt x="126" y="407"/>
                  </a:lnTo>
                  <a:lnTo>
                    <a:pt x="126" y="419"/>
                  </a:lnTo>
                  <a:lnTo>
                    <a:pt x="126" y="432"/>
                  </a:lnTo>
                  <a:lnTo>
                    <a:pt x="126" y="445"/>
                  </a:lnTo>
                  <a:lnTo>
                    <a:pt x="126" y="457"/>
                  </a:lnTo>
                  <a:lnTo>
                    <a:pt x="126" y="471"/>
                  </a:lnTo>
                  <a:lnTo>
                    <a:pt x="126" y="484"/>
                  </a:lnTo>
                  <a:lnTo>
                    <a:pt x="127" y="498"/>
                  </a:lnTo>
                  <a:lnTo>
                    <a:pt x="127" y="513"/>
                  </a:lnTo>
                  <a:lnTo>
                    <a:pt x="127" y="527"/>
                  </a:lnTo>
                  <a:lnTo>
                    <a:pt x="127" y="542"/>
                  </a:lnTo>
                  <a:lnTo>
                    <a:pt x="127" y="556"/>
                  </a:lnTo>
                  <a:lnTo>
                    <a:pt x="127" y="570"/>
                  </a:lnTo>
                  <a:lnTo>
                    <a:pt x="127" y="586"/>
                  </a:lnTo>
                  <a:lnTo>
                    <a:pt x="127" y="602"/>
                  </a:lnTo>
                  <a:lnTo>
                    <a:pt x="127" y="617"/>
                  </a:lnTo>
                  <a:lnTo>
                    <a:pt x="128" y="633"/>
                  </a:lnTo>
                  <a:lnTo>
                    <a:pt x="128" y="649"/>
                  </a:lnTo>
                  <a:lnTo>
                    <a:pt x="128" y="586"/>
                  </a:lnTo>
                  <a:lnTo>
                    <a:pt x="128" y="534"/>
                  </a:lnTo>
                  <a:lnTo>
                    <a:pt x="128" y="492"/>
                  </a:lnTo>
                  <a:lnTo>
                    <a:pt x="128" y="456"/>
                  </a:lnTo>
                  <a:lnTo>
                    <a:pt x="128" y="426"/>
                  </a:lnTo>
                  <a:lnTo>
                    <a:pt x="128" y="402"/>
                  </a:lnTo>
                  <a:lnTo>
                    <a:pt x="128" y="382"/>
                  </a:lnTo>
                  <a:lnTo>
                    <a:pt x="129" y="364"/>
                  </a:lnTo>
                  <a:lnTo>
                    <a:pt x="129" y="350"/>
                  </a:lnTo>
                  <a:lnTo>
                    <a:pt x="129" y="338"/>
                  </a:lnTo>
                  <a:lnTo>
                    <a:pt x="129" y="328"/>
                  </a:lnTo>
                  <a:lnTo>
                    <a:pt x="129" y="322"/>
                  </a:lnTo>
                  <a:lnTo>
                    <a:pt x="129" y="316"/>
                  </a:lnTo>
                  <a:lnTo>
                    <a:pt x="129" y="312"/>
                  </a:lnTo>
                  <a:lnTo>
                    <a:pt x="129" y="310"/>
                  </a:lnTo>
                  <a:lnTo>
                    <a:pt x="129" y="308"/>
                  </a:lnTo>
                  <a:lnTo>
                    <a:pt x="129" y="264"/>
                  </a:lnTo>
                  <a:lnTo>
                    <a:pt x="131" y="226"/>
                  </a:lnTo>
                  <a:lnTo>
                    <a:pt x="131" y="195"/>
                  </a:lnTo>
                  <a:lnTo>
                    <a:pt x="131" y="170"/>
                  </a:lnTo>
                  <a:lnTo>
                    <a:pt x="131" y="148"/>
                  </a:lnTo>
                  <a:lnTo>
                    <a:pt x="131" y="130"/>
                  </a:lnTo>
                  <a:lnTo>
                    <a:pt x="131" y="114"/>
                  </a:lnTo>
                  <a:lnTo>
                    <a:pt x="131" y="102"/>
                  </a:lnTo>
                  <a:lnTo>
                    <a:pt x="131" y="92"/>
                  </a:lnTo>
                  <a:lnTo>
                    <a:pt x="131" y="84"/>
                  </a:lnTo>
                  <a:lnTo>
                    <a:pt x="132" y="79"/>
                  </a:lnTo>
                  <a:lnTo>
                    <a:pt x="132" y="74"/>
                  </a:lnTo>
                  <a:lnTo>
                    <a:pt x="132" y="71"/>
                  </a:lnTo>
                  <a:lnTo>
                    <a:pt x="132" y="70"/>
                  </a:lnTo>
                  <a:lnTo>
                    <a:pt x="132" y="70"/>
                  </a:lnTo>
                  <a:lnTo>
                    <a:pt x="132" y="70"/>
                  </a:lnTo>
                  <a:lnTo>
                    <a:pt x="132" y="72"/>
                  </a:lnTo>
                  <a:lnTo>
                    <a:pt x="132" y="75"/>
                  </a:lnTo>
                  <a:lnTo>
                    <a:pt x="132" y="79"/>
                  </a:lnTo>
                  <a:lnTo>
                    <a:pt x="133" y="83"/>
                  </a:lnTo>
                  <a:lnTo>
                    <a:pt x="133" y="89"/>
                  </a:lnTo>
                  <a:lnTo>
                    <a:pt x="133" y="95"/>
                  </a:lnTo>
                  <a:lnTo>
                    <a:pt x="133" y="102"/>
                  </a:lnTo>
                  <a:lnTo>
                    <a:pt x="133" y="109"/>
                  </a:lnTo>
                  <a:lnTo>
                    <a:pt x="133" y="116"/>
                  </a:lnTo>
                  <a:lnTo>
                    <a:pt x="133" y="125"/>
                  </a:lnTo>
                  <a:lnTo>
                    <a:pt x="133" y="134"/>
                  </a:lnTo>
                  <a:lnTo>
                    <a:pt x="133" y="144"/>
                  </a:lnTo>
                  <a:lnTo>
                    <a:pt x="133" y="119"/>
                  </a:lnTo>
                  <a:lnTo>
                    <a:pt x="134" y="99"/>
                  </a:lnTo>
                  <a:lnTo>
                    <a:pt x="134" y="81"/>
                  </a:lnTo>
                  <a:lnTo>
                    <a:pt x="134" y="66"/>
                  </a:lnTo>
                  <a:lnTo>
                    <a:pt x="134" y="54"/>
                  </a:lnTo>
                  <a:lnTo>
                    <a:pt x="134" y="45"/>
                  </a:lnTo>
                  <a:lnTo>
                    <a:pt x="134" y="38"/>
                  </a:lnTo>
                  <a:lnTo>
                    <a:pt x="134" y="32"/>
                  </a:lnTo>
                  <a:lnTo>
                    <a:pt x="134" y="28"/>
                  </a:lnTo>
                  <a:lnTo>
                    <a:pt x="134" y="25"/>
                  </a:lnTo>
                  <a:lnTo>
                    <a:pt x="135" y="24"/>
                  </a:lnTo>
                  <a:lnTo>
                    <a:pt x="135" y="24"/>
                  </a:lnTo>
                  <a:lnTo>
                    <a:pt x="135" y="25"/>
                  </a:lnTo>
                  <a:lnTo>
                    <a:pt x="135" y="28"/>
                  </a:lnTo>
                  <a:lnTo>
                    <a:pt x="135" y="31"/>
                  </a:lnTo>
                  <a:lnTo>
                    <a:pt x="135" y="35"/>
                  </a:lnTo>
                  <a:lnTo>
                    <a:pt x="135" y="40"/>
                  </a:lnTo>
                  <a:lnTo>
                    <a:pt x="135" y="45"/>
                  </a:lnTo>
                  <a:lnTo>
                    <a:pt x="135" y="51"/>
                  </a:lnTo>
                  <a:lnTo>
                    <a:pt x="136" y="59"/>
                  </a:lnTo>
                  <a:lnTo>
                    <a:pt x="136" y="65"/>
                  </a:lnTo>
                  <a:lnTo>
                    <a:pt x="136" y="74"/>
                  </a:lnTo>
                  <a:lnTo>
                    <a:pt x="136" y="82"/>
                  </a:lnTo>
                  <a:lnTo>
                    <a:pt x="136" y="92"/>
                  </a:lnTo>
                  <a:lnTo>
                    <a:pt x="136" y="101"/>
                  </a:lnTo>
                  <a:lnTo>
                    <a:pt x="136" y="111"/>
                  </a:lnTo>
                  <a:lnTo>
                    <a:pt x="136" y="122"/>
                  </a:lnTo>
                  <a:lnTo>
                    <a:pt x="136" y="133"/>
                  </a:lnTo>
                  <a:lnTo>
                    <a:pt x="136" y="144"/>
                  </a:lnTo>
                  <a:lnTo>
                    <a:pt x="137" y="155"/>
                  </a:lnTo>
                  <a:lnTo>
                    <a:pt x="137" y="167"/>
                  </a:lnTo>
                  <a:lnTo>
                    <a:pt x="137" y="180"/>
                  </a:lnTo>
                  <a:lnTo>
                    <a:pt x="137" y="193"/>
                  </a:lnTo>
                  <a:lnTo>
                    <a:pt x="137" y="205"/>
                  </a:lnTo>
                  <a:lnTo>
                    <a:pt x="137" y="219"/>
                  </a:lnTo>
                  <a:lnTo>
                    <a:pt x="137" y="233"/>
                  </a:lnTo>
                  <a:lnTo>
                    <a:pt x="137" y="246"/>
                  </a:lnTo>
                  <a:lnTo>
                    <a:pt x="137" y="261"/>
                  </a:lnTo>
                  <a:lnTo>
                    <a:pt x="138" y="275"/>
                  </a:lnTo>
                  <a:lnTo>
                    <a:pt x="138" y="290"/>
                  </a:lnTo>
                  <a:lnTo>
                    <a:pt x="138" y="304"/>
                  </a:lnTo>
                  <a:lnTo>
                    <a:pt x="138" y="318"/>
                  </a:lnTo>
                  <a:lnTo>
                    <a:pt x="138" y="334"/>
                  </a:lnTo>
                  <a:lnTo>
                    <a:pt x="138" y="350"/>
                  </a:lnTo>
                  <a:lnTo>
                    <a:pt x="138" y="365"/>
                  </a:lnTo>
                  <a:lnTo>
                    <a:pt x="138" y="381"/>
                  </a:lnTo>
                  <a:lnTo>
                    <a:pt x="138" y="397"/>
                  </a:lnTo>
                  <a:lnTo>
                    <a:pt x="138" y="413"/>
                  </a:lnTo>
                  <a:lnTo>
                    <a:pt x="139" y="429"/>
                  </a:lnTo>
                  <a:lnTo>
                    <a:pt x="139" y="446"/>
                  </a:lnTo>
                  <a:lnTo>
                    <a:pt x="139" y="463"/>
                  </a:lnTo>
                  <a:lnTo>
                    <a:pt x="139" y="479"/>
                  </a:lnTo>
                  <a:lnTo>
                    <a:pt x="139" y="496"/>
                  </a:lnTo>
                  <a:lnTo>
                    <a:pt x="139" y="513"/>
                  </a:lnTo>
                  <a:lnTo>
                    <a:pt x="139" y="531"/>
                  </a:lnTo>
                  <a:lnTo>
                    <a:pt x="139" y="547"/>
                  </a:lnTo>
                  <a:lnTo>
                    <a:pt x="139" y="497"/>
                  </a:lnTo>
                  <a:lnTo>
                    <a:pt x="141" y="455"/>
                  </a:lnTo>
                  <a:lnTo>
                    <a:pt x="141" y="421"/>
                  </a:lnTo>
                  <a:lnTo>
                    <a:pt x="141" y="392"/>
                  </a:lnTo>
                  <a:lnTo>
                    <a:pt x="141" y="367"/>
                  </a:lnTo>
                  <a:lnTo>
                    <a:pt x="141" y="347"/>
                  </a:lnTo>
                  <a:lnTo>
                    <a:pt x="141" y="331"/>
                  </a:lnTo>
                  <a:lnTo>
                    <a:pt x="141" y="316"/>
                  </a:lnTo>
                  <a:lnTo>
                    <a:pt x="141" y="305"/>
                  </a:lnTo>
                  <a:lnTo>
                    <a:pt x="141" y="296"/>
                  </a:lnTo>
                  <a:lnTo>
                    <a:pt x="142" y="290"/>
                  </a:lnTo>
                  <a:lnTo>
                    <a:pt x="142" y="284"/>
                  </a:lnTo>
                  <a:lnTo>
                    <a:pt x="142" y="237"/>
                  </a:lnTo>
                  <a:lnTo>
                    <a:pt x="142" y="199"/>
                  </a:lnTo>
                  <a:lnTo>
                    <a:pt x="142" y="166"/>
                  </a:lnTo>
                  <a:lnTo>
                    <a:pt x="142" y="140"/>
                  </a:lnTo>
                  <a:lnTo>
                    <a:pt x="142" y="116"/>
                  </a:lnTo>
                  <a:lnTo>
                    <a:pt x="142" y="98"/>
                  </a:lnTo>
                  <a:lnTo>
                    <a:pt x="142" y="82"/>
                  </a:lnTo>
                  <a:lnTo>
                    <a:pt x="142" y="70"/>
                  </a:lnTo>
                  <a:lnTo>
                    <a:pt x="143" y="59"/>
                  </a:lnTo>
                  <a:lnTo>
                    <a:pt x="143" y="51"/>
                  </a:lnTo>
                  <a:lnTo>
                    <a:pt x="143" y="44"/>
                  </a:lnTo>
                  <a:lnTo>
                    <a:pt x="143" y="40"/>
                  </a:lnTo>
                  <a:lnTo>
                    <a:pt x="143" y="36"/>
                  </a:lnTo>
                  <a:lnTo>
                    <a:pt x="143" y="34"/>
                  </a:lnTo>
                  <a:lnTo>
                    <a:pt x="143" y="34"/>
                  </a:lnTo>
                  <a:lnTo>
                    <a:pt x="143" y="35"/>
                  </a:lnTo>
                  <a:lnTo>
                    <a:pt x="143" y="36"/>
                  </a:lnTo>
                  <a:lnTo>
                    <a:pt x="144" y="40"/>
                  </a:lnTo>
                  <a:lnTo>
                    <a:pt x="144" y="43"/>
                  </a:lnTo>
                  <a:lnTo>
                    <a:pt x="144" y="48"/>
                  </a:lnTo>
                  <a:lnTo>
                    <a:pt x="144" y="53"/>
                  </a:lnTo>
                  <a:lnTo>
                    <a:pt x="144" y="59"/>
                  </a:lnTo>
                  <a:lnTo>
                    <a:pt x="144" y="65"/>
                  </a:lnTo>
                  <a:lnTo>
                    <a:pt x="144" y="72"/>
                  </a:lnTo>
                  <a:lnTo>
                    <a:pt x="144" y="81"/>
                  </a:lnTo>
                  <a:lnTo>
                    <a:pt x="144" y="89"/>
                  </a:lnTo>
                  <a:lnTo>
                    <a:pt x="145" y="98"/>
                  </a:lnTo>
                  <a:lnTo>
                    <a:pt x="145" y="108"/>
                  </a:lnTo>
                  <a:lnTo>
                    <a:pt x="145" y="84"/>
                  </a:lnTo>
                  <a:lnTo>
                    <a:pt x="145" y="65"/>
                  </a:lnTo>
                  <a:lnTo>
                    <a:pt x="145" y="49"/>
                  </a:lnTo>
                  <a:lnTo>
                    <a:pt x="145" y="35"/>
                  </a:lnTo>
                  <a:lnTo>
                    <a:pt x="145" y="25"/>
                  </a:lnTo>
                  <a:lnTo>
                    <a:pt x="145" y="17"/>
                  </a:lnTo>
                  <a:lnTo>
                    <a:pt x="145" y="10"/>
                  </a:lnTo>
                  <a:lnTo>
                    <a:pt x="145" y="5"/>
                  </a:lnTo>
                  <a:lnTo>
                    <a:pt x="146" y="2"/>
                  </a:lnTo>
                  <a:lnTo>
                    <a:pt x="146" y="0"/>
                  </a:lnTo>
                  <a:lnTo>
                    <a:pt x="146" y="0"/>
                  </a:lnTo>
                  <a:lnTo>
                    <a:pt x="146" y="0"/>
                  </a:lnTo>
                  <a:lnTo>
                    <a:pt x="146" y="2"/>
                  </a:lnTo>
                  <a:lnTo>
                    <a:pt x="146" y="4"/>
                  </a:lnTo>
                  <a:lnTo>
                    <a:pt x="146" y="8"/>
                  </a:lnTo>
                  <a:lnTo>
                    <a:pt x="146" y="12"/>
                  </a:lnTo>
                  <a:lnTo>
                    <a:pt x="146" y="18"/>
                  </a:lnTo>
                  <a:lnTo>
                    <a:pt x="147" y="23"/>
                  </a:lnTo>
                  <a:lnTo>
                    <a:pt x="147" y="30"/>
                  </a:lnTo>
                  <a:lnTo>
                    <a:pt x="147" y="36"/>
                  </a:lnTo>
                  <a:lnTo>
                    <a:pt x="147" y="44"/>
                  </a:lnTo>
                  <a:lnTo>
                    <a:pt x="147" y="53"/>
                  </a:lnTo>
                  <a:lnTo>
                    <a:pt x="147" y="62"/>
                  </a:lnTo>
                  <a:lnTo>
                    <a:pt x="147" y="71"/>
                  </a:lnTo>
                  <a:lnTo>
                    <a:pt x="147" y="81"/>
                  </a:lnTo>
                  <a:lnTo>
                    <a:pt x="147" y="91"/>
                  </a:lnTo>
                  <a:lnTo>
                    <a:pt x="148" y="102"/>
                  </a:lnTo>
                  <a:lnTo>
                    <a:pt x="148" y="113"/>
                  </a:lnTo>
                  <a:lnTo>
                    <a:pt x="148" y="124"/>
                  </a:lnTo>
                  <a:lnTo>
                    <a:pt x="148" y="136"/>
                  </a:lnTo>
                  <a:lnTo>
                    <a:pt x="148" y="149"/>
                  </a:lnTo>
                  <a:lnTo>
                    <a:pt x="148" y="161"/>
                  </a:lnTo>
                  <a:lnTo>
                    <a:pt x="148" y="174"/>
                  </a:lnTo>
                  <a:lnTo>
                    <a:pt x="148" y="186"/>
                  </a:lnTo>
                  <a:lnTo>
                    <a:pt x="148" y="201"/>
                  </a:lnTo>
                  <a:lnTo>
                    <a:pt x="148" y="214"/>
                  </a:lnTo>
                  <a:lnTo>
                    <a:pt x="149" y="227"/>
                  </a:lnTo>
                  <a:lnTo>
                    <a:pt x="149" y="242"/>
                  </a:lnTo>
                  <a:lnTo>
                    <a:pt x="149" y="256"/>
                  </a:lnTo>
                  <a:lnTo>
                    <a:pt x="149" y="271"/>
                  </a:lnTo>
                  <a:lnTo>
                    <a:pt x="149" y="286"/>
                  </a:lnTo>
                  <a:lnTo>
                    <a:pt x="149" y="301"/>
                  </a:lnTo>
                  <a:lnTo>
                    <a:pt x="149" y="316"/>
                  </a:lnTo>
                  <a:lnTo>
                    <a:pt x="149" y="332"/>
                  </a:lnTo>
                  <a:lnTo>
                    <a:pt x="149" y="347"/>
                  </a:lnTo>
                  <a:lnTo>
                    <a:pt x="151" y="363"/>
                  </a:lnTo>
                  <a:lnTo>
                    <a:pt x="151" y="380"/>
                  </a:lnTo>
                  <a:lnTo>
                    <a:pt x="151" y="395"/>
                  </a:lnTo>
                  <a:lnTo>
                    <a:pt x="151" y="412"/>
                  </a:lnTo>
                  <a:lnTo>
                    <a:pt x="151" y="428"/>
                  </a:lnTo>
                  <a:lnTo>
                    <a:pt x="151" y="445"/>
                  </a:lnTo>
                  <a:lnTo>
                    <a:pt x="151" y="462"/>
                  </a:lnTo>
                  <a:lnTo>
                    <a:pt x="151" y="419"/>
                  </a:lnTo>
                  <a:lnTo>
                    <a:pt x="151" y="385"/>
                  </a:lnTo>
                  <a:lnTo>
                    <a:pt x="152" y="355"/>
                  </a:lnTo>
                  <a:lnTo>
                    <a:pt x="152" y="331"/>
                  </a:lnTo>
                  <a:lnTo>
                    <a:pt x="152" y="311"/>
                  </a:lnTo>
                  <a:lnTo>
                    <a:pt x="152" y="293"/>
                  </a:lnTo>
                  <a:lnTo>
                    <a:pt x="152" y="280"/>
                  </a:lnTo>
                  <a:lnTo>
                    <a:pt x="152" y="267"/>
                  </a:lnTo>
                  <a:lnTo>
                    <a:pt x="152" y="259"/>
                  </a:lnTo>
                  <a:lnTo>
                    <a:pt x="152" y="251"/>
                  </a:lnTo>
                  <a:lnTo>
                    <a:pt x="152" y="245"/>
                  </a:lnTo>
                  <a:lnTo>
                    <a:pt x="152" y="242"/>
                  </a:lnTo>
                  <a:lnTo>
                    <a:pt x="153" y="240"/>
                  </a:lnTo>
                  <a:lnTo>
                    <a:pt x="153" y="239"/>
                  </a:lnTo>
                  <a:lnTo>
                    <a:pt x="153" y="239"/>
                  </a:lnTo>
                  <a:lnTo>
                    <a:pt x="153" y="240"/>
                  </a:lnTo>
                  <a:lnTo>
                    <a:pt x="153" y="242"/>
                  </a:lnTo>
                  <a:lnTo>
                    <a:pt x="153" y="245"/>
                  </a:lnTo>
                  <a:lnTo>
                    <a:pt x="153" y="250"/>
                  </a:lnTo>
                  <a:lnTo>
                    <a:pt x="153" y="254"/>
                  </a:lnTo>
                  <a:lnTo>
                    <a:pt x="153" y="260"/>
                  </a:lnTo>
                  <a:lnTo>
                    <a:pt x="154" y="266"/>
                  </a:lnTo>
                  <a:lnTo>
                    <a:pt x="154" y="273"/>
                  </a:lnTo>
                  <a:lnTo>
                    <a:pt x="154" y="281"/>
                  </a:lnTo>
                  <a:lnTo>
                    <a:pt x="154" y="288"/>
                  </a:lnTo>
                  <a:lnTo>
                    <a:pt x="154" y="297"/>
                  </a:lnTo>
                  <a:lnTo>
                    <a:pt x="154" y="306"/>
                  </a:lnTo>
                  <a:lnTo>
                    <a:pt x="154" y="316"/>
                  </a:lnTo>
                  <a:lnTo>
                    <a:pt x="154" y="326"/>
                  </a:lnTo>
                  <a:lnTo>
                    <a:pt x="154" y="337"/>
                  </a:lnTo>
                  <a:lnTo>
                    <a:pt x="155" y="347"/>
                  </a:lnTo>
                  <a:lnTo>
                    <a:pt x="155" y="360"/>
                  </a:lnTo>
                  <a:lnTo>
                    <a:pt x="155" y="371"/>
                  </a:lnTo>
                  <a:lnTo>
                    <a:pt x="155" y="383"/>
                  </a:lnTo>
                  <a:lnTo>
                    <a:pt x="155" y="395"/>
                  </a:lnTo>
                  <a:lnTo>
                    <a:pt x="155" y="408"/>
                  </a:lnTo>
                  <a:lnTo>
                    <a:pt x="155" y="421"/>
                  </a:lnTo>
                  <a:lnTo>
                    <a:pt x="155" y="434"/>
                  </a:lnTo>
                  <a:lnTo>
                    <a:pt x="155" y="448"/>
                  </a:lnTo>
                  <a:lnTo>
                    <a:pt x="155" y="462"/>
                  </a:lnTo>
                  <a:lnTo>
                    <a:pt x="156" y="476"/>
                  </a:lnTo>
                  <a:lnTo>
                    <a:pt x="156" y="491"/>
                  </a:lnTo>
                  <a:lnTo>
                    <a:pt x="156" y="505"/>
                  </a:lnTo>
                  <a:lnTo>
                    <a:pt x="156" y="519"/>
                  </a:lnTo>
                  <a:lnTo>
                    <a:pt x="156" y="534"/>
                  </a:lnTo>
                  <a:lnTo>
                    <a:pt x="156" y="549"/>
                  </a:lnTo>
                  <a:lnTo>
                    <a:pt x="156" y="497"/>
                  </a:lnTo>
                  <a:lnTo>
                    <a:pt x="156" y="454"/>
                  </a:lnTo>
                  <a:lnTo>
                    <a:pt x="156" y="418"/>
                  </a:lnTo>
                  <a:lnTo>
                    <a:pt x="157" y="388"/>
                  </a:lnTo>
                  <a:lnTo>
                    <a:pt x="157" y="363"/>
                  </a:lnTo>
                  <a:lnTo>
                    <a:pt x="157" y="342"/>
                  </a:lnTo>
                  <a:lnTo>
                    <a:pt x="157" y="324"/>
                  </a:lnTo>
                  <a:lnTo>
                    <a:pt x="157" y="310"/>
                  </a:lnTo>
                  <a:lnTo>
                    <a:pt x="157" y="298"/>
                  </a:lnTo>
                  <a:lnTo>
                    <a:pt x="157" y="288"/>
                  </a:lnTo>
                  <a:lnTo>
                    <a:pt x="157" y="281"/>
                  </a:lnTo>
                  <a:lnTo>
                    <a:pt x="157" y="275"/>
                  </a:lnTo>
                  <a:lnTo>
                    <a:pt x="158" y="272"/>
                  </a:lnTo>
                  <a:lnTo>
                    <a:pt x="158" y="269"/>
                  </a:lnTo>
                  <a:lnTo>
                    <a:pt x="158" y="267"/>
                  </a:lnTo>
                  <a:lnTo>
                    <a:pt x="158" y="267"/>
                  </a:lnTo>
                  <a:lnTo>
                    <a:pt x="158" y="269"/>
                  </a:lnTo>
                  <a:lnTo>
                    <a:pt x="158" y="271"/>
                  </a:lnTo>
                  <a:lnTo>
                    <a:pt x="158" y="274"/>
                  </a:lnTo>
                  <a:lnTo>
                    <a:pt x="158" y="277"/>
                  </a:lnTo>
                  <a:lnTo>
                    <a:pt x="158" y="283"/>
                  </a:lnTo>
                  <a:lnTo>
                    <a:pt x="158" y="288"/>
                  </a:lnTo>
                  <a:lnTo>
                    <a:pt x="159" y="294"/>
                  </a:lnTo>
                  <a:lnTo>
                    <a:pt x="159" y="301"/>
                  </a:lnTo>
                  <a:lnTo>
                    <a:pt x="159" y="308"/>
                  </a:lnTo>
                  <a:lnTo>
                    <a:pt x="159" y="316"/>
                  </a:lnTo>
                  <a:lnTo>
                    <a:pt x="159" y="325"/>
                  </a:lnTo>
                  <a:lnTo>
                    <a:pt x="159" y="334"/>
                  </a:lnTo>
                  <a:lnTo>
                    <a:pt x="159" y="344"/>
                  </a:lnTo>
                  <a:lnTo>
                    <a:pt x="159" y="354"/>
                  </a:lnTo>
                  <a:lnTo>
                    <a:pt x="159" y="365"/>
                  </a:lnTo>
                  <a:lnTo>
                    <a:pt x="161" y="375"/>
                  </a:lnTo>
                  <a:lnTo>
                    <a:pt x="161" y="387"/>
                  </a:lnTo>
                  <a:lnTo>
                    <a:pt x="161" y="398"/>
                  </a:lnTo>
                  <a:lnTo>
                    <a:pt x="161" y="411"/>
                  </a:lnTo>
                  <a:lnTo>
                    <a:pt x="161" y="423"/>
                  </a:lnTo>
                  <a:lnTo>
                    <a:pt x="161" y="435"/>
                  </a:lnTo>
                  <a:lnTo>
                    <a:pt x="161" y="448"/>
                  </a:lnTo>
                  <a:lnTo>
                    <a:pt x="161" y="404"/>
                  </a:lnTo>
                  <a:lnTo>
                    <a:pt x="161" y="367"/>
                  </a:lnTo>
                  <a:lnTo>
                    <a:pt x="162" y="336"/>
                  </a:lnTo>
                  <a:lnTo>
                    <a:pt x="162" y="311"/>
                  </a:lnTo>
                  <a:lnTo>
                    <a:pt x="162" y="290"/>
                  </a:lnTo>
                  <a:lnTo>
                    <a:pt x="162" y="272"/>
                  </a:lnTo>
                  <a:lnTo>
                    <a:pt x="162" y="256"/>
                  </a:lnTo>
                  <a:lnTo>
                    <a:pt x="162" y="244"/>
                  </a:lnTo>
                  <a:lnTo>
                    <a:pt x="162" y="235"/>
                  </a:lnTo>
                  <a:lnTo>
                    <a:pt x="162" y="227"/>
                  </a:lnTo>
                  <a:lnTo>
                    <a:pt x="162" y="221"/>
                  </a:lnTo>
                  <a:lnTo>
                    <a:pt x="162" y="216"/>
                  </a:lnTo>
                  <a:lnTo>
                    <a:pt x="163" y="214"/>
                  </a:lnTo>
                  <a:lnTo>
                    <a:pt x="163" y="213"/>
                  </a:lnTo>
                  <a:lnTo>
                    <a:pt x="163" y="213"/>
                  </a:lnTo>
                  <a:lnTo>
                    <a:pt x="163" y="213"/>
                  </a:lnTo>
                  <a:lnTo>
                    <a:pt x="163" y="215"/>
                  </a:lnTo>
                  <a:lnTo>
                    <a:pt x="163" y="219"/>
                  </a:lnTo>
                  <a:lnTo>
                    <a:pt x="163" y="222"/>
                  </a:lnTo>
                  <a:lnTo>
                    <a:pt x="163" y="227"/>
                  </a:lnTo>
                  <a:lnTo>
                    <a:pt x="163" y="232"/>
                  </a:lnTo>
                  <a:lnTo>
                    <a:pt x="164" y="239"/>
                  </a:lnTo>
                  <a:lnTo>
                    <a:pt x="164" y="245"/>
                  </a:lnTo>
                  <a:lnTo>
                    <a:pt x="164" y="253"/>
                  </a:lnTo>
                  <a:lnTo>
                    <a:pt x="164" y="261"/>
                  </a:lnTo>
                  <a:lnTo>
                    <a:pt x="164" y="270"/>
                  </a:lnTo>
                  <a:lnTo>
                    <a:pt x="164" y="279"/>
                  </a:lnTo>
                  <a:lnTo>
                    <a:pt x="164" y="287"/>
                  </a:lnTo>
                  <a:lnTo>
                    <a:pt x="164" y="297"/>
                  </a:lnTo>
                  <a:lnTo>
                    <a:pt x="164" y="308"/>
                  </a:lnTo>
                  <a:lnTo>
                    <a:pt x="165" y="320"/>
                  </a:lnTo>
                  <a:lnTo>
                    <a:pt x="165" y="331"/>
                  </a:lnTo>
                  <a:lnTo>
                    <a:pt x="165" y="342"/>
                  </a:lnTo>
                  <a:lnTo>
                    <a:pt x="165" y="354"/>
                  </a:lnTo>
                  <a:lnTo>
                    <a:pt x="165" y="366"/>
                  </a:lnTo>
                  <a:lnTo>
                    <a:pt x="165" y="378"/>
                  </a:lnTo>
                  <a:lnTo>
                    <a:pt x="165" y="392"/>
                  </a:lnTo>
                  <a:lnTo>
                    <a:pt x="165" y="405"/>
                  </a:lnTo>
                  <a:lnTo>
                    <a:pt x="165" y="418"/>
                  </a:lnTo>
                  <a:lnTo>
                    <a:pt x="165" y="432"/>
                  </a:lnTo>
                  <a:lnTo>
                    <a:pt x="166" y="446"/>
                  </a:lnTo>
                  <a:lnTo>
                    <a:pt x="166" y="461"/>
                  </a:lnTo>
                  <a:lnTo>
                    <a:pt x="166" y="475"/>
                  </a:lnTo>
                  <a:lnTo>
                    <a:pt x="166" y="489"/>
                  </a:lnTo>
                  <a:lnTo>
                    <a:pt x="166" y="505"/>
                  </a:lnTo>
                  <a:lnTo>
                    <a:pt x="166" y="519"/>
                  </a:lnTo>
                  <a:lnTo>
                    <a:pt x="166" y="535"/>
                  </a:lnTo>
                  <a:lnTo>
                    <a:pt x="166" y="550"/>
                  </a:lnTo>
                  <a:lnTo>
                    <a:pt x="166" y="566"/>
                  </a:lnTo>
                  <a:lnTo>
                    <a:pt x="167" y="583"/>
                  </a:lnTo>
                  <a:lnTo>
                    <a:pt x="167" y="598"/>
                  </a:lnTo>
                  <a:lnTo>
                    <a:pt x="167" y="615"/>
                  </a:lnTo>
                  <a:lnTo>
                    <a:pt x="167" y="632"/>
                  </a:lnTo>
                  <a:lnTo>
                    <a:pt x="167" y="648"/>
                  </a:lnTo>
                  <a:lnTo>
                    <a:pt x="167" y="665"/>
                  </a:lnTo>
                  <a:lnTo>
                    <a:pt x="167" y="681"/>
                  </a:lnTo>
                  <a:lnTo>
                    <a:pt x="167" y="698"/>
                  </a:lnTo>
                  <a:lnTo>
                    <a:pt x="167" y="716"/>
                  </a:lnTo>
                  <a:lnTo>
                    <a:pt x="168" y="733"/>
                  </a:lnTo>
                  <a:lnTo>
                    <a:pt x="168" y="750"/>
                  </a:lnTo>
                  <a:lnTo>
                    <a:pt x="168" y="768"/>
                  </a:lnTo>
                  <a:lnTo>
                    <a:pt x="168" y="786"/>
                  </a:lnTo>
                  <a:lnTo>
                    <a:pt x="168" y="804"/>
                  </a:lnTo>
                  <a:lnTo>
                    <a:pt x="168" y="821"/>
                  </a:lnTo>
                  <a:lnTo>
                    <a:pt x="168" y="839"/>
                  </a:lnTo>
                  <a:lnTo>
                    <a:pt x="168" y="857"/>
                  </a:lnTo>
                  <a:lnTo>
                    <a:pt x="168" y="876"/>
                  </a:lnTo>
                  <a:lnTo>
                    <a:pt x="168" y="894"/>
                  </a:lnTo>
                  <a:lnTo>
                    <a:pt x="169" y="912"/>
                  </a:lnTo>
                  <a:lnTo>
                    <a:pt x="169" y="931"/>
                  </a:lnTo>
                  <a:lnTo>
                    <a:pt x="169" y="950"/>
                  </a:lnTo>
                  <a:lnTo>
                    <a:pt x="169" y="841"/>
                  </a:lnTo>
                  <a:lnTo>
                    <a:pt x="169" y="758"/>
                  </a:lnTo>
                  <a:lnTo>
                    <a:pt x="169" y="691"/>
                  </a:lnTo>
                  <a:lnTo>
                    <a:pt x="169" y="638"/>
                  </a:lnTo>
                  <a:lnTo>
                    <a:pt x="169" y="594"/>
                  </a:lnTo>
                  <a:lnTo>
                    <a:pt x="169" y="557"/>
                  </a:lnTo>
                  <a:lnTo>
                    <a:pt x="170" y="526"/>
                  </a:lnTo>
                  <a:lnTo>
                    <a:pt x="170" y="501"/>
                  </a:lnTo>
                  <a:lnTo>
                    <a:pt x="170" y="479"/>
                  </a:lnTo>
                  <a:lnTo>
                    <a:pt x="170" y="462"/>
                  </a:lnTo>
                  <a:lnTo>
                    <a:pt x="170" y="446"/>
                  </a:lnTo>
                  <a:lnTo>
                    <a:pt x="170" y="434"/>
                  </a:lnTo>
                  <a:lnTo>
                    <a:pt x="170" y="424"/>
                  </a:lnTo>
                  <a:lnTo>
                    <a:pt x="170" y="417"/>
                  </a:lnTo>
                  <a:lnTo>
                    <a:pt x="170" y="411"/>
                  </a:lnTo>
                  <a:lnTo>
                    <a:pt x="172" y="406"/>
                  </a:lnTo>
                  <a:lnTo>
                    <a:pt x="172" y="404"/>
                  </a:lnTo>
                  <a:lnTo>
                    <a:pt x="172" y="403"/>
                  </a:lnTo>
                  <a:lnTo>
                    <a:pt x="172" y="403"/>
                  </a:lnTo>
                  <a:lnTo>
                    <a:pt x="172" y="403"/>
                  </a:lnTo>
                  <a:lnTo>
                    <a:pt x="172" y="405"/>
                  </a:lnTo>
                  <a:lnTo>
                    <a:pt x="172" y="408"/>
                  </a:lnTo>
                  <a:lnTo>
                    <a:pt x="172" y="412"/>
                  </a:lnTo>
                  <a:lnTo>
                    <a:pt x="172" y="417"/>
                  </a:lnTo>
                  <a:lnTo>
                    <a:pt x="172" y="422"/>
                  </a:lnTo>
                  <a:lnTo>
                    <a:pt x="173" y="428"/>
                  </a:lnTo>
                  <a:lnTo>
                    <a:pt x="173" y="435"/>
                  </a:lnTo>
                  <a:lnTo>
                    <a:pt x="173" y="443"/>
                  </a:lnTo>
                  <a:lnTo>
                    <a:pt x="173" y="451"/>
                  </a:lnTo>
                  <a:lnTo>
                    <a:pt x="173" y="459"/>
                  </a:lnTo>
                  <a:lnTo>
                    <a:pt x="173" y="468"/>
                  </a:lnTo>
                  <a:lnTo>
                    <a:pt x="173" y="477"/>
                  </a:lnTo>
                  <a:lnTo>
                    <a:pt x="173" y="487"/>
                  </a:lnTo>
                  <a:lnTo>
                    <a:pt x="173" y="498"/>
                  </a:lnTo>
                  <a:lnTo>
                    <a:pt x="174" y="509"/>
                  </a:lnTo>
                  <a:lnTo>
                    <a:pt x="174" y="521"/>
                  </a:lnTo>
                  <a:lnTo>
                    <a:pt x="174" y="532"/>
                  </a:lnTo>
                  <a:lnTo>
                    <a:pt x="174" y="544"/>
                  </a:lnTo>
                  <a:lnTo>
                    <a:pt x="174" y="556"/>
                  </a:lnTo>
                  <a:lnTo>
                    <a:pt x="174" y="568"/>
                  </a:lnTo>
                  <a:lnTo>
                    <a:pt x="174" y="582"/>
                  </a:lnTo>
                  <a:lnTo>
                    <a:pt x="174" y="595"/>
                  </a:lnTo>
                  <a:lnTo>
                    <a:pt x="174" y="608"/>
                  </a:lnTo>
                  <a:lnTo>
                    <a:pt x="175" y="622"/>
                  </a:lnTo>
                  <a:lnTo>
                    <a:pt x="175" y="636"/>
                  </a:lnTo>
                  <a:lnTo>
                    <a:pt x="175" y="650"/>
                  </a:lnTo>
                  <a:lnTo>
                    <a:pt x="175" y="585"/>
                  </a:lnTo>
                  <a:lnTo>
                    <a:pt x="175" y="533"/>
                  </a:lnTo>
                  <a:lnTo>
                    <a:pt x="175" y="489"/>
                  </a:lnTo>
                  <a:lnTo>
                    <a:pt x="175" y="453"/>
                  </a:lnTo>
                  <a:lnTo>
                    <a:pt x="175" y="423"/>
                  </a:lnTo>
                  <a:lnTo>
                    <a:pt x="175" y="397"/>
                  </a:lnTo>
                  <a:lnTo>
                    <a:pt x="175" y="376"/>
                  </a:lnTo>
                  <a:lnTo>
                    <a:pt x="176" y="358"/>
                  </a:lnTo>
                  <a:lnTo>
                    <a:pt x="176" y="344"/>
                  </a:lnTo>
                  <a:lnTo>
                    <a:pt x="176" y="333"/>
                  </a:lnTo>
                  <a:lnTo>
                    <a:pt x="176" y="323"/>
                  </a:lnTo>
                  <a:lnTo>
                    <a:pt x="176" y="315"/>
                  </a:lnTo>
                  <a:lnTo>
                    <a:pt x="176" y="310"/>
                  </a:lnTo>
                  <a:lnTo>
                    <a:pt x="176" y="305"/>
                  </a:lnTo>
                  <a:lnTo>
                    <a:pt x="176" y="303"/>
                  </a:lnTo>
                  <a:lnTo>
                    <a:pt x="176" y="302"/>
                  </a:lnTo>
                  <a:lnTo>
                    <a:pt x="177" y="302"/>
                  </a:lnTo>
                  <a:lnTo>
                    <a:pt x="177" y="303"/>
                  </a:lnTo>
                  <a:lnTo>
                    <a:pt x="177" y="304"/>
                  </a:lnTo>
                  <a:lnTo>
                    <a:pt x="177" y="307"/>
                  </a:lnTo>
                  <a:lnTo>
                    <a:pt x="177" y="312"/>
                  </a:lnTo>
                  <a:lnTo>
                    <a:pt x="177" y="316"/>
                  </a:lnTo>
                  <a:lnTo>
                    <a:pt x="177" y="322"/>
                  </a:lnTo>
                  <a:lnTo>
                    <a:pt x="177" y="328"/>
                  </a:lnTo>
                  <a:lnTo>
                    <a:pt x="177" y="335"/>
                  </a:lnTo>
                  <a:lnTo>
                    <a:pt x="178" y="342"/>
                  </a:lnTo>
                  <a:lnTo>
                    <a:pt x="178" y="351"/>
                  </a:lnTo>
                  <a:lnTo>
                    <a:pt x="178" y="358"/>
                  </a:lnTo>
                  <a:lnTo>
                    <a:pt x="178" y="368"/>
                  </a:lnTo>
                  <a:lnTo>
                    <a:pt x="178" y="377"/>
                  </a:lnTo>
                  <a:lnTo>
                    <a:pt x="178" y="387"/>
                  </a:lnTo>
                  <a:lnTo>
                    <a:pt x="178" y="398"/>
                  </a:lnTo>
                  <a:lnTo>
                    <a:pt x="178" y="410"/>
                  </a:lnTo>
                  <a:lnTo>
                    <a:pt x="178" y="421"/>
                  </a:lnTo>
                  <a:lnTo>
                    <a:pt x="178" y="377"/>
                  </a:lnTo>
                  <a:lnTo>
                    <a:pt x="179" y="341"/>
                  </a:lnTo>
                  <a:lnTo>
                    <a:pt x="179" y="311"/>
                  </a:lnTo>
                  <a:lnTo>
                    <a:pt x="179" y="286"/>
                  </a:lnTo>
                  <a:lnTo>
                    <a:pt x="179" y="265"/>
                  </a:lnTo>
                  <a:lnTo>
                    <a:pt x="179" y="247"/>
                  </a:lnTo>
                  <a:lnTo>
                    <a:pt x="179" y="233"/>
                  </a:lnTo>
                  <a:lnTo>
                    <a:pt x="179" y="221"/>
                  </a:lnTo>
                  <a:lnTo>
                    <a:pt x="179" y="212"/>
                  </a:lnTo>
                  <a:lnTo>
                    <a:pt x="179" y="204"/>
                  </a:lnTo>
                  <a:lnTo>
                    <a:pt x="180" y="199"/>
                  </a:lnTo>
                  <a:lnTo>
                    <a:pt x="180" y="194"/>
                  </a:lnTo>
                  <a:lnTo>
                    <a:pt x="180" y="192"/>
                  </a:lnTo>
                  <a:lnTo>
                    <a:pt x="180" y="191"/>
                  </a:lnTo>
                  <a:lnTo>
                    <a:pt x="180" y="191"/>
                  </a:lnTo>
                  <a:lnTo>
                    <a:pt x="180" y="192"/>
                  </a:lnTo>
                  <a:lnTo>
                    <a:pt x="180" y="194"/>
                  </a:lnTo>
                  <a:lnTo>
                    <a:pt x="180" y="197"/>
                  </a:lnTo>
                  <a:lnTo>
                    <a:pt x="180" y="201"/>
                  </a:lnTo>
                  <a:lnTo>
                    <a:pt x="182" y="205"/>
                  </a:lnTo>
                  <a:lnTo>
                    <a:pt x="182" y="211"/>
                  </a:lnTo>
                  <a:lnTo>
                    <a:pt x="182" y="217"/>
                  </a:lnTo>
                  <a:lnTo>
                    <a:pt x="182" y="224"/>
                  </a:lnTo>
                  <a:lnTo>
                    <a:pt x="182" y="232"/>
                  </a:lnTo>
                  <a:lnTo>
                    <a:pt x="182" y="240"/>
                  </a:lnTo>
                  <a:lnTo>
                    <a:pt x="182" y="249"/>
                  </a:lnTo>
                  <a:lnTo>
                    <a:pt x="182" y="257"/>
                  </a:lnTo>
                  <a:lnTo>
                    <a:pt x="182" y="267"/>
                  </a:lnTo>
                  <a:lnTo>
                    <a:pt x="182" y="277"/>
                  </a:lnTo>
                  <a:lnTo>
                    <a:pt x="183" y="287"/>
                  </a:lnTo>
                  <a:lnTo>
                    <a:pt x="183" y="298"/>
                  </a:lnTo>
                  <a:lnTo>
                    <a:pt x="183" y="310"/>
                  </a:lnTo>
                  <a:lnTo>
                    <a:pt x="183" y="322"/>
                  </a:lnTo>
                  <a:lnTo>
                    <a:pt x="183" y="334"/>
                  </a:lnTo>
                  <a:lnTo>
                    <a:pt x="183" y="346"/>
                  </a:lnTo>
                  <a:lnTo>
                    <a:pt x="183" y="358"/>
                  </a:lnTo>
                  <a:lnTo>
                    <a:pt x="183" y="372"/>
                  </a:lnTo>
                  <a:lnTo>
                    <a:pt x="183" y="385"/>
                  </a:lnTo>
                  <a:lnTo>
                    <a:pt x="184" y="398"/>
                  </a:lnTo>
                  <a:lnTo>
                    <a:pt x="184" y="412"/>
                  </a:lnTo>
                  <a:lnTo>
                    <a:pt x="184" y="426"/>
                  </a:lnTo>
                  <a:lnTo>
                    <a:pt x="184" y="441"/>
                  </a:lnTo>
                  <a:lnTo>
                    <a:pt x="184" y="455"/>
                  </a:lnTo>
                  <a:lnTo>
                    <a:pt x="184" y="469"/>
                  </a:lnTo>
                  <a:lnTo>
                    <a:pt x="184" y="485"/>
                  </a:lnTo>
                  <a:lnTo>
                    <a:pt x="184" y="499"/>
                  </a:lnTo>
                  <a:lnTo>
                    <a:pt x="184" y="515"/>
                  </a:lnTo>
                  <a:lnTo>
                    <a:pt x="185" y="531"/>
                  </a:lnTo>
                  <a:lnTo>
                    <a:pt x="185" y="546"/>
                  </a:lnTo>
                  <a:lnTo>
                    <a:pt x="185" y="563"/>
                  </a:lnTo>
                  <a:lnTo>
                    <a:pt x="185" y="578"/>
                  </a:lnTo>
                  <a:lnTo>
                    <a:pt x="185" y="595"/>
                  </a:lnTo>
                  <a:lnTo>
                    <a:pt x="185" y="612"/>
                  </a:lnTo>
                  <a:lnTo>
                    <a:pt x="185" y="628"/>
                  </a:lnTo>
                  <a:lnTo>
                    <a:pt x="185" y="645"/>
                  </a:lnTo>
                  <a:lnTo>
                    <a:pt x="185" y="662"/>
                  </a:lnTo>
                  <a:lnTo>
                    <a:pt x="185" y="678"/>
                  </a:lnTo>
                  <a:lnTo>
                    <a:pt x="186" y="696"/>
                  </a:lnTo>
                  <a:lnTo>
                    <a:pt x="186" y="714"/>
                  </a:lnTo>
                  <a:lnTo>
                    <a:pt x="186" y="730"/>
                  </a:lnTo>
                  <a:lnTo>
                    <a:pt x="186" y="748"/>
                  </a:lnTo>
                  <a:lnTo>
                    <a:pt x="186" y="766"/>
                  </a:lnTo>
                  <a:lnTo>
                    <a:pt x="186" y="784"/>
                  </a:lnTo>
                  <a:lnTo>
                    <a:pt x="186" y="801"/>
                  </a:lnTo>
                  <a:lnTo>
                    <a:pt x="186" y="718"/>
                  </a:lnTo>
                  <a:lnTo>
                    <a:pt x="186" y="653"/>
                  </a:lnTo>
                  <a:lnTo>
                    <a:pt x="187" y="598"/>
                  </a:lnTo>
                  <a:lnTo>
                    <a:pt x="187" y="555"/>
                  </a:lnTo>
                  <a:lnTo>
                    <a:pt x="187" y="518"/>
                  </a:lnTo>
                  <a:lnTo>
                    <a:pt x="187" y="487"/>
                  </a:lnTo>
                  <a:lnTo>
                    <a:pt x="187" y="462"/>
                  </a:lnTo>
                  <a:lnTo>
                    <a:pt x="187" y="441"/>
                  </a:lnTo>
                  <a:lnTo>
                    <a:pt x="187" y="423"/>
                  </a:lnTo>
                  <a:lnTo>
                    <a:pt x="187" y="407"/>
                  </a:lnTo>
                  <a:lnTo>
                    <a:pt x="187" y="395"/>
                  </a:lnTo>
                  <a:lnTo>
                    <a:pt x="188" y="386"/>
                  </a:lnTo>
                  <a:lnTo>
                    <a:pt x="188" y="378"/>
                  </a:lnTo>
                  <a:lnTo>
                    <a:pt x="188" y="372"/>
                  </a:lnTo>
                  <a:lnTo>
                    <a:pt x="188" y="368"/>
                  </a:lnTo>
                  <a:lnTo>
                    <a:pt x="188" y="365"/>
                  </a:lnTo>
                  <a:lnTo>
                    <a:pt x="188" y="364"/>
                  </a:lnTo>
                  <a:lnTo>
                    <a:pt x="188" y="364"/>
                  </a:lnTo>
                  <a:lnTo>
                    <a:pt x="188" y="365"/>
                  </a:lnTo>
                  <a:lnTo>
                    <a:pt x="188" y="366"/>
                  </a:lnTo>
                  <a:lnTo>
                    <a:pt x="188" y="370"/>
                  </a:lnTo>
                  <a:lnTo>
                    <a:pt x="189" y="374"/>
                  </a:lnTo>
                  <a:lnTo>
                    <a:pt x="189" y="378"/>
                  </a:lnTo>
                  <a:lnTo>
                    <a:pt x="189" y="384"/>
                  </a:lnTo>
                  <a:lnTo>
                    <a:pt x="189" y="390"/>
                  </a:lnTo>
                  <a:lnTo>
                    <a:pt x="189" y="396"/>
                  </a:lnTo>
                  <a:lnTo>
                    <a:pt x="189" y="404"/>
                  </a:lnTo>
                  <a:lnTo>
                    <a:pt x="189" y="412"/>
                  </a:lnTo>
                  <a:lnTo>
                    <a:pt x="189" y="421"/>
                  </a:lnTo>
                  <a:lnTo>
                    <a:pt x="189" y="429"/>
                  </a:lnTo>
                  <a:lnTo>
                    <a:pt x="190" y="439"/>
                  </a:lnTo>
                  <a:lnTo>
                    <a:pt x="190" y="449"/>
                  </a:lnTo>
                  <a:lnTo>
                    <a:pt x="190" y="459"/>
                  </a:lnTo>
                  <a:lnTo>
                    <a:pt x="190" y="412"/>
                  </a:lnTo>
                  <a:lnTo>
                    <a:pt x="190" y="373"/>
                  </a:lnTo>
                  <a:lnTo>
                    <a:pt x="190" y="340"/>
                  </a:lnTo>
                  <a:lnTo>
                    <a:pt x="190" y="313"/>
                  </a:lnTo>
                  <a:lnTo>
                    <a:pt x="190" y="290"/>
                  </a:lnTo>
                  <a:lnTo>
                    <a:pt x="190" y="271"/>
                  </a:lnTo>
                  <a:lnTo>
                    <a:pt x="192" y="255"/>
                  </a:lnTo>
                  <a:lnTo>
                    <a:pt x="192" y="242"/>
                  </a:lnTo>
                  <a:lnTo>
                    <a:pt x="192" y="231"/>
                  </a:lnTo>
                  <a:lnTo>
                    <a:pt x="192" y="222"/>
                  </a:lnTo>
                  <a:lnTo>
                    <a:pt x="192" y="216"/>
                  </a:lnTo>
                  <a:lnTo>
                    <a:pt x="192" y="211"/>
                  </a:lnTo>
                  <a:lnTo>
                    <a:pt x="192" y="207"/>
                  </a:lnTo>
                  <a:lnTo>
                    <a:pt x="192" y="206"/>
                  </a:lnTo>
                  <a:lnTo>
                    <a:pt x="192" y="205"/>
                  </a:lnTo>
                  <a:lnTo>
                    <a:pt x="192" y="206"/>
                  </a:lnTo>
                  <a:lnTo>
                    <a:pt x="193" y="207"/>
                  </a:lnTo>
                  <a:lnTo>
                    <a:pt x="193" y="210"/>
                  </a:lnTo>
                  <a:lnTo>
                    <a:pt x="193" y="214"/>
                  </a:lnTo>
                  <a:lnTo>
                    <a:pt x="193" y="217"/>
                  </a:lnTo>
                  <a:lnTo>
                    <a:pt x="193" y="223"/>
                  </a:lnTo>
                  <a:lnTo>
                    <a:pt x="193" y="229"/>
                  </a:lnTo>
                  <a:lnTo>
                    <a:pt x="193" y="235"/>
                  </a:lnTo>
                  <a:lnTo>
                    <a:pt x="193" y="243"/>
                  </a:lnTo>
                  <a:lnTo>
                    <a:pt x="193" y="251"/>
                  </a:lnTo>
                  <a:lnTo>
                    <a:pt x="194" y="259"/>
                  </a:lnTo>
                  <a:lnTo>
                    <a:pt x="194" y="267"/>
                  </a:lnTo>
                  <a:lnTo>
                    <a:pt x="194" y="277"/>
                  </a:lnTo>
                  <a:lnTo>
                    <a:pt x="194" y="287"/>
                  </a:lnTo>
                  <a:lnTo>
                    <a:pt x="194" y="297"/>
                  </a:lnTo>
                  <a:lnTo>
                    <a:pt x="194" y="307"/>
                  </a:lnTo>
                  <a:lnTo>
                    <a:pt x="194" y="318"/>
                  </a:lnTo>
                  <a:lnTo>
                    <a:pt x="194" y="331"/>
                  </a:lnTo>
                  <a:lnTo>
                    <a:pt x="194" y="342"/>
                  </a:lnTo>
                  <a:lnTo>
                    <a:pt x="195" y="354"/>
                  </a:lnTo>
                  <a:lnTo>
                    <a:pt x="195" y="367"/>
                  </a:lnTo>
                  <a:lnTo>
                    <a:pt x="195" y="380"/>
                  </a:lnTo>
                  <a:lnTo>
                    <a:pt x="195" y="393"/>
                  </a:lnTo>
                  <a:lnTo>
                    <a:pt x="195" y="406"/>
                  </a:lnTo>
                  <a:lnTo>
                    <a:pt x="195" y="419"/>
                  </a:lnTo>
                  <a:lnTo>
                    <a:pt x="195" y="434"/>
                  </a:lnTo>
                  <a:lnTo>
                    <a:pt x="195" y="448"/>
                  </a:lnTo>
                  <a:lnTo>
                    <a:pt x="195" y="463"/>
                  </a:lnTo>
                  <a:lnTo>
                    <a:pt x="195" y="477"/>
                  </a:lnTo>
                  <a:lnTo>
                    <a:pt x="196" y="492"/>
                  </a:lnTo>
                  <a:lnTo>
                    <a:pt x="196" y="507"/>
                  </a:lnTo>
                  <a:lnTo>
                    <a:pt x="196" y="523"/>
                  </a:lnTo>
                  <a:lnTo>
                    <a:pt x="196" y="538"/>
                  </a:lnTo>
                  <a:lnTo>
                    <a:pt x="196" y="554"/>
                  </a:lnTo>
                  <a:lnTo>
                    <a:pt x="196" y="569"/>
                  </a:lnTo>
                  <a:lnTo>
                    <a:pt x="196" y="585"/>
                  </a:lnTo>
                  <a:lnTo>
                    <a:pt x="196" y="602"/>
                  </a:lnTo>
                  <a:lnTo>
                    <a:pt x="196" y="618"/>
                  </a:lnTo>
                  <a:lnTo>
                    <a:pt x="197" y="558"/>
                  </a:lnTo>
                  <a:lnTo>
                    <a:pt x="197" y="511"/>
                  </a:lnTo>
                  <a:lnTo>
                    <a:pt x="197" y="471"/>
                  </a:lnTo>
                  <a:lnTo>
                    <a:pt x="197" y="437"/>
                  </a:lnTo>
                  <a:lnTo>
                    <a:pt x="197" y="408"/>
                  </a:lnTo>
                  <a:lnTo>
                    <a:pt x="197" y="385"/>
                  </a:lnTo>
                  <a:lnTo>
                    <a:pt x="197" y="366"/>
                  </a:lnTo>
                  <a:lnTo>
                    <a:pt x="197" y="350"/>
                  </a:lnTo>
                  <a:lnTo>
                    <a:pt x="197" y="336"/>
                  </a:lnTo>
                  <a:lnTo>
                    <a:pt x="198" y="325"/>
                  </a:lnTo>
                  <a:lnTo>
                    <a:pt x="198" y="317"/>
                  </a:lnTo>
                  <a:lnTo>
                    <a:pt x="198" y="310"/>
                  </a:lnTo>
                  <a:lnTo>
                    <a:pt x="198" y="305"/>
                  </a:lnTo>
                  <a:lnTo>
                    <a:pt x="198" y="302"/>
                  </a:lnTo>
                  <a:lnTo>
                    <a:pt x="198" y="300"/>
                  </a:lnTo>
                  <a:lnTo>
                    <a:pt x="198" y="298"/>
                  </a:lnTo>
                  <a:lnTo>
                    <a:pt x="198" y="300"/>
                  </a:lnTo>
                  <a:lnTo>
                    <a:pt x="198" y="301"/>
                  </a:lnTo>
                  <a:lnTo>
                    <a:pt x="198" y="303"/>
                  </a:lnTo>
                  <a:lnTo>
                    <a:pt x="199" y="307"/>
                  </a:lnTo>
                  <a:lnTo>
                    <a:pt x="199" y="311"/>
                  </a:lnTo>
                  <a:lnTo>
                    <a:pt x="199" y="316"/>
                  </a:lnTo>
                  <a:lnTo>
                    <a:pt x="199" y="322"/>
                  </a:lnTo>
                  <a:lnTo>
                    <a:pt x="199" y="328"/>
                  </a:lnTo>
                  <a:lnTo>
                    <a:pt x="199" y="335"/>
                  </a:lnTo>
                  <a:lnTo>
                    <a:pt x="199" y="343"/>
                  </a:lnTo>
                  <a:lnTo>
                    <a:pt x="199" y="352"/>
                  </a:lnTo>
                  <a:lnTo>
                    <a:pt x="199" y="361"/>
                  </a:lnTo>
                  <a:lnTo>
                    <a:pt x="200" y="370"/>
                  </a:lnTo>
                  <a:lnTo>
                    <a:pt x="200" y="380"/>
                  </a:lnTo>
                  <a:lnTo>
                    <a:pt x="200" y="390"/>
                  </a:lnTo>
                  <a:lnTo>
                    <a:pt x="200" y="401"/>
                  </a:lnTo>
                  <a:lnTo>
                    <a:pt x="200" y="412"/>
                  </a:lnTo>
                  <a:lnTo>
                    <a:pt x="200" y="423"/>
                  </a:lnTo>
                  <a:lnTo>
                    <a:pt x="200" y="435"/>
                  </a:lnTo>
                  <a:lnTo>
                    <a:pt x="200" y="447"/>
                  </a:lnTo>
                  <a:lnTo>
                    <a:pt x="200" y="459"/>
                  </a:lnTo>
                  <a:lnTo>
                    <a:pt x="200" y="472"/>
                  </a:lnTo>
                  <a:lnTo>
                    <a:pt x="202" y="485"/>
                  </a:lnTo>
                  <a:lnTo>
                    <a:pt x="202" y="498"/>
                  </a:lnTo>
                  <a:lnTo>
                    <a:pt x="202" y="512"/>
                  </a:lnTo>
                  <a:lnTo>
                    <a:pt x="202" y="526"/>
                  </a:lnTo>
                  <a:lnTo>
                    <a:pt x="202" y="475"/>
                  </a:lnTo>
                  <a:lnTo>
                    <a:pt x="202" y="433"/>
                  </a:lnTo>
                  <a:lnTo>
                    <a:pt x="202" y="398"/>
                  </a:lnTo>
                  <a:lnTo>
                    <a:pt x="202" y="368"/>
                  </a:lnTo>
                  <a:lnTo>
                    <a:pt x="202" y="344"/>
                  </a:lnTo>
                  <a:lnTo>
                    <a:pt x="203" y="324"/>
                  </a:lnTo>
                  <a:lnTo>
                    <a:pt x="203" y="306"/>
                  </a:lnTo>
                  <a:lnTo>
                    <a:pt x="203" y="292"/>
                  </a:lnTo>
                  <a:lnTo>
                    <a:pt x="203" y="281"/>
                  </a:lnTo>
                  <a:lnTo>
                    <a:pt x="203" y="272"/>
                  </a:lnTo>
                  <a:lnTo>
                    <a:pt x="203" y="264"/>
                  </a:lnTo>
                  <a:lnTo>
                    <a:pt x="203" y="259"/>
                  </a:lnTo>
                  <a:lnTo>
                    <a:pt x="203" y="255"/>
                  </a:lnTo>
                  <a:lnTo>
                    <a:pt x="203" y="253"/>
                  </a:lnTo>
                  <a:lnTo>
                    <a:pt x="204" y="252"/>
                  </a:lnTo>
                  <a:lnTo>
                    <a:pt x="204" y="252"/>
                  </a:lnTo>
                  <a:lnTo>
                    <a:pt x="204" y="253"/>
                  </a:lnTo>
                  <a:lnTo>
                    <a:pt x="204" y="255"/>
                  </a:lnTo>
                  <a:lnTo>
                    <a:pt x="204" y="259"/>
                  </a:lnTo>
                  <a:lnTo>
                    <a:pt x="204" y="263"/>
                  </a:lnTo>
                  <a:lnTo>
                    <a:pt x="204" y="267"/>
                  </a:lnTo>
                  <a:lnTo>
                    <a:pt x="204" y="273"/>
                  </a:lnTo>
                  <a:lnTo>
                    <a:pt x="204" y="280"/>
                  </a:lnTo>
                  <a:lnTo>
                    <a:pt x="204" y="286"/>
                  </a:lnTo>
                  <a:lnTo>
                    <a:pt x="205" y="294"/>
                  </a:lnTo>
                  <a:lnTo>
                    <a:pt x="205" y="302"/>
                  </a:lnTo>
                  <a:lnTo>
                    <a:pt x="205" y="311"/>
                  </a:lnTo>
                  <a:lnTo>
                    <a:pt x="205" y="320"/>
                  </a:lnTo>
                  <a:lnTo>
                    <a:pt x="205" y="330"/>
                  </a:lnTo>
                  <a:lnTo>
                    <a:pt x="205" y="340"/>
                  </a:lnTo>
                  <a:lnTo>
                    <a:pt x="205" y="350"/>
                  </a:lnTo>
                  <a:lnTo>
                    <a:pt x="205" y="361"/>
                  </a:lnTo>
                  <a:lnTo>
                    <a:pt x="205" y="373"/>
                  </a:lnTo>
                  <a:lnTo>
                    <a:pt x="206" y="384"/>
                  </a:lnTo>
                  <a:lnTo>
                    <a:pt x="206" y="396"/>
                  </a:lnTo>
                  <a:lnTo>
                    <a:pt x="206" y="408"/>
                  </a:lnTo>
                  <a:lnTo>
                    <a:pt x="206" y="422"/>
                  </a:lnTo>
                  <a:lnTo>
                    <a:pt x="206" y="434"/>
                  </a:lnTo>
                  <a:lnTo>
                    <a:pt x="206" y="447"/>
                  </a:lnTo>
                  <a:lnTo>
                    <a:pt x="206" y="461"/>
                  </a:lnTo>
                  <a:lnTo>
                    <a:pt x="206" y="475"/>
                  </a:lnTo>
                  <a:lnTo>
                    <a:pt x="206" y="489"/>
                  </a:lnTo>
                  <a:lnTo>
                    <a:pt x="207" y="503"/>
                  </a:lnTo>
                  <a:lnTo>
                    <a:pt x="207" y="518"/>
                  </a:lnTo>
                  <a:lnTo>
                    <a:pt x="207" y="533"/>
                  </a:lnTo>
                  <a:lnTo>
                    <a:pt x="207" y="547"/>
                  </a:lnTo>
                  <a:lnTo>
                    <a:pt x="207" y="563"/>
                  </a:lnTo>
                  <a:lnTo>
                    <a:pt x="207" y="578"/>
                  </a:lnTo>
                  <a:lnTo>
                    <a:pt x="207" y="594"/>
                  </a:lnTo>
                  <a:lnTo>
                    <a:pt x="207" y="609"/>
                  </a:lnTo>
                  <a:lnTo>
                    <a:pt x="207" y="626"/>
                  </a:lnTo>
                  <a:lnTo>
                    <a:pt x="207" y="642"/>
                  </a:lnTo>
                  <a:lnTo>
                    <a:pt x="208" y="658"/>
                  </a:lnTo>
                  <a:lnTo>
                    <a:pt x="208" y="675"/>
                  </a:lnTo>
                  <a:lnTo>
                    <a:pt x="208" y="608"/>
                  </a:lnTo>
                  <a:lnTo>
                    <a:pt x="208" y="555"/>
                  </a:lnTo>
                  <a:lnTo>
                    <a:pt x="208" y="511"/>
                  </a:lnTo>
                  <a:lnTo>
                    <a:pt x="208" y="474"/>
                  </a:lnTo>
                  <a:lnTo>
                    <a:pt x="208" y="443"/>
                  </a:lnTo>
                  <a:lnTo>
                    <a:pt x="208" y="417"/>
                  </a:lnTo>
                  <a:lnTo>
                    <a:pt x="208" y="396"/>
                  </a:lnTo>
                  <a:lnTo>
                    <a:pt x="209" y="378"/>
                  </a:lnTo>
                  <a:lnTo>
                    <a:pt x="209" y="363"/>
                  </a:lnTo>
                  <a:lnTo>
                    <a:pt x="209" y="351"/>
                  </a:lnTo>
                  <a:lnTo>
                    <a:pt x="209" y="342"/>
                  </a:lnTo>
                  <a:lnTo>
                    <a:pt x="209" y="334"/>
                  </a:lnTo>
                  <a:lnTo>
                    <a:pt x="209" y="327"/>
                  </a:lnTo>
                  <a:lnTo>
                    <a:pt x="209" y="324"/>
                  </a:lnTo>
                  <a:lnTo>
                    <a:pt x="209" y="321"/>
                  </a:lnTo>
                  <a:lnTo>
                    <a:pt x="209" y="320"/>
                  </a:lnTo>
                  <a:lnTo>
                    <a:pt x="210" y="320"/>
                  </a:lnTo>
                  <a:lnTo>
                    <a:pt x="210" y="321"/>
                  </a:lnTo>
                  <a:lnTo>
                    <a:pt x="210" y="322"/>
                  </a:lnTo>
                  <a:lnTo>
                    <a:pt x="210" y="325"/>
                  </a:lnTo>
                  <a:lnTo>
                    <a:pt x="210" y="330"/>
                  </a:lnTo>
                  <a:lnTo>
                    <a:pt x="210" y="334"/>
                  </a:lnTo>
                  <a:lnTo>
                    <a:pt x="210" y="340"/>
                  </a:lnTo>
                  <a:lnTo>
                    <a:pt x="210" y="345"/>
                  </a:lnTo>
                  <a:lnTo>
                    <a:pt x="210" y="352"/>
                  </a:lnTo>
                  <a:lnTo>
                    <a:pt x="210" y="360"/>
                  </a:lnTo>
                  <a:lnTo>
                    <a:pt x="212" y="367"/>
                  </a:lnTo>
                  <a:lnTo>
                    <a:pt x="212" y="376"/>
                  </a:lnTo>
                  <a:lnTo>
                    <a:pt x="212" y="385"/>
                  </a:lnTo>
                  <a:lnTo>
                    <a:pt x="212" y="395"/>
                  </a:lnTo>
                  <a:lnTo>
                    <a:pt x="212" y="405"/>
                  </a:lnTo>
                  <a:lnTo>
                    <a:pt x="212" y="415"/>
                  </a:lnTo>
                  <a:lnTo>
                    <a:pt x="212" y="426"/>
                  </a:lnTo>
                  <a:lnTo>
                    <a:pt x="212" y="437"/>
                  </a:lnTo>
                  <a:lnTo>
                    <a:pt x="212" y="448"/>
                  </a:lnTo>
                  <a:lnTo>
                    <a:pt x="213" y="461"/>
                  </a:lnTo>
                  <a:lnTo>
                    <a:pt x="213" y="473"/>
                  </a:lnTo>
                  <a:lnTo>
                    <a:pt x="213" y="486"/>
                  </a:lnTo>
                  <a:lnTo>
                    <a:pt x="213" y="498"/>
                  </a:lnTo>
                  <a:lnTo>
                    <a:pt x="213" y="512"/>
                  </a:lnTo>
                  <a:lnTo>
                    <a:pt x="213" y="525"/>
                  </a:lnTo>
                  <a:lnTo>
                    <a:pt x="213" y="539"/>
                  </a:lnTo>
                  <a:lnTo>
                    <a:pt x="213" y="553"/>
                  </a:lnTo>
                  <a:lnTo>
                    <a:pt x="213" y="567"/>
                  </a:lnTo>
                  <a:lnTo>
                    <a:pt x="214" y="512"/>
                  </a:lnTo>
                  <a:lnTo>
                    <a:pt x="214" y="467"/>
                  </a:lnTo>
                  <a:lnTo>
                    <a:pt x="214" y="429"/>
                  </a:lnTo>
                  <a:lnTo>
                    <a:pt x="214" y="397"/>
                  </a:lnTo>
                  <a:lnTo>
                    <a:pt x="214" y="372"/>
                  </a:lnTo>
                  <a:lnTo>
                    <a:pt x="214" y="350"/>
                  </a:lnTo>
                  <a:lnTo>
                    <a:pt x="214" y="332"/>
                  </a:lnTo>
                  <a:lnTo>
                    <a:pt x="214" y="316"/>
                  </a:lnTo>
                  <a:lnTo>
                    <a:pt x="214" y="304"/>
                  </a:lnTo>
                  <a:lnTo>
                    <a:pt x="214" y="293"/>
                  </a:lnTo>
                  <a:lnTo>
                    <a:pt x="215" y="285"/>
                  </a:lnTo>
                  <a:lnTo>
                    <a:pt x="215" y="280"/>
                  </a:lnTo>
                  <a:lnTo>
                    <a:pt x="215" y="275"/>
                  </a:lnTo>
                  <a:lnTo>
                    <a:pt x="215" y="272"/>
                  </a:lnTo>
                  <a:lnTo>
                    <a:pt x="215" y="271"/>
                  </a:lnTo>
                  <a:lnTo>
                    <a:pt x="215" y="270"/>
                  </a:lnTo>
                  <a:lnTo>
                    <a:pt x="215" y="271"/>
                  </a:lnTo>
                  <a:lnTo>
                    <a:pt x="215" y="273"/>
                  </a:lnTo>
                  <a:lnTo>
                    <a:pt x="215" y="275"/>
                  </a:lnTo>
                  <a:lnTo>
                    <a:pt x="216" y="280"/>
                  </a:lnTo>
                  <a:lnTo>
                    <a:pt x="216" y="284"/>
                  </a:lnTo>
                  <a:lnTo>
                    <a:pt x="216" y="290"/>
                  </a:lnTo>
                  <a:lnTo>
                    <a:pt x="216" y="295"/>
                  </a:lnTo>
                  <a:lnTo>
                    <a:pt x="216" y="302"/>
                  </a:lnTo>
                  <a:lnTo>
                    <a:pt x="216" y="310"/>
                  </a:lnTo>
                  <a:lnTo>
                    <a:pt x="216" y="317"/>
                  </a:lnTo>
                  <a:lnTo>
                    <a:pt x="216" y="326"/>
                  </a:lnTo>
                  <a:lnTo>
                    <a:pt x="216" y="335"/>
                  </a:lnTo>
                  <a:lnTo>
                    <a:pt x="217" y="344"/>
                  </a:lnTo>
                  <a:lnTo>
                    <a:pt x="217" y="354"/>
                  </a:lnTo>
                  <a:lnTo>
                    <a:pt x="217" y="364"/>
                  </a:lnTo>
                  <a:lnTo>
                    <a:pt x="217" y="375"/>
                  </a:lnTo>
                  <a:lnTo>
                    <a:pt x="217" y="386"/>
                  </a:lnTo>
                  <a:lnTo>
                    <a:pt x="217" y="398"/>
                  </a:lnTo>
                  <a:lnTo>
                    <a:pt x="217" y="410"/>
                  </a:lnTo>
                  <a:lnTo>
                    <a:pt x="217" y="422"/>
                  </a:lnTo>
                  <a:lnTo>
                    <a:pt x="217" y="435"/>
                  </a:lnTo>
                  <a:lnTo>
                    <a:pt x="217" y="447"/>
                  </a:lnTo>
                  <a:lnTo>
                    <a:pt x="218" y="461"/>
                  </a:lnTo>
                  <a:lnTo>
                    <a:pt x="218" y="474"/>
                  </a:lnTo>
                  <a:lnTo>
                    <a:pt x="218" y="488"/>
                  </a:lnTo>
                  <a:lnTo>
                    <a:pt x="218" y="502"/>
                  </a:lnTo>
                  <a:lnTo>
                    <a:pt x="218" y="516"/>
                  </a:lnTo>
                  <a:lnTo>
                    <a:pt x="218" y="531"/>
                  </a:lnTo>
                  <a:lnTo>
                    <a:pt x="218" y="545"/>
                  </a:lnTo>
                  <a:lnTo>
                    <a:pt x="218" y="560"/>
                  </a:lnTo>
                  <a:lnTo>
                    <a:pt x="218" y="575"/>
                  </a:lnTo>
                  <a:lnTo>
                    <a:pt x="219" y="590"/>
                  </a:lnTo>
                  <a:lnTo>
                    <a:pt x="219" y="606"/>
                  </a:lnTo>
                  <a:lnTo>
                    <a:pt x="219" y="622"/>
                  </a:lnTo>
                  <a:lnTo>
                    <a:pt x="219" y="562"/>
                  </a:lnTo>
                  <a:lnTo>
                    <a:pt x="219" y="513"/>
                  </a:lnTo>
                  <a:lnTo>
                    <a:pt x="219" y="472"/>
                  </a:lnTo>
                  <a:lnTo>
                    <a:pt x="219" y="438"/>
                  </a:lnTo>
                  <a:lnTo>
                    <a:pt x="219" y="410"/>
                  </a:lnTo>
                  <a:lnTo>
                    <a:pt x="219" y="386"/>
                  </a:lnTo>
                  <a:lnTo>
                    <a:pt x="220" y="366"/>
                  </a:lnTo>
                  <a:lnTo>
                    <a:pt x="220" y="350"/>
                  </a:lnTo>
                  <a:lnTo>
                    <a:pt x="220" y="336"/>
                  </a:lnTo>
                  <a:lnTo>
                    <a:pt x="220" y="325"/>
                  </a:lnTo>
                  <a:lnTo>
                    <a:pt x="220" y="316"/>
                  </a:lnTo>
                  <a:lnTo>
                    <a:pt x="220" y="310"/>
                  </a:lnTo>
                  <a:lnTo>
                    <a:pt x="220" y="304"/>
                  </a:lnTo>
                  <a:lnTo>
                    <a:pt x="220" y="301"/>
                  </a:lnTo>
                  <a:lnTo>
                    <a:pt x="220" y="298"/>
                  </a:lnTo>
                  <a:lnTo>
                    <a:pt x="220" y="297"/>
                  </a:lnTo>
                  <a:lnTo>
                    <a:pt x="222" y="297"/>
                  </a:lnTo>
                  <a:lnTo>
                    <a:pt x="222" y="300"/>
                  </a:lnTo>
                  <a:lnTo>
                    <a:pt x="222" y="302"/>
                  </a:lnTo>
                  <a:lnTo>
                    <a:pt x="222" y="305"/>
                  </a:lnTo>
                  <a:lnTo>
                    <a:pt x="222" y="310"/>
                  </a:lnTo>
                  <a:lnTo>
                    <a:pt x="222" y="314"/>
                  </a:lnTo>
                  <a:lnTo>
                    <a:pt x="222" y="320"/>
                  </a:lnTo>
                  <a:lnTo>
                    <a:pt x="222" y="326"/>
                  </a:lnTo>
                  <a:lnTo>
                    <a:pt x="222" y="334"/>
                  </a:lnTo>
                  <a:lnTo>
                    <a:pt x="223" y="342"/>
                  </a:lnTo>
                  <a:lnTo>
                    <a:pt x="223" y="350"/>
                  </a:lnTo>
                  <a:lnTo>
                    <a:pt x="223" y="358"/>
                  </a:lnTo>
                  <a:lnTo>
                    <a:pt x="223" y="367"/>
                  </a:lnTo>
                  <a:lnTo>
                    <a:pt x="223" y="377"/>
                  </a:lnTo>
                  <a:lnTo>
                    <a:pt x="223" y="387"/>
                  </a:lnTo>
                  <a:lnTo>
                    <a:pt x="223" y="398"/>
                  </a:lnTo>
                  <a:lnTo>
                    <a:pt x="223" y="410"/>
                  </a:lnTo>
                  <a:lnTo>
                    <a:pt x="223" y="421"/>
                  </a:lnTo>
                  <a:lnTo>
                    <a:pt x="224" y="433"/>
                  </a:lnTo>
                  <a:lnTo>
                    <a:pt x="224" y="444"/>
                  </a:lnTo>
                  <a:lnTo>
                    <a:pt x="224" y="457"/>
                  </a:lnTo>
                  <a:lnTo>
                    <a:pt x="224" y="469"/>
                  </a:lnTo>
                  <a:lnTo>
                    <a:pt x="224" y="483"/>
                  </a:lnTo>
                  <a:lnTo>
                    <a:pt x="224" y="496"/>
                  </a:lnTo>
                  <a:lnTo>
                    <a:pt x="224" y="509"/>
                  </a:lnTo>
                  <a:lnTo>
                    <a:pt x="224" y="524"/>
                  </a:lnTo>
                  <a:lnTo>
                    <a:pt x="224" y="537"/>
                  </a:lnTo>
                  <a:lnTo>
                    <a:pt x="224" y="552"/>
                  </a:lnTo>
                  <a:lnTo>
                    <a:pt x="225" y="566"/>
                  </a:lnTo>
                  <a:lnTo>
                    <a:pt x="225" y="512"/>
                  </a:lnTo>
                  <a:lnTo>
                    <a:pt x="225" y="467"/>
                  </a:lnTo>
                  <a:lnTo>
                    <a:pt x="225" y="429"/>
                  </a:lnTo>
                  <a:lnTo>
                    <a:pt x="225" y="398"/>
                  </a:lnTo>
                  <a:lnTo>
                    <a:pt x="225" y="372"/>
                  </a:lnTo>
                  <a:lnTo>
                    <a:pt x="225" y="351"/>
                  </a:lnTo>
                  <a:lnTo>
                    <a:pt x="225" y="332"/>
                  </a:lnTo>
                  <a:lnTo>
                    <a:pt x="225" y="317"/>
                  </a:lnTo>
                  <a:lnTo>
                    <a:pt x="226" y="304"/>
                  </a:lnTo>
                  <a:lnTo>
                    <a:pt x="226" y="294"/>
                  </a:lnTo>
                  <a:lnTo>
                    <a:pt x="226" y="286"/>
                  </a:lnTo>
                  <a:lnTo>
                    <a:pt x="226" y="281"/>
                  </a:lnTo>
                  <a:lnTo>
                    <a:pt x="226" y="276"/>
                  </a:lnTo>
                  <a:lnTo>
                    <a:pt x="226" y="273"/>
                  </a:lnTo>
                  <a:lnTo>
                    <a:pt x="226" y="272"/>
                  </a:lnTo>
                  <a:lnTo>
                    <a:pt x="226" y="272"/>
                  </a:lnTo>
                  <a:lnTo>
                    <a:pt x="226" y="272"/>
                  </a:lnTo>
                  <a:lnTo>
                    <a:pt x="227" y="274"/>
                  </a:lnTo>
                  <a:lnTo>
                    <a:pt x="227" y="277"/>
                  </a:lnTo>
                  <a:lnTo>
                    <a:pt x="227" y="281"/>
                  </a:lnTo>
                  <a:lnTo>
                    <a:pt x="227" y="285"/>
                  </a:lnTo>
                  <a:lnTo>
                    <a:pt x="227" y="291"/>
                  </a:lnTo>
                  <a:lnTo>
                    <a:pt x="227" y="296"/>
                  </a:lnTo>
                  <a:lnTo>
                    <a:pt x="227" y="304"/>
                  </a:lnTo>
                  <a:lnTo>
                    <a:pt x="227" y="311"/>
                  </a:lnTo>
                  <a:lnTo>
                    <a:pt x="227" y="318"/>
                  </a:lnTo>
                  <a:lnTo>
                    <a:pt x="227" y="327"/>
                  </a:lnTo>
                  <a:lnTo>
                    <a:pt x="228" y="336"/>
                  </a:lnTo>
                  <a:lnTo>
                    <a:pt x="228" y="346"/>
                  </a:lnTo>
                  <a:lnTo>
                    <a:pt x="228" y="356"/>
                  </a:lnTo>
                  <a:lnTo>
                    <a:pt x="228" y="366"/>
                  </a:lnTo>
                  <a:lnTo>
                    <a:pt x="228" y="377"/>
                  </a:lnTo>
                  <a:lnTo>
                    <a:pt x="228" y="388"/>
                  </a:lnTo>
                  <a:lnTo>
                    <a:pt x="228" y="400"/>
                  </a:lnTo>
                  <a:lnTo>
                    <a:pt x="228" y="412"/>
                  </a:lnTo>
                  <a:lnTo>
                    <a:pt x="228" y="424"/>
                  </a:lnTo>
                  <a:lnTo>
                    <a:pt x="229" y="436"/>
                  </a:lnTo>
                  <a:lnTo>
                    <a:pt x="229" y="449"/>
                  </a:lnTo>
                  <a:lnTo>
                    <a:pt x="229" y="463"/>
                  </a:lnTo>
                  <a:lnTo>
                    <a:pt x="229" y="476"/>
                  </a:lnTo>
                  <a:lnTo>
                    <a:pt x="229" y="489"/>
                  </a:lnTo>
                  <a:lnTo>
                    <a:pt x="229" y="504"/>
                  </a:lnTo>
                  <a:lnTo>
                    <a:pt x="229" y="518"/>
                  </a:lnTo>
                  <a:lnTo>
                    <a:pt x="229" y="533"/>
                  </a:lnTo>
                  <a:lnTo>
                    <a:pt x="229" y="547"/>
                  </a:lnTo>
                  <a:lnTo>
                    <a:pt x="230" y="562"/>
                  </a:lnTo>
                  <a:lnTo>
                    <a:pt x="230" y="577"/>
                  </a:lnTo>
                  <a:lnTo>
                    <a:pt x="230" y="593"/>
                  </a:lnTo>
                  <a:lnTo>
                    <a:pt x="230" y="608"/>
                  </a:lnTo>
                  <a:lnTo>
                    <a:pt x="230" y="624"/>
                  </a:lnTo>
                  <a:lnTo>
                    <a:pt x="230" y="639"/>
                  </a:lnTo>
                  <a:lnTo>
                    <a:pt x="230" y="577"/>
                  </a:lnTo>
                  <a:lnTo>
                    <a:pt x="230" y="527"/>
                  </a:lnTo>
                  <a:lnTo>
                    <a:pt x="230" y="485"/>
                  </a:lnTo>
                  <a:lnTo>
                    <a:pt x="230" y="451"/>
                  </a:lnTo>
                  <a:lnTo>
                    <a:pt x="232" y="421"/>
                  </a:lnTo>
                  <a:lnTo>
                    <a:pt x="232" y="396"/>
                  </a:lnTo>
                  <a:lnTo>
                    <a:pt x="232" y="376"/>
                  </a:lnTo>
                  <a:lnTo>
                    <a:pt x="232" y="360"/>
                  </a:lnTo>
                  <a:lnTo>
                    <a:pt x="232" y="345"/>
                  </a:lnTo>
                  <a:lnTo>
                    <a:pt x="232" y="334"/>
                  </a:lnTo>
                  <a:lnTo>
                    <a:pt x="232" y="324"/>
                  </a:lnTo>
                  <a:lnTo>
                    <a:pt x="232" y="317"/>
                  </a:lnTo>
                  <a:lnTo>
                    <a:pt x="232" y="312"/>
                  </a:lnTo>
                  <a:lnTo>
                    <a:pt x="233" y="308"/>
                  </a:lnTo>
                  <a:lnTo>
                    <a:pt x="233" y="306"/>
                  </a:lnTo>
                  <a:lnTo>
                    <a:pt x="233" y="305"/>
                  </a:lnTo>
                  <a:lnTo>
                    <a:pt x="233" y="305"/>
                  </a:lnTo>
                  <a:lnTo>
                    <a:pt x="233" y="306"/>
                  </a:lnTo>
                  <a:lnTo>
                    <a:pt x="233" y="308"/>
                  </a:lnTo>
                  <a:lnTo>
                    <a:pt x="233" y="312"/>
                  </a:lnTo>
                  <a:lnTo>
                    <a:pt x="233" y="316"/>
                  </a:lnTo>
                  <a:lnTo>
                    <a:pt x="233" y="321"/>
                  </a:lnTo>
                  <a:lnTo>
                    <a:pt x="234" y="326"/>
                  </a:lnTo>
                  <a:lnTo>
                    <a:pt x="234" y="333"/>
                  </a:lnTo>
                  <a:lnTo>
                    <a:pt x="234" y="340"/>
                  </a:lnTo>
                  <a:lnTo>
                    <a:pt x="234" y="347"/>
                  </a:lnTo>
                  <a:lnTo>
                    <a:pt x="234" y="355"/>
                  </a:lnTo>
                  <a:lnTo>
                    <a:pt x="234" y="364"/>
                  </a:lnTo>
                  <a:lnTo>
                    <a:pt x="234" y="373"/>
                  </a:lnTo>
                  <a:lnTo>
                    <a:pt x="234" y="383"/>
                  </a:lnTo>
                  <a:lnTo>
                    <a:pt x="234" y="393"/>
                  </a:lnTo>
                  <a:lnTo>
                    <a:pt x="234" y="404"/>
                  </a:lnTo>
                  <a:lnTo>
                    <a:pt x="235" y="415"/>
                  </a:lnTo>
                  <a:lnTo>
                    <a:pt x="235" y="426"/>
                  </a:lnTo>
                  <a:lnTo>
                    <a:pt x="235" y="437"/>
                  </a:lnTo>
                  <a:lnTo>
                    <a:pt x="235" y="449"/>
                  </a:lnTo>
                  <a:lnTo>
                    <a:pt x="235" y="462"/>
                  </a:lnTo>
                  <a:lnTo>
                    <a:pt x="235" y="475"/>
                  </a:lnTo>
                  <a:lnTo>
                    <a:pt x="235" y="488"/>
                  </a:lnTo>
                  <a:lnTo>
                    <a:pt x="235" y="501"/>
                  </a:lnTo>
                  <a:lnTo>
                    <a:pt x="235" y="515"/>
                  </a:lnTo>
                  <a:lnTo>
                    <a:pt x="236" y="528"/>
                  </a:lnTo>
                  <a:lnTo>
                    <a:pt x="236" y="543"/>
                  </a:lnTo>
                  <a:lnTo>
                    <a:pt x="236" y="489"/>
                  </a:lnTo>
                  <a:lnTo>
                    <a:pt x="236" y="446"/>
                  </a:lnTo>
                  <a:lnTo>
                    <a:pt x="236" y="411"/>
                  </a:lnTo>
                  <a:lnTo>
                    <a:pt x="236" y="381"/>
                  </a:lnTo>
                  <a:lnTo>
                    <a:pt x="236" y="355"/>
                  </a:lnTo>
                  <a:lnTo>
                    <a:pt x="236" y="334"/>
                  </a:lnTo>
                  <a:lnTo>
                    <a:pt x="236" y="316"/>
                  </a:lnTo>
                  <a:lnTo>
                    <a:pt x="237" y="302"/>
                  </a:lnTo>
                  <a:lnTo>
                    <a:pt x="237" y="291"/>
                  </a:lnTo>
                  <a:lnTo>
                    <a:pt x="237" y="281"/>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 name="Freeform 60"/>
            <p:cNvSpPr>
              <a:spLocks/>
            </p:cNvSpPr>
            <p:nvPr/>
          </p:nvSpPr>
          <p:spPr bwMode="auto">
            <a:xfrm>
              <a:off x="4841" y="868"/>
              <a:ext cx="222" cy="795"/>
            </a:xfrm>
            <a:custGeom>
              <a:avLst/>
              <a:gdLst>
                <a:gd name="T0" fmla="*/ 3 w 222"/>
                <a:gd name="T1" fmla="*/ 279 h 795"/>
                <a:gd name="T2" fmla="*/ 7 w 222"/>
                <a:gd name="T3" fmla="*/ 126 h 795"/>
                <a:gd name="T4" fmla="*/ 10 w 222"/>
                <a:gd name="T5" fmla="*/ 378 h 795"/>
                <a:gd name="T6" fmla="*/ 13 w 222"/>
                <a:gd name="T7" fmla="*/ 208 h 795"/>
                <a:gd name="T8" fmla="*/ 18 w 222"/>
                <a:gd name="T9" fmla="*/ 149 h 795"/>
                <a:gd name="T10" fmla="*/ 21 w 222"/>
                <a:gd name="T11" fmla="*/ 339 h 795"/>
                <a:gd name="T12" fmla="*/ 25 w 222"/>
                <a:gd name="T13" fmla="*/ 141 h 795"/>
                <a:gd name="T14" fmla="*/ 28 w 222"/>
                <a:gd name="T15" fmla="*/ 255 h 795"/>
                <a:gd name="T16" fmla="*/ 32 w 222"/>
                <a:gd name="T17" fmla="*/ 241 h 795"/>
                <a:gd name="T18" fmla="*/ 36 w 222"/>
                <a:gd name="T19" fmla="*/ 105 h 795"/>
                <a:gd name="T20" fmla="*/ 39 w 222"/>
                <a:gd name="T21" fmla="*/ 292 h 795"/>
                <a:gd name="T22" fmla="*/ 42 w 222"/>
                <a:gd name="T23" fmla="*/ 204 h 795"/>
                <a:gd name="T24" fmla="*/ 46 w 222"/>
                <a:gd name="T25" fmla="*/ 113 h 795"/>
                <a:gd name="T26" fmla="*/ 50 w 222"/>
                <a:gd name="T27" fmla="*/ 370 h 795"/>
                <a:gd name="T28" fmla="*/ 53 w 222"/>
                <a:gd name="T29" fmla="*/ 208 h 795"/>
                <a:gd name="T30" fmla="*/ 57 w 222"/>
                <a:gd name="T31" fmla="*/ 106 h 795"/>
                <a:gd name="T32" fmla="*/ 60 w 222"/>
                <a:gd name="T33" fmla="*/ 223 h 795"/>
                <a:gd name="T34" fmla="*/ 63 w 222"/>
                <a:gd name="T35" fmla="*/ 118 h 795"/>
                <a:gd name="T36" fmla="*/ 68 w 222"/>
                <a:gd name="T37" fmla="*/ 404 h 795"/>
                <a:gd name="T38" fmla="*/ 71 w 222"/>
                <a:gd name="T39" fmla="*/ 182 h 795"/>
                <a:gd name="T40" fmla="*/ 74 w 222"/>
                <a:gd name="T41" fmla="*/ 131 h 795"/>
                <a:gd name="T42" fmla="*/ 78 w 222"/>
                <a:gd name="T43" fmla="*/ 329 h 795"/>
                <a:gd name="T44" fmla="*/ 82 w 222"/>
                <a:gd name="T45" fmla="*/ 141 h 795"/>
                <a:gd name="T46" fmla="*/ 86 w 222"/>
                <a:gd name="T47" fmla="*/ 239 h 795"/>
                <a:gd name="T48" fmla="*/ 89 w 222"/>
                <a:gd name="T49" fmla="*/ 260 h 795"/>
                <a:gd name="T50" fmla="*/ 92 w 222"/>
                <a:gd name="T51" fmla="*/ 152 h 795"/>
                <a:gd name="T52" fmla="*/ 96 w 222"/>
                <a:gd name="T53" fmla="*/ 376 h 795"/>
                <a:gd name="T54" fmla="*/ 100 w 222"/>
                <a:gd name="T55" fmla="*/ 156 h 795"/>
                <a:gd name="T56" fmla="*/ 103 w 222"/>
                <a:gd name="T57" fmla="*/ 79 h 795"/>
                <a:gd name="T58" fmla="*/ 107 w 222"/>
                <a:gd name="T59" fmla="*/ 310 h 795"/>
                <a:gd name="T60" fmla="*/ 110 w 222"/>
                <a:gd name="T61" fmla="*/ 144 h 795"/>
                <a:gd name="T62" fmla="*/ 113 w 222"/>
                <a:gd name="T63" fmla="*/ 130 h 795"/>
                <a:gd name="T64" fmla="*/ 118 w 222"/>
                <a:gd name="T65" fmla="*/ 244 h 795"/>
                <a:gd name="T66" fmla="*/ 121 w 222"/>
                <a:gd name="T67" fmla="*/ 166 h 795"/>
                <a:gd name="T68" fmla="*/ 124 w 222"/>
                <a:gd name="T69" fmla="*/ 132 h 795"/>
                <a:gd name="T70" fmla="*/ 128 w 222"/>
                <a:gd name="T71" fmla="*/ 197 h 795"/>
                <a:gd name="T72" fmla="*/ 131 w 222"/>
                <a:gd name="T73" fmla="*/ 196 h 795"/>
                <a:gd name="T74" fmla="*/ 136 w 222"/>
                <a:gd name="T75" fmla="*/ 329 h 795"/>
                <a:gd name="T76" fmla="*/ 139 w 222"/>
                <a:gd name="T77" fmla="*/ 141 h 795"/>
                <a:gd name="T78" fmla="*/ 142 w 222"/>
                <a:gd name="T79" fmla="*/ 554 h 795"/>
                <a:gd name="T80" fmla="*/ 146 w 222"/>
                <a:gd name="T81" fmla="*/ 236 h 795"/>
                <a:gd name="T82" fmla="*/ 150 w 222"/>
                <a:gd name="T83" fmla="*/ 90 h 795"/>
                <a:gd name="T84" fmla="*/ 153 w 222"/>
                <a:gd name="T85" fmla="*/ 234 h 795"/>
                <a:gd name="T86" fmla="*/ 157 w 222"/>
                <a:gd name="T87" fmla="*/ 207 h 795"/>
                <a:gd name="T88" fmla="*/ 160 w 222"/>
                <a:gd name="T89" fmla="*/ 141 h 795"/>
                <a:gd name="T90" fmla="*/ 163 w 222"/>
                <a:gd name="T91" fmla="*/ 353 h 795"/>
                <a:gd name="T92" fmla="*/ 168 w 222"/>
                <a:gd name="T93" fmla="*/ 148 h 795"/>
                <a:gd name="T94" fmla="*/ 171 w 222"/>
                <a:gd name="T95" fmla="*/ 517 h 795"/>
                <a:gd name="T96" fmla="*/ 174 w 222"/>
                <a:gd name="T97" fmla="*/ 247 h 795"/>
                <a:gd name="T98" fmla="*/ 178 w 222"/>
                <a:gd name="T99" fmla="*/ 186 h 795"/>
                <a:gd name="T100" fmla="*/ 181 w 222"/>
                <a:gd name="T101" fmla="*/ 170 h 795"/>
                <a:gd name="T102" fmla="*/ 185 w 222"/>
                <a:gd name="T103" fmla="*/ 113 h 795"/>
                <a:gd name="T104" fmla="*/ 189 w 222"/>
                <a:gd name="T105" fmla="*/ 193 h 795"/>
                <a:gd name="T106" fmla="*/ 192 w 222"/>
                <a:gd name="T107" fmla="*/ 288 h 795"/>
                <a:gd name="T108" fmla="*/ 195 w 222"/>
                <a:gd name="T109" fmla="*/ 120 h 795"/>
                <a:gd name="T110" fmla="*/ 200 w 222"/>
                <a:gd name="T111" fmla="*/ 434 h 795"/>
                <a:gd name="T112" fmla="*/ 203 w 222"/>
                <a:gd name="T113" fmla="*/ 231 h 795"/>
                <a:gd name="T114" fmla="*/ 207 w 222"/>
                <a:gd name="T115" fmla="*/ 83 h 795"/>
                <a:gd name="T116" fmla="*/ 210 w 222"/>
                <a:gd name="T117" fmla="*/ 454 h 795"/>
                <a:gd name="T118" fmla="*/ 213 w 222"/>
                <a:gd name="T119" fmla="*/ 192 h 795"/>
                <a:gd name="T120" fmla="*/ 218 w 222"/>
                <a:gd name="T121" fmla="*/ 138 h 795"/>
                <a:gd name="T122" fmla="*/ 221 w 222"/>
                <a:gd name="T123" fmla="*/ 31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2" h="795">
                  <a:moveTo>
                    <a:pt x="0" y="107"/>
                  </a:moveTo>
                  <a:lnTo>
                    <a:pt x="0" y="99"/>
                  </a:lnTo>
                  <a:lnTo>
                    <a:pt x="0" y="93"/>
                  </a:lnTo>
                  <a:lnTo>
                    <a:pt x="0" y="89"/>
                  </a:lnTo>
                  <a:lnTo>
                    <a:pt x="0" y="87"/>
                  </a:lnTo>
                  <a:lnTo>
                    <a:pt x="0" y="86"/>
                  </a:lnTo>
                  <a:lnTo>
                    <a:pt x="0" y="86"/>
                  </a:lnTo>
                  <a:lnTo>
                    <a:pt x="0" y="87"/>
                  </a:lnTo>
                  <a:lnTo>
                    <a:pt x="1" y="89"/>
                  </a:lnTo>
                  <a:lnTo>
                    <a:pt x="1" y="91"/>
                  </a:lnTo>
                  <a:lnTo>
                    <a:pt x="1" y="96"/>
                  </a:lnTo>
                  <a:lnTo>
                    <a:pt x="1" y="100"/>
                  </a:lnTo>
                  <a:lnTo>
                    <a:pt x="1" y="106"/>
                  </a:lnTo>
                  <a:lnTo>
                    <a:pt x="1" y="112"/>
                  </a:lnTo>
                  <a:lnTo>
                    <a:pt x="1" y="119"/>
                  </a:lnTo>
                  <a:lnTo>
                    <a:pt x="1" y="127"/>
                  </a:lnTo>
                  <a:lnTo>
                    <a:pt x="1" y="134"/>
                  </a:lnTo>
                  <a:lnTo>
                    <a:pt x="2" y="143"/>
                  </a:lnTo>
                  <a:lnTo>
                    <a:pt x="2" y="152"/>
                  </a:lnTo>
                  <a:lnTo>
                    <a:pt x="2" y="162"/>
                  </a:lnTo>
                  <a:lnTo>
                    <a:pt x="2" y="172"/>
                  </a:lnTo>
                  <a:lnTo>
                    <a:pt x="2" y="182"/>
                  </a:lnTo>
                  <a:lnTo>
                    <a:pt x="2" y="193"/>
                  </a:lnTo>
                  <a:lnTo>
                    <a:pt x="2" y="204"/>
                  </a:lnTo>
                  <a:lnTo>
                    <a:pt x="2" y="216"/>
                  </a:lnTo>
                  <a:lnTo>
                    <a:pt x="2" y="228"/>
                  </a:lnTo>
                  <a:lnTo>
                    <a:pt x="3" y="240"/>
                  </a:lnTo>
                  <a:lnTo>
                    <a:pt x="3" y="253"/>
                  </a:lnTo>
                  <a:lnTo>
                    <a:pt x="3" y="265"/>
                  </a:lnTo>
                  <a:lnTo>
                    <a:pt x="3" y="279"/>
                  </a:lnTo>
                  <a:lnTo>
                    <a:pt x="3" y="293"/>
                  </a:lnTo>
                  <a:lnTo>
                    <a:pt x="3" y="307"/>
                  </a:lnTo>
                  <a:lnTo>
                    <a:pt x="3" y="321"/>
                  </a:lnTo>
                  <a:lnTo>
                    <a:pt x="3" y="334"/>
                  </a:lnTo>
                  <a:lnTo>
                    <a:pt x="3" y="350"/>
                  </a:lnTo>
                  <a:lnTo>
                    <a:pt x="3" y="364"/>
                  </a:lnTo>
                  <a:lnTo>
                    <a:pt x="5" y="379"/>
                  </a:lnTo>
                  <a:lnTo>
                    <a:pt x="5" y="394"/>
                  </a:lnTo>
                  <a:lnTo>
                    <a:pt x="5" y="410"/>
                  </a:lnTo>
                  <a:lnTo>
                    <a:pt x="5" y="425"/>
                  </a:lnTo>
                  <a:lnTo>
                    <a:pt x="5" y="441"/>
                  </a:lnTo>
                  <a:lnTo>
                    <a:pt x="5" y="382"/>
                  </a:lnTo>
                  <a:lnTo>
                    <a:pt x="5" y="333"/>
                  </a:lnTo>
                  <a:lnTo>
                    <a:pt x="5" y="293"/>
                  </a:lnTo>
                  <a:lnTo>
                    <a:pt x="5" y="260"/>
                  </a:lnTo>
                  <a:lnTo>
                    <a:pt x="6" y="231"/>
                  </a:lnTo>
                  <a:lnTo>
                    <a:pt x="6" y="208"/>
                  </a:lnTo>
                  <a:lnTo>
                    <a:pt x="6" y="189"/>
                  </a:lnTo>
                  <a:lnTo>
                    <a:pt x="6" y="172"/>
                  </a:lnTo>
                  <a:lnTo>
                    <a:pt x="6" y="159"/>
                  </a:lnTo>
                  <a:lnTo>
                    <a:pt x="6" y="148"/>
                  </a:lnTo>
                  <a:lnTo>
                    <a:pt x="6" y="139"/>
                  </a:lnTo>
                  <a:lnTo>
                    <a:pt x="6" y="132"/>
                  </a:lnTo>
                  <a:lnTo>
                    <a:pt x="6" y="128"/>
                  </a:lnTo>
                  <a:lnTo>
                    <a:pt x="7" y="123"/>
                  </a:lnTo>
                  <a:lnTo>
                    <a:pt x="7" y="122"/>
                  </a:lnTo>
                  <a:lnTo>
                    <a:pt x="7" y="121"/>
                  </a:lnTo>
                  <a:lnTo>
                    <a:pt x="7" y="121"/>
                  </a:lnTo>
                  <a:lnTo>
                    <a:pt x="7" y="123"/>
                  </a:lnTo>
                  <a:lnTo>
                    <a:pt x="7" y="126"/>
                  </a:lnTo>
                  <a:lnTo>
                    <a:pt x="7" y="129"/>
                  </a:lnTo>
                  <a:lnTo>
                    <a:pt x="7" y="133"/>
                  </a:lnTo>
                  <a:lnTo>
                    <a:pt x="7" y="138"/>
                  </a:lnTo>
                  <a:lnTo>
                    <a:pt x="7" y="144"/>
                  </a:lnTo>
                  <a:lnTo>
                    <a:pt x="8" y="151"/>
                  </a:lnTo>
                  <a:lnTo>
                    <a:pt x="8" y="158"/>
                  </a:lnTo>
                  <a:lnTo>
                    <a:pt x="8" y="166"/>
                  </a:lnTo>
                  <a:lnTo>
                    <a:pt x="8" y="173"/>
                  </a:lnTo>
                  <a:lnTo>
                    <a:pt x="8" y="182"/>
                  </a:lnTo>
                  <a:lnTo>
                    <a:pt x="8" y="192"/>
                  </a:lnTo>
                  <a:lnTo>
                    <a:pt x="8" y="201"/>
                  </a:lnTo>
                  <a:lnTo>
                    <a:pt x="8" y="212"/>
                  </a:lnTo>
                  <a:lnTo>
                    <a:pt x="8" y="222"/>
                  </a:lnTo>
                  <a:lnTo>
                    <a:pt x="9" y="233"/>
                  </a:lnTo>
                  <a:lnTo>
                    <a:pt x="9" y="245"/>
                  </a:lnTo>
                  <a:lnTo>
                    <a:pt x="9" y="257"/>
                  </a:lnTo>
                  <a:lnTo>
                    <a:pt x="9" y="269"/>
                  </a:lnTo>
                  <a:lnTo>
                    <a:pt x="9" y="281"/>
                  </a:lnTo>
                  <a:lnTo>
                    <a:pt x="9" y="294"/>
                  </a:lnTo>
                  <a:lnTo>
                    <a:pt x="9" y="308"/>
                  </a:lnTo>
                  <a:lnTo>
                    <a:pt x="9" y="321"/>
                  </a:lnTo>
                  <a:lnTo>
                    <a:pt x="9" y="334"/>
                  </a:lnTo>
                  <a:lnTo>
                    <a:pt x="10" y="348"/>
                  </a:lnTo>
                  <a:lnTo>
                    <a:pt x="10" y="362"/>
                  </a:lnTo>
                  <a:lnTo>
                    <a:pt x="10" y="376"/>
                  </a:lnTo>
                  <a:lnTo>
                    <a:pt x="10" y="391"/>
                  </a:lnTo>
                  <a:lnTo>
                    <a:pt x="10" y="406"/>
                  </a:lnTo>
                  <a:lnTo>
                    <a:pt x="10" y="421"/>
                  </a:lnTo>
                  <a:lnTo>
                    <a:pt x="10" y="436"/>
                  </a:lnTo>
                  <a:lnTo>
                    <a:pt x="10" y="378"/>
                  </a:lnTo>
                  <a:lnTo>
                    <a:pt x="10" y="329"/>
                  </a:lnTo>
                  <a:lnTo>
                    <a:pt x="10" y="289"/>
                  </a:lnTo>
                  <a:lnTo>
                    <a:pt x="11" y="255"/>
                  </a:lnTo>
                  <a:lnTo>
                    <a:pt x="11" y="228"/>
                  </a:lnTo>
                  <a:lnTo>
                    <a:pt x="11" y="204"/>
                  </a:lnTo>
                  <a:lnTo>
                    <a:pt x="11" y="184"/>
                  </a:lnTo>
                  <a:lnTo>
                    <a:pt x="11" y="168"/>
                  </a:lnTo>
                  <a:lnTo>
                    <a:pt x="11" y="154"/>
                  </a:lnTo>
                  <a:lnTo>
                    <a:pt x="11" y="143"/>
                  </a:lnTo>
                  <a:lnTo>
                    <a:pt x="11" y="136"/>
                  </a:lnTo>
                  <a:lnTo>
                    <a:pt x="11" y="128"/>
                  </a:lnTo>
                  <a:lnTo>
                    <a:pt x="12" y="123"/>
                  </a:lnTo>
                  <a:lnTo>
                    <a:pt x="12" y="120"/>
                  </a:lnTo>
                  <a:lnTo>
                    <a:pt x="12" y="118"/>
                  </a:lnTo>
                  <a:lnTo>
                    <a:pt x="12" y="117"/>
                  </a:lnTo>
                  <a:lnTo>
                    <a:pt x="12" y="118"/>
                  </a:lnTo>
                  <a:lnTo>
                    <a:pt x="12" y="119"/>
                  </a:lnTo>
                  <a:lnTo>
                    <a:pt x="12" y="121"/>
                  </a:lnTo>
                  <a:lnTo>
                    <a:pt x="12" y="126"/>
                  </a:lnTo>
                  <a:lnTo>
                    <a:pt x="12" y="129"/>
                  </a:lnTo>
                  <a:lnTo>
                    <a:pt x="13" y="134"/>
                  </a:lnTo>
                  <a:lnTo>
                    <a:pt x="13" y="140"/>
                  </a:lnTo>
                  <a:lnTo>
                    <a:pt x="13" y="147"/>
                  </a:lnTo>
                  <a:lnTo>
                    <a:pt x="13" y="153"/>
                  </a:lnTo>
                  <a:lnTo>
                    <a:pt x="13" y="161"/>
                  </a:lnTo>
                  <a:lnTo>
                    <a:pt x="13" y="170"/>
                  </a:lnTo>
                  <a:lnTo>
                    <a:pt x="13" y="179"/>
                  </a:lnTo>
                  <a:lnTo>
                    <a:pt x="13" y="188"/>
                  </a:lnTo>
                  <a:lnTo>
                    <a:pt x="13" y="198"/>
                  </a:lnTo>
                  <a:lnTo>
                    <a:pt x="13" y="208"/>
                  </a:lnTo>
                  <a:lnTo>
                    <a:pt x="15" y="219"/>
                  </a:lnTo>
                  <a:lnTo>
                    <a:pt x="15" y="230"/>
                  </a:lnTo>
                  <a:lnTo>
                    <a:pt x="15" y="241"/>
                  </a:lnTo>
                  <a:lnTo>
                    <a:pt x="15" y="253"/>
                  </a:lnTo>
                  <a:lnTo>
                    <a:pt x="15" y="265"/>
                  </a:lnTo>
                  <a:lnTo>
                    <a:pt x="15" y="278"/>
                  </a:lnTo>
                  <a:lnTo>
                    <a:pt x="15" y="290"/>
                  </a:lnTo>
                  <a:lnTo>
                    <a:pt x="15" y="303"/>
                  </a:lnTo>
                  <a:lnTo>
                    <a:pt x="15" y="317"/>
                  </a:lnTo>
                  <a:lnTo>
                    <a:pt x="16" y="330"/>
                  </a:lnTo>
                  <a:lnTo>
                    <a:pt x="16" y="344"/>
                  </a:lnTo>
                  <a:lnTo>
                    <a:pt x="16" y="359"/>
                  </a:lnTo>
                  <a:lnTo>
                    <a:pt x="16" y="373"/>
                  </a:lnTo>
                  <a:lnTo>
                    <a:pt x="16" y="388"/>
                  </a:lnTo>
                  <a:lnTo>
                    <a:pt x="16" y="402"/>
                  </a:lnTo>
                  <a:lnTo>
                    <a:pt x="16" y="418"/>
                  </a:lnTo>
                  <a:lnTo>
                    <a:pt x="16" y="432"/>
                  </a:lnTo>
                  <a:lnTo>
                    <a:pt x="16" y="448"/>
                  </a:lnTo>
                  <a:lnTo>
                    <a:pt x="17" y="464"/>
                  </a:lnTo>
                  <a:lnTo>
                    <a:pt x="17" y="401"/>
                  </a:lnTo>
                  <a:lnTo>
                    <a:pt x="17" y="351"/>
                  </a:lnTo>
                  <a:lnTo>
                    <a:pt x="17" y="309"/>
                  </a:lnTo>
                  <a:lnTo>
                    <a:pt x="17" y="274"/>
                  </a:lnTo>
                  <a:lnTo>
                    <a:pt x="17" y="245"/>
                  </a:lnTo>
                  <a:lnTo>
                    <a:pt x="17" y="221"/>
                  </a:lnTo>
                  <a:lnTo>
                    <a:pt x="17" y="200"/>
                  </a:lnTo>
                  <a:lnTo>
                    <a:pt x="17" y="183"/>
                  </a:lnTo>
                  <a:lnTo>
                    <a:pt x="17" y="169"/>
                  </a:lnTo>
                  <a:lnTo>
                    <a:pt x="18" y="158"/>
                  </a:lnTo>
                  <a:lnTo>
                    <a:pt x="18" y="149"/>
                  </a:lnTo>
                  <a:lnTo>
                    <a:pt x="18" y="141"/>
                  </a:lnTo>
                  <a:lnTo>
                    <a:pt x="18" y="136"/>
                  </a:lnTo>
                  <a:lnTo>
                    <a:pt x="18" y="132"/>
                  </a:lnTo>
                  <a:lnTo>
                    <a:pt x="18" y="130"/>
                  </a:lnTo>
                  <a:lnTo>
                    <a:pt x="18" y="129"/>
                  </a:lnTo>
                  <a:lnTo>
                    <a:pt x="18" y="129"/>
                  </a:lnTo>
                  <a:lnTo>
                    <a:pt x="18" y="130"/>
                  </a:lnTo>
                  <a:lnTo>
                    <a:pt x="19" y="132"/>
                  </a:lnTo>
                  <a:lnTo>
                    <a:pt x="19" y="136"/>
                  </a:lnTo>
                  <a:lnTo>
                    <a:pt x="19" y="140"/>
                  </a:lnTo>
                  <a:lnTo>
                    <a:pt x="19" y="144"/>
                  </a:lnTo>
                  <a:lnTo>
                    <a:pt x="19" y="150"/>
                  </a:lnTo>
                  <a:lnTo>
                    <a:pt x="19" y="157"/>
                  </a:lnTo>
                  <a:lnTo>
                    <a:pt x="19" y="163"/>
                  </a:lnTo>
                  <a:lnTo>
                    <a:pt x="19" y="171"/>
                  </a:lnTo>
                  <a:lnTo>
                    <a:pt x="19" y="180"/>
                  </a:lnTo>
                  <a:lnTo>
                    <a:pt x="20" y="188"/>
                  </a:lnTo>
                  <a:lnTo>
                    <a:pt x="20" y="198"/>
                  </a:lnTo>
                  <a:lnTo>
                    <a:pt x="20" y="207"/>
                  </a:lnTo>
                  <a:lnTo>
                    <a:pt x="20" y="218"/>
                  </a:lnTo>
                  <a:lnTo>
                    <a:pt x="20" y="228"/>
                  </a:lnTo>
                  <a:lnTo>
                    <a:pt x="20" y="239"/>
                  </a:lnTo>
                  <a:lnTo>
                    <a:pt x="20" y="250"/>
                  </a:lnTo>
                  <a:lnTo>
                    <a:pt x="20" y="262"/>
                  </a:lnTo>
                  <a:lnTo>
                    <a:pt x="20" y="274"/>
                  </a:lnTo>
                  <a:lnTo>
                    <a:pt x="20" y="287"/>
                  </a:lnTo>
                  <a:lnTo>
                    <a:pt x="21" y="299"/>
                  </a:lnTo>
                  <a:lnTo>
                    <a:pt x="21" y="312"/>
                  </a:lnTo>
                  <a:lnTo>
                    <a:pt x="21" y="325"/>
                  </a:lnTo>
                  <a:lnTo>
                    <a:pt x="21" y="339"/>
                  </a:lnTo>
                  <a:lnTo>
                    <a:pt x="21" y="353"/>
                  </a:lnTo>
                  <a:lnTo>
                    <a:pt x="21" y="367"/>
                  </a:lnTo>
                  <a:lnTo>
                    <a:pt x="21" y="381"/>
                  </a:lnTo>
                  <a:lnTo>
                    <a:pt x="21" y="395"/>
                  </a:lnTo>
                  <a:lnTo>
                    <a:pt x="21" y="411"/>
                  </a:lnTo>
                  <a:lnTo>
                    <a:pt x="22" y="425"/>
                  </a:lnTo>
                  <a:lnTo>
                    <a:pt x="22" y="441"/>
                  </a:lnTo>
                  <a:lnTo>
                    <a:pt x="22" y="456"/>
                  </a:lnTo>
                  <a:lnTo>
                    <a:pt x="22" y="394"/>
                  </a:lnTo>
                  <a:lnTo>
                    <a:pt x="22" y="344"/>
                  </a:lnTo>
                  <a:lnTo>
                    <a:pt x="22" y="303"/>
                  </a:lnTo>
                  <a:lnTo>
                    <a:pt x="22" y="269"/>
                  </a:lnTo>
                  <a:lnTo>
                    <a:pt x="22" y="240"/>
                  </a:lnTo>
                  <a:lnTo>
                    <a:pt x="22" y="216"/>
                  </a:lnTo>
                  <a:lnTo>
                    <a:pt x="23" y="196"/>
                  </a:lnTo>
                  <a:lnTo>
                    <a:pt x="23" y="179"/>
                  </a:lnTo>
                  <a:lnTo>
                    <a:pt x="23" y="164"/>
                  </a:lnTo>
                  <a:lnTo>
                    <a:pt x="23" y="153"/>
                  </a:lnTo>
                  <a:lnTo>
                    <a:pt x="23" y="144"/>
                  </a:lnTo>
                  <a:lnTo>
                    <a:pt x="23" y="138"/>
                  </a:lnTo>
                  <a:lnTo>
                    <a:pt x="23" y="132"/>
                  </a:lnTo>
                  <a:lnTo>
                    <a:pt x="23" y="128"/>
                  </a:lnTo>
                  <a:lnTo>
                    <a:pt x="23" y="126"/>
                  </a:lnTo>
                  <a:lnTo>
                    <a:pt x="23" y="126"/>
                  </a:lnTo>
                  <a:lnTo>
                    <a:pt x="25" y="126"/>
                  </a:lnTo>
                  <a:lnTo>
                    <a:pt x="25" y="127"/>
                  </a:lnTo>
                  <a:lnTo>
                    <a:pt x="25" y="129"/>
                  </a:lnTo>
                  <a:lnTo>
                    <a:pt x="25" y="132"/>
                  </a:lnTo>
                  <a:lnTo>
                    <a:pt x="25" y="137"/>
                  </a:lnTo>
                  <a:lnTo>
                    <a:pt x="25" y="141"/>
                  </a:lnTo>
                  <a:lnTo>
                    <a:pt x="25" y="147"/>
                  </a:lnTo>
                  <a:lnTo>
                    <a:pt x="25" y="153"/>
                  </a:lnTo>
                  <a:lnTo>
                    <a:pt x="25" y="160"/>
                  </a:lnTo>
                  <a:lnTo>
                    <a:pt x="26" y="168"/>
                  </a:lnTo>
                  <a:lnTo>
                    <a:pt x="26" y="177"/>
                  </a:lnTo>
                  <a:lnTo>
                    <a:pt x="26" y="186"/>
                  </a:lnTo>
                  <a:lnTo>
                    <a:pt x="26" y="194"/>
                  </a:lnTo>
                  <a:lnTo>
                    <a:pt x="26" y="204"/>
                  </a:lnTo>
                  <a:lnTo>
                    <a:pt x="26" y="214"/>
                  </a:lnTo>
                  <a:lnTo>
                    <a:pt x="26" y="224"/>
                  </a:lnTo>
                  <a:lnTo>
                    <a:pt x="26" y="236"/>
                  </a:lnTo>
                  <a:lnTo>
                    <a:pt x="26" y="247"/>
                  </a:lnTo>
                  <a:lnTo>
                    <a:pt x="27" y="259"/>
                  </a:lnTo>
                  <a:lnTo>
                    <a:pt x="27" y="271"/>
                  </a:lnTo>
                  <a:lnTo>
                    <a:pt x="27" y="283"/>
                  </a:lnTo>
                  <a:lnTo>
                    <a:pt x="27" y="295"/>
                  </a:lnTo>
                  <a:lnTo>
                    <a:pt x="27" y="309"/>
                  </a:lnTo>
                  <a:lnTo>
                    <a:pt x="27" y="322"/>
                  </a:lnTo>
                  <a:lnTo>
                    <a:pt x="27" y="335"/>
                  </a:lnTo>
                  <a:lnTo>
                    <a:pt x="27" y="350"/>
                  </a:lnTo>
                  <a:lnTo>
                    <a:pt x="27" y="364"/>
                  </a:lnTo>
                  <a:lnTo>
                    <a:pt x="27" y="378"/>
                  </a:lnTo>
                  <a:lnTo>
                    <a:pt x="28" y="393"/>
                  </a:lnTo>
                  <a:lnTo>
                    <a:pt x="28" y="408"/>
                  </a:lnTo>
                  <a:lnTo>
                    <a:pt x="28" y="422"/>
                  </a:lnTo>
                  <a:lnTo>
                    <a:pt x="28" y="438"/>
                  </a:lnTo>
                  <a:lnTo>
                    <a:pt x="28" y="379"/>
                  </a:lnTo>
                  <a:lnTo>
                    <a:pt x="28" y="330"/>
                  </a:lnTo>
                  <a:lnTo>
                    <a:pt x="28" y="290"/>
                  </a:lnTo>
                  <a:lnTo>
                    <a:pt x="28" y="255"/>
                  </a:lnTo>
                  <a:lnTo>
                    <a:pt x="28" y="228"/>
                  </a:lnTo>
                  <a:lnTo>
                    <a:pt x="29" y="204"/>
                  </a:lnTo>
                  <a:lnTo>
                    <a:pt x="29" y="186"/>
                  </a:lnTo>
                  <a:lnTo>
                    <a:pt x="29" y="169"/>
                  </a:lnTo>
                  <a:lnTo>
                    <a:pt x="29" y="156"/>
                  </a:lnTo>
                  <a:lnTo>
                    <a:pt x="29" y="144"/>
                  </a:lnTo>
                  <a:lnTo>
                    <a:pt x="29" y="136"/>
                  </a:lnTo>
                  <a:lnTo>
                    <a:pt x="29" y="129"/>
                  </a:lnTo>
                  <a:lnTo>
                    <a:pt x="29" y="123"/>
                  </a:lnTo>
                  <a:lnTo>
                    <a:pt x="29" y="120"/>
                  </a:lnTo>
                  <a:lnTo>
                    <a:pt x="29" y="118"/>
                  </a:lnTo>
                  <a:lnTo>
                    <a:pt x="30" y="118"/>
                  </a:lnTo>
                  <a:lnTo>
                    <a:pt x="30" y="118"/>
                  </a:lnTo>
                  <a:lnTo>
                    <a:pt x="30" y="119"/>
                  </a:lnTo>
                  <a:lnTo>
                    <a:pt x="30" y="122"/>
                  </a:lnTo>
                  <a:lnTo>
                    <a:pt x="30" y="126"/>
                  </a:lnTo>
                  <a:lnTo>
                    <a:pt x="30" y="130"/>
                  </a:lnTo>
                  <a:lnTo>
                    <a:pt x="30" y="134"/>
                  </a:lnTo>
                  <a:lnTo>
                    <a:pt x="30" y="140"/>
                  </a:lnTo>
                  <a:lnTo>
                    <a:pt x="30" y="147"/>
                  </a:lnTo>
                  <a:lnTo>
                    <a:pt x="31" y="154"/>
                  </a:lnTo>
                  <a:lnTo>
                    <a:pt x="31" y="162"/>
                  </a:lnTo>
                  <a:lnTo>
                    <a:pt x="31" y="170"/>
                  </a:lnTo>
                  <a:lnTo>
                    <a:pt x="31" y="179"/>
                  </a:lnTo>
                  <a:lnTo>
                    <a:pt x="31" y="188"/>
                  </a:lnTo>
                  <a:lnTo>
                    <a:pt x="31" y="198"/>
                  </a:lnTo>
                  <a:lnTo>
                    <a:pt x="31" y="208"/>
                  </a:lnTo>
                  <a:lnTo>
                    <a:pt x="31" y="219"/>
                  </a:lnTo>
                  <a:lnTo>
                    <a:pt x="31" y="230"/>
                  </a:lnTo>
                  <a:lnTo>
                    <a:pt x="32" y="241"/>
                  </a:lnTo>
                  <a:lnTo>
                    <a:pt x="32" y="253"/>
                  </a:lnTo>
                  <a:lnTo>
                    <a:pt x="32" y="265"/>
                  </a:lnTo>
                  <a:lnTo>
                    <a:pt x="32" y="278"/>
                  </a:lnTo>
                  <a:lnTo>
                    <a:pt x="32" y="290"/>
                  </a:lnTo>
                  <a:lnTo>
                    <a:pt x="32" y="303"/>
                  </a:lnTo>
                  <a:lnTo>
                    <a:pt x="32" y="317"/>
                  </a:lnTo>
                  <a:lnTo>
                    <a:pt x="32" y="331"/>
                  </a:lnTo>
                  <a:lnTo>
                    <a:pt x="32" y="344"/>
                  </a:lnTo>
                  <a:lnTo>
                    <a:pt x="32" y="359"/>
                  </a:lnTo>
                  <a:lnTo>
                    <a:pt x="33" y="373"/>
                  </a:lnTo>
                  <a:lnTo>
                    <a:pt x="33" y="388"/>
                  </a:lnTo>
                  <a:lnTo>
                    <a:pt x="33" y="402"/>
                  </a:lnTo>
                  <a:lnTo>
                    <a:pt x="33" y="347"/>
                  </a:lnTo>
                  <a:lnTo>
                    <a:pt x="33" y="301"/>
                  </a:lnTo>
                  <a:lnTo>
                    <a:pt x="33" y="263"/>
                  </a:lnTo>
                  <a:lnTo>
                    <a:pt x="33" y="231"/>
                  </a:lnTo>
                  <a:lnTo>
                    <a:pt x="33" y="204"/>
                  </a:lnTo>
                  <a:lnTo>
                    <a:pt x="33" y="183"/>
                  </a:lnTo>
                  <a:lnTo>
                    <a:pt x="35" y="164"/>
                  </a:lnTo>
                  <a:lnTo>
                    <a:pt x="35" y="149"/>
                  </a:lnTo>
                  <a:lnTo>
                    <a:pt x="35" y="137"/>
                  </a:lnTo>
                  <a:lnTo>
                    <a:pt x="35" y="126"/>
                  </a:lnTo>
                  <a:lnTo>
                    <a:pt x="35" y="118"/>
                  </a:lnTo>
                  <a:lnTo>
                    <a:pt x="35" y="112"/>
                  </a:lnTo>
                  <a:lnTo>
                    <a:pt x="35" y="108"/>
                  </a:lnTo>
                  <a:lnTo>
                    <a:pt x="35" y="105"/>
                  </a:lnTo>
                  <a:lnTo>
                    <a:pt x="35" y="102"/>
                  </a:lnTo>
                  <a:lnTo>
                    <a:pt x="36" y="102"/>
                  </a:lnTo>
                  <a:lnTo>
                    <a:pt x="36" y="103"/>
                  </a:lnTo>
                  <a:lnTo>
                    <a:pt x="36" y="105"/>
                  </a:lnTo>
                  <a:lnTo>
                    <a:pt x="36" y="108"/>
                  </a:lnTo>
                  <a:lnTo>
                    <a:pt x="36" y="111"/>
                  </a:lnTo>
                  <a:lnTo>
                    <a:pt x="36" y="116"/>
                  </a:lnTo>
                  <a:lnTo>
                    <a:pt x="36" y="121"/>
                  </a:lnTo>
                  <a:lnTo>
                    <a:pt x="36" y="127"/>
                  </a:lnTo>
                  <a:lnTo>
                    <a:pt x="36" y="134"/>
                  </a:lnTo>
                  <a:lnTo>
                    <a:pt x="36" y="141"/>
                  </a:lnTo>
                  <a:lnTo>
                    <a:pt x="37" y="149"/>
                  </a:lnTo>
                  <a:lnTo>
                    <a:pt x="37" y="158"/>
                  </a:lnTo>
                  <a:lnTo>
                    <a:pt x="37" y="167"/>
                  </a:lnTo>
                  <a:lnTo>
                    <a:pt x="37" y="176"/>
                  </a:lnTo>
                  <a:lnTo>
                    <a:pt x="37" y="186"/>
                  </a:lnTo>
                  <a:lnTo>
                    <a:pt x="37" y="197"/>
                  </a:lnTo>
                  <a:lnTo>
                    <a:pt x="37" y="207"/>
                  </a:lnTo>
                  <a:lnTo>
                    <a:pt x="37" y="218"/>
                  </a:lnTo>
                  <a:lnTo>
                    <a:pt x="37" y="230"/>
                  </a:lnTo>
                  <a:lnTo>
                    <a:pt x="38" y="242"/>
                  </a:lnTo>
                  <a:lnTo>
                    <a:pt x="38" y="254"/>
                  </a:lnTo>
                  <a:lnTo>
                    <a:pt x="38" y="267"/>
                  </a:lnTo>
                  <a:lnTo>
                    <a:pt x="38" y="279"/>
                  </a:lnTo>
                  <a:lnTo>
                    <a:pt x="38" y="292"/>
                  </a:lnTo>
                  <a:lnTo>
                    <a:pt x="38" y="305"/>
                  </a:lnTo>
                  <a:lnTo>
                    <a:pt x="38" y="320"/>
                  </a:lnTo>
                  <a:lnTo>
                    <a:pt x="38" y="333"/>
                  </a:lnTo>
                  <a:lnTo>
                    <a:pt x="38" y="348"/>
                  </a:lnTo>
                  <a:lnTo>
                    <a:pt x="39" y="362"/>
                  </a:lnTo>
                  <a:lnTo>
                    <a:pt x="39" y="376"/>
                  </a:lnTo>
                  <a:lnTo>
                    <a:pt x="39" y="392"/>
                  </a:lnTo>
                  <a:lnTo>
                    <a:pt x="39" y="338"/>
                  </a:lnTo>
                  <a:lnTo>
                    <a:pt x="39" y="292"/>
                  </a:lnTo>
                  <a:lnTo>
                    <a:pt x="39" y="255"/>
                  </a:lnTo>
                  <a:lnTo>
                    <a:pt x="39" y="224"/>
                  </a:lnTo>
                  <a:lnTo>
                    <a:pt x="39" y="199"/>
                  </a:lnTo>
                  <a:lnTo>
                    <a:pt x="39" y="177"/>
                  </a:lnTo>
                  <a:lnTo>
                    <a:pt x="39" y="159"/>
                  </a:lnTo>
                  <a:lnTo>
                    <a:pt x="40" y="143"/>
                  </a:lnTo>
                  <a:lnTo>
                    <a:pt x="40" y="131"/>
                  </a:lnTo>
                  <a:lnTo>
                    <a:pt x="40" y="121"/>
                  </a:lnTo>
                  <a:lnTo>
                    <a:pt x="40" y="113"/>
                  </a:lnTo>
                  <a:lnTo>
                    <a:pt x="40" y="108"/>
                  </a:lnTo>
                  <a:lnTo>
                    <a:pt x="40" y="103"/>
                  </a:lnTo>
                  <a:lnTo>
                    <a:pt x="40" y="100"/>
                  </a:lnTo>
                  <a:lnTo>
                    <a:pt x="40" y="99"/>
                  </a:lnTo>
                  <a:lnTo>
                    <a:pt x="40" y="99"/>
                  </a:lnTo>
                  <a:lnTo>
                    <a:pt x="41" y="99"/>
                  </a:lnTo>
                  <a:lnTo>
                    <a:pt x="41" y="101"/>
                  </a:lnTo>
                  <a:lnTo>
                    <a:pt x="41" y="105"/>
                  </a:lnTo>
                  <a:lnTo>
                    <a:pt x="41" y="108"/>
                  </a:lnTo>
                  <a:lnTo>
                    <a:pt x="41" y="112"/>
                  </a:lnTo>
                  <a:lnTo>
                    <a:pt x="41" y="118"/>
                  </a:lnTo>
                  <a:lnTo>
                    <a:pt x="41" y="124"/>
                  </a:lnTo>
                  <a:lnTo>
                    <a:pt x="41" y="131"/>
                  </a:lnTo>
                  <a:lnTo>
                    <a:pt x="41" y="138"/>
                  </a:lnTo>
                  <a:lnTo>
                    <a:pt x="42" y="147"/>
                  </a:lnTo>
                  <a:lnTo>
                    <a:pt x="42" y="154"/>
                  </a:lnTo>
                  <a:lnTo>
                    <a:pt x="42" y="163"/>
                  </a:lnTo>
                  <a:lnTo>
                    <a:pt x="42" y="173"/>
                  </a:lnTo>
                  <a:lnTo>
                    <a:pt x="42" y="183"/>
                  </a:lnTo>
                  <a:lnTo>
                    <a:pt x="42" y="193"/>
                  </a:lnTo>
                  <a:lnTo>
                    <a:pt x="42" y="204"/>
                  </a:lnTo>
                  <a:lnTo>
                    <a:pt x="42" y="216"/>
                  </a:lnTo>
                  <a:lnTo>
                    <a:pt x="42" y="228"/>
                  </a:lnTo>
                  <a:lnTo>
                    <a:pt x="42" y="239"/>
                  </a:lnTo>
                  <a:lnTo>
                    <a:pt x="43" y="251"/>
                  </a:lnTo>
                  <a:lnTo>
                    <a:pt x="43" y="264"/>
                  </a:lnTo>
                  <a:lnTo>
                    <a:pt x="43" y="277"/>
                  </a:lnTo>
                  <a:lnTo>
                    <a:pt x="43" y="290"/>
                  </a:lnTo>
                  <a:lnTo>
                    <a:pt x="43" y="303"/>
                  </a:lnTo>
                  <a:lnTo>
                    <a:pt x="43" y="318"/>
                  </a:lnTo>
                  <a:lnTo>
                    <a:pt x="43" y="331"/>
                  </a:lnTo>
                  <a:lnTo>
                    <a:pt x="43" y="345"/>
                  </a:lnTo>
                  <a:lnTo>
                    <a:pt x="43" y="360"/>
                  </a:lnTo>
                  <a:lnTo>
                    <a:pt x="45" y="374"/>
                  </a:lnTo>
                  <a:lnTo>
                    <a:pt x="45" y="390"/>
                  </a:lnTo>
                  <a:lnTo>
                    <a:pt x="45" y="405"/>
                  </a:lnTo>
                  <a:lnTo>
                    <a:pt x="45" y="420"/>
                  </a:lnTo>
                  <a:lnTo>
                    <a:pt x="45" y="363"/>
                  </a:lnTo>
                  <a:lnTo>
                    <a:pt x="45" y="315"/>
                  </a:lnTo>
                  <a:lnTo>
                    <a:pt x="45" y="277"/>
                  </a:lnTo>
                  <a:lnTo>
                    <a:pt x="45" y="244"/>
                  </a:lnTo>
                  <a:lnTo>
                    <a:pt x="45" y="218"/>
                  </a:lnTo>
                  <a:lnTo>
                    <a:pt x="46" y="194"/>
                  </a:lnTo>
                  <a:lnTo>
                    <a:pt x="46" y="176"/>
                  </a:lnTo>
                  <a:lnTo>
                    <a:pt x="46" y="160"/>
                  </a:lnTo>
                  <a:lnTo>
                    <a:pt x="46" y="147"/>
                  </a:lnTo>
                  <a:lnTo>
                    <a:pt x="46" y="137"/>
                  </a:lnTo>
                  <a:lnTo>
                    <a:pt x="46" y="128"/>
                  </a:lnTo>
                  <a:lnTo>
                    <a:pt x="46" y="122"/>
                  </a:lnTo>
                  <a:lnTo>
                    <a:pt x="46" y="117"/>
                  </a:lnTo>
                  <a:lnTo>
                    <a:pt x="46" y="113"/>
                  </a:lnTo>
                  <a:lnTo>
                    <a:pt x="46" y="112"/>
                  </a:lnTo>
                  <a:lnTo>
                    <a:pt x="47" y="111"/>
                  </a:lnTo>
                  <a:lnTo>
                    <a:pt x="47" y="112"/>
                  </a:lnTo>
                  <a:lnTo>
                    <a:pt x="47" y="113"/>
                  </a:lnTo>
                  <a:lnTo>
                    <a:pt x="47" y="117"/>
                  </a:lnTo>
                  <a:lnTo>
                    <a:pt x="47" y="120"/>
                  </a:lnTo>
                  <a:lnTo>
                    <a:pt x="47" y="124"/>
                  </a:lnTo>
                  <a:lnTo>
                    <a:pt x="47" y="130"/>
                  </a:lnTo>
                  <a:lnTo>
                    <a:pt x="47" y="136"/>
                  </a:lnTo>
                  <a:lnTo>
                    <a:pt x="47" y="142"/>
                  </a:lnTo>
                  <a:lnTo>
                    <a:pt x="48" y="149"/>
                  </a:lnTo>
                  <a:lnTo>
                    <a:pt x="48" y="157"/>
                  </a:lnTo>
                  <a:lnTo>
                    <a:pt x="48" y="166"/>
                  </a:lnTo>
                  <a:lnTo>
                    <a:pt x="48" y="174"/>
                  </a:lnTo>
                  <a:lnTo>
                    <a:pt x="48" y="183"/>
                  </a:lnTo>
                  <a:lnTo>
                    <a:pt x="48" y="193"/>
                  </a:lnTo>
                  <a:lnTo>
                    <a:pt x="48" y="204"/>
                  </a:lnTo>
                  <a:lnTo>
                    <a:pt x="48" y="214"/>
                  </a:lnTo>
                  <a:lnTo>
                    <a:pt x="48" y="226"/>
                  </a:lnTo>
                  <a:lnTo>
                    <a:pt x="49" y="238"/>
                  </a:lnTo>
                  <a:lnTo>
                    <a:pt x="49" y="249"/>
                  </a:lnTo>
                  <a:lnTo>
                    <a:pt x="49" y="261"/>
                  </a:lnTo>
                  <a:lnTo>
                    <a:pt x="49" y="274"/>
                  </a:lnTo>
                  <a:lnTo>
                    <a:pt x="49" y="287"/>
                  </a:lnTo>
                  <a:lnTo>
                    <a:pt x="49" y="300"/>
                  </a:lnTo>
                  <a:lnTo>
                    <a:pt x="49" y="313"/>
                  </a:lnTo>
                  <a:lnTo>
                    <a:pt x="49" y="327"/>
                  </a:lnTo>
                  <a:lnTo>
                    <a:pt x="49" y="341"/>
                  </a:lnTo>
                  <a:lnTo>
                    <a:pt x="49" y="355"/>
                  </a:lnTo>
                  <a:lnTo>
                    <a:pt x="50" y="370"/>
                  </a:lnTo>
                  <a:lnTo>
                    <a:pt x="50" y="384"/>
                  </a:lnTo>
                  <a:lnTo>
                    <a:pt x="50" y="399"/>
                  </a:lnTo>
                  <a:lnTo>
                    <a:pt x="50" y="414"/>
                  </a:lnTo>
                  <a:lnTo>
                    <a:pt x="50" y="430"/>
                  </a:lnTo>
                  <a:lnTo>
                    <a:pt x="50" y="445"/>
                  </a:lnTo>
                  <a:lnTo>
                    <a:pt x="50" y="461"/>
                  </a:lnTo>
                  <a:lnTo>
                    <a:pt x="50" y="476"/>
                  </a:lnTo>
                  <a:lnTo>
                    <a:pt x="50" y="492"/>
                  </a:lnTo>
                  <a:lnTo>
                    <a:pt x="51" y="509"/>
                  </a:lnTo>
                  <a:lnTo>
                    <a:pt x="51" y="525"/>
                  </a:lnTo>
                  <a:lnTo>
                    <a:pt x="51" y="542"/>
                  </a:lnTo>
                  <a:lnTo>
                    <a:pt x="51" y="559"/>
                  </a:lnTo>
                  <a:lnTo>
                    <a:pt x="51" y="575"/>
                  </a:lnTo>
                  <a:lnTo>
                    <a:pt x="51" y="592"/>
                  </a:lnTo>
                  <a:lnTo>
                    <a:pt x="51" y="610"/>
                  </a:lnTo>
                  <a:lnTo>
                    <a:pt x="51" y="626"/>
                  </a:lnTo>
                  <a:lnTo>
                    <a:pt x="51" y="644"/>
                  </a:lnTo>
                  <a:lnTo>
                    <a:pt x="52" y="557"/>
                  </a:lnTo>
                  <a:lnTo>
                    <a:pt x="52" y="490"/>
                  </a:lnTo>
                  <a:lnTo>
                    <a:pt x="52" y="434"/>
                  </a:lnTo>
                  <a:lnTo>
                    <a:pt x="52" y="389"/>
                  </a:lnTo>
                  <a:lnTo>
                    <a:pt x="52" y="351"/>
                  </a:lnTo>
                  <a:lnTo>
                    <a:pt x="52" y="320"/>
                  </a:lnTo>
                  <a:lnTo>
                    <a:pt x="52" y="293"/>
                  </a:lnTo>
                  <a:lnTo>
                    <a:pt x="52" y="272"/>
                  </a:lnTo>
                  <a:lnTo>
                    <a:pt x="52" y="253"/>
                  </a:lnTo>
                  <a:lnTo>
                    <a:pt x="52" y="238"/>
                  </a:lnTo>
                  <a:lnTo>
                    <a:pt x="53" y="226"/>
                  </a:lnTo>
                  <a:lnTo>
                    <a:pt x="53" y="216"/>
                  </a:lnTo>
                  <a:lnTo>
                    <a:pt x="53" y="208"/>
                  </a:lnTo>
                  <a:lnTo>
                    <a:pt x="53" y="201"/>
                  </a:lnTo>
                  <a:lnTo>
                    <a:pt x="53" y="197"/>
                  </a:lnTo>
                  <a:lnTo>
                    <a:pt x="53" y="194"/>
                  </a:lnTo>
                  <a:lnTo>
                    <a:pt x="53" y="192"/>
                  </a:lnTo>
                  <a:lnTo>
                    <a:pt x="53" y="192"/>
                  </a:lnTo>
                  <a:lnTo>
                    <a:pt x="53" y="193"/>
                  </a:lnTo>
                  <a:lnTo>
                    <a:pt x="54" y="194"/>
                  </a:lnTo>
                  <a:lnTo>
                    <a:pt x="54" y="198"/>
                  </a:lnTo>
                  <a:lnTo>
                    <a:pt x="54" y="201"/>
                  </a:lnTo>
                  <a:lnTo>
                    <a:pt x="54" y="206"/>
                  </a:lnTo>
                  <a:lnTo>
                    <a:pt x="54" y="211"/>
                  </a:lnTo>
                  <a:lnTo>
                    <a:pt x="54" y="218"/>
                  </a:lnTo>
                  <a:lnTo>
                    <a:pt x="54" y="224"/>
                  </a:lnTo>
                  <a:lnTo>
                    <a:pt x="54" y="231"/>
                  </a:lnTo>
                  <a:lnTo>
                    <a:pt x="54" y="239"/>
                  </a:lnTo>
                  <a:lnTo>
                    <a:pt x="56" y="248"/>
                  </a:lnTo>
                  <a:lnTo>
                    <a:pt x="56" y="257"/>
                  </a:lnTo>
                  <a:lnTo>
                    <a:pt x="56" y="267"/>
                  </a:lnTo>
                  <a:lnTo>
                    <a:pt x="56" y="277"/>
                  </a:lnTo>
                  <a:lnTo>
                    <a:pt x="56" y="287"/>
                  </a:lnTo>
                  <a:lnTo>
                    <a:pt x="56" y="298"/>
                  </a:lnTo>
                  <a:lnTo>
                    <a:pt x="56" y="309"/>
                  </a:lnTo>
                  <a:lnTo>
                    <a:pt x="56" y="320"/>
                  </a:lnTo>
                  <a:lnTo>
                    <a:pt x="56" y="270"/>
                  </a:lnTo>
                  <a:lnTo>
                    <a:pt x="56" y="229"/>
                  </a:lnTo>
                  <a:lnTo>
                    <a:pt x="57" y="194"/>
                  </a:lnTo>
                  <a:lnTo>
                    <a:pt x="57" y="167"/>
                  </a:lnTo>
                  <a:lnTo>
                    <a:pt x="57" y="142"/>
                  </a:lnTo>
                  <a:lnTo>
                    <a:pt x="57" y="122"/>
                  </a:lnTo>
                  <a:lnTo>
                    <a:pt x="57" y="106"/>
                  </a:lnTo>
                  <a:lnTo>
                    <a:pt x="57" y="91"/>
                  </a:lnTo>
                  <a:lnTo>
                    <a:pt x="57" y="80"/>
                  </a:lnTo>
                  <a:lnTo>
                    <a:pt x="57" y="71"/>
                  </a:lnTo>
                  <a:lnTo>
                    <a:pt x="57" y="65"/>
                  </a:lnTo>
                  <a:lnTo>
                    <a:pt x="58" y="59"/>
                  </a:lnTo>
                  <a:lnTo>
                    <a:pt x="58" y="56"/>
                  </a:lnTo>
                  <a:lnTo>
                    <a:pt x="58" y="53"/>
                  </a:lnTo>
                  <a:lnTo>
                    <a:pt x="58" y="52"/>
                  </a:lnTo>
                  <a:lnTo>
                    <a:pt x="58" y="52"/>
                  </a:lnTo>
                  <a:lnTo>
                    <a:pt x="58" y="55"/>
                  </a:lnTo>
                  <a:lnTo>
                    <a:pt x="58" y="57"/>
                  </a:lnTo>
                  <a:lnTo>
                    <a:pt x="58" y="60"/>
                  </a:lnTo>
                  <a:lnTo>
                    <a:pt x="58" y="63"/>
                  </a:lnTo>
                  <a:lnTo>
                    <a:pt x="59" y="69"/>
                  </a:lnTo>
                  <a:lnTo>
                    <a:pt x="59" y="75"/>
                  </a:lnTo>
                  <a:lnTo>
                    <a:pt x="59" y="81"/>
                  </a:lnTo>
                  <a:lnTo>
                    <a:pt x="59" y="88"/>
                  </a:lnTo>
                  <a:lnTo>
                    <a:pt x="59" y="96"/>
                  </a:lnTo>
                  <a:lnTo>
                    <a:pt x="59" y="103"/>
                  </a:lnTo>
                  <a:lnTo>
                    <a:pt x="59" y="112"/>
                  </a:lnTo>
                  <a:lnTo>
                    <a:pt x="59" y="122"/>
                  </a:lnTo>
                  <a:lnTo>
                    <a:pt x="59" y="131"/>
                  </a:lnTo>
                  <a:lnTo>
                    <a:pt x="59" y="142"/>
                  </a:lnTo>
                  <a:lnTo>
                    <a:pt x="60" y="152"/>
                  </a:lnTo>
                  <a:lnTo>
                    <a:pt x="60" y="163"/>
                  </a:lnTo>
                  <a:lnTo>
                    <a:pt x="60" y="174"/>
                  </a:lnTo>
                  <a:lnTo>
                    <a:pt x="60" y="187"/>
                  </a:lnTo>
                  <a:lnTo>
                    <a:pt x="60" y="199"/>
                  </a:lnTo>
                  <a:lnTo>
                    <a:pt x="60" y="211"/>
                  </a:lnTo>
                  <a:lnTo>
                    <a:pt x="60" y="223"/>
                  </a:lnTo>
                  <a:lnTo>
                    <a:pt x="60" y="237"/>
                  </a:lnTo>
                  <a:lnTo>
                    <a:pt x="60" y="250"/>
                  </a:lnTo>
                  <a:lnTo>
                    <a:pt x="61" y="263"/>
                  </a:lnTo>
                  <a:lnTo>
                    <a:pt x="61" y="278"/>
                  </a:lnTo>
                  <a:lnTo>
                    <a:pt x="61" y="292"/>
                  </a:lnTo>
                  <a:lnTo>
                    <a:pt x="61" y="305"/>
                  </a:lnTo>
                  <a:lnTo>
                    <a:pt x="61" y="321"/>
                  </a:lnTo>
                  <a:lnTo>
                    <a:pt x="61" y="335"/>
                  </a:lnTo>
                  <a:lnTo>
                    <a:pt x="61" y="350"/>
                  </a:lnTo>
                  <a:lnTo>
                    <a:pt x="61" y="365"/>
                  </a:lnTo>
                  <a:lnTo>
                    <a:pt x="61" y="381"/>
                  </a:lnTo>
                  <a:lnTo>
                    <a:pt x="62" y="396"/>
                  </a:lnTo>
                  <a:lnTo>
                    <a:pt x="62" y="412"/>
                  </a:lnTo>
                  <a:lnTo>
                    <a:pt x="62" y="429"/>
                  </a:lnTo>
                  <a:lnTo>
                    <a:pt x="62" y="371"/>
                  </a:lnTo>
                  <a:lnTo>
                    <a:pt x="62" y="323"/>
                  </a:lnTo>
                  <a:lnTo>
                    <a:pt x="62" y="284"/>
                  </a:lnTo>
                  <a:lnTo>
                    <a:pt x="62" y="252"/>
                  </a:lnTo>
                  <a:lnTo>
                    <a:pt x="62" y="224"/>
                  </a:lnTo>
                  <a:lnTo>
                    <a:pt x="62" y="201"/>
                  </a:lnTo>
                  <a:lnTo>
                    <a:pt x="62" y="182"/>
                  </a:lnTo>
                  <a:lnTo>
                    <a:pt x="63" y="167"/>
                  </a:lnTo>
                  <a:lnTo>
                    <a:pt x="63" y="153"/>
                  </a:lnTo>
                  <a:lnTo>
                    <a:pt x="63" y="143"/>
                  </a:lnTo>
                  <a:lnTo>
                    <a:pt x="63" y="134"/>
                  </a:lnTo>
                  <a:lnTo>
                    <a:pt x="63" y="128"/>
                  </a:lnTo>
                  <a:lnTo>
                    <a:pt x="63" y="123"/>
                  </a:lnTo>
                  <a:lnTo>
                    <a:pt x="63" y="120"/>
                  </a:lnTo>
                  <a:lnTo>
                    <a:pt x="63" y="118"/>
                  </a:lnTo>
                  <a:lnTo>
                    <a:pt x="63" y="118"/>
                  </a:lnTo>
                  <a:lnTo>
                    <a:pt x="64" y="118"/>
                  </a:lnTo>
                  <a:lnTo>
                    <a:pt x="64" y="120"/>
                  </a:lnTo>
                  <a:lnTo>
                    <a:pt x="64" y="122"/>
                  </a:lnTo>
                  <a:lnTo>
                    <a:pt x="64" y="126"/>
                  </a:lnTo>
                  <a:lnTo>
                    <a:pt x="64" y="130"/>
                  </a:lnTo>
                  <a:lnTo>
                    <a:pt x="64" y="136"/>
                  </a:lnTo>
                  <a:lnTo>
                    <a:pt x="64" y="141"/>
                  </a:lnTo>
                  <a:lnTo>
                    <a:pt x="64" y="148"/>
                  </a:lnTo>
                  <a:lnTo>
                    <a:pt x="64" y="156"/>
                  </a:lnTo>
                  <a:lnTo>
                    <a:pt x="66" y="163"/>
                  </a:lnTo>
                  <a:lnTo>
                    <a:pt x="66" y="171"/>
                  </a:lnTo>
                  <a:lnTo>
                    <a:pt x="66" y="180"/>
                  </a:lnTo>
                  <a:lnTo>
                    <a:pt x="66" y="190"/>
                  </a:lnTo>
                  <a:lnTo>
                    <a:pt x="66" y="199"/>
                  </a:lnTo>
                  <a:lnTo>
                    <a:pt x="66" y="210"/>
                  </a:lnTo>
                  <a:lnTo>
                    <a:pt x="66" y="220"/>
                  </a:lnTo>
                  <a:lnTo>
                    <a:pt x="66" y="231"/>
                  </a:lnTo>
                  <a:lnTo>
                    <a:pt x="66" y="243"/>
                  </a:lnTo>
                  <a:lnTo>
                    <a:pt x="66" y="254"/>
                  </a:lnTo>
                  <a:lnTo>
                    <a:pt x="67" y="267"/>
                  </a:lnTo>
                  <a:lnTo>
                    <a:pt x="67" y="280"/>
                  </a:lnTo>
                  <a:lnTo>
                    <a:pt x="67" y="292"/>
                  </a:lnTo>
                  <a:lnTo>
                    <a:pt x="67" y="305"/>
                  </a:lnTo>
                  <a:lnTo>
                    <a:pt x="67" y="319"/>
                  </a:lnTo>
                  <a:lnTo>
                    <a:pt x="67" y="332"/>
                  </a:lnTo>
                  <a:lnTo>
                    <a:pt x="67" y="347"/>
                  </a:lnTo>
                  <a:lnTo>
                    <a:pt x="67" y="361"/>
                  </a:lnTo>
                  <a:lnTo>
                    <a:pt x="67" y="375"/>
                  </a:lnTo>
                  <a:lnTo>
                    <a:pt x="68" y="390"/>
                  </a:lnTo>
                  <a:lnTo>
                    <a:pt x="68" y="404"/>
                  </a:lnTo>
                  <a:lnTo>
                    <a:pt x="68" y="420"/>
                  </a:lnTo>
                  <a:lnTo>
                    <a:pt x="68" y="362"/>
                  </a:lnTo>
                  <a:lnTo>
                    <a:pt x="68" y="315"/>
                  </a:lnTo>
                  <a:lnTo>
                    <a:pt x="68" y="277"/>
                  </a:lnTo>
                  <a:lnTo>
                    <a:pt x="68" y="243"/>
                  </a:lnTo>
                  <a:lnTo>
                    <a:pt x="68" y="217"/>
                  </a:lnTo>
                  <a:lnTo>
                    <a:pt x="68" y="193"/>
                  </a:lnTo>
                  <a:lnTo>
                    <a:pt x="69" y="174"/>
                  </a:lnTo>
                  <a:lnTo>
                    <a:pt x="69" y="159"/>
                  </a:lnTo>
                  <a:lnTo>
                    <a:pt x="69" y="146"/>
                  </a:lnTo>
                  <a:lnTo>
                    <a:pt x="69" y="136"/>
                  </a:lnTo>
                  <a:lnTo>
                    <a:pt x="69" y="127"/>
                  </a:lnTo>
                  <a:lnTo>
                    <a:pt x="69" y="120"/>
                  </a:lnTo>
                  <a:lnTo>
                    <a:pt x="69" y="116"/>
                  </a:lnTo>
                  <a:lnTo>
                    <a:pt x="69" y="112"/>
                  </a:lnTo>
                  <a:lnTo>
                    <a:pt x="69" y="110"/>
                  </a:lnTo>
                  <a:lnTo>
                    <a:pt x="69" y="110"/>
                  </a:lnTo>
                  <a:lnTo>
                    <a:pt x="70" y="111"/>
                  </a:lnTo>
                  <a:lnTo>
                    <a:pt x="70" y="112"/>
                  </a:lnTo>
                  <a:lnTo>
                    <a:pt x="70" y="114"/>
                  </a:lnTo>
                  <a:lnTo>
                    <a:pt x="70" y="119"/>
                  </a:lnTo>
                  <a:lnTo>
                    <a:pt x="70" y="123"/>
                  </a:lnTo>
                  <a:lnTo>
                    <a:pt x="70" y="128"/>
                  </a:lnTo>
                  <a:lnTo>
                    <a:pt x="70" y="134"/>
                  </a:lnTo>
                  <a:lnTo>
                    <a:pt x="70" y="141"/>
                  </a:lnTo>
                  <a:lnTo>
                    <a:pt x="70" y="148"/>
                  </a:lnTo>
                  <a:lnTo>
                    <a:pt x="71" y="156"/>
                  </a:lnTo>
                  <a:lnTo>
                    <a:pt x="71" y="164"/>
                  </a:lnTo>
                  <a:lnTo>
                    <a:pt x="71" y="173"/>
                  </a:lnTo>
                  <a:lnTo>
                    <a:pt x="71" y="182"/>
                  </a:lnTo>
                  <a:lnTo>
                    <a:pt x="71" y="192"/>
                  </a:lnTo>
                  <a:lnTo>
                    <a:pt x="71" y="202"/>
                  </a:lnTo>
                  <a:lnTo>
                    <a:pt x="71" y="213"/>
                  </a:lnTo>
                  <a:lnTo>
                    <a:pt x="71" y="224"/>
                  </a:lnTo>
                  <a:lnTo>
                    <a:pt x="71" y="236"/>
                  </a:lnTo>
                  <a:lnTo>
                    <a:pt x="72" y="248"/>
                  </a:lnTo>
                  <a:lnTo>
                    <a:pt x="72" y="260"/>
                  </a:lnTo>
                  <a:lnTo>
                    <a:pt x="72" y="272"/>
                  </a:lnTo>
                  <a:lnTo>
                    <a:pt x="72" y="285"/>
                  </a:lnTo>
                  <a:lnTo>
                    <a:pt x="72" y="299"/>
                  </a:lnTo>
                  <a:lnTo>
                    <a:pt x="72" y="312"/>
                  </a:lnTo>
                  <a:lnTo>
                    <a:pt x="72" y="325"/>
                  </a:lnTo>
                  <a:lnTo>
                    <a:pt x="72" y="339"/>
                  </a:lnTo>
                  <a:lnTo>
                    <a:pt x="72" y="353"/>
                  </a:lnTo>
                  <a:lnTo>
                    <a:pt x="72" y="368"/>
                  </a:lnTo>
                  <a:lnTo>
                    <a:pt x="73" y="382"/>
                  </a:lnTo>
                  <a:lnTo>
                    <a:pt x="73" y="398"/>
                  </a:lnTo>
                  <a:lnTo>
                    <a:pt x="73" y="412"/>
                  </a:lnTo>
                  <a:lnTo>
                    <a:pt x="73" y="428"/>
                  </a:lnTo>
                  <a:lnTo>
                    <a:pt x="73" y="370"/>
                  </a:lnTo>
                  <a:lnTo>
                    <a:pt x="73" y="322"/>
                  </a:lnTo>
                  <a:lnTo>
                    <a:pt x="73" y="282"/>
                  </a:lnTo>
                  <a:lnTo>
                    <a:pt x="73" y="250"/>
                  </a:lnTo>
                  <a:lnTo>
                    <a:pt x="73" y="222"/>
                  </a:lnTo>
                  <a:lnTo>
                    <a:pt x="74" y="199"/>
                  </a:lnTo>
                  <a:lnTo>
                    <a:pt x="74" y="180"/>
                  </a:lnTo>
                  <a:lnTo>
                    <a:pt x="74" y="163"/>
                  </a:lnTo>
                  <a:lnTo>
                    <a:pt x="74" y="151"/>
                  </a:lnTo>
                  <a:lnTo>
                    <a:pt x="74" y="140"/>
                  </a:lnTo>
                  <a:lnTo>
                    <a:pt x="74" y="131"/>
                  </a:lnTo>
                  <a:lnTo>
                    <a:pt x="74" y="124"/>
                  </a:lnTo>
                  <a:lnTo>
                    <a:pt x="74" y="120"/>
                  </a:lnTo>
                  <a:lnTo>
                    <a:pt x="74" y="117"/>
                  </a:lnTo>
                  <a:lnTo>
                    <a:pt x="76" y="114"/>
                  </a:lnTo>
                  <a:lnTo>
                    <a:pt x="76" y="114"/>
                  </a:lnTo>
                  <a:lnTo>
                    <a:pt x="76" y="114"/>
                  </a:lnTo>
                  <a:lnTo>
                    <a:pt x="76" y="117"/>
                  </a:lnTo>
                  <a:lnTo>
                    <a:pt x="76" y="119"/>
                  </a:lnTo>
                  <a:lnTo>
                    <a:pt x="76" y="122"/>
                  </a:lnTo>
                  <a:lnTo>
                    <a:pt x="76" y="127"/>
                  </a:lnTo>
                  <a:lnTo>
                    <a:pt x="76" y="132"/>
                  </a:lnTo>
                  <a:lnTo>
                    <a:pt x="76" y="138"/>
                  </a:lnTo>
                  <a:lnTo>
                    <a:pt x="76" y="144"/>
                  </a:lnTo>
                  <a:lnTo>
                    <a:pt x="77" y="151"/>
                  </a:lnTo>
                  <a:lnTo>
                    <a:pt x="77" y="159"/>
                  </a:lnTo>
                  <a:lnTo>
                    <a:pt x="77" y="168"/>
                  </a:lnTo>
                  <a:lnTo>
                    <a:pt x="77" y="177"/>
                  </a:lnTo>
                  <a:lnTo>
                    <a:pt x="77" y="186"/>
                  </a:lnTo>
                  <a:lnTo>
                    <a:pt x="77" y="196"/>
                  </a:lnTo>
                  <a:lnTo>
                    <a:pt x="77" y="206"/>
                  </a:lnTo>
                  <a:lnTo>
                    <a:pt x="77" y="217"/>
                  </a:lnTo>
                  <a:lnTo>
                    <a:pt x="77" y="228"/>
                  </a:lnTo>
                  <a:lnTo>
                    <a:pt x="78" y="239"/>
                  </a:lnTo>
                  <a:lnTo>
                    <a:pt x="78" y="251"/>
                  </a:lnTo>
                  <a:lnTo>
                    <a:pt x="78" y="263"/>
                  </a:lnTo>
                  <a:lnTo>
                    <a:pt x="78" y="275"/>
                  </a:lnTo>
                  <a:lnTo>
                    <a:pt x="78" y="289"/>
                  </a:lnTo>
                  <a:lnTo>
                    <a:pt x="78" y="301"/>
                  </a:lnTo>
                  <a:lnTo>
                    <a:pt x="78" y="314"/>
                  </a:lnTo>
                  <a:lnTo>
                    <a:pt x="78" y="329"/>
                  </a:lnTo>
                  <a:lnTo>
                    <a:pt x="78" y="342"/>
                  </a:lnTo>
                  <a:lnTo>
                    <a:pt x="79" y="357"/>
                  </a:lnTo>
                  <a:lnTo>
                    <a:pt x="79" y="371"/>
                  </a:lnTo>
                  <a:lnTo>
                    <a:pt x="79" y="385"/>
                  </a:lnTo>
                  <a:lnTo>
                    <a:pt x="79" y="401"/>
                  </a:lnTo>
                  <a:lnTo>
                    <a:pt x="79" y="345"/>
                  </a:lnTo>
                  <a:lnTo>
                    <a:pt x="79" y="300"/>
                  </a:lnTo>
                  <a:lnTo>
                    <a:pt x="79" y="262"/>
                  </a:lnTo>
                  <a:lnTo>
                    <a:pt x="79" y="230"/>
                  </a:lnTo>
                  <a:lnTo>
                    <a:pt x="79" y="203"/>
                  </a:lnTo>
                  <a:lnTo>
                    <a:pt x="79" y="182"/>
                  </a:lnTo>
                  <a:lnTo>
                    <a:pt x="80" y="163"/>
                  </a:lnTo>
                  <a:lnTo>
                    <a:pt x="80" y="148"/>
                  </a:lnTo>
                  <a:lnTo>
                    <a:pt x="80" y="136"/>
                  </a:lnTo>
                  <a:lnTo>
                    <a:pt x="80" y="126"/>
                  </a:lnTo>
                  <a:lnTo>
                    <a:pt x="80" y="117"/>
                  </a:lnTo>
                  <a:lnTo>
                    <a:pt x="80" y="111"/>
                  </a:lnTo>
                  <a:lnTo>
                    <a:pt x="80" y="107"/>
                  </a:lnTo>
                  <a:lnTo>
                    <a:pt x="80" y="103"/>
                  </a:lnTo>
                  <a:lnTo>
                    <a:pt x="80" y="102"/>
                  </a:lnTo>
                  <a:lnTo>
                    <a:pt x="81" y="101"/>
                  </a:lnTo>
                  <a:lnTo>
                    <a:pt x="81" y="102"/>
                  </a:lnTo>
                  <a:lnTo>
                    <a:pt x="81" y="105"/>
                  </a:lnTo>
                  <a:lnTo>
                    <a:pt x="81" y="107"/>
                  </a:lnTo>
                  <a:lnTo>
                    <a:pt x="81" y="111"/>
                  </a:lnTo>
                  <a:lnTo>
                    <a:pt x="81" y="116"/>
                  </a:lnTo>
                  <a:lnTo>
                    <a:pt x="81" y="121"/>
                  </a:lnTo>
                  <a:lnTo>
                    <a:pt x="81" y="127"/>
                  </a:lnTo>
                  <a:lnTo>
                    <a:pt x="81" y="133"/>
                  </a:lnTo>
                  <a:lnTo>
                    <a:pt x="82" y="141"/>
                  </a:lnTo>
                  <a:lnTo>
                    <a:pt x="82" y="149"/>
                  </a:lnTo>
                  <a:lnTo>
                    <a:pt x="82" y="157"/>
                  </a:lnTo>
                  <a:lnTo>
                    <a:pt x="82" y="166"/>
                  </a:lnTo>
                  <a:lnTo>
                    <a:pt x="82" y="176"/>
                  </a:lnTo>
                  <a:lnTo>
                    <a:pt x="82" y="186"/>
                  </a:lnTo>
                  <a:lnTo>
                    <a:pt x="82" y="196"/>
                  </a:lnTo>
                  <a:lnTo>
                    <a:pt x="82" y="207"/>
                  </a:lnTo>
                  <a:lnTo>
                    <a:pt x="82" y="218"/>
                  </a:lnTo>
                  <a:lnTo>
                    <a:pt x="82" y="229"/>
                  </a:lnTo>
                  <a:lnTo>
                    <a:pt x="83" y="241"/>
                  </a:lnTo>
                  <a:lnTo>
                    <a:pt x="83" y="253"/>
                  </a:lnTo>
                  <a:lnTo>
                    <a:pt x="83" y="267"/>
                  </a:lnTo>
                  <a:lnTo>
                    <a:pt x="83" y="279"/>
                  </a:lnTo>
                  <a:lnTo>
                    <a:pt x="83" y="292"/>
                  </a:lnTo>
                  <a:lnTo>
                    <a:pt x="83" y="305"/>
                  </a:lnTo>
                  <a:lnTo>
                    <a:pt x="83" y="319"/>
                  </a:lnTo>
                  <a:lnTo>
                    <a:pt x="83" y="333"/>
                  </a:lnTo>
                  <a:lnTo>
                    <a:pt x="83" y="348"/>
                  </a:lnTo>
                  <a:lnTo>
                    <a:pt x="84" y="362"/>
                  </a:lnTo>
                  <a:lnTo>
                    <a:pt x="84" y="376"/>
                  </a:lnTo>
                  <a:lnTo>
                    <a:pt x="84" y="392"/>
                  </a:lnTo>
                  <a:lnTo>
                    <a:pt x="84" y="406"/>
                  </a:lnTo>
                  <a:lnTo>
                    <a:pt x="84" y="422"/>
                  </a:lnTo>
                  <a:lnTo>
                    <a:pt x="84" y="438"/>
                  </a:lnTo>
                  <a:lnTo>
                    <a:pt x="84" y="453"/>
                  </a:lnTo>
                  <a:lnTo>
                    <a:pt x="84" y="392"/>
                  </a:lnTo>
                  <a:lnTo>
                    <a:pt x="84" y="342"/>
                  </a:lnTo>
                  <a:lnTo>
                    <a:pt x="86" y="302"/>
                  </a:lnTo>
                  <a:lnTo>
                    <a:pt x="86" y="268"/>
                  </a:lnTo>
                  <a:lnTo>
                    <a:pt x="86" y="239"/>
                  </a:lnTo>
                  <a:lnTo>
                    <a:pt x="86" y="214"/>
                  </a:lnTo>
                  <a:lnTo>
                    <a:pt x="86" y="194"/>
                  </a:lnTo>
                  <a:lnTo>
                    <a:pt x="86" y="178"/>
                  </a:lnTo>
                  <a:lnTo>
                    <a:pt x="86" y="164"/>
                  </a:lnTo>
                  <a:lnTo>
                    <a:pt x="86" y="153"/>
                  </a:lnTo>
                  <a:lnTo>
                    <a:pt x="86" y="144"/>
                  </a:lnTo>
                  <a:lnTo>
                    <a:pt x="86" y="138"/>
                  </a:lnTo>
                  <a:lnTo>
                    <a:pt x="87" y="132"/>
                  </a:lnTo>
                  <a:lnTo>
                    <a:pt x="87" y="129"/>
                  </a:lnTo>
                  <a:lnTo>
                    <a:pt x="87" y="127"/>
                  </a:lnTo>
                  <a:lnTo>
                    <a:pt x="87" y="126"/>
                  </a:lnTo>
                  <a:lnTo>
                    <a:pt x="87" y="126"/>
                  </a:lnTo>
                  <a:lnTo>
                    <a:pt x="87" y="127"/>
                  </a:lnTo>
                  <a:lnTo>
                    <a:pt x="87" y="129"/>
                  </a:lnTo>
                  <a:lnTo>
                    <a:pt x="87" y="132"/>
                  </a:lnTo>
                  <a:lnTo>
                    <a:pt x="87" y="137"/>
                  </a:lnTo>
                  <a:lnTo>
                    <a:pt x="88" y="142"/>
                  </a:lnTo>
                  <a:lnTo>
                    <a:pt x="88" y="148"/>
                  </a:lnTo>
                  <a:lnTo>
                    <a:pt x="88" y="154"/>
                  </a:lnTo>
                  <a:lnTo>
                    <a:pt x="88" y="161"/>
                  </a:lnTo>
                  <a:lnTo>
                    <a:pt x="88" y="169"/>
                  </a:lnTo>
                  <a:lnTo>
                    <a:pt x="88" y="177"/>
                  </a:lnTo>
                  <a:lnTo>
                    <a:pt x="88" y="186"/>
                  </a:lnTo>
                  <a:lnTo>
                    <a:pt x="88" y="194"/>
                  </a:lnTo>
                  <a:lnTo>
                    <a:pt x="88" y="204"/>
                  </a:lnTo>
                  <a:lnTo>
                    <a:pt x="89" y="214"/>
                  </a:lnTo>
                  <a:lnTo>
                    <a:pt x="89" y="226"/>
                  </a:lnTo>
                  <a:lnTo>
                    <a:pt x="89" y="237"/>
                  </a:lnTo>
                  <a:lnTo>
                    <a:pt x="89" y="248"/>
                  </a:lnTo>
                  <a:lnTo>
                    <a:pt x="89" y="260"/>
                  </a:lnTo>
                  <a:lnTo>
                    <a:pt x="89" y="272"/>
                  </a:lnTo>
                  <a:lnTo>
                    <a:pt x="89" y="284"/>
                  </a:lnTo>
                  <a:lnTo>
                    <a:pt x="89" y="297"/>
                  </a:lnTo>
                  <a:lnTo>
                    <a:pt x="89" y="310"/>
                  </a:lnTo>
                  <a:lnTo>
                    <a:pt x="89" y="323"/>
                  </a:lnTo>
                  <a:lnTo>
                    <a:pt x="90" y="337"/>
                  </a:lnTo>
                  <a:lnTo>
                    <a:pt x="90" y="351"/>
                  </a:lnTo>
                  <a:lnTo>
                    <a:pt x="90" y="364"/>
                  </a:lnTo>
                  <a:lnTo>
                    <a:pt x="90" y="379"/>
                  </a:lnTo>
                  <a:lnTo>
                    <a:pt x="90" y="393"/>
                  </a:lnTo>
                  <a:lnTo>
                    <a:pt x="90" y="409"/>
                  </a:lnTo>
                  <a:lnTo>
                    <a:pt x="90" y="423"/>
                  </a:lnTo>
                  <a:lnTo>
                    <a:pt x="90" y="439"/>
                  </a:lnTo>
                  <a:lnTo>
                    <a:pt x="90" y="454"/>
                  </a:lnTo>
                  <a:lnTo>
                    <a:pt x="91" y="470"/>
                  </a:lnTo>
                  <a:lnTo>
                    <a:pt x="91" y="485"/>
                  </a:lnTo>
                  <a:lnTo>
                    <a:pt x="91" y="502"/>
                  </a:lnTo>
                  <a:lnTo>
                    <a:pt x="91" y="435"/>
                  </a:lnTo>
                  <a:lnTo>
                    <a:pt x="91" y="381"/>
                  </a:lnTo>
                  <a:lnTo>
                    <a:pt x="91" y="337"/>
                  </a:lnTo>
                  <a:lnTo>
                    <a:pt x="91" y="299"/>
                  </a:lnTo>
                  <a:lnTo>
                    <a:pt x="91" y="269"/>
                  </a:lnTo>
                  <a:lnTo>
                    <a:pt x="91" y="242"/>
                  </a:lnTo>
                  <a:lnTo>
                    <a:pt x="91" y="221"/>
                  </a:lnTo>
                  <a:lnTo>
                    <a:pt x="92" y="203"/>
                  </a:lnTo>
                  <a:lnTo>
                    <a:pt x="92" y="188"/>
                  </a:lnTo>
                  <a:lnTo>
                    <a:pt x="92" y="176"/>
                  </a:lnTo>
                  <a:lnTo>
                    <a:pt x="92" y="166"/>
                  </a:lnTo>
                  <a:lnTo>
                    <a:pt x="92" y="158"/>
                  </a:lnTo>
                  <a:lnTo>
                    <a:pt x="92" y="152"/>
                  </a:lnTo>
                  <a:lnTo>
                    <a:pt x="92" y="148"/>
                  </a:lnTo>
                  <a:lnTo>
                    <a:pt x="92" y="146"/>
                  </a:lnTo>
                  <a:lnTo>
                    <a:pt x="92" y="143"/>
                  </a:lnTo>
                  <a:lnTo>
                    <a:pt x="93" y="143"/>
                  </a:lnTo>
                  <a:lnTo>
                    <a:pt x="93" y="144"/>
                  </a:lnTo>
                  <a:lnTo>
                    <a:pt x="93" y="147"/>
                  </a:lnTo>
                  <a:lnTo>
                    <a:pt x="93" y="149"/>
                  </a:lnTo>
                  <a:lnTo>
                    <a:pt x="93" y="153"/>
                  </a:lnTo>
                  <a:lnTo>
                    <a:pt x="93" y="158"/>
                  </a:lnTo>
                  <a:lnTo>
                    <a:pt x="93" y="163"/>
                  </a:lnTo>
                  <a:lnTo>
                    <a:pt x="93" y="169"/>
                  </a:lnTo>
                  <a:lnTo>
                    <a:pt x="93" y="177"/>
                  </a:lnTo>
                  <a:lnTo>
                    <a:pt x="94" y="183"/>
                  </a:lnTo>
                  <a:lnTo>
                    <a:pt x="94" y="191"/>
                  </a:lnTo>
                  <a:lnTo>
                    <a:pt x="94" y="200"/>
                  </a:lnTo>
                  <a:lnTo>
                    <a:pt x="94" y="209"/>
                  </a:lnTo>
                  <a:lnTo>
                    <a:pt x="94" y="219"/>
                  </a:lnTo>
                  <a:lnTo>
                    <a:pt x="94" y="229"/>
                  </a:lnTo>
                  <a:lnTo>
                    <a:pt x="94" y="239"/>
                  </a:lnTo>
                  <a:lnTo>
                    <a:pt x="94" y="250"/>
                  </a:lnTo>
                  <a:lnTo>
                    <a:pt x="94" y="261"/>
                  </a:lnTo>
                  <a:lnTo>
                    <a:pt x="94" y="272"/>
                  </a:lnTo>
                  <a:lnTo>
                    <a:pt x="96" y="284"/>
                  </a:lnTo>
                  <a:lnTo>
                    <a:pt x="96" y="297"/>
                  </a:lnTo>
                  <a:lnTo>
                    <a:pt x="96" y="310"/>
                  </a:lnTo>
                  <a:lnTo>
                    <a:pt x="96" y="322"/>
                  </a:lnTo>
                  <a:lnTo>
                    <a:pt x="96" y="335"/>
                  </a:lnTo>
                  <a:lnTo>
                    <a:pt x="96" y="349"/>
                  </a:lnTo>
                  <a:lnTo>
                    <a:pt x="96" y="363"/>
                  </a:lnTo>
                  <a:lnTo>
                    <a:pt x="96" y="376"/>
                  </a:lnTo>
                  <a:lnTo>
                    <a:pt x="96" y="391"/>
                  </a:lnTo>
                  <a:lnTo>
                    <a:pt x="97" y="405"/>
                  </a:lnTo>
                  <a:lnTo>
                    <a:pt x="97" y="420"/>
                  </a:lnTo>
                  <a:lnTo>
                    <a:pt x="97" y="435"/>
                  </a:lnTo>
                  <a:lnTo>
                    <a:pt x="97" y="451"/>
                  </a:lnTo>
                  <a:lnTo>
                    <a:pt x="97" y="465"/>
                  </a:lnTo>
                  <a:lnTo>
                    <a:pt x="97" y="481"/>
                  </a:lnTo>
                  <a:lnTo>
                    <a:pt x="97" y="416"/>
                  </a:lnTo>
                  <a:lnTo>
                    <a:pt x="97" y="364"/>
                  </a:lnTo>
                  <a:lnTo>
                    <a:pt x="97" y="321"/>
                  </a:lnTo>
                  <a:lnTo>
                    <a:pt x="98" y="285"/>
                  </a:lnTo>
                  <a:lnTo>
                    <a:pt x="98" y="255"/>
                  </a:lnTo>
                  <a:lnTo>
                    <a:pt x="98" y="230"/>
                  </a:lnTo>
                  <a:lnTo>
                    <a:pt x="98" y="209"/>
                  </a:lnTo>
                  <a:lnTo>
                    <a:pt x="98" y="191"/>
                  </a:lnTo>
                  <a:lnTo>
                    <a:pt x="98" y="177"/>
                  </a:lnTo>
                  <a:lnTo>
                    <a:pt x="98" y="166"/>
                  </a:lnTo>
                  <a:lnTo>
                    <a:pt x="98" y="156"/>
                  </a:lnTo>
                  <a:lnTo>
                    <a:pt x="98" y="148"/>
                  </a:lnTo>
                  <a:lnTo>
                    <a:pt x="98" y="142"/>
                  </a:lnTo>
                  <a:lnTo>
                    <a:pt x="99" y="139"/>
                  </a:lnTo>
                  <a:lnTo>
                    <a:pt x="99" y="136"/>
                  </a:lnTo>
                  <a:lnTo>
                    <a:pt x="99" y="134"/>
                  </a:lnTo>
                  <a:lnTo>
                    <a:pt x="99" y="134"/>
                  </a:lnTo>
                  <a:lnTo>
                    <a:pt x="99" y="136"/>
                  </a:lnTo>
                  <a:lnTo>
                    <a:pt x="99" y="138"/>
                  </a:lnTo>
                  <a:lnTo>
                    <a:pt x="99" y="141"/>
                  </a:lnTo>
                  <a:lnTo>
                    <a:pt x="99" y="144"/>
                  </a:lnTo>
                  <a:lnTo>
                    <a:pt x="99" y="150"/>
                  </a:lnTo>
                  <a:lnTo>
                    <a:pt x="100" y="156"/>
                  </a:lnTo>
                  <a:lnTo>
                    <a:pt x="100" y="161"/>
                  </a:lnTo>
                  <a:lnTo>
                    <a:pt x="100" y="168"/>
                  </a:lnTo>
                  <a:lnTo>
                    <a:pt x="100" y="176"/>
                  </a:lnTo>
                  <a:lnTo>
                    <a:pt x="100" y="184"/>
                  </a:lnTo>
                  <a:lnTo>
                    <a:pt x="100" y="192"/>
                  </a:lnTo>
                  <a:lnTo>
                    <a:pt x="100" y="201"/>
                  </a:lnTo>
                  <a:lnTo>
                    <a:pt x="100" y="211"/>
                  </a:lnTo>
                  <a:lnTo>
                    <a:pt x="100" y="221"/>
                  </a:lnTo>
                  <a:lnTo>
                    <a:pt x="101" y="232"/>
                  </a:lnTo>
                  <a:lnTo>
                    <a:pt x="101" y="242"/>
                  </a:lnTo>
                  <a:lnTo>
                    <a:pt x="101" y="254"/>
                  </a:lnTo>
                  <a:lnTo>
                    <a:pt x="101" y="265"/>
                  </a:lnTo>
                  <a:lnTo>
                    <a:pt x="101" y="278"/>
                  </a:lnTo>
                  <a:lnTo>
                    <a:pt x="101" y="290"/>
                  </a:lnTo>
                  <a:lnTo>
                    <a:pt x="101" y="302"/>
                  </a:lnTo>
                  <a:lnTo>
                    <a:pt x="101" y="315"/>
                  </a:lnTo>
                  <a:lnTo>
                    <a:pt x="101" y="329"/>
                  </a:lnTo>
                  <a:lnTo>
                    <a:pt x="101" y="342"/>
                  </a:lnTo>
                  <a:lnTo>
                    <a:pt x="102" y="292"/>
                  </a:lnTo>
                  <a:lnTo>
                    <a:pt x="102" y="250"/>
                  </a:lnTo>
                  <a:lnTo>
                    <a:pt x="102" y="216"/>
                  </a:lnTo>
                  <a:lnTo>
                    <a:pt x="102" y="187"/>
                  </a:lnTo>
                  <a:lnTo>
                    <a:pt x="102" y="162"/>
                  </a:lnTo>
                  <a:lnTo>
                    <a:pt x="102" y="142"/>
                  </a:lnTo>
                  <a:lnTo>
                    <a:pt x="102" y="126"/>
                  </a:lnTo>
                  <a:lnTo>
                    <a:pt x="102" y="111"/>
                  </a:lnTo>
                  <a:lnTo>
                    <a:pt x="102" y="100"/>
                  </a:lnTo>
                  <a:lnTo>
                    <a:pt x="103" y="91"/>
                  </a:lnTo>
                  <a:lnTo>
                    <a:pt x="103" y="83"/>
                  </a:lnTo>
                  <a:lnTo>
                    <a:pt x="103" y="79"/>
                  </a:lnTo>
                  <a:lnTo>
                    <a:pt x="103" y="75"/>
                  </a:lnTo>
                  <a:lnTo>
                    <a:pt x="103" y="72"/>
                  </a:lnTo>
                  <a:lnTo>
                    <a:pt x="103" y="71"/>
                  </a:lnTo>
                  <a:lnTo>
                    <a:pt x="103" y="72"/>
                  </a:lnTo>
                  <a:lnTo>
                    <a:pt x="103" y="73"/>
                  </a:lnTo>
                  <a:lnTo>
                    <a:pt x="103" y="76"/>
                  </a:lnTo>
                  <a:lnTo>
                    <a:pt x="104" y="79"/>
                  </a:lnTo>
                  <a:lnTo>
                    <a:pt x="104" y="83"/>
                  </a:lnTo>
                  <a:lnTo>
                    <a:pt x="104" y="88"/>
                  </a:lnTo>
                  <a:lnTo>
                    <a:pt x="104" y="93"/>
                  </a:lnTo>
                  <a:lnTo>
                    <a:pt x="104" y="100"/>
                  </a:lnTo>
                  <a:lnTo>
                    <a:pt x="104" y="107"/>
                  </a:lnTo>
                  <a:lnTo>
                    <a:pt x="104" y="114"/>
                  </a:lnTo>
                  <a:lnTo>
                    <a:pt x="104" y="122"/>
                  </a:lnTo>
                  <a:lnTo>
                    <a:pt x="104" y="131"/>
                  </a:lnTo>
                  <a:lnTo>
                    <a:pt x="104" y="140"/>
                  </a:lnTo>
                  <a:lnTo>
                    <a:pt x="106" y="150"/>
                  </a:lnTo>
                  <a:lnTo>
                    <a:pt x="106" y="160"/>
                  </a:lnTo>
                  <a:lnTo>
                    <a:pt x="106" y="171"/>
                  </a:lnTo>
                  <a:lnTo>
                    <a:pt x="106" y="182"/>
                  </a:lnTo>
                  <a:lnTo>
                    <a:pt x="106" y="193"/>
                  </a:lnTo>
                  <a:lnTo>
                    <a:pt x="106" y="204"/>
                  </a:lnTo>
                  <a:lnTo>
                    <a:pt x="106" y="217"/>
                  </a:lnTo>
                  <a:lnTo>
                    <a:pt x="106" y="230"/>
                  </a:lnTo>
                  <a:lnTo>
                    <a:pt x="106" y="242"/>
                  </a:lnTo>
                  <a:lnTo>
                    <a:pt x="107" y="255"/>
                  </a:lnTo>
                  <a:lnTo>
                    <a:pt x="107" y="269"/>
                  </a:lnTo>
                  <a:lnTo>
                    <a:pt x="107" y="282"/>
                  </a:lnTo>
                  <a:lnTo>
                    <a:pt x="107" y="295"/>
                  </a:lnTo>
                  <a:lnTo>
                    <a:pt x="107" y="310"/>
                  </a:lnTo>
                  <a:lnTo>
                    <a:pt x="107" y="324"/>
                  </a:lnTo>
                  <a:lnTo>
                    <a:pt x="107" y="339"/>
                  </a:lnTo>
                  <a:lnTo>
                    <a:pt x="107" y="353"/>
                  </a:lnTo>
                  <a:lnTo>
                    <a:pt x="107" y="369"/>
                  </a:lnTo>
                  <a:lnTo>
                    <a:pt x="108" y="384"/>
                  </a:lnTo>
                  <a:lnTo>
                    <a:pt x="108" y="400"/>
                  </a:lnTo>
                  <a:lnTo>
                    <a:pt x="108" y="415"/>
                  </a:lnTo>
                  <a:lnTo>
                    <a:pt x="108" y="431"/>
                  </a:lnTo>
                  <a:lnTo>
                    <a:pt x="108" y="446"/>
                  </a:lnTo>
                  <a:lnTo>
                    <a:pt x="108" y="463"/>
                  </a:lnTo>
                  <a:lnTo>
                    <a:pt x="108" y="480"/>
                  </a:lnTo>
                  <a:lnTo>
                    <a:pt x="108" y="495"/>
                  </a:lnTo>
                  <a:lnTo>
                    <a:pt x="108" y="430"/>
                  </a:lnTo>
                  <a:lnTo>
                    <a:pt x="108" y="376"/>
                  </a:lnTo>
                  <a:lnTo>
                    <a:pt x="109" y="333"/>
                  </a:lnTo>
                  <a:lnTo>
                    <a:pt x="109" y="297"/>
                  </a:lnTo>
                  <a:lnTo>
                    <a:pt x="109" y="267"/>
                  </a:lnTo>
                  <a:lnTo>
                    <a:pt x="109" y="241"/>
                  </a:lnTo>
                  <a:lnTo>
                    <a:pt x="109" y="220"/>
                  </a:lnTo>
                  <a:lnTo>
                    <a:pt x="109" y="202"/>
                  </a:lnTo>
                  <a:lnTo>
                    <a:pt x="109" y="187"/>
                  </a:lnTo>
                  <a:lnTo>
                    <a:pt x="109" y="176"/>
                  </a:lnTo>
                  <a:lnTo>
                    <a:pt x="109" y="166"/>
                  </a:lnTo>
                  <a:lnTo>
                    <a:pt x="110" y="158"/>
                  </a:lnTo>
                  <a:lnTo>
                    <a:pt x="110" y="152"/>
                  </a:lnTo>
                  <a:lnTo>
                    <a:pt x="110" y="148"/>
                  </a:lnTo>
                  <a:lnTo>
                    <a:pt x="110" y="146"/>
                  </a:lnTo>
                  <a:lnTo>
                    <a:pt x="110" y="143"/>
                  </a:lnTo>
                  <a:lnTo>
                    <a:pt x="110" y="143"/>
                  </a:lnTo>
                  <a:lnTo>
                    <a:pt x="110" y="144"/>
                  </a:lnTo>
                  <a:lnTo>
                    <a:pt x="110" y="147"/>
                  </a:lnTo>
                  <a:lnTo>
                    <a:pt x="110" y="150"/>
                  </a:lnTo>
                  <a:lnTo>
                    <a:pt x="111" y="153"/>
                  </a:lnTo>
                  <a:lnTo>
                    <a:pt x="111" y="158"/>
                  </a:lnTo>
                  <a:lnTo>
                    <a:pt x="111" y="163"/>
                  </a:lnTo>
                  <a:lnTo>
                    <a:pt x="111" y="170"/>
                  </a:lnTo>
                  <a:lnTo>
                    <a:pt x="111" y="177"/>
                  </a:lnTo>
                  <a:lnTo>
                    <a:pt x="111" y="184"/>
                  </a:lnTo>
                  <a:lnTo>
                    <a:pt x="111" y="192"/>
                  </a:lnTo>
                  <a:lnTo>
                    <a:pt x="111" y="201"/>
                  </a:lnTo>
                  <a:lnTo>
                    <a:pt x="111" y="210"/>
                  </a:lnTo>
                  <a:lnTo>
                    <a:pt x="111" y="220"/>
                  </a:lnTo>
                  <a:lnTo>
                    <a:pt x="112" y="230"/>
                  </a:lnTo>
                  <a:lnTo>
                    <a:pt x="112" y="240"/>
                  </a:lnTo>
                  <a:lnTo>
                    <a:pt x="112" y="251"/>
                  </a:lnTo>
                  <a:lnTo>
                    <a:pt x="112" y="262"/>
                  </a:lnTo>
                  <a:lnTo>
                    <a:pt x="112" y="273"/>
                  </a:lnTo>
                  <a:lnTo>
                    <a:pt x="112" y="285"/>
                  </a:lnTo>
                  <a:lnTo>
                    <a:pt x="112" y="298"/>
                  </a:lnTo>
                  <a:lnTo>
                    <a:pt x="112" y="311"/>
                  </a:lnTo>
                  <a:lnTo>
                    <a:pt x="112" y="323"/>
                  </a:lnTo>
                  <a:lnTo>
                    <a:pt x="113" y="337"/>
                  </a:lnTo>
                  <a:lnTo>
                    <a:pt x="113" y="350"/>
                  </a:lnTo>
                  <a:lnTo>
                    <a:pt x="113" y="299"/>
                  </a:lnTo>
                  <a:lnTo>
                    <a:pt x="113" y="257"/>
                  </a:lnTo>
                  <a:lnTo>
                    <a:pt x="113" y="222"/>
                  </a:lnTo>
                  <a:lnTo>
                    <a:pt x="113" y="192"/>
                  </a:lnTo>
                  <a:lnTo>
                    <a:pt x="113" y="168"/>
                  </a:lnTo>
                  <a:lnTo>
                    <a:pt x="113" y="147"/>
                  </a:lnTo>
                  <a:lnTo>
                    <a:pt x="113" y="130"/>
                  </a:lnTo>
                  <a:lnTo>
                    <a:pt x="114" y="116"/>
                  </a:lnTo>
                  <a:lnTo>
                    <a:pt x="114" y="105"/>
                  </a:lnTo>
                  <a:lnTo>
                    <a:pt x="114" y="95"/>
                  </a:lnTo>
                  <a:lnTo>
                    <a:pt x="114" y="88"/>
                  </a:lnTo>
                  <a:lnTo>
                    <a:pt x="114" y="82"/>
                  </a:lnTo>
                  <a:lnTo>
                    <a:pt x="114" y="78"/>
                  </a:lnTo>
                  <a:lnTo>
                    <a:pt x="114" y="76"/>
                  </a:lnTo>
                  <a:lnTo>
                    <a:pt x="114" y="75"/>
                  </a:lnTo>
                  <a:lnTo>
                    <a:pt x="114" y="75"/>
                  </a:lnTo>
                  <a:lnTo>
                    <a:pt x="114" y="77"/>
                  </a:lnTo>
                  <a:lnTo>
                    <a:pt x="116" y="79"/>
                  </a:lnTo>
                  <a:lnTo>
                    <a:pt x="116" y="81"/>
                  </a:lnTo>
                  <a:lnTo>
                    <a:pt x="116" y="86"/>
                  </a:lnTo>
                  <a:lnTo>
                    <a:pt x="116" y="90"/>
                  </a:lnTo>
                  <a:lnTo>
                    <a:pt x="116" y="97"/>
                  </a:lnTo>
                  <a:lnTo>
                    <a:pt x="116" y="102"/>
                  </a:lnTo>
                  <a:lnTo>
                    <a:pt x="116" y="109"/>
                  </a:lnTo>
                  <a:lnTo>
                    <a:pt x="116" y="117"/>
                  </a:lnTo>
                  <a:lnTo>
                    <a:pt x="116" y="126"/>
                  </a:lnTo>
                  <a:lnTo>
                    <a:pt x="117" y="133"/>
                  </a:lnTo>
                  <a:lnTo>
                    <a:pt x="117" y="143"/>
                  </a:lnTo>
                  <a:lnTo>
                    <a:pt x="117" y="152"/>
                  </a:lnTo>
                  <a:lnTo>
                    <a:pt x="117" y="162"/>
                  </a:lnTo>
                  <a:lnTo>
                    <a:pt x="117" y="173"/>
                  </a:lnTo>
                  <a:lnTo>
                    <a:pt x="117" y="184"/>
                  </a:lnTo>
                  <a:lnTo>
                    <a:pt x="117" y="196"/>
                  </a:lnTo>
                  <a:lnTo>
                    <a:pt x="117" y="208"/>
                  </a:lnTo>
                  <a:lnTo>
                    <a:pt x="117" y="219"/>
                  </a:lnTo>
                  <a:lnTo>
                    <a:pt x="118" y="232"/>
                  </a:lnTo>
                  <a:lnTo>
                    <a:pt x="118" y="244"/>
                  </a:lnTo>
                  <a:lnTo>
                    <a:pt x="118" y="258"/>
                  </a:lnTo>
                  <a:lnTo>
                    <a:pt x="118" y="271"/>
                  </a:lnTo>
                  <a:lnTo>
                    <a:pt x="118" y="284"/>
                  </a:lnTo>
                  <a:lnTo>
                    <a:pt x="118" y="298"/>
                  </a:lnTo>
                  <a:lnTo>
                    <a:pt x="118" y="312"/>
                  </a:lnTo>
                  <a:lnTo>
                    <a:pt x="118" y="327"/>
                  </a:lnTo>
                  <a:lnTo>
                    <a:pt x="118" y="341"/>
                  </a:lnTo>
                  <a:lnTo>
                    <a:pt x="118" y="355"/>
                  </a:lnTo>
                  <a:lnTo>
                    <a:pt x="119" y="371"/>
                  </a:lnTo>
                  <a:lnTo>
                    <a:pt x="119" y="385"/>
                  </a:lnTo>
                  <a:lnTo>
                    <a:pt x="119" y="401"/>
                  </a:lnTo>
                  <a:lnTo>
                    <a:pt x="119" y="416"/>
                  </a:lnTo>
                  <a:lnTo>
                    <a:pt x="119" y="433"/>
                  </a:lnTo>
                  <a:lnTo>
                    <a:pt x="119" y="449"/>
                  </a:lnTo>
                  <a:lnTo>
                    <a:pt x="119" y="465"/>
                  </a:lnTo>
                  <a:lnTo>
                    <a:pt x="119" y="481"/>
                  </a:lnTo>
                  <a:lnTo>
                    <a:pt x="119" y="498"/>
                  </a:lnTo>
                  <a:lnTo>
                    <a:pt x="120" y="514"/>
                  </a:lnTo>
                  <a:lnTo>
                    <a:pt x="120" y="446"/>
                  </a:lnTo>
                  <a:lnTo>
                    <a:pt x="120" y="391"/>
                  </a:lnTo>
                  <a:lnTo>
                    <a:pt x="120" y="347"/>
                  </a:lnTo>
                  <a:lnTo>
                    <a:pt x="120" y="309"/>
                  </a:lnTo>
                  <a:lnTo>
                    <a:pt x="120" y="278"/>
                  </a:lnTo>
                  <a:lnTo>
                    <a:pt x="120" y="251"/>
                  </a:lnTo>
                  <a:lnTo>
                    <a:pt x="120" y="230"/>
                  </a:lnTo>
                  <a:lnTo>
                    <a:pt x="120" y="211"/>
                  </a:lnTo>
                  <a:lnTo>
                    <a:pt x="121" y="196"/>
                  </a:lnTo>
                  <a:lnTo>
                    <a:pt x="121" y="183"/>
                  </a:lnTo>
                  <a:lnTo>
                    <a:pt x="121" y="173"/>
                  </a:lnTo>
                  <a:lnTo>
                    <a:pt x="121" y="166"/>
                  </a:lnTo>
                  <a:lnTo>
                    <a:pt x="121" y="160"/>
                  </a:lnTo>
                  <a:lnTo>
                    <a:pt x="121" y="156"/>
                  </a:lnTo>
                  <a:lnTo>
                    <a:pt x="121" y="152"/>
                  </a:lnTo>
                  <a:lnTo>
                    <a:pt x="121" y="151"/>
                  </a:lnTo>
                  <a:lnTo>
                    <a:pt x="121" y="150"/>
                  </a:lnTo>
                  <a:lnTo>
                    <a:pt x="121" y="151"/>
                  </a:lnTo>
                  <a:lnTo>
                    <a:pt x="122" y="153"/>
                  </a:lnTo>
                  <a:lnTo>
                    <a:pt x="122" y="156"/>
                  </a:lnTo>
                  <a:lnTo>
                    <a:pt x="122" y="160"/>
                  </a:lnTo>
                  <a:lnTo>
                    <a:pt x="122" y="164"/>
                  </a:lnTo>
                  <a:lnTo>
                    <a:pt x="122" y="170"/>
                  </a:lnTo>
                  <a:lnTo>
                    <a:pt x="122" y="176"/>
                  </a:lnTo>
                  <a:lnTo>
                    <a:pt x="122" y="182"/>
                  </a:lnTo>
                  <a:lnTo>
                    <a:pt x="122" y="190"/>
                  </a:lnTo>
                  <a:lnTo>
                    <a:pt x="122" y="198"/>
                  </a:lnTo>
                  <a:lnTo>
                    <a:pt x="123" y="207"/>
                  </a:lnTo>
                  <a:lnTo>
                    <a:pt x="123" y="216"/>
                  </a:lnTo>
                  <a:lnTo>
                    <a:pt x="123" y="224"/>
                  </a:lnTo>
                  <a:lnTo>
                    <a:pt x="123" y="234"/>
                  </a:lnTo>
                  <a:lnTo>
                    <a:pt x="123" y="245"/>
                  </a:lnTo>
                  <a:lnTo>
                    <a:pt x="123" y="255"/>
                  </a:lnTo>
                  <a:lnTo>
                    <a:pt x="123" y="267"/>
                  </a:lnTo>
                  <a:lnTo>
                    <a:pt x="123" y="279"/>
                  </a:lnTo>
                  <a:lnTo>
                    <a:pt x="123" y="291"/>
                  </a:lnTo>
                  <a:lnTo>
                    <a:pt x="124" y="303"/>
                  </a:lnTo>
                  <a:lnTo>
                    <a:pt x="124" y="255"/>
                  </a:lnTo>
                  <a:lnTo>
                    <a:pt x="124" y="216"/>
                  </a:lnTo>
                  <a:lnTo>
                    <a:pt x="124" y="183"/>
                  </a:lnTo>
                  <a:lnTo>
                    <a:pt x="124" y="156"/>
                  </a:lnTo>
                  <a:lnTo>
                    <a:pt x="124" y="132"/>
                  </a:lnTo>
                  <a:lnTo>
                    <a:pt x="124" y="113"/>
                  </a:lnTo>
                  <a:lnTo>
                    <a:pt x="124" y="98"/>
                  </a:lnTo>
                  <a:lnTo>
                    <a:pt x="124" y="85"/>
                  </a:lnTo>
                  <a:lnTo>
                    <a:pt x="124" y="73"/>
                  </a:lnTo>
                  <a:lnTo>
                    <a:pt x="126" y="66"/>
                  </a:lnTo>
                  <a:lnTo>
                    <a:pt x="126" y="59"/>
                  </a:lnTo>
                  <a:lnTo>
                    <a:pt x="126" y="53"/>
                  </a:lnTo>
                  <a:lnTo>
                    <a:pt x="126" y="50"/>
                  </a:lnTo>
                  <a:lnTo>
                    <a:pt x="126" y="49"/>
                  </a:lnTo>
                  <a:lnTo>
                    <a:pt x="126" y="48"/>
                  </a:lnTo>
                  <a:lnTo>
                    <a:pt x="126" y="49"/>
                  </a:lnTo>
                  <a:lnTo>
                    <a:pt x="126" y="50"/>
                  </a:lnTo>
                  <a:lnTo>
                    <a:pt x="126" y="52"/>
                  </a:lnTo>
                  <a:lnTo>
                    <a:pt x="127" y="57"/>
                  </a:lnTo>
                  <a:lnTo>
                    <a:pt x="127" y="61"/>
                  </a:lnTo>
                  <a:lnTo>
                    <a:pt x="127" y="66"/>
                  </a:lnTo>
                  <a:lnTo>
                    <a:pt x="127" y="71"/>
                  </a:lnTo>
                  <a:lnTo>
                    <a:pt x="127" y="78"/>
                  </a:lnTo>
                  <a:lnTo>
                    <a:pt x="127" y="86"/>
                  </a:lnTo>
                  <a:lnTo>
                    <a:pt x="127" y="93"/>
                  </a:lnTo>
                  <a:lnTo>
                    <a:pt x="127" y="101"/>
                  </a:lnTo>
                  <a:lnTo>
                    <a:pt x="127" y="110"/>
                  </a:lnTo>
                  <a:lnTo>
                    <a:pt x="128" y="120"/>
                  </a:lnTo>
                  <a:lnTo>
                    <a:pt x="128" y="130"/>
                  </a:lnTo>
                  <a:lnTo>
                    <a:pt x="128" y="140"/>
                  </a:lnTo>
                  <a:lnTo>
                    <a:pt x="128" y="151"/>
                  </a:lnTo>
                  <a:lnTo>
                    <a:pt x="128" y="161"/>
                  </a:lnTo>
                  <a:lnTo>
                    <a:pt x="128" y="173"/>
                  </a:lnTo>
                  <a:lnTo>
                    <a:pt x="128" y="184"/>
                  </a:lnTo>
                  <a:lnTo>
                    <a:pt x="128" y="197"/>
                  </a:lnTo>
                  <a:lnTo>
                    <a:pt x="128" y="210"/>
                  </a:lnTo>
                  <a:lnTo>
                    <a:pt x="128" y="222"/>
                  </a:lnTo>
                  <a:lnTo>
                    <a:pt x="129" y="236"/>
                  </a:lnTo>
                  <a:lnTo>
                    <a:pt x="129" y="249"/>
                  </a:lnTo>
                  <a:lnTo>
                    <a:pt x="129" y="262"/>
                  </a:lnTo>
                  <a:lnTo>
                    <a:pt x="129" y="277"/>
                  </a:lnTo>
                  <a:lnTo>
                    <a:pt x="129" y="291"/>
                  </a:lnTo>
                  <a:lnTo>
                    <a:pt x="129" y="305"/>
                  </a:lnTo>
                  <a:lnTo>
                    <a:pt x="129" y="320"/>
                  </a:lnTo>
                  <a:lnTo>
                    <a:pt x="129" y="334"/>
                  </a:lnTo>
                  <a:lnTo>
                    <a:pt x="129" y="350"/>
                  </a:lnTo>
                  <a:lnTo>
                    <a:pt x="130" y="365"/>
                  </a:lnTo>
                  <a:lnTo>
                    <a:pt x="130" y="381"/>
                  </a:lnTo>
                  <a:lnTo>
                    <a:pt x="130" y="396"/>
                  </a:lnTo>
                  <a:lnTo>
                    <a:pt x="130" y="412"/>
                  </a:lnTo>
                  <a:lnTo>
                    <a:pt x="130" y="428"/>
                  </a:lnTo>
                  <a:lnTo>
                    <a:pt x="130" y="444"/>
                  </a:lnTo>
                  <a:lnTo>
                    <a:pt x="130" y="461"/>
                  </a:lnTo>
                  <a:lnTo>
                    <a:pt x="130" y="478"/>
                  </a:lnTo>
                  <a:lnTo>
                    <a:pt x="130" y="494"/>
                  </a:lnTo>
                  <a:lnTo>
                    <a:pt x="131" y="511"/>
                  </a:lnTo>
                  <a:lnTo>
                    <a:pt x="131" y="443"/>
                  </a:lnTo>
                  <a:lnTo>
                    <a:pt x="131" y="389"/>
                  </a:lnTo>
                  <a:lnTo>
                    <a:pt x="131" y="344"/>
                  </a:lnTo>
                  <a:lnTo>
                    <a:pt x="131" y="307"/>
                  </a:lnTo>
                  <a:lnTo>
                    <a:pt x="131" y="275"/>
                  </a:lnTo>
                  <a:lnTo>
                    <a:pt x="131" y="250"/>
                  </a:lnTo>
                  <a:lnTo>
                    <a:pt x="131" y="229"/>
                  </a:lnTo>
                  <a:lnTo>
                    <a:pt x="131" y="210"/>
                  </a:lnTo>
                  <a:lnTo>
                    <a:pt x="131" y="196"/>
                  </a:lnTo>
                  <a:lnTo>
                    <a:pt x="132" y="183"/>
                  </a:lnTo>
                  <a:lnTo>
                    <a:pt x="132" y="173"/>
                  </a:lnTo>
                  <a:lnTo>
                    <a:pt x="132" y="164"/>
                  </a:lnTo>
                  <a:lnTo>
                    <a:pt x="132" y="159"/>
                  </a:lnTo>
                  <a:lnTo>
                    <a:pt x="132" y="154"/>
                  </a:lnTo>
                  <a:lnTo>
                    <a:pt x="132" y="152"/>
                  </a:lnTo>
                  <a:lnTo>
                    <a:pt x="132" y="150"/>
                  </a:lnTo>
                  <a:lnTo>
                    <a:pt x="132" y="150"/>
                  </a:lnTo>
                  <a:lnTo>
                    <a:pt x="132" y="151"/>
                  </a:lnTo>
                  <a:lnTo>
                    <a:pt x="133" y="153"/>
                  </a:lnTo>
                  <a:lnTo>
                    <a:pt x="133" y="156"/>
                  </a:lnTo>
                  <a:lnTo>
                    <a:pt x="133" y="160"/>
                  </a:lnTo>
                  <a:lnTo>
                    <a:pt x="133" y="164"/>
                  </a:lnTo>
                  <a:lnTo>
                    <a:pt x="133" y="170"/>
                  </a:lnTo>
                  <a:lnTo>
                    <a:pt x="133" y="176"/>
                  </a:lnTo>
                  <a:lnTo>
                    <a:pt x="133" y="182"/>
                  </a:lnTo>
                  <a:lnTo>
                    <a:pt x="133" y="190"/>
                  </a:lnTo>
                  <a:lnTo>
                    <a:pt x="133" y="198"/>
                  </a:lnTo>
                  <a:lnTo>
                    <a:pt x="134" y="207"/>
                  </a:lnTo>
                  <a:lnTo>
                    <a:pt x="134" y="216"/>
                  </a:lnTo>
                  <a:lnTo>
                    <a:pt x="134" y="224"/>
                  </a:lnTo>
                  <a:lnTo>
                    <a:pt x="134" y="234"/>
                  </a:lnTo>
                  <a:lnTo>
                    <a:pt x="134" y="245"/>
                  </a:lnTo>
                  <a:lnTo>
                    <a:pt x="134" y="255"/>
                  </a:lnTo>
                  <a:lnTo>
                    <a:pt x="134" y="268"/>
                  </a:lnTo>
                  <a:lnTo>
                    <a:pt x="134" y="279"/>
                  </a:lnTo>
                  <a:lnTo>
                    <a:pt x="134" y="291"/>
                  </a:lnTo>
                  <a:lnTo>
                    <a:pt x="134" y="303"/>
                  </a:lnTo>
                  <a:lnTo>
                    <a:pt x="136" y="315"/>
                  </a:lnTo>
                  <a:lnTo>
                    <a:pt x="136" y="329"/>
                  </a:lnTo>
                  <a:lnTo>
                    <a:pt x="136" y="342"/>
                  </a:lnTo>
                  <a:lnTo>
                    <a:pt x="136" y="355"/>
                  </a:lnTo>
                  <a:lnTo>
                    <a:pt x="136" y="369"/>
                  </a:lnTo>
                  <a:lnTo>
                    <a:pt x="136" y="315"/>
                  </a:lnTo>
                  <a:lnTo>
                    <a:pt x="136" y="272"/>
                  </a:lnTo>
                  <a:lnTo>
                    <a:pt x="136" y="237"/>
                  </a:lnTo>
                  <a:lnTo>
                    <a:pt x="136" y="206"/>
                  </a:lnTo>
                  <a:lnTo>
                    <a:pt x="137" y="180"/>
                  </a:lnTo>
                  <a:lnTo>
                    <a:pt x="137" y="159"/>
                  </a:lnTo>
                  <a:lnTo>
                    <a:pt x="137" y="141"/>
                  </a:lnTo>
                  <a:lnTo>
                    <a:pt x="137" y="127"/>
                  </a:lnTo>
                  <a:lnTo>
                    <a:pt x="137" y="114"/>
                  </a:lnTo>
                  <a:lnTo>
                    <a:pt x="137" y="106"/>
                  </a:lnTo>
                  <a:lnTo>
                    <a:pt x="137" y="98"/>
                  </a:lnTo>
                  <a:lnTo>
                    <a:pt x="137" y="92"/>
                  </a:lnTo>
                  <a:lnTo>
                    <a:pt x="137" y="88"/>
                  </a:lnTo>
                  <a:lnTo>
                    <a:pt x="138" y="86"/>
                  </a:lnTo>
                  <a:lnTo>
                    <a:pt x="138" y="83"/>
                  </a:lnTo>
                  <a:lnTo>
                    <a:pt x="138" y="83"/>
                  </a:lnTo>
                  <a:lnTo>
                    <a:pt x="138" y="85"/>
                  </a:lnTo>
                  <a:lnTo>
                    <a:pt x="138" y="87"/>
                  </a:lnTo>
                  <a:lnTo>
                    <a:pt x="138" y="90"/>
                  </a:lnTo>
                  <a:lnTo>
                    <a:pt x="138" y="93"/>
                  </a:lnTo>
                  <a:lnTo>
                    <a:pt x="138" y="99"/>
                  </a:lnTo>
                  <a:lnTo>
                    <a:pt x="138" y="105"/>
                  </a:lnTo>
                  <a:lnTo>
                    <a:pt x="138" y="110"/>
                  </a:lnTo>
                  <a:lnTo>
                    <a:pt x="139" y="117"/>
                  </a:lnTo>
                  <a:lnTo>
                    <a:pt x="139" y="124"/>
                  </a:lnTo>
                  <a:lnTo>
                    <a:pt x="139" y="132"/>
                  </a:lnTo>
                  <a:lnTo>
                    <a:pt x="139" y="141"/>
                  </a:lnTo>
                  <a:lnTo>
                    <a:pt x="139" y="150"/>
                  </a:lnTo>
                  <a:lnTo>
                    <a:pt x="139" y="160"/>
                  </a:lnTo>
                  <a:lnTo>
                    <a:pt x="139" y="170"/>
                  </a:lnTo>
                  <a:lnTo>
                    <a:pt x="139" y="180"/>
                  </a:lnTo>
                  <a:lnTo>
                    <a:pt x="139" y="191"/>
                  </a:lnTo>
                  <a:lnTo>
                    <a:pt x="140" y="202"/>
                  </a:lnTo>
                  <a:lnTo>
                    <a:pt x="140" y="214"/>
                  </a:lnTo>
                  <a:lnTo>
                    <a:pt x="140" y="227"/>
                  </a:lnTo>
                  <a:lnTo>
                    <a:pt x="140" y="239"/>
                  </a:lnTo>
                  <a:lnTo>
                    <a:pt x="140" y="251"/>
                  </a:lnTo>
                  <a:lnTo>
                    <a:pt x="140" y="264"/>
                  </a:lnTo>
                  <a:lnTo>
                    <a:pt x="140" y="278"/>
                  </a:lnTo>
                  <a:lnTo>
                    <a:pt x="140" y="291"/>
                  </a:lnTo>
                  <a:lnTo>
                    <a:pt x="140" y="304"/>
                  </a:lnTo>
                  <a:lnTo>
                    <a:pt x="141" y="319"/>
                  </a:lnTo>
                  <a:lnTo>
                    <a:pt x="141" y="333"/>
                  </a:lnTo>
                  <a:lnTo>
                    <a:pt x="141" y="348"/>
                  </a:lnTo>
                  <a:lnTo>
                    <a:pt x="141" y="362"/>
                  </a:lnTo>
                  <a:lnTo>
                    <a:pt x="141" y="378"/>
                  </a:lnTo>
                  <a:lnTo>
                    <a:pt x="141" y="392"/>
                  </a:lnTo>
                  <a:lnTo>
                    <a:pt x="141" y="408"/>
                  </a:lnTo>
                  <a:lnTo>
                    <a:pt x="141" y="423"/>
                  </a:lnTo>
                  <a:lnTo>
                    <a:pt x="141" y="439"/>
                  </a:lnTo>
                  <a:lnTo>
                    <a:pt x="141" y="455"/>
                  </a:lnTo>
                  <a:lnTo>
                    <a:pt x="142" y="471"/>
                  </a:lnTo>
                  <a:lnTo>
                    <a:pt x="142" y="488"/>
                  </a:lnTo>
                  <a:lnTo>
                    <a:pt x="142" y="504"/>
                  </a:lnTo>
                  <a:lnTo>
                    <a:pt x="142" y="521"/>
                  </a:lnTo>
                  <a:lnTo>
                    <a:pt x="142" y="537"/>
                  </a:lnTo>
                  <a:lnTo>
                    <a:pt x="142" y="554"/>
                  </a:lnTo>
                  <a:lnTo>
                    <a:pt x="142" y="481"/>
                  </a:lnTo>
                  <a:lnTo>
                    <a:pt x="142" y="422"/>
                  </a:lnTo>
                  <a:lnTo>
                    <a:pt x="142" y="374"/>
                  </a:lnTo>
                  <a:lnTo>
                    <a:pt x="143" y="334"/>
                  </a:lnTo>
                  <a:lnTo>
                    <a:pt x="143" y="301"/>
                  </a:lnTo>
                  <a:lnTo>
                    <a:pt x="143" y="273"/>
                  </a:lnTo>
                  <a:lnTo>
                    <a:pt x="143" y="250"/>
                  </a:lnTo>
                  <a:lnTo>
                    <a:pt x="143" y="231"/>
                  </a:lnTo>
                  <a:lnTo>
                    <a:pt x="143" y="214"/>
                  </a:lnTo>
                  <a:lnTo>
                    <a:pt x="143" y="201"/>
                  </a:lnTo>
                  <a:lnTo>
                    <a:pt x="143" y="190"/>
                  </a:lnTo>
                  <a:lnTo>
                    <a:pt x="143" y="182"/>
                  </a:lnTo>
                  <a:lnTo>
                    <a:pt x="144" y="176"/>
                  </a:lnTo>
                  <a:lnTo>
                    <a:pt x="144" y="170"/>
                  </a:lnTo>
                  <a:lnTo>
                    <a:pt x="144" y="167"/>
                  </a:lnTo>
                  <a:lnTo>
                    <a:pt x="144" y="164"/>
                  </a:lnTo>
                  <a:lnTo>
                    <a:pt x="144" y="164"/>
                  </a:lnTo>
                  <a:lnTo>
                    <a:pt x="144" y="164"/>
                  </a:lnTo>
                  <a:lnTo>
                    <a:pt x="144" y="167"/>
                  </a:lnTo>
                  <a:lnTo>
                    <a:pt x="144" y="169"/>
                  </a:lnTo>
                  <a:lnTo>
                    <a:pt x="144" y="172"/>
                  </a:lnTo>
                  <a:lnTo>
                    <a:pt x="144" y="177"/>
                  </a:lnTo>
                  <a:lnTo>
                    <a:pt x="146" y="181"/>
                  </a:lnTo>
                  <a:lnTo>
                    <a:pt x="146" y="188"/>
                  </a:lnTo>
                  <a:lnTo>
                    <a:pt x="146" y="194"/>
                  </a:lnTo>
                  <a:lnTo>
                    <a:pt x="146" y="201"/>
                  </a:lnTo>
                  <a:lnTo>
                    <a:pt x="146" y="209"/>
                  </a:lnTo>
                  <a:lnTo>
                    <a:pt x="146" y="217"/>
                  </a:lnTo>
                  <a:lnTo>
                    <a:pt x="146" y="226"/>
                  </a:lnTo>
                  <a:lnTo>
                    <a:pt x="146" y="236"/>
                  </a:lnTo>
                  <a:lnTo>
                    <a:pt x="146" y="245"/>
                  </a:lnTo>
                  <a:lnTo>
                    <a:pt x="147" y="255"/>
                  </a:lnTo>
                  <a:lnTo>
                    <a:pt x="147" y="265"/>
                  </a:lnTo>
                  <a:lnTo>
                    <a:pt x="147" y="277"/>
                  </a:lnTo>
                  <a:lnTo>
                    <a:pt x="147" y="289"/>
                  </a:lnTo>
                  <a:lnTo>
                    <a:pt x="147" y="300"/>
                  </a:lnTo>
                  <a:lnTo>
                    <a:pt x="147" y="312"/>
                  </a:lnTo>
                  <a:lnTo>
                    <a:pt x="147" y="325"/>
                  </a:lnTo>
                  <a:lnTo>
                    <a:pt x="147" y="338"/>
                  </a:lnTo>
                  <a:lnTo>
                    <a:pt x="147" y="351"/>
                  </a:lnTo>
                  <a:lnTo>
                    <a:pt x="148" y="364"/>
                  </a:lnTo>
                  <a:lnTo>
                    <a:pt x="148" y="378"/>
                  </a:lnTo>
                  <a:lnTo>
                    <a:pt x="148" y="324"/>
                  </a:lnTo>
                  <a:lnTo>
                    <a:pt x="148" y="280"/>
                  </a:lnTo>
                  <a:lnTo>
                    <a:pt x="148" y="242"/>
                  </a:lnTo>
                  <a:lnTo>
                    <a:pt x="148" y="212"/>
                  </a:lnTo>
                  <a:lnTo>
                    <a:pt x="148" y="186"/>
                  </a:lnTo>
                  <a:lnTo>
                    <a:pt x="148" y="164"/>
                  </a:lnTo>
                  <a:lnTo>
                    <a:pt x="148" y="147"/>
                  </a:lnTo>
                  <a:lnTo>
                    <a:pt x="148" y="131"/>
                  </a:lnTo>
                  <a:lnTo>
                    <a:pt x="149" y="119"/>
                  </a:lnTo>
                  <a:lnTo>
                    <a:pt x="149" y="109"/>
                  </a:lnTo>
                  <a:lnTo>
                    <a:pt x="149" y="101"/>
                  </a:lnTo>
                  <a:lnTo>
                    <a:pt x="149" y="96"/>
                  </a:lnTo>
                  <a:lnTo>
                    <a:pt x="149" y="91"/>
                  </a:lnTo>
                  <a:lnTo>
                    <a:pt x="149" y="89"/>
                  </a:lnTo>
                  <a:lnTo>
                    <a:pt x="149" y="87"/>
                  </a:lnTo>
                  <a:lnTo>
                    <a:pt x="149" y="87"/>
                  </a:lnTo>
                  <a:lnTo>
                    <a:pt x="149" y="88"/>
                  </a:lnTo>
                  <a:lnTo>
                    <a:pt x="150" y="90"/>
                  </a:lnTo>
                  <a:lnTo>
                    <a:pt x="150" y="93"/>
                  </a:lnTo>
                  <a:lnTo>
                    <a:pt x="150" y="97"/>
                  </a:lnTo>
                  <a:lnTo>
                    <a:pt x="150" y="101"/>
                  </a:lnTo>
                  <a:lnTo>
                    <a:pt x="150" y="107"/>
                  </a:lnTo>
                  <a:lnTo>
                    <a:pt x="150" y="113"/>
                  </a:lnTo>
                  <a:lnTo>
                    <a:pt x="150" y="120"/>
                  </a:lnTo>
                  <a:lnTo>
                    <a:pt x="150" y="127"/>
                  </a:lnTo>
                  <a:lnTo>
                    <a:pt x="150" y="136"/>
                  </a:lnTo>
                  <a:lnTo>
                    <a:pt x="151" y="143"/>
                  </a:lnTo>
                  <a:lnTo>
                    <a:pt x="151" y="152"/>
                  </a:lnTo>
                  <a:lnTo>
                    <a:pt x="151" y="162"/>
                  </a:lnTo>
                  <a:lnTo>
                    <a:pt x="151" y="172"/>
                  </a:lnTo>
                  <a:lnTo>
                    <a:pt x="151" y="182"/>
                  </a:lnTo>
                  <a:lnTo>
                    <a:pt x="151" y="193"/>
                  </a:lnTo>
                  <a:lnTo>
                    <a:pt x="151" y="204"/>
                  </a:lnTo>
                  <a:lnTo>
                    <a:pt x="151" y="217"/>
                  </a:lnTo>
                  <a:lnTo>
                    <a:pt x="151" y="228"/>
                  </a:lnTo>
                  <a:lnTo>
                    <a:pt x="151" y="240"/>
                  </a:lnTo>
                  <a:lnTo>
                    <a:pt x="152" y="253"/>
                  </a:lnTo>
                  <a:lnTo>
                    <a:pt x="152" y="265"/>
                  </a:lnTo>
                  <a:lnTo>
                    <a:pt x="152" y="279"/>
                  </a:lnTo>
                  <a:lnTo>
                    <a:pt x="152" y="292"/>
                  </a:lnTo>
                  <a:lnTo>
                    <a:pt x="152" y="307"/>
                  </a:lnTo>
                  <a:lnTo>
                    <a:pt x="152" y="320"/>
                  </a:lnTo>
                  <a:lnTo>
                    <a:pt x="152" y="334"/>
                  </a:lnTo>
                  <a:lnTo>
                    <a:pt x="152" y="349"/>
                  </a:lnTo>
                  <a:lnTo>
                    <a:pt x="152" y="364"/>
                  </a:lnTo>
                  <a:lnTo>
                    <a:pt x="153" y="312"/>
                  </a:lnTo>
                  <a:lnTo>
                    <a:pt x="153" y="270"/>
                  </a:lnTo>
                  <a:lnTo>
                    <a:pt x="153" y="234"/>
                  </a:lnTo>
                  <a:lnTo>
                    <a:pt x="153" y="204"/>
                  </a:lnTo>
                  <a:lnTo>
                    <a:pt x="153" y="180"/>
                  </a:lnTo>
                  <a:lnTo>
                    <a:pt x="153" y="159"/>
                  </a:lnTo>
                  <a:lnTo>
                    <a:pt x="153" y="142"/>
                  </a:lnTo>
                  <a:lnTo>
                    <a:pt x="153" y="128"/>
                  </a:lnTo>
                  <a:lnTo>
                    <a:pt x="153" y="117"/>
                  </a:lnTo>
                  <a:lnTo>
                    <a:pt x="154" y="107"/>
                  </a:lnTo>
                  <a:lnTo>
                    <a:pt x="154" y="99"/>
                  </a:lnTo>
                  <a:lnTo>
                    <a:pt x="154" y="93"/>
                  </a:lnTo>
                  <a:lnTo>
                    <a:pt x="154" y="90"/>
                  </a:lnTo>
                  <a:lnTo>
                    <a:pt x="154" y="88"/>
                  </a:lnTo>
                  <a:lnTo>
                    <a:pt x="154" y="87"/>
                  </a:lnTo>
                  <a:lnTo>
                    <a:pt x="154" y="87"/>
                  </a:lnTo>
                  <a:lnTo>
                    <a:pt x="154" y="88"/>
                  </a:lnTo>
                  <a:lnTo>
                    <a:pt x="154" y="90"/>
                  </a:lnTo>
                  <a:lnTo>
                    <a:pt x="154" y="93"/>
                  </a:lnTo>
                  <a:lnTo>
                    <a:pt x="156" y="97"/>
                  </a:lnTo>
                  <a:lnTo>
                    <a:pt x="156" y="102"/>
                  </a:lnTo>
                  <a:lnTo>
                    <a:pt x="156" y="108"/>
                  </a:lnTo>
                  <a:lnTo>
                    <a:pt x="156" y="113"/>
                  </a:lnTo>
                  <a:lnTo>
                    <a:pt x="156" y="121"/>
                  </a:lnTo>
                  <a:lnTo>
                    <a:pt x="156" y="128"/>
                  </a:lnTo>
                  <a:lnTo>
                    <a:pt x="156" y="137"/>
                  </a:lnTo>
                  <a:lnTo>
                    <a:pt x="156" y="144"/>
                  </a:lnTo>
                  <a:lnTo>
                    <a:pt x="156" y="154"/>
                  </a:lnTo>
                  <a:lnTo>
                    <a:pt x="157" y="163"/>
                  </a:lnTo>
                  <a:lnTo>
                    <a:pt x="157" y="173"/>
                  </a:lnTo>
                  <a:lnTo>
                    <a:pt x="157" y="184"/>
                  </a:lnTo>
                  <a:lnTo>
                    <a:pt x="157" y="196"/>
                  </a:lnTo>
                  <a:lnTo>
                    <a:pt x="157" y="207"/>
                  </a:lnTo>
                  <a:lnTo>
                    <a:pt x="157" y="218"/>
                  </a:lnTo>
                  <a:lnTo>
                    <a:pt x="157" y="230"/>
                  </a:lnTo>
                  <a:lnTo>
                    <a:pt x="157" y="242"/>
                  </a:lnTo>
                  <a:lnTo>
                    <a:pt x="157" y="255"/>
                  </a:lnTo>
                  <a:lnTo>
                    <a:pt x="157" y="269"/>
                  </a:lnTo>
                  <a:lnTo>
                    <a:pt x="158" y="282"/>
                  </a:lnTo>
                  <a:lnTo>
                    <a:pt x="158" y="295"/>
                  </a:lnTo>
                  <a:lnTo>
                    <a:pt x="158" y="309"/>
                  </a:lnTo>
                  <a:lnTo>
                    <a:pt x="158" y="323"/>
                  </a:lnTo>
                  <a:lnTo>
                    <a:pt x="158" y="338"/>
                  </a:lnTo>
                  <a:lnTo>
                    <a:pt x="158" y="352"/>
                  </a:lnTo>
                  <a:lnTo>
                    <a:pt x="158" y="367"/>
                  </a:lnTo>
                  <a:lnTo>
                    <a:pt x="158" y="382"/>
                  </a:lnTo>
                  <a:lnTo>
                    <a:pt x="158" y="396"/>
                  </a:lnTo>
                  <a:lnTo>
                    <a:pt x="159" y="412"/>
                  </a:lnTo>
                  <a:lnTo>
                    <a:pt x="159" y="428"/>
                  </a:lnTo>
                  <a:lnTo>
                    <a:pt x="159" y="443"/>
                  </a:lnTo>
                  <a:lnTo>
                    <a:pt x="159" y="460"/>
                  </a:lnTo>
                  <a:lnTo>
                    <a:pt x="159" y="398"/>
                  </a:lnTo>
                  <a:lnTo>
                    <a:pt x="159" y="348"/>
                  </a:lnTo>
                  <a:lnTo>
                    <a:pt x="159" y="307"/>
                  </a:lnTo>
                  <a:lnTo>
                    <a:pt x="159" y="272"/>
                  </a:lnTo>
                  <a:lnTo>
                    <a:pt x="159" y="243"/>
                  </a:lnTo>
                  <a:lnTo>
                    <a:pt x="160" y="219"/>
                  </a:lnTo>
                  <a:lnTo>
                    <a:pt x="160" y="199"/>
                  </a:lnTo>
                  <a:lnTo>
                    <a:pt x="160" y="182"/>
                  </a:lnTo>
                  <a:lnTo>
                    <a:pt x="160" y="169"/>
                  </a:lnTo>
                  <a:lnTo>
                    <a:pt x="160" y="157"/>
                  </a:lnTo>
                  <a:lnTo>
                    <a:pt x="160" y="148"/>
                  </a:lnTo>
                  <a:lnTo>
                    <a:pt x="160" y="141"/>
                  </a:lnTo>
                  <a:lnTo>
                    <a:pt x="160" y="136"/>
                  </a:lnTo>
                  <a:lnTo>
                    <a:pt x="160" y="132"/>
                  </a:lnTo>
                  <a:lnTo>
                    <a:pt x="160" y="130"/>
                  </a:lnTo>
                  <a:lnTo>
                    <a:pt x="161" y="129"/>
                  </a:lnTo>
                  <a:lnTo>
                    <a:pt x="161" y="129"/>
                  </a:lnTo>
                  <a:lnTo>
                    <a:pt x="161" y="130"/>
                  </a:lnTo>
                  <a:lnTo>
                    <a:pt x="161" y="132"/>
                  </a:lnTo>
                  <a:lnTo>
                    <a:pt x="161" y="136"/>
                  </a:lnTo>
                  <a:lnTo>
                    <a:pt x="161" y="140"/>
                  </a:lnTo>
                  <a:lnTo>
                    <a:pt x="161" y="146"/>
                  </a:lnTo>
                  <a:lnTo>
                    <a:pt x="161" y="151"/>
                  </a:lnTo>
                  <a:lnTo>
                    <a:pt x="161" y="157"/>
                  </a:lnTo>
                  <a:lnTo>
                    <a:pt x="162" y="164"/>
                  </a:lnTo>
                  <a:lnTo>
                    <a:pt x="162" y="172"/>
                  </a:lnTo>
                  <a:lnTo>
                    <a:pt x="162" y="180"/>
                  </a:lnTo>
                  <a:lnTo>
                    <a:pt x="162" y="189"/>
                  </a:lnTo>
                  <a:lnTo>
                    <a:pt x="162" y="198"/>
                  </a:lnTo>
                  <a:lnTo>
                    <a:pt x="162" y="208"/>
                  </a:lnTo>
                  <a:lnTo>
                    <a:pt x="162" y="218"/>
                  </a:lnTo>
                  <a:lnTo>
                    <a:pt x="162" y="229"/>
                  </a:lnTo>
                  <a:lnTo>
                    <a:pt x="162" y="239"/>
                  </a:lnTo>
                  <a:lnTo>
                    <a:pt x="163" y="251"/>
                  </a:lnTo>
                  <a:lnTo>
                    <a:pt x="163" y="262"/>
                  </a:lnTo>
                  <a:lnTo>
                    <a:pt x="163" y="274"/>
                  </a:lnTo>
                  <a:lnTo>
                    <a:pt x="163" y="287"/>
                  </a:lnTo>
                  <a:lnTo>
                    <a:pt x="163" y="300"/>
                  </a:lnTo>
                  <a:lnTo>
                    <a:pt x="163" y="312"/>
                  </a:lnTo>
                  <a:lnTo>
                    <a:pt x="163" y="325"/>
                  </a:lnTo>
                  <a:lnTo>
                    <a:pt x="163" y="340"/>
                  </a:lnTo>
                  <a:lnTo>
                    <a:pt x="163" y="353"/>
                  </a:lnTo>
                  <a:lnTo>
                    <a:pt x="163" y="368"/>
                  </a:lnTo>
                  <a:lnTo>
                    <a:pt x="164" y="382"/>
                  </a:lnTo>
                  <a:lnTo>
                    <a:pt x="164" y="396"/>
                  </a:lnTo>
                  <a:lnTo>
                    <a:pt x="164" y="411"/>
                  </a:lnTo>
                  <a:lnTo>
                    <a:pt x="164" y="426"/>
                  </a:lnTo>
                  <a:lnTo>
                    <a:pt x="164" y="442"/>
                  </a:lnTo>
                  <a:lnTo>
                    <a:pt x="164" y="456"/>
                  </a:lnTo>
                  <a:lnTo>
                    <a:pt x="164" y="395"/>
                  </a:lnTo>
                  <a:lnTo>
                    <a:pt x="164" y="345"/>
                  </a:lnTo>
                  <a:lnTo>
                    <a:pt x="164" y="303"/>
                  </a:lnTo>
                  <a:lnTo>
                    <a:pt x="166" y="269"/>
                  </a:lnTo>
                  <a:lnTo>
                    <a:pt x="166" y="240"/>
                  </a:lnTo>
                  <a:lnTo>
                    <a:pt x="166" y="217"/>
                  </a:lnTo>
                  <a:lnTo>
                    <a:pt x="166" y="196"/>
                  </a:lnTo>
                  <a:lnTo>
                    <a:pt x="166" y="179"/>
                  </a:lnTo>
                  <a:lnTo>
                    <a:pt x="166" y="166"/>
                  </a:lnTo>
                  <a:lnTo>
                    <a:pt x="166" y="153"/>
                  </a:lnTo>
                  <a:lnTo>
                    <a:pt x="166" y="144"/>
                  </a:lnTo>
                  <a:lnTo>
                    <a:pt x="166" y="138"/>
                  </a:lnTo>
                  <a:lnTo>
                    <a:pt x="167" y="132"/>
                  </a:lnTo>
                  <a:lnTo>
                    <a:pt x="167" y="129"/>
                  </a:lnTo>
                  <a:lnTo>
                    <a:pt x="167" y="127"/>
                  </a:lnTo>
                  <a:lnTo>
                    <a:pt x="167" y="126"/>
                  </a:lnTo>
                  <a:lnTo>
                    <a:pt x="167" y="126"/>
                  </a:lnTo>
                  <a:lnTo>
                    <a:pt x="167" y="127"/>
                  </a:lnTo>
                  <a:lnTo>
                    <a:pt x="167" y="129"/>
                  </a:lnTo>
                  <a:lnTo>
                    <a:pt x="167" y="132"/>
                  </a:lnTo>
                  <a:lnTo>
                    <a:pt x="167" y="137"/>
                  </a:lnTo>
                  <a:lnTo>
                    <a:pt x="167" y="142"/>
                  </a:lnTo>
                  <a:lnTo>
                    <a:pt x="168" y="148"/>
                  </a:lnTo>
                  <a:lnTo>
                    <a:pt x="168" y="153"/>
                  </a:lnTo>
                  <a:lnTo>
                    <a:pt x="168" y="161"/>
                  </a:lnTo>
                  <a:lnTo>
                    <a:pt x="168" y="169"/>
                  </a:lnTo>
                  <a:lnTo>
                    <a:pt x="168" y="177"/>
                  </a:lnTo>
                  <a:lnTo>
                    <a:pt x="168" y="186"/>
                  </a:lnTo>
                  <a:lnTo>
                    <a:pt x="168" y="194"/>
                  </a:lnTo>
                  <a:lnTo>
                    <a:pt x="168" y="204"/>
                  </a:lnTo>
                  <a:lnTo>
                    <a:pt x="168" y="214"/>
                  </a:lnTo>
                  <a:lnTo>
                    <a:pt x="169" y="224"/>
                  </a:lnTo>
                  <a:lnTo>
                    <a:pt x="169" y="236"/>
                  </a:lnTo>
                  <a:lnTo>
                    <a:pt x="169" y="248"/>
                  </a:lnTo>
                  <a:lnTo>
                    <a:pt x="169" y="259"/>
                  </a:lnTo>
                  <a:lnTo>
                    <a:pt x="169" y="271"/>
                  </a:lnTo>
                  <a:lnTo>
                    <a:pt x="169" y="283"/>
                  </a:lnTo>
                  <a:lnTo>
                    <a:pt x="169" y="297"/>
                  </a:lnTo>
                  <a:lnTo>
                    <a:pt x="169" y="309"/>
                  </a:lnTo>
                  <a:lnTo>
                    <a:pt x="169" y="322"/>
                  </a:lnTo>
                  <a:lnTo>
                    <a:pt x="170" y="337"/>
                  </a:lnTo>
                  <a:lnTo>
                    <a:pt x="170" y="350"/>
                  </a:lnTo>
                  <a:lnTo>
                    <a:pt x="170" y="364"/>
                  </a:lnTo>
                  <a:lnTo>
                    <a:pt x="170" y="379"/>
                  </a:lnTo>
                  <a:lnTo>
                    <a:pt x="170" y="393"/>
                  </a:lnTo>
                  <a:lnTo>
                    <a:pt x="170" y="408"/>
                  </a:lnTo>
                  <a:lnTo>
                    <a:pt x="170" y="423"/>
                  </a:lnTo>
                  <a:lnTo>
                    <a:pt x="170" y="438"/>
                  </a:lnTo>
                  <a:lnTo>
                    <a:pt x="170" y="453"/>
                  </a:lnTo>
                  <a:lnTo>
                    <a:pt x="170" y="469"/>
                  </a:lnTo>
                  <a:lnTo>
                    <a:pt x="171" y="485"/>
                  </a:lnTo>
                  <a:lnTo>
                    <a:pt x="171" y="501"/>
                  </a:lnTo>
                  <a:lnTo>
                    <a:pt x="171" y="517"/>
                  </a:lnTo>
                  <a:lnTo>
                    <a:pt x="171" y="533"/>
                  </a:lnTo>
                  <a:lnTo>
                    <a:pt x="171" y="550"/>
                  </a:lnTo>
                  <a:lnTo>
                    <a:pt x="171" y="566"/>
                  </a:lnTo>
                  <a:lnTo>
                    <a:pt x="171" y="583"/>
                  </a:lnTo>
                  <a:lnTo>
                    <a:pt x="171" y="600"/>
                  </a:lnTo>
                  <a:lnTo>
                    <a:pt x="171" y="617"/>
                  </a:lnTo>
                  <a:lnTo>
                    <a:pt x="172" y="634"/>
                  </a:lnTo>
                  <a:lnTo>
                    <a:pt x="172" y="652"/>
                  </a:lnTo>
                  <a:lnTo>
                    <a:pt x="172" y="670"/>
                  </a:lnTo>
                  <a:lnTo>
                    <a:pt x="172" y="687"/>
                  </a:lnTo>
                  <a:lnTo>
                    <a:pt x="172" y="705"/>
                  </a:lnTo>
                  <a:lnTo>
                    <a:pt x="172" y="723"/>
                  </a:lnTo>
                  <a:lnTo>
                    <a:pt x="172" y="741"/>
                  </a:lnTo>
                  <a:lnTo>
                    <a:pt x="172" y="758"/>
                  </a:lnTo>
                  <a:lnTo>
                    <a:pt x="172" y="776"/>
                  </a:lnTo>
                  <a:lnTo>
                    <a:pt x="173" y="795"/>
                  </a:lnTo>
                  <a:lnTo>
                    <a:pt x="173" y="683"/>
                  </a:lnTo>
                  <a:lnTo>
                    <a:pt x="173" y="596"/>
                  </a:lnTo>
                  <a:lnTo>
                    <a:pt x="173" y="529"/>
                  </a:lnTo>
                  <a:lnTo>
                    <a:pt x="173" y="473"/>
                  </a:lnTo>
                  <a:lnTo>
                    <a:pt x="173" y="428"/>
                  </a:lnTo>
                  <a:lnTo>
                    <a:pt x="173" y="390"/>
                  </a:lnTo>
                  <a:lnTo>
                    <a:pt x="173" y="359"/>
                  </a:lnTo>
                  <a:lnTo>
                    <a:pt x="173" y="332"/>
                  </a:lnTo>
                  <a:lnTo>
                    <a:pt x="173" y="311"/>
                  </a:lnTo>
                  <a:lnTo>
                    <a:pt x="174" y="292"/>
                  </a:lnTo>
                  <a:lnTo>
                    <a:pt x="174" y="278"/>
                  </a:lnTo>
                  <a:lnTo>
                    <a:pt x="174" y="264"/>
                  </a:lnTo>
                  <a:lnTo>
                    <a:pt x="174" y="254"/>
                  </a:lnTo>
                  <a:lnTo>
                    <a:pt x="174" y="247"/>
                  </a:lnTo>
                  <a:lnTo>
                    <a:pt x="174" y="240"/>
                  </a:lnTo>
                  <a:lnTo>
                    <a:pt x="174" y="236"/>
                  </a:lnTo>
                  <a:lnTo>
                    <a:pt x="174" y="233"/>
                  </a:lnTo>
                  <a:lnTo>
                    <a:pt x="174" y="231"/>
                  </a:lnTo>
                  <a:lnTo>
                    <a:pt x="175" y="231"/>
                  </a:lnTo>
                  <a:lnTo>
                    <a:pt x="175" y="232"/>
                  </a:lnTo>
                  <a:lnTo>
                    <a:pt x="175" y="234"/>
                  </a:lnTo>
                  <a:lnTo>
                    <a:pt x="175" y="237"/>
                  </a:lnTo>
                  <a:lnTo>
                    <a:pt x="175" y="241"/>
                  </a:lnTo>
                  <a:lnTo>
                    <a:pt x="175" y="245"/>
                  </a:lnTo>
                  <a:lnTo>
                    <a:pt x="175" y="250"/>
                  </a:lnTo>
                  <a:lnTo>
                    <a:pt x="175" y="257"/>
                  </a:lnTo>
                  <a:lnTo>
                    <a:pt x="175" y="263"/>
                  </a:lnTo>
                  <a:lnTo>
                    <a:pt x="177" y="271"/>
                  </a:lnTo>
                  <a:lnTo>
                    <a:pt x="177" y="279"/>
                  </a:lnTo>
                  <a:lnTo>
                    <a:pt x="177" y="287"/>
                  </a:lnTo>
                  <a:lnTo>
                    <a:pt x="177" y="295"/>
                  </a:lnTo>
                  <a:lnTo>
                    <a:pt x="177" y="305"/>
                  </a:lnTo>
                  <a:lnTo>
                    <a:pt x="177" y="315"/>
                  </a:lnTo>
                  <a:lnTo>
                    <a:pt x="177" y="325"/>
                  </a:lnTo>
                  <a:lnTo>
                    <a:pt x="177" y="337"/>
                  </a:lnTo>
                  <a:lnTo>
                    <a:pt x="177" y="348"/>
                  </a:lnTo>
                  <a:lnTo>
                    <a:pt x="177" y="359"/>
                  </a:lnTo>
                  <a:lnTo>
                    <a:pt x="178" y="371"/>
                  </a:lnTo>
                  <a:lnTo>
                    <a:pt x="178" y="383"/>
                  </a:lnTo>
                  <a:lnTo>
                    <a:pt x="178" y="328"/>
                  </a:lnTo>
                  <a:lnTo>
                    <a:pt x="178" y="282"/>
                  </a:lnTo>
                  <a:lnTo>
                    <a:pt x="178" y="243"/>
                  </a:lnTo>
                  <a:lnTo>
                    <a:pt x="178" y="212"/>
                  </a:lnTo>
                  <a:lnTo>
                    <a:pt x="178" y="186"/>
                  </a:lnTo>
                  <a:lnTo>
                    <a:pt x="178" y="163"/>
                  </a:lnTo>
                  <a:lnTo>
                    <a:pt x="178" y="144"/>
                  </a:lnTo>
                  <a:lnTo>
                    <a:pt x="179" y="130"/>
                  </a:lnTo>
                  <a:lnTo>
                    <a:pt x="179" y="117"/>
                  </a:lnTo>
                  <a:lnTo>
                    <a:pt x="179" y="107"/>
                  </a:lnTo>
                  <a:lnTo>
                    <a:pt x="179" y="99"/>
                  </a:lnTo>
                  <a:lnTo>
                    <a:pt x="179" y="92"/>
                  </a:lnTo>
                  <a:lnTo>
                    <a:pt x="179" y="88"/>
                  </a:lnTo>
                  <a:lnTo>
                    <a:pt x="179" y="85"/>
                  </a:lnTo>
                  <a:lnTo>
                    <a:pt x="179" y="83"/>
                  </a:lnTo>
                  <a:lnTo>
                    <a:pt x="179" y="82"/>
                  </a:lnTo>
                  <a:lnTo>
                    <a:pt x="180" y="83"/>
                  </a:lnTo>
                  <a:lnTo>
                    <a:pt x="180" y="86"/>
                  </a:lnTo>
                  <a:lnTo>
                    <a:pt x="180" y="88"/>
                  </a:lnTo>
                  <a:lnTo>
                    <a:pt x="180" y="92"/>
                  </a:lnTo>
                  <a:lnTo>
                    <a:pt x="180" y="97"/>
                  </a:lnTo>
                  <a:lnTo>
                    <a:pt x="180" y="101"/>
                  </a:lnTo>
                  <a:lnTo>
                    <a:pt x="180" y="108"/>
                  </a:lnTo>
                  <a:lnTo>
                    <a:pt x="180" y="114"/>
                  </a:lnTo>
                  <a:lnTo>
                    <a:pt x="180" y="121"/>
                  </a:lnTo>
                  <a:lnTo>
                    <a:pt x="180" y="130"/>
                  </a:lnTo>
                  <a:lnTo>
                    <a:pt x="181" y="138"/>
                  </a:lnTo>
                  <a:lnTo>
                    <a:pt x="181" y="147"/>
                  </a:lnTo>
                  <a:lnTo>
                    <a:pt x="181" y="157"/>
                  </a:lnTo>
                  <a:lnTo>
                    <a:pt x="181" y="167"/>
                  </a:lnTo>
                  <a:lnTo>
                    <a:pt x="181" y="177"/>
                  </a:lnTo>
                  <a:lnTo>
                    <a:pt x="181" y="188"/>
                  </a:lnTo>
                  <a:lnTo>
                    <a:pt x="181" y="199"/>
                  </a:lnTo>
                  <a:lnTo>
                    <a:pt x="181" y="210"/>
                  </a:lnTo>
                  <a:lnTo>
                    <a:pt x="181" y="170"/>
                  </a:lnTo>
                  <a:lnTo>
                    <a:pt x="182" y="137"/>
                  </a:lnTo>
                  <a:lnTo>
                    <a:pt x="182" y="109"/>
                  </a:lnTo>
                  <a:lnTo>
                    <a:pt x="182" y="86"/>
                  </a:lnTo>
                  <a:lnTo>
                    <a:pt x="182" y="67"/>
                  </a:lnTo>
                  <a:lnTo>
                    <a:pt x="182" y="50"/>
                  </a:lnTo>
                  <a:lnTo>
                    <a:pt x="182" y="37"/>
                  </a:lnTo>
                  <a:lnTo>
                    <a:pt x="182" y="27"/>
                  </a:lnTo>
                  <a:lnTo>
                    <a:pt x="182" y="18"/>
                  </a:lnTo>
                  <a:lnTo>
                    <a:pt x="182" y="11"/>
                  </a:lnTo>
                  <a:lnTo>
                    <a:pt x="183" y="6"/>
                  </a:lnTo>
                  <a:lnTo>
                    <a:pt x="183" y="2"/>
                  </a:lnTo>
                  <a:lnTo>
                    <a:pt x="183" y="0"/>
                  </a:lnTo>
                  <a:lnTo>
                    <a:pt x="183" y="0"/>
                  </a:lnTo>
                  <a:lnTo>
                    <a:pt x="183" y="0"/>
                  </a:lnTo>
                  <a:lnTo>
                    <a:pt x="183" y="2"/>
                  </a:lnTo>
                  <a:lnTo>
                    <a:pt x="183" y="5"/>
                  </a:lnTo>
                  <a:lnTo>
                    <a:pt x="183" y="8"/>
                  </a:lnTo>
                  <a:lnTo>
                    <a:pt x="183" y="12"/>
                  </a:lnTo>
                  <a:lnTo>
                    <a:pt x="183" y="18"/>
                  </a:lnTo>
                  <a:lnTo>
                    <a:pt x="184" y="23"/>
                  </a:lnTo>
                  <a:lnTo>
                    <a:pt x="184" y="30"/>
                  </a:lnTo>
                  <a:lnTo>
                    <a:pt x="184" y="37"/>
                  </a:lnTo>
                  <a:lnTo>
                    <a:pt x="184" y="45"/>
                  </a:lnTo>
                  <a:lnTo>
                    <a:pt x="184" y="53"/>
                  </a:lnTo>
                  <a:lnTo>
                    <a:pt x="184" y="62"/>
                  </a:lnTo>
                  <a:lnTo>
                    <a:pt x="184" y="71"/>
                  </a:lnTo>
                  <a:lnTo>
                    <a:pt x="184" y="81"/>
                  </a:lnTo>
                  <a:lnTo>
                    <a:pt x="184" y="91"/>
                  </a:lnTo>
                  <a:lnTo>
                    <a:pt x="185" y="102"/>
                  </a:lnTo>
                  <a:lnTo>
                    <a:pt x="185" y="113"/>
                  </a:lnTo>
                  <a:lnTo>
                    <a:pt x="185" y="124"/>
                  </a:lnTo>
                  <a:lnTo>
                    <a:pt x="185" y="136"/>
                  </a:lnTo>
                  <a:lnTo>
                    <a:pt x="185" y="148"/>
                  </a:lnTo>
                  <a:lnTo>
                    <a:pt x="185" y="161"/>
                  </a:lnTo>
                  <a:lnTo>
                    <a:pt x="185" y="173"/>
                  </a:lnTo>
                  <a:lnTo>
                    <a:pt x="185" y="187"/>
                  </a:lnTo>
                  <a:lnTo>
                    <a:pt x="185" y="200"/>
                  </a:lnTo>
                  <a:lnTo>
                    <a:pt x="187" y="213"/>
                  </a:lnTo>
                  <a:lnTo>
                    <a:pt x="187" y="228"/>
                  </a:lnTo>
                  <a:lnTo>
                    <a:pt x="187" y="242"/>
                  </a:lnTo>
                  <a:lnTo>
                    <a:pt x="187" y="257"/>
                  </a:lnTo>
                  <a:lnTo>
                    <a:pt x="187" y="271"/>
                  </a:lnTo>
                  <a:lnTo>
                    <a:pt x="187" y="285"/>
                  </a:lnTo>
                  <a:lnTo>
                    <a:pt x="187" y="301"/>
                  </a:lnTo>
                  <a:lnTo>
                    <a:pt x="187" y="315"/>
                  </a:lnTo>
                  <a:lnTo>
                    <a:pt x="187" y="331"/>
                  </a:lnTo>
                  <a:lnTo>
                    <a:pt x="187" y="347"/>
                  </a:lnTo>
                  <a:lnTo>
                    <a:pt x="188" y="363"/>
                  </a:lnTo>
                  <a:lnTo>
                    <a:pt x="188" y="379"/>
                  </a:lnTo>
                  <a:lnTo>
                    <a:pt x="188" y="395"/>
                  </a:lnTo>
                  <a:lnTo>
                    <a:pt x="188" y="411"/>
                  </a:lnTo>
                  <a:lnTo>
                    <a:pt x="188" y="428"/>
                  </a:lnTo>
                  <a:lnTo>
                    <a:pt x="188" y="444"/>
                  </a:lnTo>
                  <a:lnTo>
                    <a:pt x="188" y="385"/>
                  </a:lnTo>
                  <a:lnTo>
                    <a:pt x="188" y="338"/>
                  </a:lnTo>
                  <a:lnTo>
                    <a:pt x="188" y="298"/>
                  </a:lnTo>
                  <a:lnTo>
                    <a:pt x="189" y="264"/>
                  </a:lnTo>
                  <a:lnTo>
                    <a:pt x="189" y="237"/>
                  </a:lnTo>
                  <a:lnTo>
                    <a:pt x="189" y="213"/>
                  </a:lnTo>
                  <a:lnTo>
                    <a:pt x="189" y="193"/>
                  </a:lnTo>
                  <a:lnTo>
                    <a:pt x="189" y="178"/>
                  </a:lnTo>
                  <a:lnTo>
                    <a:pt x="189" y="164"/>
                  </a:lnTo>
                  <a:lnTo>
                    <a:pt x="189" y="153"/>
                  </a:lnTo>
                  <a:lnTo>
                    <a:pt x="189" y="144"/>
                  </a:lnTo>
                  <a:lnTo>
                    <a:pt x="189" y="138"/>
                  </a:lnTo>
                  <a:lnTo>
                    <a:pt x="190" y="132"/>
                  </a:lnTo>
                  <a:lnTo>
                    <a:pt x="190" y="129"/>
                  </a:lnTo>
                  <a:lnTo>
                    <a:pt x="190" y="128"/>
                  </a:lnTo>
                  <a:lnTo>
                    <a:pt x="190" y="127"/>
                  </a:lnTo>
                  <a:lnTo>
                    <a:pt x="190" y="127"/>
                  </a:lnTo>
                  <a:lnTo>
                    <a:pt x="190" y="129"/>
                  </a:lnTo>
                  <a:lnTo>
                    <a:pt x="190" y="131"/>
                  </a:lnTo>
                  <a:lnTo>
                    <a:pt x="190" y="134"/>
                  </a:lnTo>
                  <a:lnTo>
                    <a:pt x="190" y="139"/>
                  </a:lnTo>
                  <a:lnTo>
                    <a:pt x="190" y="144"/>
                  </a:lnTo>
                  <a:lnTo>
                    <a:pt x="191" y="150"/>
                  </a:lnTo>
                  <a:lnTo>
                    <a:pt x="191" y="157"/>
                  </a:lnTo>
                  <a:lnTo>
                    <a:pt x="191" y="163"/>
                  </a:lnTo>
                  <a:lnTo>
                    <a:pt x="191" y="171"/>
                  </a:lnTo>
                  <a:lnTo>
                    <a:pt x="191" y="179"/>
                  </a:lnTo>
                  <a:lnTo>
                    <a:pt x="191" y="188"/>
                  </a:lnTo>
                  <a:lnTo>
                    <a:pt x="191" y="198"/>
                  </a:lnTo>
                  <a:lnTo>
                    <a:pt x="191" y="208"/>
                  </a:lnTo>
                  <a:lnTo>
                    <a:pt x="191" y="218"/>
                  </a:lnTo>
                  <a:lnTo>
                    <a:pt x="192" y="228"/>
                  </a:lnTo>
                  <a:lnTo>
                    <a:pt x="192" y="239"/>
                  </a:lnTo>
                  <a:lnTo>
                    <a:pt x="192" y="251"/>
                  </a:lnTo>
                  <a:lnTo>
                    <a:pt x="192" y="262"/>
                  </a:lnTo>
                  <a:lnTo>
                    <a:pt x="192" y="274"/>
                  </a:lnTo>
                  <a:lnTo>
                    <a:pt x="192" y="288"/>
                  </a:lnTo>
                  <a:lnTo>
                    <a:pt x="192" y="300"/>
                  </a:lnTo>
                  <a:lnTo>
                    <a:pt x="192" y="313"/>
                  </a:lnTo>
                  <a:lnTo>
                    <a:pt x="192" y="327"/>
                  </a:lnTo>
                  <a:lnTo>
                    <a:pt x="193" y="340"/>
                  </a:lnTo>
                  <a:lnTo>
                    <a:pt x="193" y="354"/>
                  </a:lnTo>
                  <a:lnTo>
                    <a:pt x="193" y="302"/>
                  </a:lnTo>
                  <a:lnTo>
                    <a:pt x="193" y="260"/>
                  </a:lnTo>
                  <a:lnTo>
                    <a:pt x="193" y="226"/>
                  </a:lnTo>
                  <a:lnTo>
                    <a:pt x="193" y="196"/>
                  </a:lnTo>
                  <a:lnTo>
                    <a:pt x="193" y="171"/>
                  </a:lnTo>
                  <a:lnTo>
                    <a:pt x="193" y="151"/>
                  </a:lnTo>
                  <a:lnTo>
                    <a:pt x="193" y="133"/>
                  </a:lnTo>
                  <a:lnTo>
                    <a:pt x="193" y="119"/>
                  </a:lnTo>
                  <a:lnTo>
                    <a:pt x="194" y="108"/>
                  </a:lnTo>
                  <a:lnTo>
                    <a:pt x="194" y="99"/>
                  </a:lnTo>
                  <a:lnTo>
                    <a:pt x="194" y="91"/>
                  </a:lnTo>
                  <a:lnTo>
                    <a:pt x="194" y="86"/>
                  </a:lnTo>
                  <a:lnTo>
                    <a:pt x="194" y="82"/>
                  </a:lnTo>
                  <a:lnTo>
                    <a:pt x="194" y="79"/>
                  </a:lnTo>
                  <a:lnTo>
                    <a:pt x="194" y="78"/>
                  </a:lnTo>
                  <a:lnTo>
                    <a:pt x="194" y="79"/>
                  </a:lnTo>
                  <a:lnTo>
                    <a:pt x="194" y="80"/>
                  </a:lnTo>
                  <a:lnTo>
                    <a:pt x="195" y="82"/>
                  </a:lnTo>
                  <a:lnTo>
                    <a:pt x="195" y="86"/>
                  </a:lnTo>
                  <a:lnTo>
                    <a:pt x="195" y="89"/>
                  </a:lnTo>
                  <a:lnTo>
                    <a:pt x="195" y="95"/>
                  </a:lnTo>
                  <a:lnTo>
                    <a:pt x="195" y="100"/>
                  </a:lnTo>
                  <a:lnTo>
                    <a:pt x="195" y="106"/>
                  </a:lnTo>
                  <a:lnTo>
                    <a:pt x="195" y="113"/>
                  </a:lnTo>
                  <a:lnTo>
                    <a:pt x="195" y="120"/>
                  </a:lnTo>
                  <a:lnTo>
                    <a:pt x="195" y="129"/>
                  </a:lnTo>
                  <a:lnTo>
                    <a:pt x="197" y="137"/>
                  </a:lnTo>
                  <a:lnTo>
                    <a:pt x="197" y="147"/>
                  </a:lnTo>
                  <a:lnTo>
                    <a:pt x="197" y="156"/>
                  </a:lnTo>
                  <a:lnTo>
                    <a:pt x="197" y="167"/>
                  </a:lnTo>
                  <a:lnTo>
                    <a:pt x="197" y="177"/>
                  </a:lnTo>
                  <a:lnTo>
                    <a:pt x="197" y="188"/>
                  </a:lnTo>
                  <a:lnTo>
                    <a:pt x="197" y="199"/>
                  </a:lnTo>
                  <a:lnTo>
                    <a:pt x="197" y="211"/>
                  </a:lnTo>
                  <a:lnTo>
                    <a:pt x="197" y="222"/>
                  </a:lnTo>
                  <a:lnTo>
                    <a:pt x="197" y="236"/>
                  </a:lnTo>
                  <a:lnTo>
                    <a:pt x="198" y="248"/>
                  </a:lnTo>
                  <a:lnTo>
                    <a:pt x="198" y="261"/>
                  </a:lnTo>
                  <a:lnTo>
                    <a:pt x="198" y="274"/>
                  </a:lnTo>
                  <a:lnTo>
                    <a:pt x="198" y="288"/>
                  </a:lnTo>
                  <a:lnTo>
                    <a:pt x="198" y="301"/>
                  </a:lnTo>
                  <a:lnTo>
                    <a:pt x="198" y="315"/>
                  </a:lnTo>
                  <a:lnTo>
                    <a:pt x="198" y="330"/>
                  </a:lnTo>
                  <a:lnTo>
                    <a:pt x="198" y="344"/>
                  </a:lnTo>
                  <a:lnTo>
                    <a:pt x="198" y="359"/>
                  </a:lnTo>
                  <a:lnTo>
                    <a:pt x="199" y="374"/>
                  </a:lnTo>
                  <a:lnTo>
                    <a:pt x="199" y="390"/>
                  </a:lnTo>
                  <a:lnTo>
                    <a:pt x="199" y="404"/>
                  </a:lnTo>
                  <a:lnTo>
                    <a:pt x="199" y="420"/>
                  </a:lnTo>
                  <a:lnTo>
                    <a:pt x="199" y="436"/>
                  </a:lnTo>
                  <a:lnTo>
                    <a:pt x="199" y="452"/>
                  </a:lnTo>
                  <a:lnTo>
                    <a:pt x="199" y="469"/>
                  </a:lnTo>
                  <a:lnTo>
                    <a:pt x="199" y="484"/>
                  </a:lnTo>
                  <a:lnTo>
                    <a:pt x="199" y="501"/>
                  </a:lnTo>
                  <a:lnTo>
                    <a:pt x="200" y="434"/>
                  </a:lnTo>
                  <a:lnTo>
                    <a:pt x="200" y="381"/>
                  </a:lnTo>
                  <a:lnTo>
                    <a:pt x="200" y="337"/>
                  </a:lnTo>
                  <a:lnTo>
                    <a:pt x="200" y="300"/>
                  </a:lnTo>
                  <a:lnTo>
                    <a:pt x="200" y="270"/>
                  </a:lnTo>
                  <a:lnTo>
                    <a:pt x="200" y="243"/>
                  </a:lnTo>
                  <a:lnTo>
                    <a:pt x="200" y="222"/>
                  </a:lnTo>
                  <a:lnTo>
                    <a:pt x="200" y="204"/>
                  </a:lnTo>
                  <a:lnTo>
                    <a:pt x="200" y="190"/>
                  </a:lnTo>
                  <a:lnTo>
                    <a:pt x="200" y="178"/>
                  </a:lnTo>
                  <a:lnTo>
                    <a:pt x="201" y="168"/>
                  </a:lnTo>
                  <a:lnTo>
                    <a:pt x="201" y="160"/>
                  </a:lnTo>
                  <a:lnTo>
                    <a:pt x="201" y="153"/>
                  </a:lnTo>
                  <a:lnTo>
                    <a:pt x="201" y="150"/>
                  </a:lnTo>
                  <a:lnTo>
                    <a:pt x="201" y="147"/>
                  </a:lnTo>
                  <a:lnTo>
                    <a:pt x="201" y="146"/>
                  </a:lnTo>
                  <a:lnTo>
                    <a:pt x="201" y="146"/>
                  </a:lnTo>
                  <a:lnTo>
                    <a:pt x="201" y="147"/>
                  </a:lnTo>
                  <a:lnTo>
                    <a:pt x="201" y="148"/>
                  </a:lnTo>
                  <a:lnTo>
                    <a:pt x="202" y="151"/>
                  </a:lnTo>
                  <a:lnTo>
                    <a:pt x="202" y="156"/>
                  </a:lnTo>
                  <a:lnTo>
                    <a:pt x="202" y="160"/>
                  </a:lnTo>
                  <a:lnTo>
                    <a:pt x="202" y="166"/>
                  </a:lnTo>
                  <a:lnTo>
                    <a:pt x="202" y="171"/>
                  </a:lnTo>
                  <a:lnTo>
                    <a:pt x="202" y="178"/>
                  </a:lnTo>
                  <a:lnTo>
                    <a:pt x="202" y="186"/>
                  </a:lnTo>
                  <a:lnTo>
                    <a:pt x="202" y="193"/>
                  </a:lnTo>
                  <a:lnTo>
                    <a:pt x="202" y="202"/>
                  </a:lnTo>
                  <a:lnTo>
                    <a:pt x="203" y="211"/>
                  </a:lnTo>
                  <a:lnTo>
                    <a:pt x="203" y="221"/>
                  </a:lnTo>
                  <a:lnTo>
                    <a:pt x="203" y="231"/>
                  </a:lnTo>
                  <a:lnTo>
                    <a:pt x="203" y="241"/>
                  </a:lnTo>
                  <a:lnTo>
                    <a:pt x="203" y="252"/>
                  </a:lnTo>
                  <a:lnTo>
                    <a:pt x="203" y="263"/>
                  </a:lnTo>
                  <a:lnTo>
                    <a:pt x="203" y="274"/>
                  </a:lnTo>
                  <a:lnTo>
                    <a:pt x="203" y="287"/>
                  </a:lnTo>
                  <a:lnTo>
                    <a:pt x="203" y="299"/>
                  </a:lnTo>
                  <a:lnTo>
                    <a:pt x="203" y="312"/>
                  </a:lnTo>
                  <a:lnTo>
                    <a:pt x="204" y="324"/>
                  </a:lnTo>
                  <a:lnTo>
                    <a:pt x="204" y="275"/>
                  </a:lnTo>
                  <a:lnTo>
                    <a:pt x="204" y="234"/>
                  </a:lnTo>
                  <a:lnTo>
                    <a:pt x="204" y="201"/>
                  </a:lnTo>
                  <a:lnTo>
                    <a:pt x="204" y="173"/>
                  </a:lnTo>
                  <a:lnTo>
                    <a:pt x="204" y="149"/>
                  </a:lnTo>
                  <a:lnTo>
                    <a:pt x="204" y="129"/>
                  </a:lnTo>
                  <a:lnTo>
                    <a:pt x="204" y="113"/>
                  </a:lnTo>
                  <a:lnTo>
                    <a:pt x="204" y="99"/>
                  </a:lnTo>
                  <a:lnTo>
                    <a:pt x="205" y="88"/>
                  </a:lnTo>
                  <a:lnTo>
                    <a:pt x="205" y="79"/>
                  </a:lnTo>
                  <a:lnTo>
                    <a:pt x="205" y="72"/>
                  </a:lnTo>
                  <a:lnTo>
                    <a:pt x="205" y="68"/>
                  </a:lnTo>
                  <a:lnTo>
                    <a:pt x="205" y="63"/>
                  </a:lnTo>
                  <a:lnTo>
                    <a:pt x="205" y="62"/>
                  </a:lnTo>
                  <a:lnTo>
                    <a:pt x="205" y="61"/>
                  </a:lnTo>
                  <a:lnTo>
                    <a:pt x="205" y="61"/>
                  </a:lnTo>
                  <a:lnTo>
                    <a:pt x="205" y="62"/>
                  </a:lnTo>
                  <a:lnTo>
                    <a:pt x="207" y="66"/>
                  </a:lnTo>
                  <a:lnTo>
                    <a:pt x="207" y="69"/>
                  </a:lnTo>
                  <a:lnTo>
                    <a:pt x="207" y="73"/>
                  </a:lnTo>
                  <a:lnTo>
                    <a:pt x="207" y="78"/>
                  </a:lnTo>
                  <a:lnTo>
                    <a:pt x="207" y="83"/>
                  </a:lnTo>
                  <a:lnTo>
                    <a:pt x="207" y="90"/>
                  </a:lnTo>
                  <a:lnTo>
                    <a:pt x="207" y="97"/>
                  </a:lnTo>
                  <a:lnTo>
                    <a:pt x="207" y="105"/>
                  </a:lnTo>
                  <a:lnTo>
                    <a:pt x="207" y="113"/>
                  </a:lnTo>
                  <a:lnTo>
                    <a:pt x="207" y="122"/>
                  </a:lnTo>
                  <a:lnTo>
                    <a:pt x="208" y="131"/>
                  </a:lnTo>
                  <a:lnTo>
                    <a:pt x="208" y="141"/>
                  </a:lnTo>
                  <a:lnTo>
                    <a:pt x="208" y="151"/>
                  </a:lnTo>
                  <a:lnTo>
                    <a:pt x="208" y="162"/>
                  </a:lnTo>
                  <a:lnTo>
                    <a:pt x="208" y="172"/>
                  </a:lnTo>
                  <a:lnTo>
                    <a:pt x="208" y="184"/>
                  </a:lnTo>
                  <a:lnTo>
                    <a:pt x="208" y="196"/>
                  </a:lnTo>
                  <a:lnTo>
                    <a:pt x="208" y="208"/>
                  </a:lnTo>
                  <a:lnTo>
                    <a:pt x="208" y="220"/>
                  </a:lnTo>
                  <a:lnTo>
                    <a:pt x="209" y="233"/>
                  </a:lnTo>
                  <a:lnTo>
                    <a:pt x="209" y="247"/>
                  </a:lnTo>
                  <a:lnTo>
                    <a:pt x="209" y="260"/>
                  </a:lnTo>
                  <a:lnTo>
                    <a:pt x="209" y="273"/>
                  </a:lnTo>
                  <a:lnTo>
                    <a:pt x="209" y="287"/>
                  </a:lnTo>
                  <a:lnTo>
                    <a:pt x="209" y="301"/>
                  </a:lnTo>
                  <a:lnTo>
                    <a:pt x="209" y="315"/>
                  </a:lnTo>
                  <a:lnTo>
                    <a:pt x="209" y="330"/>
                  </a:lnTo>
                  <a:lnTo>
                    <a:pt x="209" y="345"/>
                  </a:lnTo>
                  <a:lnTo>
                    <a:pt x="210" y="360"/>
                  </a:lnTo>
                  <a:lnTo>
                    <a:pt x="210" y="375"/>
                  </a:lnTo>
                  <a:lnTo>
                    <a:pt x="210" y="391"/>
                  </a:lnTo>
                  <a:lnTo>
                    <a:pt x="210" y="406"/>
                  </a:lnTo>
                  <a:lnTo>
                    <a:pt x="210" y="422"/>
                  </a:lnTo>
                  <a:lnTo>
                    <a:pt x="210" y="439"/>
                  </a:lnTo>
                  <a:lnTo>
                    <a:pt x="210" y="454"/>
                  </a:lnTo>
                  <a:lnTo>
                    <a:pt x="210" y="471"/>
                  </a:lnTo>
                  <a:lnTo>
                    <a:pt x="210" y="488"/>
                  </a:lnTo>
                  <a:lnTo>
                    <a:pt x="210" y="504"/>
                  </a:lnTo>
                  <a:lnTo>
                    <a:pt x="211" y="521"/>
                  </a:lnTo>
                  <a:lnTo>
                    <a:pt x="211" y="452"/>
                  </a:lnTo>
                  <a:lnTo>
                    <a:pt x="211" y="396"/>
                  </a:lnTo>
                  <a:lnTo>
                    <a:pt x="211" y="351"/>
                  </a:lnTo>
                  <a:lnTo>
                    <a:pt x="211" y="313"/>
                  </a:lnTo>
                  <a:lnTo>
                    <a:pt x="211" y="282"/>
                  </a:lnTo>
                  <a:lnTo>
                    <a:pt x="211" y="255"/>
                  </a:lnTo>
                  <a:lnTo>
                    <a:pt x="211" y="233"/>
                  </a:lnTo>
                  <a:lnTo>
                    <a:pt x="211" y="214"/>
                  </a:lnTo>
                  <a:lnTo>
                    <a:pt x="212" y="200"/>
                  </a:lnTo>
                  <a:lnTo>
                    <a:pt x="212" y="187"/>
                  </a:lnTo>
                  <a:lnTo>
                    <a:pt x="212" y="177"/>
                  </a:lnTo>
                  <a:lnTo>
                    <a:pt x="212" y="169"/>
                  </a:lnTo>
                  <a:lnTo>
                    <a:pt x="212" y="162"/>
                  </a:lnTo>
                  <a:lnTo>
                    <a:pt x="212" y="158"/>
                  </a:lnTo>
                  <a:lnTo>
                    <a:pt x="212" y="156"/>
                  </a:lnTo>
                  <a:lnTo>
                    <a:pt x="212" y="153"/>
                  </a:lnTo>
                  <a:lnTo>
                    <a:pt x="212" y="153"/>
                  </a:lnTo>
                  <a:lnTo>
                    <a:pt x="213" y="154"/>
                  </a:lnTo>
                  <a:lnTo>
                    <a:pt x="213" y="156"/>
                  </a:lnTo>
                  <a:lnTo>
                    <a:pt x="213" y="159"/>
                  </a:lnTo>
                  <a:lnTo>
                    <a:pt x="213" y="162"/>
                  </a:lnTo>
                  <a:lnTo>
                    <a:pt x="213" y="167"/>
                  </a:lnTo>
                  <a:lnTo>
                    <a:pt x="213" y="172"/>
                  </a:lnTo>
                  <a:lnTo>
                    <a:pt x="213" y="178"/>
                  </a:lnTo>
                  <a:lnTo>
                    <a:pt x="213" y="186"/>
                  </a:lnTo>
                  <a:lnTo>
                    <a:pt x="213" y="192"/>
                  </a:lnTo>
                  <a:lnTo>
                    <a:pt x="213" y="200"/>
                  </a:lnTo>
                  <a:lnTo>
                    <a:pt x="214" y="209"/>
                  </a:lnTo>
                  <a:lnTo>
                    <a:pt x="214" y="218"/>
                  </a:lnTo>
                  <a:lnTo>
                    <a:pt x="214" y="227"/>
                  </a:lnTo>
                  <a:lnTo>
                    <a:pt x="214" y="237"/>
                  </a:lnTo>
                  <a:lnTo>
                    <a:pt x="214" y="248"/>
                  </a:lnTo>
                  <a:lnTo>
                    <a:pt x="214" y="258"/>
                  </a:lnTo>
                  <a:lnTo>
                    <a:pt x="214" y="270"/>
                  </a:lnTo>
                  <a:lnTo>
                    <a:pt x="214" y="281"/>
                  </a:lnTo>
                  <a:lnTo>
                    <a:pt x="214" y="293"/>
                  </a:lnTo>
                  <a:lnTo>
                    <a:pt x="215" y="305"/>
                  </a:lnTo>
                  <a:lnTo>
                    <a:pt x="215" y="318"/>
                  </a:lnTo>
                  <a:lnTo>
                    <a:pt x="215" y="331"/>
                  </a:lnTo>
                  <a:lnTo>
                    <a:pt x="215" y="343"/>
                  </a:lnTo>
                  <a:lnTo>
                    <a:pt x="215" y="358"/>
                  </a:lnTo>
                  <a:lnTo>
                    <a:pt x="215" y="371"/>
                  </a:lnTo>
                  <a:lnTo>
                    <a:pt x="215" y="384"/>
                  </a:lnTo>
                  <a:lnTo>
                    <a:pt x="215" y="399"/>
                  </a:lnTo>
                  <a:lnTo>
                    <a:pt x="215" y="413"/>
                  </a:lnTo>
                  <a:lnTo>
                    <a:pt x="217" y="429"/>
                  </a:lnTo>
                  <a:lnTo>
                    <a:pt x="217" y="370"/>
                  </a:lnTo>
                  <a:lnTo>
                    <a:pt x="217" y="321"/>
                  </a:lnTo>
                  <a:lnTo>
                    <a:pt x="217" y="281"/>
                  </a:lnTo>
                  <a:lnTo>
                    <a:pt x="217" y="249"/>
                  </a:lnTo>
                  <a:lnTo>
                    <a:pt x="217" y="221"/>
                  </a:lnTo>
                  <a:lnTo>
                    <a:pt x="217" y="198"/>
                  </a:lnTo>
                  <a:lnTo>
                    <a:pt x="217" y="178"/>
                  </a:lnTo>
                  <a:lnTo>
                    <a:pt x="217" y="162"/>
                  </a:lnTo>
                  <a:lnTo>
                    <a:pt x="217" y="149"/>
                  </a:lnTo>
                  <a:lnTo>
                    <a:pt x="218" y="138"/>
                  </a:lnTo>
                  <a:lnTo>
                    <a:pt x="218" y="129"/>
                  </a:lnTo>
                  <a:lnTo>
                    <a:pt x="218" y="122"/>
                  </a:lnTo>
                  <a:lnTo>
                    <a:pt x="218" y="118"/>
                  </a:lnTo>
                  <a:lnTo>
                    <a:pt x="218" y="114"/>
                  </a:lnTo>
                  <a:lnTo>
                    <a:pt x="218" y="112"/>
                  </a:lnTo>
                  <a:lnTo>
                    <a:pt x="218" y="111"/>
                  </a:lnTo>
                  <a:lnTo>
                    <a:pt x="218" y="112"/>
                  </a:lnTo>
                  <a:lnTo>
                    <a:pt x="218" y="113"/>
                  </a:lnTo>
                  <a:lnTo>
                    <a:pt x="219" y="116"/>
                  </a:lnTo>
                  <a:lnTo>
                    <a:pt x="219" y="120"/>
                  </a:lnTo>
                  <a:lnTo>
                    <a:pt x="219" y="124"/>
                  </a:lnTo>
                  <a:lnTo>
                    <a:pt x="219" y="129"/>
                  </a:lnTo>
                  <a:lnTo>
                    <a:pt x="219" y="134"/>
                  </a:lnTo>
                  <a:lnTo>
                    <a:pt x="219" y="141"/>
                  </a:lnTo>
                  <a:lnTo>
                    <a:pt x="219" y="149"/>
                  </a:lnTo>
                  <a:lnTo>
                    <a:pt x="219" y="157"/>
                  </a:lnTo>
                  <a:lnTo>
                    <a:pt x="219" y="164"/>
                  </a:lnTo>
                  <a:lnTo>
                    <a:pt x="219" y="173"/>
                  </a:lnTo>
                  <a:lnTo>
                    <a:pt x="220" y="182"/>
                  </a:lnTo>
                  <a:lnTo>
                    <a:pt x="220" y="192"/>
                  </a:lnTo>
                  <a:lnTo>
                    <a:pt x="220" y="203"/>
                  </a:lnTo>
                  <a:lnTo>
                    <a:pt x="220" y="213"/>
                  </a:lnTo>
                  <a:lnTo>
                    <a:pt x="220" y="224"/>
                  </a:lnTo>
                  <a:lnTo>
                    <a:pt x="220" y="236"/>
                  </a:lnTo>
                  <a:lnTo>
                    <a:pt x="220" y="248"/>
                  </a:lnTo>
                  <a:lnTo>
                    <a:pt x="220" y="260"/>
                  </a:lnTo>
                  <a:lnTo>
                    <a:pt x="220" y="272"/>
                  </a:lnTo>
                  <a:lnTo>
                    <a:pt x="221" y="285"/>
                  </a:lnTo>
                  <a:lnTo>
                    <a:pt x="221" y="299"/>
                  </a:lnTo>
                  <a:lnTo>
                    <a:pt x="221" y="312"/>
                  </a:lnTo>
                  <a:lnTo>
                    <a:pt x="221" y="325"/>
                  </a:lnTo>
                  <a:lnTo>
                    <a:pt x="221" y="339"/>
                  </a:lnTo>
                  <a:lnTo>
                    <a:pt x="221" y="353"/>
                  </a:lnTo>
                  <a:lnTo>
                    <a:pt x="221" y="368"/>
                  </a:lnTo>
                  <a:lnTo>
                    <a:pt x="221" y="382"/>
                  </a:lnTo>
                  <a:lnTo>
                    <a:pt x="221" y="398"/>
                  </a:lnTo>
                  <a:lnTo>
                    <a:pt x="222" y="412"/>
                  </a:lnTo>
                  <a:lnTo>
                    <a:pt x="222" y="428"/>
                  </a:lnTo>
                  <a:lnTo>
                    <a:pt x="222" y="443"/>
                  </a:lnTo>
                  <a:lnTo>
                    <a:pt x="222" y="459"/>
                  </a:lnTo>
                  <a:lnTo>
                    <a:pt x="222" y="474"/>
                  </a:lnTo>
                  <a:lnTo>
                    <a:pt x="222" y="491"/>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01" name="Oval 70"/>
          <p:cNvSpPr>
            <a:spLocks noChangeArrowheads="1"/>
          </p:cNvSpPr>
          <p:nvPr/>
        </p:nvSpPr>
        <p:spPr bwMode="auto">
          <a:xfrm>
            <a:off x="8247590" y="2350363"/>
            <a:ext cx="88900" cy="87312"/>
          </a:xfrm>
          <a:prstGeom prst="ellipse">
            <a:avLst/>
          </a:prstGeom>
          <a:solidFill>
            <a:srgbClr val="C00000"/>
          </a:solidFill>
          <a:ln w="0">
            <a:solidFill>
              <a:srgbClr val="C00000"/>
            </a:solidFill>
            <a:round/>
            <a:headEnd/>
            <a:tailEnd/>
          </a:ln>
        </p:spPr>
        <p:txBody>
          <a:bodyPr/>
          <a:lstStyle/>
          <a:p>
            <a:endParaRPr lang="en-US"/>
          </a:p>
        </p:txBody>
      </p:sp>
      <p:sp>
        <p:nvSpPr>
          <p:cNvPr id="402" name="Oval 70"/>
          <p:cNvSpPr>
            <a:spLocks noChangeArrowheads="1"/>
          </p:cNvSpPr>
          <p:nvPr/>
        </p:nvSpPr>
        <p:spPr bwMode="auto">
          <a:xfrm>
            <a:off x="6539936" y="2513021"/>
            <a:ext cx="88900" cy="87312"/>
          </a:xfrm>
          <a:prstGeom prst="ellipse">
            <a:avLst/>
          </a:prstGeom>
          <a:solidFill>
            <a:srgbClr val="C00000"/>
          </a:solidFill>
          <a:ln w="0">
            <a:solidFill>
              <a:srgbClr val="C00000"/>
            </a:solidFill>
            <a:round/>
            <a:headEnd/>
            <a:tailEnd/>
          </a:ln>
        </p:spPr>
        <p:txBody>
          <a:bodyPr/>
          <a:lstStyle/>
          <a:p>
            <a:endParaRPr lang="en-US"/>
          </a:p>
        </p:txBody>
      </p:sp>
      <p:sp>
        <p:nvSpPr>
          <p:cNvPr id="403" name="Oval 70"/>
          <p:cNvSpPr>
            <a:spLocks noChangeArrowheads="1"/>
          </p:cNvSpPr>
          <p:nvPr/>
        </p:nvSpPr>
        <p:spPr bwMode="auto">
          <a:xfrm>
            <a:off x="6019716" y="2514608"/>
            <a:ext cx="88900" cy="87312"/>
          </a:xfrm>
          <a:prstGeom prst="ellipse">
            <a:avLst/>
          </a:prstGeom>
          <a:solidFill>
            <a:srgbClr val="C00000"/>
          </a:solidFill>
          <a:ln w="0">
            <a:solidFill>
              <a:srgbClr val="C00000"/>
            </a:solidFill>
            <a:round/>
            <a:headEnd/>
            <a:tailEnd/>
          </a:ln>
        </p:spPr>
        <p:txBody>
          <a:bodyPr/>
          <a:lstStyle/>
          <a:p>
            <a:endParaRPr lang="en-US"/>
          </a:p>
        </p:txBody>
      </p:sp>
      <p:sp>
        <p:nvSpPr>
          <p:cNvPr id="404" name="Oval 70"/>
          <p:cNvSpPr>
            <a:spLocks noChangeArrowheads="1"/>
          </p:cNvSpPr>
          <p:nvPr/>
        </p:nvSpPr>
        <p:spPr bwMode="auto">
          <a:xfrm>
            <a:off x="5440604" y="2543184"/>
            <a:ext cx="88900" cy="87312"/>
          </a:xfrm>
          <a:prstGeom prst="ellipse">
            <a:avLst/>
          </a:prstGeom>
          <a:solidFill>
            <a:srgbClr val="C00000"/>
          </a:solidFill>
          <a:ln w="0">
            <a:solidFill>
              <a:srgbClr val="C00000"/>
            </a:solidFill>
            <a:round/>
            <a:headEnd/>
            <a:tailEnd/>
          </a:ln>
        </p:spPr>
        <p:txBody>
          <a:bodyPr/>
          <a:lstStyle/>
          <a:p>
            <a:endParaRPr lang="en-US"/>
          </a:p>
        </p:txBody>
      </p:sp>
      <p:sp>
        <p:nvSpPr>
          <p:cNvPr id="406" name="Oval 70"/>
          <p:cNvSpPr>
            <a:spLocks noChangeArrowheads="1"/>
          </p:cNvSpPr>
          <p:nvPr/>
        </p:nvSpPr>
        <p:spPr bwMode="auto">
          <a:xfrm>
            <a:off x="5091148" y="2481648"/>
            <a:ext cx="88900" cy="87312"/>
          </a:xfrm>
          <a:prstGeom prst="ellipse">
            <a:avLst/>
          </a:prstGeom>
          <a:solidFill>
            <a:srgbClr val="C00000"/>
          </a:solidFill>
          <a:ln w="0">
            <a:solidFill>
              <a:srgbClr val="C00000"/>
            </a:solidFill>
            <a:round/>
            <a:headEnd/>
            <a:tailEnd/>
          </a:ln>
        </p:spPr>
        <p:txBody>
          <a:bodyPr/>
          <a:lstStyle/>
          <a:p>
            <a:endParaRPr lang="en-US"/>
          </a:p>
        </p:txBody>
      </p:sp>
      <p:sp>
        <p:nvSpPr>
          <p:cNvPr id="407" name="Oval 70"/>
          <p:cNvSpPr>
            <a:spLocks noChangeArrowheads="1"/>
          </p:cNvSpPr>
          <p:nvPr/>
        </p:nvSpPr>
        <p:spPr bwMode="auto">
          <a:xfrm>
            <a:off x="5095989" y="2567678"/>
            <a:ext cx="88900" cy="87312"/>
          </a:xfrm>
          <a:prstGeom prst="ellipse">
            <a:avLst/>
          </a:prstGeom>
          <a:solidFill>
            <a:srgbClr val="C00000"/>
          </a:solidFill>
          <a:ln w="0">
            <a:solidFill>
              <a:srgbClr val="C00000"/>
            </a:solidFill>
            <a:round/>
            <a:headEnd/>
            <a:tailEnd/>
          </a:ln>
        </p:spPr>
        <p:txBody>
          <a:bodyPr/>
          <a:lstStyle/>
          <a:p>
            <a:endParaRPr lang="en-US"/>
          </a:p>
        </p:txBody>
      </p:sp>
      <p:sp>
        <p:nvSpPr>
          <p:cNvPr id="408" name="Oval 70"/>
          <p:cNvSpPr>
            <a:spLocks noChangeArrowheads="1"/>
          </p:cNvSpPr>
          <p:nvPr/>
        </p:nvSpPr>
        <p:spPr bwMode="auto">
          <a:xfrm>
            <a:off x="5094005" y="2323510"/>
            <a:ext cx="88900" cy="87312"/>
          </a:xfrm>
          <a:prstGeom prst="ellipse">
            <a:avLst/>
          </a:prstGeom>
          <a:solidFill>
            <a:srgbClr val="C00000"/>
          </a:solidFill>
          <a:ln w="0">
            <a:solidFill>
              <a:srgbClr val="C00000"/>
            </a:solidFill>
            <a:round/>
            <a:headEnd/>
            <a:tailEnd/>
          </a:ln>
        </p:spPr>
        <p:txBody>
          <a:bodyPr/>
          <a:lstStyle/>
          <a:p>
            <a:endParaRPr lang="en-US"/>
          </a:p>
        </p:txBody>
      </p:sp>
      <p:sp>
        <p:nvSpPr>
          <p:cNvPr id="409" name="Oval 70"/>
          <p:cNvSpPr>
            <a:spLocks noChangeArrowheads="1"/>
          </p:cNvSpPr>
          <p:nvPr/>
        </p:nvSpPr>
        <p:spPr bwMode="auto">
          <a:xfrm>
            <a:off x="5089842" y="2173069"/>
            <a:ext cx="88900" cy="87312"/>
          </a:xfrm>
          <a:prstGeom prst="ellipse">
            <a:avLst/>
          </a:prstGeom>
          <a:solidFill>
            <a:srgbClr val="C00000"/>
          </a:solidFill>
          <a:ln w="0">
            <a:solidFill>
              <a:srgbClr val="C00000"/>
            </a:solidFill>
            <a:round/>
            <a:headEnd/>
            <a:tailEnd/>
          </a:ln>
        </p:spPr>
        <p:txBody>
          <a:bodyPr/>
          <a:lstStyle/>
          <a:p>
            <a:endParaRPr lang="en-US"/>
          </a:p>
        </p:txBody>
      </p:sp>
      <p:pic>
        <p:nvPicPr>
          <p:cNvPr id="4" name="Image 3"/>
          <p:cNvPicPr>
            <a:picLocks noChangeAspect="1"/>
          </p:cNvPicPr>
          <p:nvPr/>
        </p:nvPicPr>
        <p:blipFill>
          <a:blip r:embed="rId3"/>
          <a:stretch>
            <a:fillRect/>
          </a:stretch>
        </p:blipFill>
        <p:spPr>
          <a:xfrm>
            <a:off x="80832" y="1880044"/>
            <a:ext cx="4604694" cy="3177888"/>
          </a:xfrm>
          <a:prstGeom prst="rect">
            <a:avLst/>
          </a:prstGeom>
        </p:spPr>
      </p:pic>
      <p:grpSp>
        <p:nvGrpSpPr>
          <p:cNvPr id="382" name="Group 41"/>
          <p:cNvGrpSpPr>
            <a:grpSpLocks/>
          </p:cNvGrpSpPr>
          <p:nvPr/>
        </p:nvGrpSpPr>
        <p:grpSpPr bwMode="auto">
          <a:xfrm>
            <a:off x="501093" y="2000616"/>
            <a:ext cx="3833328" cy="2547577"/>
            <a:chOff x="762" y="546"/>
            <a:chExt cx="4348" cy="3092"/>
          </a:xfrm>
        </p:grpSpPr>
        <p:sp>
          <p:nvSpPr>
            <p:cNvPr id="383" name="Freeform 42"/>
            <p:cNvSpPr>
              <a:spLocks/>
            </p:cNvSpPr>
            <p:nvPr/>
          </p:nvSpPr>
          <p:spPr bwMode="auto">
            <a:xfrm>
              <a:off x="762" y="803"/>
              <a:ext cx="239" cy="1863"/>
            </a:xfrm>
            <a:custGeom>
              <a:avLst/>
              <a:gdLst>
                <a:gd name="T0" fmla="*/ 4 w 239"/>
                <a:gd name="T1" fmla="*/ 8 h 1863"/>
                <a:gd name="T2" fmla="*/ 8 w 239"/>
                <a:gd name="T3" fmla="*/ 312 h 1863"/>
                <a:gd name="T4" fmla="*/ 11 w 239"/>
                <a:gd name="T5" fmla="*/ 480 h 1863"/>
                <a:gd name="T6" fmla="*/ 16 w 239"/>
                <a:gd name="T7" fmla="*/ 323 h 1863"/>
                <a:gd name="T8" fmla="*/ 19 w 239"/>
                <a:gd name="T9" fmla="*/ 708 h 1863"/>
                <a:gd name="T10" fmla="*/ 24 w 239"/>
                <a:gd name="T11" fmla="*/ 705 h 1863"/>
                <a:gd name="T12" fmla="*/ 27 w 239"/>
                <a:gd name="T13" fmla="*/ 389 h 1863"/>
                <a:gd name="T14" fmla="*/ 31 w 239"/>
                <a:gd name="T15" fmla="*/ 758 h 1863"/>
                <a:gd name="T16" fmla="*/ 35 w 239"/>
                <a:gd name="T17" fmla="*/ 724 h 1863"/>
                <a:gd name="T18" fmla="*/ 38 w 239"/>
                <a:gd name="T19" fmla="*/ 394 h 1863"/>
                <a:gd name="T20" fmla="*/ 43 w 239"/>
                <a:gd name="T21" fmla="*/ 760 h 1863"/>
                <a:gd name="T22" fmla="*/ 46 w 239"/>
                <a:gd name="T23" fmla="*/ 725 h 1863"/>
                <a:gd name="T24" fmla="*/ 50 w 239"/>
                <a:gd name="T25" fmla="*/ 394 h 1863"/>
                <a:gd name="T26" fmla="*/ 54 w 239"/>
                <a:gd name="T27" fmla="*/ 761 h 1863"/>
                <a:gd name="T28" fmla="*/ 58 w 239"/>
                <a:gd name="T29" fmla="*/ 916 h 1863"/>
                <a:gd name="T30" fmla="*/ 61 w 239"/>
                <a:gd name="T31" fmla="*/ 384 h 1863"/>
                <a:gd name="T32" fmla="*/ 65 w 239"/>
                <a:gd name="T33" fmla="*/ 736 h 1863"/>
                <a:gd name="T34" fmla="*/ 69 w 239"/>
                <a:gd name="T35" fmla="*/ 713 h 1863"/>
                <a:gd name="T36" fmla="*/ 72 w 239"/>
                <a:gd name="T37" fmla="*/ 391 h 1863"/>
                <a:gd name="T38" fmla="*/ 77 w 239"/>
                <a:gd name="T39" fmla="*/ 758 h 1863"/>
                <a:gd name="T40" fmla="*/ 80 w 239"/>
                <a:gd name="T41" fmla="*/ 808 h 1863"/>
                <a:gd name="T42" fmla="*/ 85 w 239"/>
                <a:gd name="T43" fmla="*/ 388 h 1863"/>
                <a:gd name="T44" fmla="*/ 88 w 239"/>
                <a:gd name="T45" fmla="*/ 748 h 1863"/>
                <a:gd name="T46" fmla="*/ 91 w 239"/>
                <a:gd name="T47" fmla="*/ 719 h 1863"/>
                <a:gd name="T48" fmla="*/ 96 w 239"/>
                <a:gd name="T49" fmla="*/ 393 h 1863"/>
                <a:gd name="T50" fmla="*/ 99 w 239"/>
                <a:gd name="T51" fmla="*/ 759 h 1863"/>
                <a:gd name="T52" fmla="*/ 104 w 239"/>
                <a:gd name="T53" fmla="*/ 324 h 1863"/>
                <a:gd name="T54" fmla="*/ 107 w 239"/>
                <a:gd name="T55" fmla="*/ 494 h 1863"/>
                <a:gd name="T56" fmla="*/ 111 w 239"/>
                <a:gd name="T57" fmla="*/ 932 h 1863"/>
                <a:gd name="T58" fmla="*/ 115 w 239"/>
                <a:gd name="T59" fmla="*/ 802 h 1863"/>
                <a:gd name="T60" fmla="*/ 119 w 239"/>
                <a:gd name="T61" fmla="*/ 414 h 1863"/>
                <a:gd name="T62" fmla="*/ 122 w 239"/>
                <a:gd name="T63" fmla="*/ 775 h 1863"/>
                <a:gd name="T64" fmla="*/ 126 w 239"/>
                <a:gd name="T65" fmla="*/ 661 h 1863"/>
                <a:gd name="T66" fmla="*/ 130 w 239"/>
                <a:gd name="T67" fmla="*/ 402 h 1863"/>
                <a:gd name="T68" fmla="*/ 134 w 239"/>
                <a:gd name="T69" fmla="*/ 775 h 1863"/>
                <a:gd name="T70" fmla="*/ 138 w 239"/>
                <a:gd name="T71" fmla="*/ 733 h 1863"/>
                <a:gd name="T72" fmla="*/ 141 w 239"/>
                <a:gd name="T73" fmla="*/ 396 h 1863"/>
                <a:gd name="T74" fmla="*/ 146 w 239"/>
                <a:gd name="T75" fmla="*/ 763 h 1863"/>
                <a:gd name="T76" fmla="*/ 149 w 239"/>
                <a:gd name="T77" fmla="*/ 810 h 1863"/>
                <a:gd name="T78" fmla="*/ 152 w 239"/>
                <a:gd name="T79" fmla="*/ 389 h 1863"/>
                <a:gd name="T80" fmla="*/ 157 w 239"/>
                <a:gd name="T81" fmla="*/ 748 h 1863"/>
                <a:gd name="T82" fmla="*/ 160 w 239"/>
                <a:gd name="T83" fmla="*/ 802 h 1863"/>
                <a:gd name="T84" fmla="*/ 165 w 239"/>
                <a:gd name="T85" fmla="*/ 387 h 1863"/>
                <a:gd name="T86" fmla="*/ 168 w 239"/>
                <a:gd name="T87" fmla="*/ 747 h 1863"/>
                <a:gd name="T88" fmla="*/ 172 w 239"/>
                <a:gd name="T89" fmla="*/ 472 h 1863"/>
                <a:gd name="T90" fmla="*/ 176 w 239"/>
                <a:gd name="T91" fmla="*/ 425 h 1863"/>
                <a:gd name="T92" fmla="*/ 179 w 239"/>
                <a:gd name="T93" fmla="*/ 825 h 1863"/>
                <a:gd name="T94" fmla="*/ 184 w 239"/>
                <a:gd name="T95" fmla="*/ 466 h 1863"/>
                <a:gd name="T96" fmla="*/ 187 w 239"/>
                <a:gd name="T97" fmla="*/ 443 h 1863"/>
                <a:gd name="T98" fmla="*/ 191 w 239"/>
                <a:gd name="T99" fmla="*/ 846 h 1863"/>
                <a:gd name="T100" fmla="*/ 195 w 239"/>
                <a:gd name="T101" fmla="*/ 1126 h 1863"/>
                <a:gd name="T102" fmla="*/ 199 w 239"/>
                <a:gd name="T103" fmla="*/ 389 h 1863"/>
                <a:gd name="T104" fmla="*/ 202 w 239"/>
                <a:gd name="T105" fmla="*/ 730 h 1863"/>
                <a:gd name="T106" fmla="*/ 207 w 239"/>
                <a:gd name="T107" fmla="*/ 539 h 1863"/>
                <a:gd name="T108" fmla="*/ 210 w 239"/>
                <a:gd name="T109" fmla="*/ 408 h 1863"/>
                <a:gd name="T110" fmla="*/ 214 w 239"/>
                <a:gd name="T111" fmla="*/ 796 h 1863"/>
                <a:gd name="T112" fmla="*/ 218 w 239"/>
                <a:gd name="T113" fmla="*/ 743 h 1863"/>
                <a:gd name="T114" fmla="*/ 221 w 239"/>
                <a:gd name="T115" fmla="*/ 399 h 1863"/>
                <a:gd name="T116" fmla="*/ 226 w 239"/>
                <a:gd name="T117" fmla="*/ 765 h 1863"/>
                <a:gd name="T118" fmla="*/ 229 w 239"/>
                <a:gd name="T119" fmla="*/ 811 h 1863"/>
                <a:gd name="T120" fmla="*/ 234 w 239"/>
                <a:gd name="T121" fmla="*/ 389 h 1863"/>
                <a:gd name="T122" fmla="*/ 237 w 239"/>
                <a:gd name="T123" fmla="*/ 748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9" h="1863">
                  <a:moveTo>
                    <a:pt x="0" y="1863"/>
                  </a:moveTo>
                  <a:lnTo>
                    <a:pt x="0" y="1455"/>
                  </a:lnTo>
                  <a:lnTo>
                    <a:pt x="0" y="1036"/>
                  </a:lnTo>
                  <a:lnTo>
                    <a:pt x="0" y="804"/>
                  </a:lnTo>
                  <a:lnTo>
                    <a:pt x="1" y="646"/>
                  </a:lnTo>
                  <a:lnTo>
                    <a:pt x="1" y="530"/>
                  </a:lnTo>
                  <a:lnTo>
                    <a:pt x="1" y="439"/>
                  </a:lnTo>
                  <a:lnTo>
                    <a:pt x="1" y="367"/>
                  </a:lnTo>
                  <a:lnTo>
                    <a:pt x="1" y="307"/>
                  </a:lnTo>
                  <a:lnTo>
                    <a:pt x="1" y="257"/>
                  </a:lnTo>
                  <a:lnTo>
                    <a:pt x="1" y="216"/>
                  </a:lnTo>
                  <a:lnTo>
                    <a:pt x="1" y="180"/>
                  </a:lnTo>
                  <a:lnTo>
                    <a:pt x="1" y="150"/>
                  </a:lnTo>
                  <a:lnTo>
                    <a:pt x="3" y="123"/>
                  </a:lnTo>
                  <a:lnTo>
                    <a:pt x="3" y="101"/>
                  </a:lnTo>
                  <a:lnTo>
                    <a:pt x="3" y="82"/>
                  </a:lnTo>
                  <a:lnTo>
                    <a:pt x="3" y="65"/>
                  </a:lnTo>
                  <a:lnTo>
                    <a:pt x="3" y="51"/>
                  </a:lnTo>
                  <a:lnTo>
                    <a:pt x="3" y="40"/>
                  </a:lnTo>
                  <a:lnTo>
                    <a:pt x="3" y="30"/>
                  </a:lnTo>
                  <a:lnTo>
                    <a:pt x="3" y="21"/>
                  </a:lnTo>
                  <a:lnTo>
                    <a:pt x="3" y="14"/>
                  </a:lnTo>
                  <a:lnTo>
                    <a:pt x="4" y="9"/>
                  </a:lnTo>
                  <a:lnTo>
                    <a:pt x="4" y="5"/>
                  </a:lnTo>
                  <a:lnTo>
                    <a:pt x="4" y="2"/>
                  </a:lnTo>
                  <a:lnTo>
                    <a:pt x="4" y="1"/>
                  </a:lnTo>
                  <a:lnTo>
                    <a:pt x="4" y="0"/>
                  </a:lnTo>
                  <a:lnTo>
                    <a:pt x="4" y="0"/>
                  </a:lnTo>
                  <a:lnTo>
                    <a:pt x="4" y="1"/>
                  </a:lnTo>
                  <a:lnTo>
                    <a:pt x="4" y="2"/>
                  </a:lnTo>
                  <a:lnTo>
                    <a:pt x="4" y="4"/>
                  </a:lnTo>
                  <a:lnTo>
                    <a:pt x="4" y="8"/>
                  </a:lnTo>
                  <a:lnTo>
                    <a:pt x="5" y="12"/>
                  </a:lnTo>
                  <a:lnTo>
                    <a:pt x="5" y="16"/>
                  </a:lnTo>
                  <a:lnTo>
                    <a:pt x="5" y="21"/>
                  </a:lnTo>
                  <a:lnTo>
                    <a:pt x="5" y="26"/>
                  </a:lnTo>
                  <a:lnTo>
                    <a:pt x="5" y="32"/>
                  </a:lnTo>
                  <a:lnTo>
                    <a:pt x="5" y="39"/>
                  </a:lnTo>
                  <a:lnTo>
                    <a:pt x="5" y="45"/>
                  </a:lnTo>
                  <a:lnTo>
                    <a:pt x="5" y="53"/>
                  </a:lnTo>
                  <a:lnTo>
                    <a:pt x="5" y="60"/>
                  </a:lnTo>
                  <a:lnTo>
                    <a:pt x="6" y="69"/>
                  </a:lnTo>
                  <a:lnTo>
                    <a:pt x="6" y="76"/>
                  </a:lnTo>
                  <a:lnTo>
                    <a:pt x="6" y="85"/>
                  </a:lnTo>
                  <a:lnTo>
                    <a:pt x="6" y="94"/>
                  </a:lnTo>
                  <a:lnTo>
                    <a:pt x="6" y="104"/>
                  </a:lnTo>
                  <a:lnTo>
                    <a:pt x="6" y="113"/>
                  </a:lnTo>
                  <a:lnTo>
                    <a:pt x="6" y="123"/>
                  </a:lnTo>
                  <a:lnTo>
                    <a:pt x="6" y="133"/>
                  </a:lnTo>
                  <a:lnTo>
                    <a:pt x="6" y="144"/>
                  </a:lnTo>
                  <a:lnTo>
                    <a:pt x="7" y="154"/>
                  </a:lnTo>
                  <a:lnTo>
                    <a:pt x="7" y="165"/>
                  </a:lnTo>
                  <a:lnTo>
                    <a:pt x="7" y="176"/>
                  </a:lnTo>
                  <a:lnTo>
                    <a:pt x="7" y="187"/>
                  </a:lnTo>
                  <a:lnTo>
                    <a:pt x="7" y="200"/>
                  </a:lnTo>
                  <a:lnTo>
                    <a:pt x="7" y="211"/>
                  </a:lnTo>
                  <a:lnTo>
                    <a:pt x="7" y="223"/>
                  </a:lnTo>
                  <a:lnTo>
                    <a:pt x="7" y="235"/>
                  </a:lnTo>
                  <a:lnTo>
                    <a:pt x="7" y="247"/>
                  </a:lnTo>
                  <a:lnTo>
                    <a:pt x="7" y="260"/>
                  </a:lnTo>
                  <a:lnTo>
                    <a:pt x="8" y="273"/>
                  </a:lnTo>
                  <a:lnTo>
                    <a:pt x="8" y="285"/>
                  </a:lnTo>
                  <a:lnTo>
                    <a:pt x="8" y="298"/>
                  </a:lnTo>
                  <a:lnTo>
                    <a:pt x="8" y="312"/>
                  </a:lnTo>
                  <a:lnTo>
                    <a:pt x="8" y="324"/>
                  </a:lnTo>
                  <a:lnTo>
                    <a:pt x="8" y="338"/>
                  </a:lnTo>
                  <a:lnTo>
                    <a:pt x="8" y="352"/>
                  </a:lnTo>
                  <a:lnTo>
                    <a:pt x="8" y="365"/>
                  </a:lnTo>
                  <a:lnTo>
                    <a:pt x="8" y="378"/>
                  </a:lnTo>
                  <a:lnTo>
                    <a:pt x="9" y="393"/>
                  </a:lnTo>
                  <a:lnTo>
                    <a:pt x="9" y="406"/>
                  </a:lnTo>
                  <a:lnTo>
                    <a:pt x="9" y="421"/>
                  </a:lnTo>
                  <a:lnTo>
                    <a:pt x="9" y="435"/>
                  </a:lnTo>
                  <a:lnTo>
                    <a:pt x="9" y="449"/>
                  </a:lnTo>
                  <a:lnTo>
                    <a:pt x="9" y="464"/>
                  </a:lnTo>
                  <a:lnTo>
                    <a:pt x="9" y="478"/>
                  </a:lnTo>
                  <a:lnTo>
                    <a:pt x="9" y="493"/>
                  </a:lnTo>
                  <a:lnTo>
                    <a:pt x="9" y="507"/>
                  </a:lnTo>
                  <a:lnTo>
                    <a:pt x="10" y="523"/>
                  </a:lnTo>
                  <a:lnTo>
                    <a:pt x="10" y="537"/>
                  </a:lnTo>
                  <a:lnTo>
                    <a:pt x="10" y="552"/>
                  </a:lnTo>
                  <a:lnTo>
                    <a:pt x="10" y="567"/>
                  </a:lnTo>
                  <a:lnTo>
                    <a:pt x="10" y="583"/>
                  </a:lnTo>
                  <a:lnTo>
                    <a:pt x="10" y="597"/>
                  </a:lnTo>
                  <a:lnTo>
                    <a:pt x="10" y="613"/>
                  </a:lnTo>
                  <a:lnTo>
                    <a:pt x="10" y="628"/>
                  </a:lnTo>
                  <a:lnTo>
                    <a:pt x="10" y="644"/>
                  </a:lnTo>
                  <a:lnTo>
                    <a:pt x="10" y="659"/>
                  </a:lnTo>
                  <a:lnTo>
                    <a:pt x="11" y="675"/>
                  </a:lnTo>
                  <a:lnTo>
                    <a:pt x="11" y="690"/>
                  </a:lnTo>
                  <a:lnTo>
                    <a:pt x="11" y="706"/>
                  </a:lnTo>
                  <a:lnTo>
                    <a:pt x="11" y="721"/>
                  </a:lnTo>
                  <a:lnTo>
                    <a:pt x="11" y="643"/>
                  </a:lnTo>
                  <a:lnTo>
                    <a:pt x="11" y="579"/>
                  </a:lnTo>
                  <a:lnTo>
                    <a:pt x="11" y="526"/>
                  </a:lnTo>
                  <a:lnTo>
                    <a:pt x="11" y="480"/>
                  </a:lnTo>
                  <a:lnTo>
                    <a:pt x="11" y="443"/>
                  </a:lnTo>
                  <a:lnTo>
                    <a:pt x="13" y="411"/>
                  </a:lnTo>
                  <a:lnTo>
                    <a:pt x="13" y="383"/>
                  </a:lnTo>
                  <a:lnTo>
                    <a:pt x="13" y="359"/>
                  </a:lnTo>
                  <a:lnTo>
                    <a:pt x="13" y="338"/>
                  </a:lnTo>
                  <a:lnTo>
                    <a:pt x="13" y="322"/>
                  </a:lnTo>
                  <a:lnTo>
                    <a:pt x="13" y="306"/>
                  </a:lnTo>
                  <a:lnTo>
                    <a:pt x="13" y="294"/>
                  </a:lnTo>
                  <a:lnTo>
                    <a:pt x="13" y="283"/>
                  </a:lnTo>
                  <a:lnTo>
                    <a:pt x="13" y="274"/>
                  </a:lnTo>
                  <a:lnTo>
                    <a:pt x="14" y="266"/>
                  </a:lnTo>
                  <a:lnTo>
                    <a:pt x="14" y="261"/>
                  </a:lnTo>
                  <a:lnTo>
                    <a:pt x="14" y="256"/>
                  </a:lnTo>
                  <a:lnTo>
                    <a:pt x="14" y="253"/>
                  </a:lnTo>
                  <a:lnTo>
                    <a:pt x="14" y="251"/>
                  </a:lnTo>
                  <a:lnTo>
                    <a:pt x="14" y="250"/>
                  </a:lnTo>
                  <a:lnTo>
                    <a:pt x="14" y="250"/>
                  </a:lnTo>
                  <a:lnTo>
                    <a:pt x="14" y="250"/>
                  </a:lnTo>
                  <a:lnTo>
                    <a:pt x="14" y="252"/>
                  </a:lnTo>
                  <a:lnTo>
                    <a:pt x="14" y="254"/>
                  </a:lnTo>
                  <a:lnTo>
                    <a:pt x="15" y="256"/>
                  </a:lnTo>
                  <a:lnTo>
                    <a:pt x="15" y="260"/>
                  </a:lnTo>
                  <a:lnTo>
                    <a:pt x="15" y="264"/>
                  </a:lnTo>
                  <a:lnTo>
                    <a:pt x="15" y="268"/>
                  </a:lnTo>
                  <a:lnTo>
                    <a:pt x="15" y="274"/>
                  </a:lnTo>
                  <a:lnTo>
                    <a:pt x="15" y="280"/>
                  </a:lnTo>
                  <a:lnTo>
                    <a:pt x="15" y="286"/>
                  </a:lnTo>
                  <a:lnTo>
                    <a:pt x="15" y="293"/>
                  </a:lnTo>
                  <a:lnTo>
                    <a:pt x="15" y="300"/>
                  </a:lnTo>
                  <a:lnTo>
                    <a:pt x="16" y="307"/>
                  </a:lnTo>
                  <a:lnTo>
                    <a:pt x="16" y="315"/>
                  </a:lnTo>
                  <a:lnTo>
                    <a:pt x="16" y="323"/>
                  </a:lnTo>
                  <a:lnTo>
                    <a:pt x="16" y="332"/>
                  </a:lnTo>
                  <a:lnTo>
                    <a:pt x="16" y="341"/>
                  </a:lnTo>
                  <a:lnTo>
                    <a:pt x="16" y="349"/>
                  </a:lnTo>
                  <a:lnTo>
                    <a:pt x="16" y="359"/>
                  </a:lnTo>
                  <a:lnTo>
                    <a:pt x="16" y="369"/>
                  </a:lnTo>
                  <a:lnTo>
                    <a:pt x="16" y="379"/>
                  </a:lnTo>
                  <a:lnTo>
                    <a:pt x="17" y="389"/>
                  </a:lnTo>
                  <a:lnTo>
                    <a:pt x="17" y="401"/>
                  </a:lnTo>
                  <a:lnTo>
                    <a:pt x="17" y="411"/>
                  </a:lnTo>
                  <a:lnTo>
                    <a:pt x="17" y="422"/>
                  </a:lnTo>
                  <a:lnTo>
                    <a:pt x="17" y="433"/>
                  </a:lnTo>
                  <a:lnTo>
                    <a:pt x="17" y="445"/>
                  </a:lnTo>
                  <a:lnTo>
                    <a:pt x="17" y="456"/>
                  </a:lnTo>
                  <a:lnTo>
                    <a:pt x="17" y="468"/>
                  </a:lnTo>
                  <a:lnTo>
                    <a:pt x="17" y="480"/>
                  </a:lnTo>
                  <a:lnTo>
                    <a:pt x="18" y="493"/>
                  </a:lnTo>
                  <a:lnTo>
                    <a:pt x="18" y="505"/>
                  </a:lnTo>
                  <a:lnTo>
                    <a:pt x="18" y="517"/>
                  </a:lnTo>
                  <a:lnTo>
                    <a:pt x="18" y="530"/>
                  </a:lnTo>
                  <a:lnTo>
                    <a:pt x="18" y="543"/>
                  </a:lnTo>
                  <a:lnTo>
                    <a:pt x="18" y="556"/>
                  </a:lnTo>
                  <a:lnTo>
                    <a:pt x="18" y="569"/>
                  </a:lnTo>
                  <a:lnTo>
                    <a:pt x="18" y="583"/>
                  </a:lnTo>
                  <a:lnTo>
                    <a:pt x="18" y="596"/>
                  </a:lnTo>
                  <a:lnTo>
                    <a:pt x="18" y="609"/>
                  </a:lnTo>
                  <a:lnTo>
                    <a:pt x="19" y="624"/>
                  </a:lnTo>
                  <a:lnTo>
                    <a:pt x="19" y="637"/>
                  </a:lnTo>
                  <a:lnTo>
                    <a:pt x="19" y="651"/>
                  </a:lnTo>
                  <a:lnTo>
                    <a:pt x="19" y="665"/>
                  </a:lnTo>
                  <a:lnTo>
                    <a:pt x="19" y="679"/>
                  </a:lnTo>
                  <a:lnTo>
                    <a:pt x="19" y="694"/>
                  </a:lnTo>
                  <a:lnTo>
                    <a:pt x="19" y="708"/>
                  </a:lnTo>
                  <a:lnTo>
                    <a:pt x="19" y="723"/>
                  </a:lnTo>
                  <a:lnTo>
                    <a:pt x="19" y="737"/>
                  </a:lnTo>
                  <a:lnTo>
                    <a:pt x="20" y="751"/>
                  </a:lnTo>
                  <a:lnTo>
                    <a:pt x="20" y="767"/>
                  </a:lnTo>
                  <a:lnTo>
                    <a:pt x="20" y="781"/>
                  </a:lnTo>
                  <a:lnTo>
                    <a:pt x="20" y="796"/>
                  </a:lnTo>
                  <a:lnTo>
                    <a:pt x="20" y="811"/>
                  </a:lnTo>
                  <a:lnTo>
                    <a:pt x="20" y="826"/>
                  </a:lnTo>
                  <a:lnTo>
                    <a:pt x="20" y="841"/>
                  </a:lnTo>
                  <a:lnTo>
                    <a:pt x="20" y="857"/>
                  </a:lnTo>
                  <a:lnTo>
                    <a:pt x="20" y="872"/>
                  </a:lnTo>
                  <a:lnTo>
                    <a:pt x="21" y="888"/>
                  </a:lnTo>
                  <a:lnTo>
                    <a:pt x="21" y="902"/>
                  </a:lnTo>
                  <a:lnTo>
                    <a:pt x="21" y="918"/>
                  </a:lnTo>
                  <a:lnTo>
                    <a:pt x="21" y="935"/>
                  </a:lnTo>
                  <a:lnTo>
                    <a:pt x="21" y="950"/>
                  </a:lnTo>
                  <a:lnTo>
                    <a:pt x="21" y="966"/>
                  </a:lnTo>
                  <a:lnTo>
                    <a:pt x="21" y="981"/>
                  </a:lnTo>
                  <a:lnTo>
                    <a:pt x="21" y="997"/>
                  </a:lnTo>
                  <a:lnTo>
                    <a:pt x="21" y="1013"/>
                  </a:lnTo>
                  <a:lnTo>
                    <a:pt x="21" y="1029"/>
                  </a:lnTo>
                  <a:lnTo>
                    <a:pt x="23" y="1046"/>
                  </a:lnTo>
                  <a:lnTo>
                    <a:pt x="23" y="1061"/>
                  </a:lnTo>
                  <a:lnTo>
                    <a:pt x="23" y="1078"/>
                  </a:lnTo>
                  <a:lnTo>
                    <a:pt x="23" y="1093"/>
                  </a:lnTo>
                  <a:lnTo>
                    <a:pt x="23" y="1110"/>
                  </a:lnTo>
                  <a:lnTo>
                    <a:pt x="23" y="1126"/>
                  </a:lnTo>
                  <a:lnTo>
                    <a:pt x="23" y="1142"/>
                  </a:lnTo>
                  <a:lnTo>
                    <a:pt x="23" y="985"/>
                  </a:lnTo>
                  <a:lnTo>
                    <a:pt x="23" y="868"/>
                  </a:lnTo>
                  <a:lnTo>
                    <a:pt x="24" y="778"/>
                  </a:lnTo>
                  <a:lnTo>
                    <a:pt x="24" y="705"/>
                  </a:lnTo>
                  <a:lnTo>
                    <a:pt x="24" y="645"/>
                  </a:lnTo>
                  <a:lnTo>
                    <a:pt x="24" y="595"/>
                  </a:lnTo>
                  <a:lnTo>
                    <a:pt x="24" y="554"/>
                  </a:lnTo>
                  <a:lnTo>
                    <a:pt x="24" y="517"/>
                  </a:lnTo>
                  <a:lnTo>
                    <a:pt x="24" y="487"/>
                  </a:lnTo>
                  <a:lnTo>
                    <a:pt x="24" y="461"/>
                  </a:lnTo>
                  <a:lnTo>
                    <a:pt x="24" y="438"/>
                  </a:lnTo>
                  <a:lnTo>
                    <a:pt x="25" y="419"/>
                  </a:lnTo>
                  <a:lnTo>
                    <a:pt x="25" y="403"/>
                  </a:lnTo>
                  <a:lnTo>
                    <a:pt x="25" y="388"/>
                  </a:lnTo>
                  <a:lnTo>
                    <a:pt x="25" y="376"/>
                  </a:lnTo>
                  <a:lnTo>
                    <a:pt x="25" y="366"/>
                  </a:lnTo>
                  <a:lnTo>
                    <a:pt x="25" y="358"/>
                  </a:lnTo>
                  <a:lnTo>
                    <a:pt x="25" y="352"/>
                  </a:lnTo>
                  <a:lnTo>
                    <a:pt x="25" y="346"/>
                  </a:lnTo>
                  <a:lnTo>
                    <a:pt x="25" y="342"/>
                  </a:lnTo>
                  <a:lnTo>
                    <a:pt x="25" y="339"/>
                  </a:lnTo>
                  <a:lnTo>
                    <a:pt x="26" y="337"/>
                  </a:lnTo>
                  <a:lnTo>
                    <a:pt x="26" y="336"/>
                  </a:lnTo>
                  <a:lnTo>
                    <a:pt x="26" y="337"/>
                  </a:lnTo>
                  <a:lnTo>
                    <a:pt x="26" y="337"/>
                  </a:lnTo>
                  <a:lnTo>
                    <a:pt x="26" y="339"/>
                  </a:lnTo>
                  <a:lnTo>
                    <a:pt x="26" y="342"/>
                  </a:lnTo>
                  <a:lnTo>
                    <a:pt x="26" y="345"/>
                  </a:lnTo>
                  <a:lnTo>
                    <a:pt x="26" y="348"/>
                  </a:lnTo>
                  <a:lnTo>
                    <a:pt x="26" y="353"/>
                  </a:lnTo>
                  <a:lnTo>
                    <a:pt x="27" y="358"/>
                  </a:lnTo>
                  <a:lnTo>
                    <a:pt x="27" y="363"/>
                  </a:lnTo>
                  <a:lnTo>
                    <a:pt x="27" y="369"/>
                  </a:lnTo>
                  <a:lnTo>
                    <a:pt x="27" y="375"/>
                  </a:lnTo>
                  <a:lnTo>
                    <a:pt x="27" y="383"/>
                  </a:lnTo>
                  <a:lnTo>
                    <a:pt x="27" y="389"/>
                  </a:lnTo>
                  <a:lnTo>
                    <a:pt x="27" y="397"/>
                  </a:lnTo>
                  <a:lnTo>
                    <a:pt x="27" y="405"/>
                  </a:lnTo>
                  <a:lnTo>
                    <a:pt x="27" y="414"/>
                  </a:lnTo>
                  <a:lnTo>
                    <a:pt x="28" y="423"/>
                  </a:lnTo>
                  <a:lnTo>
                    <a:pt x="28" y="432"/>
                  </a:lnTo>
                  <a:lnTo>
                    <a:pt x="28" y="441"/>
                  </a:lnTo>
                  <a:lnTo>
                    <a:pt x="28" y="451"/>
                  </a:lnTo>
                  <a:lnTo>
                    <a:pt x="28" y="461"/>
                  </a:lnTo>
                  <a:lnTo>
                    <a:pt x="28" y="470"/>
                  </a:lnTo>
                  <a:lnTo>
                    <a:pt x="28" y="480"/>
                  </a:lnTo>
                  <a:lnTo>
                    <a:pt x="28" y="492"/>
                  </a:lnTo>
                  <a:lnTo>
                    <a:pt x="28" y="503"/>
                  </a:lnTo>
                  <a:lnTo>
                    <a:pt x="28" y="514"/>
                  </a:lnTo>
                  <a:lnTo>
                    <a:pt x="29" y="525"/>
                  </a:lnTo>
                  <a:lnTo>
                    <a:pt x="29" y="536"/>
                  </a:lnTo>
                  <a:lnTo>
                    <a:pt x="29" y="548"/>
                  </a:lnTo>
                  <a:lnTo>
                    <a:pt x="29" y="560"/>
                  </a:lnTo>
                  <a:lnTo>
                    <a:pt x="29" y="572"/>
                  </a:lnTo>
                  <a:lnTo>
                    <a:pt x="29" y="585"/>
                  </a:lnTo>
                  <a:lnTo>
                    <a:pt x="29" y="597"/>
                  </a:lnTo>
                  <a:lnTo>
                    <a:pt x="29" y="609"/>
                  </a:lnTo>
                  <a:lnTo>
                    <a:pt x="29" y="623"/>
                  </a:lnTo>
                  <a:lnTo>
                    <a:pt x="30" y="635"/>
                  </a:lnTo>
                  <a:lnTo>
                    <a:pt x="30" y="648"/>
                  </a:lnTo>
                  <a:lnTo>
                    <a:pt x="30" y="661"/>
                  </a:lnTo>
                  <a:lnTo>
                    <a:pt x="30" y="675"/>
                  </a:lnTo>
                  <a:lnTo>
                    <a:pt x="30" y="688"/>
                  </a:lnTo>
                  <a:lnTo>
                    <a:pt x="30" y="701"/>
                  </a:lnTo>
                  <a:lnTo>
                    <a:pt x="30" y="716"/>
                  </a:lnTo>
                  <a:lnTo>
                    <a:pt x="30" y="729"/>
                  </a:lnTo>
                  <a:lnTo>
                    <a:pt x="30" y="744"/>
                  </a:lnTo>
                  <a:lnTo>
                    <a:pt x="31" y="758"/>
                  </a:lnTo>
                  <a:lnTo>
                    <a:pt x="31" y="771"/>
                  </a:lnTo>
                  <a:lnTo>
                    <a:pt x="31" y="786"/>
                  </a:lnTo>
                  <a:lnTo>
                    <a:pt x="31" y="800"/>
                  </a:lnTo>
                  <a:lnTo>
                    <a:pt x="31" y="815"/>
                  </a:lnTo>
                  <a:lnTo>
                    <a:pt x="31" y="830"/>
                  </a:lnTo>
                  <a:lnTo>
                    <a:pt x="31" y="845"/>
                  </a:lnTo>
                  <a:lnTo>
                    <a:pt x="31" y="859"/>
                  </a:lnTo>
                  <a:lnTo>
                    <a:pt x="31" y="874"/>
                  </a:lnTo>
                  <a:lnTo>
                    <a:pt x="31" y="889"/>
                  </a:lnTo>
                  <a:lnTo>
                    <a:pt x="33" y="905"/>
                  </a:lnTo>
                  <a:lnTo>
                    <a:pt x="33" y="919"/>
                  </a:lnTo>
                  <a:lnTo>
                    <a:pt x="33" y="935"/>
                  </a:lnTo>
                  <a:lnTo>
                    <a:pt x="33" y="950"/>
                  </a:lnTo>
                  <a:lnTo>
                    <a:pt x="33" y="965"/>
                  </a:lnTo>
                  <a:lnTo>
                    <a:pt x="33" y="980"/>
                  </a:lnTo>
                  <a:lnTo>
                    <a:pt x="33" y="996"/>
                  </a:lnTo>
                  <a:lnTo>
                    <a:pt x="33" y="1011"/>
                  </a:lnTo>
                  <a:lnTo>
                    <a:pt x="33" y="1027"/>
                  </a:lnTo>
                  <a:lnTo>
                    <a:pt x="34" y="1043"/>
                  </a:lnTo>
                  <a:lnTo>
                    <a:pt x="34" y="1059"/>
                  </a:lnTo>
                  <a:lnTo>
                    <a:pt x="34" y="1074"/>
                  </a:lnTo>
                  <a:lnTo>
                    <a:pt x="34" y="1090"/>
                  </a:lnTo>
                  <a:lnTo>
                    <a:pt x="34" y="1107"/>
                  </a:lnTo>
                  <a:lnTo>
                    <a:pt x="34" y="1122"/>
                  </a:lnTo>
                  <a:lnTo>
                    <a:pt x="34" y="1138"/>
                  </a:lnTo>
                  <a:lnTo>
                    <a:pt x="34" y="1154"/>
                  </a:lnTo>
                  <a:lnTo>
                    <a:pt x="34" y="1171"/>
                  </a:lnTo>
                  <a:lnTo>
                    <a:pt x="35" y="1187"/>
                  </a:lnTo>
                  <a:lnTo>
                    <a:pt x="35" y="1018"/>
                  </a:lnTo>
                  <a:lnTo>
                    <a:pt x="35" y="895"/>
                  </a:lnTo>
                  <a:lnTo>
                    <a:pt x="35" y="800"/>
                  </a:lnTo>
                  <a:lnTo>
                    <a:pt x="35" y="724"/>
                  </a:lnTo>
                  <a:lnTo>
                    <a:pt x="35" y="663"/>
                  </a:lnTo>
                  <a:lnTo>
                    <a:pt x="35" y="610"/>
                  </a:lnTo>
                  <a:lnTo>
                    <a:pt x="35" y="567"/>
                  </a:lnTo>
                  <a:lnTo>
                    <a:pt x="35" y="530"/>
                  </a:lnTo>
                  <a:lnTo>
                    <a:pt x="35" y="498"/>
                  </a:lnTo>
                  <a:lnTo>
                    <a:pt x="36" y="472"/>
                  </a:lnTo>
                  <a:lnTo>
                    <a:pt x="36" y="448"/>
                  </a:lnTo>
                  <a:lnTo>
                    <a:pt x="36" y="428"/>
                  </a:lnTo>
                  <a:lnTo>
                    <a:pt x="36" y="412"/>
                  </a:lnTo>
                  <a:lnTo>
                    <a:pt x="36" y="397"/>
                  </a:lnTo>
                  <a:lnTo>
                    <a:pt x="36" y="385"/>
                  </a:lnTo>
                  <a:lnTo>
                    <a:pt x="36" y="374"/>
                  </a:lnTo>
                  <a:lnTo>
                    <a:pt x="36" y="366"/>
                  </a:lnTo>
                  <a:lnTo>
                    <a:pt x="36" y="358"/>
                  </a:lnTo>
                  <a:lnTo>
                    <a:pt x="37" y="353"/>
                  </a:lnTo>
                  <a:lnTo>
                    <a:pt x="37" y="348"/>
                  </a:lnTo>
                  <a:lnTo>
                    <a:pt x="37" y="346"/>
                  </a:lnTo>
                  <a:lnTo>
                    <a:pt x="37" y="344"/>
                  </a:lnTo>
                  <a:lnTo>
                    <a:pt x="37" y="343"/>
                  </a:lnTo>
                  <a:lnTo>
                    <a:pt x="37" y="343"/>
                  </a:lnTo>
                  <a:lnTo>
                    <a:pt x="37" y="343"/>
                  </a:lnTo>
                  <a:lnTo>
                    <a:pt x="37" y="345"/>
                  </a:lnTo>
                  <a:lnTo>
                    <a:pt x="37" y="347"/>
                  </a:lnTo>
                  <a:lnTo>
                    <a:pt x="38" y="351"/>
                  </a:lnTo>
                  <a:lnTo>
                    <a:pt x="38" y="354"/>
                  </a:lnTo>
                  <a:lnTo>
                    <a:pt x="38" y="358"/>
                  </a:lnTo>
                  <a:lnTo>
                    <a:pt x="38" y="363"/>
                  </a:lnTo>
                  <a:lnTo>
                    <a:pt x="38" y="368"/>
                  </a:lnTo>
                  <a:lnTo>
                    <a:pt x="38" y="374"/>
                  </a:lnTo>
                  <a:lnTo>
                    <a:pt x="38" y="381"/>
                  </a:lnTo>
                  <a:lnTo>
                    <a:pt x="38" y="387"/>
                  </a:lnTo>
                  <a:lnTo>
                    <a:pt x="38" y="394"/>
                  </a:lnTo>
                  <a:lnTo>
                    <a:pt x="38" y="402"/>
                  </a:lnTo>
                  <a:lnTo>
                    <a:pt x="39" y="409"/>
                  </a:lnTo>
                  <a:lnTo>
                    <a:pt x="39" y="418"/>
                  </a:lnTo>
                  <a:lnTo>
                    <a:pt x="39" y="426"/>
                  </a:lnTo>
                  <a:lnTo>
                    <a:pt x="39" y="435"/>
                  </a:lnTo>
                  <a:lnTo>
                    <a:pt x="39" y="445"/>
                  </a:lnTo>
                  <a:lnTo>
                    <a:pt x="39" y="454"/>
                  </a:lnTo>
                  <a:lnTo>
                    <a:pt x="39" y="464"/>
                  </a:lnTo>
                  <a:lnTo>
                    <a:pt x="39" y="474"/>
                  </a:lnTo>
                  <a:lnTo>
                    <a:pt x="39" y="485"/>
                  </a:lnTo>
                  <a:lnTo>
                    <a:pt x="40" y="495"/>
                  </a:lnTo>
                  <a:lnTo>
                    <a:pt x="40" y="506"/>
                  </a:lnTo>
                  <a:lnTo>
                    <a:pt x="40" y="517"/>
                  </a:lnTo>
                  <a:lnTo>
                    <a:pt x="40" y="528"/>
                  </a:lnTo>
                  <a:lnTo>
                    <a:pt x="40" y="540"/>
                  </a:lnTo>
                  <a:lnTo>
                    <a:pt x="40" y="552"/>
                  </a:lnTo>
                  <a:lnTo>
                    <a:pt x="40" y="564"/>
                  </a:lnTo>
                  <a:lnTo>
                    <a:pt x="40" y="576"/>
                  </a:lnTo>
                  <a:lnTo>
                    <a:pt x="40" y="588"/>
                  </a:lnTo>
                  <a:lnTo>
                    <a:pt x="41" y="600"/>
                  </a:lnTo>
                  <a:lnTo>
                    <a:pt x="41" y="613"/>
                  </a:lnTo>
                  <a:lnTo>
                    <a:pt x="41" y="626"/>
                  </a:lnTo>
                  <a:lnTo>
                    <a:pt x="41" y="638"/>
                  </a:lnTo>
                  <a:lnTo>
                    <a:pt x="41" y="651"/>
                  </a:lnTo>
                  <a:lnTo>
                    <a:pt x="41" y="665"/>
                  </a:lnTo>
                  <a:lnTo>
                    <a:pt x="41" y="678"/>
                  </a:lnTo>
                  <a:lnTo>
                    <a:pt x="41" y="691"/>
                  </a:lnTo>
                  <a:lnTo>
                    <a:pt x="41" y="705"/>
                  </a:lnTo>
                  <a:lnTo>
                    <a:pt x="43" y="719"/>
                  </a:lnTo>
                  <a:lnTo>
                    <a:pt x="43" y="733"/>
                  </a:lnTo>
                  <a:lnTo>
                    <a:pt x="43" y="747"/>
                  </a:lnTo>
                  <a:lnTo>
                    <a:pt x="43" y="760"/>
                  </a:lnTo>
                  <a:lnTo>
                    <a:pt x="43" y="775"/>
                  </a:lnTo>
                  <a:lnTo>
                    <a:pt x="43" y="789"/>
                  </a:lnTo>
                  <a:lnTo>
                    <a:pt x="43" y="804"/>
                  </a:lnTo>
                  <a:lnTo>
                    <a:pt x="43" y="818"/>
                  </a:lnTo>
                  <a:lnTo>
                    <a:pt x="43" y="832"/>
                  </a:lnTo>
                  <a:lnTo>
                    <a:pt x="43" y="847"/>
                  </a:lnTo>
                  <a:lnTo>
                    <a:pt x="44" y="862"/>
                  </a:lnTo>
                  <a:lnTo>
                    <a:pt x="44" y="877"/>
                  </a:lnTo>
                  <a:lnTo>
                    <a:pt x="44" y="892"/>
                  </a:lnTo>
                  <a:lnTo>
                    <a:pt x="44" y="907"/>
                  </a:lnTo>
                  <a:lnTo>
                    <a:pt x="44" y="922"/>
                  </a:lnTo>
                  <a:lnTo>
                    <a:pt x="44" y="937"/>
                  </a:lnTo>
                  <a:lnTo>
                    <a:pt x="44" y="952"/>
                  </a:lnTo>
                  <a:lnTo>
                    <a:pt x="44" y="968"/>
                  </a:lnTo>
                  <a:lnTo>
                    <a:pt x="44" y="983"/>
                  </a:lnTo>
                  <a:lnTo>
                    <a:pt x="45" y="999"/>
                  </a:lnTo>
                  <a:lnTo>
                    <a:pt x="45" y="1015"/>
                  </a:lnTo>
                  <a:lnTo>
                    <a:pt x="45" y="1030"/>
                  </a:lnTo>
                  <a:lnTo>
                    <a:pt x="45" y="1046"/>
                  </a:lnTo>
                  <a:lnTo>
                    <a:pt x="45" y="1061"/>
                  </a:lnTo>
                  <a:lnTo>
                    <a:pt x="45" y="1077"/>
                  </a:lnTo>
                  <a:lnTo>
                    <a:pt x="45" y="1093"/>
                  </a:lnTo>
                  <a:lnTo>
                    <a:pt x="45" y="1109"/>
                  </a:lnTo>
                  <a:lnTo>
                    <a:pt x="45" y="1126"/>
                  </a:lnTo>
                  <a:lnTo>
                    <a:pt x="46" y="1141"/>
                  </a:lnTo>
                  <a:lnTo>
                    <a:pt x="46" y="1157"/>
                  </a:lnTo>
                  <a:lnTo>
                    <a:pt x="46" y="1173"/>
                  </a:lnTo>
                  <a:lnTo>
                    <a:pt x="46" y="1190"/>
                  </a:lnTo>
                  <a:lnTo>
                    <a:pt x="46" y="1020"/>
                  </a:lnTo>
                  <a:lnTo>
                    <a:pt x="46" y="897"/>
                  </a:lnTo>
                  <a:lnTo>
                    <a:pt x="46" y="801"/>
                  </a:lnTo>
                  <a:lnTo>
                    <a:pt x="46" y="725"/>
                  </a:lnTo>
                  <a:lnTo>
                    <a:pt x="46" y="663"/>
                  </a:lnTo>
                  <a:lnTo>
                    <a:pt x="46" y="612"/>
                  </a:lnTo>
                  <a:lnTo>
                    <a:pt x="47" y="568"/>
                  </a:lnTo>
                  <a:lnTo>
                    <a:pt x="47" y="530"/>
                  </a:lnTo>
                  <a:lnTo>
                    <a:pt x="47" y="499"/>
                  </a:lnTo>
                  <a:lnTo>
                    <a:pt x="47" y="473"/>
                  </a:lnTo>
                  <a:lnTo>
                    <a:pt x="47" y="449"/>
                  </a:lnTo>
                  <a:lnTo>
                    <a:pt x="47" y="429"/>
                  </a:lnTo>
                  <a:lnTo>
                    <a:pt x="47" y="412"/>
                  </a:lnTo>
                  <a:lnTo>
                    <a:pt x="47" y="397"/>
                  </a:lnTo>
                  <a:lnTo>
                    <a:pt x="47" y="385"/>
                  </a:lnTo>
                  <a:lnTo>
                    <a:pt x="48" y="375"/>
                  </a:lnTo>
                  <a:lnTo>
                    <a:pt x="48" y="366"/>
                  </a:lnTo>
                  <a:lnTo>
                    <a:pt x="48" y="359"/>
                  </a:lnTo>
                  <a:lnTo>
                    <a:pt x="48" y="354"/>
                  </a:lnTo>
                  <a:lnTo>
                    <a:pt x="48" y="349"/>
                  </a:lnTo>
                  <a:lnTo>
                    <a:pt x="48" y="346"/>
                  </a:lnTo>
                  <a:lnTo>
                    <a:pt x="48" y="344"/>
                  </a:lnTo>
                  <a:lnTo>
                    <a:pt x="48" y="343"/>
                  </a:lnTo>
                  <a:lnTo>
                    <a:pt x="48" y="343"/>
                  </a:lnTo>
                  <a:lnTo>
                    <a:pt x="49" y="344"/>
                  </a:lnTo>
                  <a:lnTo>
                    <a:pt x="49" y="345"/>
                  </a:lnTo>
                  <a:lnTo>
                    <a:pt x="49" y="347"/>
                  </a:lnTo>
                  <a:lnTo>
                    <a:pt x="49" y="351"/>
                  </a:lnTo>
                  <a:lnTo>
                    <a:pt x="49" y="354"/>
                  </a:lnTo>
                  <a:lnTo>
                    <a:pt x="49" y="358"/>
                  </a:lnTo>
                  <a:lnTo>
                    <a:pt x="49" y="363"/>
                  </a:lnTo>
                  <a:lnTo>
                    <a:pt x="49" y="368"/>
                  </a:lnTo>
                  <a:lnTo>
                    <a:pt x="49" y="374"/>
                  </a:lnTo>
                  <a:lnTo>
                    <a:pt x="49" y="381"/>
                  </a:lnTo>
                  <a:lnTo>
                    <a:pt x="50" y="387"/>
                  </a:lnTo>
                  <a:lnTo>
                    <a:pt x="50" y="394"/>
                  </a:lnTo>
                  <a:lnTo>
                    <a:pt x="50" y="402"/>
                  </a:lnTo>
                  <a:lnTo>
                    <a:pt x="50" y="409"/>
                  </a:lnTo>
                  <a:lnTo>
                    <a:pt x="50" y="418"/>
                  </a:lnTo>
                  <a:lnTo>
                    <a:pt x="50" y="427"/>
                  </a:lnTo>
                  <a:lnTo>
                    <a:pt x="50" y="436"/>
                  </a:lnTo>
                  <a:lnTo>
                    <a:pt x="50" y="445"/>
                  </a:lnTo>
                  <a:lnTo>
                    <a:pt x="50" y="455"/>
                  </a:lnTo>
                  <a:lnTo>
                    <a:pt x="51" y="464"/>
                  </a:lnTo>
                  <a:lnTo>
                    <a:pt x="51" y="475"/>
                  </a:lnTo>
                  <a:lnTo>
                    <a:pt x="51" y="485"/>
                  </a:lnTo>
                  <a:lnTo>
                    <a:pt x="51" y="495"/>
                  </a:lnTo>
                  <a:lnTo>
                    <a:pt x="51" y="506"/>
                  </a:lnTo>
                  <a:lnTo>
                    <a:pt x="51" y="517"/>
                  </a:lnTo>
                  <a:lnTo>
                    <a:pt x="51" y="528"/>
                  </a:lnTo>
                  <a:lnTo>
                    <a:pt x="51" y="540"/>
                  </a:lnTo>
                  <a:lnTo>
                    <a:pt x="51" y="552"/>
                  </a:lnTo>
                  <a:lnTo>
                    <a:pt x="53" y="564"/>
                  </a:lnTo>
                  <a:lnTo>
                    <a:pt x="53" y="576"/>
                  </a:lnTo>
                  <a:lnTo>
                    <a:pt x="53" y="588"/>
                  </a:lnTo>
                  <a:lnTo>
                    <a:pt x="53" y="600"/>
                  </a:lnTo>
                  <a:lnTo>
                    <a:pt x="53" y="613"/>
                  </a:lnTo>
                  <a:lnTo>
                    <a:pt x="53" y="626"/>
                  </a:lnTo>
                  <a:lnTo>
                    <a:pt x="53" y="639"/>
                  </a:lnTo>
                  <a:lnTo>
                    <a:pt x="53" y="651"/>
                  </a:lnTo>
                  <a:lnTo>
                    <a:pt x="53" y="665"/>
                  </a:lnTo>
                  <a:lnTo>
                    <a:pt x="53" y="678"/>
                  </a:lnTo>
                  <a:lnTo>
                    <a:pt x="54" y="691"/>
                  </a:lnTo>
                  <a:lnTo>
                    <a:pt x="54" y="706"/>
                  </a:lnTo>
                  <a:lnTo>
                    <a:pt x="54" y="719"/>
                  </a:lnTo>
                  <a:lnTo>
                    <a:pt x="54" y="733"/>
                  </a:lnTo>
                  <a:lnTo>
                    <a:pt x="54" y="747"/>
                  </a:lnTo>
                  <a:lnTo>
                    <a:pt x="54" y="761"/>
                  </a:lnTo>
                  <a:lnTo>
                    <a:pt x="54" y="775"/>
                  </a:lnTo>
                  <a:lnTo>
                    <a:pt x="54" y="789"/>
                  </a:lnTo>
                  <a:lnTo>
                    <a:pt x="54" y="804"/>
                  </a:lnTo>
                  <a:lnTo>
                    <a:pt x="55" y="818"/>
                  </a:lnTo>
                  <a:lnTo>
                    <a:pt x="55" y="832"/>
                  </a:lnTo>
                  <a:lnTo>
                    <a:pt x="55" y="848"/>
                  </a:lnTo>
                  <a:lnTo>
                    <a:pt x="55" y="862"/>
                  </a:lnTo>
                  <a:lnTo>
                    <a:pt x="55" y="877"/>
                  </a:lnTo>
                  <a:lnTo>
                    <a:pt x="55" y="892"/>
                  </a:lnTo>
                  <a:lnTo>
                    <a:pt x="55" y="907"/>
                  </a:lnTo>
                  <a:lnTo>
                    <a:pt x="55" y="922"/>
                  </a:lnTo>
                  <a:lnTo>
                    <a:pt x="55" y="938"/>
                  </a:lnTo>
                  <a:lnTo>
                    <a:pt x="56" y="952"/>
                  </a:lnTo>
                  <a:lnTo>
                    <a:pt x="56" y="968"/>
                  </a:lnTo>
                  <a:lnTo>
                    <a:pt x="56" y="983"/>
                  </a:lnTo>
                  <a:lnTo>
                    <a:pt x="56" y="999"/>
                  </a:lnTo>
                  <a:lnTo>
                    <a:pt x="56" y="1015"/>
                  </a:lnTo>
                  <a:lnTo>
                    <a:pt x="56" y="1030"/>
                  </a:lnTo>
                  <a:lnTo>
                    <a:pt x="56" y="1046"/>
                  </a:lnTo>
                  <a:lnTo>
                    <a:pt x="56" y="1061"/>
                  </a:lnTo>
                  <a:lnTo>
                    <a:pt x="56" y="1078"/>
                  </a:lnTo>
                  <a:lnTo>
                    <a:pt x="56" y="1093"/>
                  </a:lnTo>
                  <a:lnTo>
                    <a:pt x="57" y="1109"/>
                  </a:lnTo>
                  <a:lnTo>
                    <a:pt x="57" y="1126"/>
                  </a:lnTo>
                  <a:lnTo>
                    <a:pt x="57" y="1141"/>
                  </a:lnTo>
                  <a:lnTo>
                    <a:pt x="57" y="1158"/>
                  </a:lnTo>
                  <a:lnTo>
                    <a:pt x="57" y="1173"/>
                  </a:lnTo>
                  <a:lnTo>
                    <a:pt x="57" y="1190"/>
                  </a:lnTo>
                  <a:lnTo>
                    <a:pt x="57" y="1206"/>
                  </a:lnTo>
                  <a:lnTo>
                    <a:pt x="57" y="1222"/>
                  </a:lnTo>
                  <a:lnTo>
                    <a:pt x="57" y="1045"/>
                  </a:lnTo>
                  <a:lnTo>
                    <a:pt x="58" y="916"/>
                  </a:lnTo>
                  <a:lnTo>
                    <a:pt x="58" y="817"/>
                  </a:lnTo>
                  <a:lnTo>
                    <a:pt x="58" y="739"/>
                  </a:lnTo>
                  <a:lnTo>
                    <a:pt x="58" y="676"/>
                  </a:lnTo>
                  <a:lnTo>
                    <a:pt x="58" y="623"/>
                  </a:lnTo>
                  <a:lnTo>
                    <a:pt x="58" y="578"/>
                  </a:lnTo>
                  <a:lnTo>
                    <a:pt x="58" y="540"/>
                  </a:lnTo>
                  <a:lnTo>
                    <a:pt x="58" y="508"/>
                  </a:lnTo>
                  <a:lnTo>
                    <a:pt x="58" y="480"/>
                  </a:lnTo>
                  <a:lnTo>
                    <a:pt x="59" y="456"/>
                  </a:lnTo>
                  <a:lnTo>
                    <a:pt x="59" y="436"/>
                  </a:lnTo>
                  <a:lnTo>
                    <a:pt x="59" y="418"/>
                  </a:lnTo>
                  <a:lnTo>
                    <a:pt x="59" y="404"/>
                  </a:lnTo>
                  <a:lnTo>
                    <a:pt x="59" y="392"/>
                  </a:lnTo>
                  <a:lnTo>
                    <a:pt x="59" y="381"/>
                  </a:lnTo>
                  <a:lnTo>
                    <a:pt x="59" y="372"/>
                  </a:lnTo>
                  <a:lnTo>
                    <a:pt x="59" y="365"/>
                  </a:lnTo>
                  <a:lnTo>
                    <a:pt x="59" y="358"/>
                  </a:lnTo>
                  <a:lnTo>
                    <a:pt x="59" y="354"/>
                  </a:lnTo>
                  <a:lnTo>
                    <a:pt x="60" y="351"/>
                  </a:lnTo>
                  <a:lnTo>
                    <a:pt x="60" y="348"/>
                  </a:lnTo>
                  <a:lnTo>
                    <a:pt x="60" y="347"/>
                  </a:lnTo>
                  <a:lnTo>
                    <a:pt x="60" y="347"/>
                  </a:lnTo>
                  <a:lnTo>
                    <a:pt x="60" y="348"/>
                  </a:lnTo>
                  <a:lnTo>
                    <a:pt x="60" y="349"/>
                  </a:lnTo>
                  <a:lnTo>
                    <a:pt x="60" y="352"/>
                  </a:lnTo>
                  <a:lnTo>
                    <a:pt x="60" y="355"/>
                  </a:lnTo>
                  <a:lnTo>
                    <a:pt x="60" y="358"/>
                  </a:lnTo>
                  <a:lnTo>
                    <a:pt x="61" y="363"/>
                  </a:lnTo>
                  <a:lnTo>
                    <a:pt x="61" y="367"/>
                  </a:lnTo>
                  <a:lnTo>
                    <a:pt x="61" y="372"/>
                  </a:lnTo>
                  <a:lnTo>
                    <a:pt x="61" y="378"/>
                  </a:lnTo>
                  <a:lnTo>
                    <a:pt x="61" y="384"/>
                  </a:lnTo>
                  <a:lnTo>
                    <a:pt x="61" y="391"/>
                  </a:lnTo>
                  <a:lnTo>
                    <a:pt x="61" y="398"/>
                  </a:lnTo>
                  <a:lnTo>
                    <a:pt x="61" y="405"/>
                  </a:lnTo>
                  <a:lnTo>
                    <a:pt x="61" y="413"/>
                  </a:lnTo>
                  <a:lnTo>
                    <a:pt x="63" y="422"/>
                  </a:lnTo>
                  <a:lnTo>
                    <a:pt x="63" y="431"/>
                  </a:lnTo>
                  <a:lnTo>
                    <a:pt x="63" y="439"/>
                  </a:lnTo>
                  <a:lnTo>
                    <a:pt x="63" y="448"/>
                  </a:lnTo>
                  <a:lnTo>
                    <a:pt x="63" y="458"/>
                  </a:lnTo>
                  <a:lnTo>
                    <a:pt x="63" y="467"/>
                  </a:lnTo>
                  <a:lnTo>
                    <a:pt x="63" y="477"/>
                  </a:lnTo>
                  <a:lnTo>
                    <a:pt x="63" y="488"/>
                  </a:lnTo>
                  <a:lnTo>
                    <a:pt x="63" y="498"/>
                  </a:lnTo>
                  <a:lnTo>
                    <a:pt x="64" y="509"/>
                  </a:lnTo>
                  <a:lnTo>
                    <a:pt x="64" y="520"/>
                  </a:lnTo>
                  <a:lnTo>
                    <a:pt x="64" y="532"/>
                  </a:lnTo>
                  <a:lnTo>
                    <a:pt x="64" y="543"/>
                  </a:lnTo>
                  <a:lnTo>
                    <a:pt x="64" y="555"/>
                  </a:lnTo>
                  <a:lnTo>
                    <a:pt x="64" y="567"/>
                  </a:lnTo>
                  <a:lnTo>
                    <a:pt x="64" y="578"/>
                  </a:lnTo>
                  <a:lnTo>
                    <a:pt x="64" y="590"/>
                  </a:lnTo>
                  <a:lnTo>
                    <a:pt x="64" y="604"/>
                  </a:lnTo>
                  <a:lnTo>
                    <a:pt x="64" y="616"/>
                  </a:lnTo>
                  <a:lnTo>
                    <a:pt x="65" y="628"/>
                  </a:lnTo>
                  <a:lnTo>
                    <a:pt x="65" y="641"/>
                  </a:lnTo>
                  <a:lnTo>
                    <a:pt x="65" y="655"/>
                  </a:lnTo>
                  <a:lnTo>
                    <a:pt x="65" y="668"/>
                  </a:lnTo>
                  <a:lnTo>
                    <a:pt x="65" y="681"/>
                  </a:lnTo>
                  <a:lnTo>
                    <a:pt x="65" y="695"/>
                  </a:lnTo>
                  <a:lnTo>
                    <a:pt x="65" y="708"/>
                  </a:lnTo>
                  <a:lnTo>
                    <a:pt x="65" y="721"/>
                  </a:lnTo>
                  <a:lnTo>
                    <a:pt x="65" y="736"/>
                  </a:lnTo>
                  <a:lnTo>
                    <a:pt x="66" y="749"/>
                  </a:lnTo>
                  <a:lnTo>
                    <a:pt x="66" y="764"/>
                  </a:lnTo>
                  <a:lnTo>
                    <a:pt x="66" y="778"/>
                  </a:lnTo>
                  <a:lnTo>
                    <a:pt x="66" y="792"/>
                  </a:lnTo>
                  <a:lnTo>
                    <a:pt x="66" y="807"/>
                  </a:lnTo>
                  <a:lnTo>
                    <a:pt x="66" y="821"/>
                  </a:lnTo>
                  <a:lnTo>
                    <a:pt x="66" y="836"/>
                  </a:lnTo>
                  <a:lnTo>
                    <a:pt x="66" y="850"/>
                  </a:lnTo>
                  <a:lnTo>
                    <a:pt x="66" y="865"/>
                  </a:lnTo>
                  <a:lnTo>
                    <a:pt x="67" y="880"/>
                  </a:lnTo>
                  <a:lnTo>
                    <a:pt x="67" y="895"/>
                  </a:lnTo>
                  <a:lnTo>
                    <a:pt x="67" y="910"/>
                  </a:lnTo>
                  <a:lnTo>
                    <a:pt x="67" y="925"/>
                  </a:lnTo>
                  <a:lnTo>
                    <a:pt x="67" y="940"/>
                  </a:lnTo>
                  <a:lnTo>
                    <a:pt x="67" y="956"/>
                  </a:lnTo>
                  <a:lnTo>
                    <a:pt x="67" y="970"/>
                  </a:lnTo>
                  <a:lnTo>
                    <a:pt x="67" y="986"/>
                  </a:lnTo>
                  <a:lnTo>
                    <a:pt x="67" y="1001"/>
                  </a:lnTo>
                  <a:lnTo>
                    <a:pt x="67" y="1017"/>
                  </a:lnTo>
                  <a:lnTo>
                    <a:pt x="68" y="1032"/>
                  </a:lnTo>
                  <a:lnTo>
                    <a:pt x="68" y="1048"/>
                  </a:lnTo>
                  <a:lnTo>
                    <a:pt x="68" y="1065"/>
                  </a:lnTo>
                  <a:lnTo>
                    <a:pt x="68" y="1080"/>
                  </a:lnTo>
                  <a:lnTo>
                    <a:pt x="68" y="1096"/>
                  </a:lnTo>
                  <a:lnTo>
                    <a:pt x="68" y="1111"/>
                  </a:lnTo>
                  <a:lnTo>
                    <a:pt x="68" y="1128"/>
                  </a:lnTo>
                  <a:lnTo>
                    <a:pt x="68" y="1143"/>
                  </a:lnTo>
                  <a:lnTo>
                    <a:pt x="68" y="1160"/>
                  </a:lnTo>
                  <a:lnTo>
                    <a:pt x="69" y="998"/>
                  </a:lnTo>
                  <a:lnTo>
                    <a:pt x="69" y="878"/>
                  </a:lnTo>
                  <a:lnTo>
                    <a:pt x="69" y="786"/>
                  </a:lnTo>
                  <a:lnTo>
                    <a:pt x="69" y="713"/>
                  </a:lnTo>
                  <a:lnTo>
                    <a:pt x="69" y="651"/>
                  </a:lnTo>
                  <a:lnTo>
                    <a:pt x="69" y="602"/>
                  </a:lnTo>
                  <a:lnTo>
                    <a:pt x="69" y="558"/>
                  </a:lnTo>
                  <a:lnTo>
                    <a:pt x="69" y="523"/>
                  </a:lnTo>
                  <a:lnTo>
                    <a:pt x="69" y="492"/>
                  </a:lnTo>
                  <a:lnTo>
                    <a:pt x="70" y="465"/>
                  </a:lnTo>
                  <a:lnTo>
                    <a:pt x="70" y="442"/>
                  </a:lnTo>
                  <a:lnTo>
                    <a:pt x="70" y="423"/>
                  </a:lnTo>
                  <a:lnTo>
                    <a:pt x="70" y="406"/>
                  </a:lnTo>
                  <a:lnTo>
                    <a:pt x="70" y="392"/>
                  </a:lnTo>
                  <a:lnTo>
                    <a:pt x="70" y="379"/>
                  </a:lnTo>
                  <a:lnTo>
                    <a:pt x="70" y="369"/>
                  </a:lnTo>
                  <a:lnTo>
                    <a:pt x="70" y="361"/>
                  </a:lnTo>
                  <a:lnTo>
                    <a:pt x="70" y="354"/>
                  </a:lnTo>
                  <a:lnTo>
                    <a:pt x="70" y="348"/>
                  </a:lnTo>
                  <a:lnTo>
                    <a:pt x="71" y="344"/>
                  </a:lnTo>
                  <a:lnTo>
                    <a:pt x="71" y="342"/>
                  </a:lnTo>
                  <a:lnTo>
                    <a:pt x="71" y="339"/>
                  </a:lnTo>
                  <a:lnTo>
                    <a:pt x="71" y="338"/>
                  </a:lnTo>
                  <a:lnTo>
                    <a:pt x="71" y="338"/>
                  </a:lnTo>
                  <a:lnTo>
                    <a:pt x="71" y="339"/>
                  </a:lnTo>
                  <a:lnTo>
                    <a:pt x="71" y="341"/>
                  </a:lnTo>
                  <a:lnTo>
                    <a:pt x="71" y="344"/>
                  </a:lnTo>
                  <a:lnTo>
                    <a:pt x="71" y="346"/>
                  </a:lnTo>
                  <a:lnTo>
                    <a:pt x="72" y="351"/>
                  </a:lnTo>
                  <a:lnTo>
                    <a:pt x="72" y="354"/>
                  </a:lnTo>
                  <a:lnTo>
                    <a:pt x="72" y="359"/>
                  </a:lnTo>
                  <a:lnTo>
                    <a:pt x="72" y="365"/>
                  </a:lnTo>
                  <a:lnTo>
                    <a:pt x="72" y="371"/>
                  </a:lnTo>
                  <a:lnTo>
                    <a:pt x="72" y="377"/>
                  </a:lnTo>
                  <a:lnTo>
                    <a:pt x="72" y="384"/>
                  </a:lnTo>
                  <a:lnTo>
                    <a:pt x="72" y="391"/>
                  </a:lnTo>
                  <a:lnTo>
                    <a:pt x="72" y="398"/>
                  </a:lnTo>
                  <a:lnTo>
                    <a:pt x="74" y="406"/>
                  </a:lnTo>
                  <a:lnTo>
                    <a:pt x="74" y="415"/>
                  </a:lnTo>
                  <a:lnTo>
                    <a:pt x="74" y="424"/>
                  </a:lnTo>
                  <a:lnTo>
                    <a:pt x="74" y="433"/>
                  </a:lnTo>
                  <a:lnTo>
                    <a:pt x="74" y="442"/>
                  </a:lnTo>
                  <a:lnTo>
                    <a:pt x="74" y="452"/>
                  </a:lnTo>
                  <a:lnTo>
                    <a:pt x="74" y="462"/>
                  </a:lnTo>
                  <a:lnTo>
                    <a:pt x="74" y="472"/>
                  </a:lnTo>
                  <a:lnTo>
                    <a:pt x="74" y="482"/>
                  </a:lnTo>
                  <a:lnTo>
                    <a:pt x="74" y="493"/>
                  </a:lnTo>
                  <a:lnTo>
                    <a:pt x="75" y="503"/>
                  </a:lnTo>
                  <a:lnTo>
                    <a:pt x="75" y="514"/>
                  </a:lnTo>
                  <a:lnTo>
                    <a:pt x="75" y="526"/>
                  </a:lnTo>
                  <a:lnTo>
                    <a:pt x="75" y="537"/>
                  </a:lnTo>
                  <a:lnTo>
                    <a:pt x="75" y="549"/>
                  </a:lnTo>
                  <a:lnTo>
                    <a:pt x="75" y="560"/>
                  </a:lnTo>
                  <a:lnTo>
                    <a:pt x="75" y="573"/>
                  </a:lnTo>
                  <a:lnTo>
                    <a:pt x="75" y="585"/>
                  </a:lnTo>
                  <a:lnTo>
                    <a:pt x="75" y="598"/>
                  </a:lnTo>
                  <a:lnTo>
                    <a:pt x="76" y="610"/>
                  </a:lnTo>
                  <a:lnTo>
                    <a:pt x="76" y="623"/>
                  </a:lnTo>
                  <a:lnTo>
                    <a:pt x="76" y="636"/>
                  </a:lnTo>
                  <a:lnTo>
                    <a:pt x="76" y="649"/>
                  </a:lnTo>
                  <a:lnTo>
                    <a:pt x="76" y="663"/>
                  </a:lnTo>
                  <a:lnTo>
                    <a:pt x="76" y="676"/>
                  </a:lnTo>
                  <a:lnTo>
                    <a:pt x="76" y="689"/>
                  </a:lnTo>
                  <a:lnTo>
                    <a:pt x="76" y="703"/>
                  </a:lnTo>
                  <a:lnTo>
                    <a:pt x="76" y="717"/>
                  </a:lnTo>
                  <a:lnTo>
                    <a:pt x="77" y="730"/>
                  </a:lnTo>
                  <a:lnTo>
                    <a:pt x="77" y="745"/>
                  </a:lnTo>
                  <a:lnTo>
                    <a:pt x="77" y="758"/>
                  </a:lnTo>
                  <a:lnTo>
                    <a:pt x="77" y="772"/>
                  </a:lnTo>
                  <a:lnTo>
                    <a:pt x="77" y="787"/>
                  </a:lnTo>
                  <a:lnTo>
                    <a:pt x="77" y="801"/>
                  </a:lnTo>
                  <a:lnTo>
                    <a:pt x="77" y="816"/>
                  </a:lnTo>
                  <a:lnTo>
                    <a:pt x="77" y="830"/>
                  </a:lnTo>
                  <a:lnTo>
                    <a:pt x="77" y="845"/>
                  </a:lnTo>
                  <a:lnTo>
                    <a:pt x="77" y="860"/>
                  </a:lnTo>
                  <a:lnTo>
                    <a:pt x="78" y="875"/>
                  </a:lnTo>
                  <a:lnTo>
                    <a:pt x="78" y="890"/>
                  </a:lnTo>
                  <a:lnTo>
                    <a:pt x="78" y="905"/>
                  </a:lnTo>
                  <a:lnTo>
                    <a:pt x="78" y="920"/>
                  </a:lnTo>
                  <a:lnTo>
                    <a:pt x="78" y="935"/>
                  </a:lnTo>
                  <a:lnTo>
                    <a:pt x="78" y="950"/>
                  </a:lnTo>
                  <a:lnTo>
                    <a:pt x="78" y="966"/>
                  </a:lnTo>
                  <a:lnTo>
                    <a:pt x="78" y="981"/>
                  </a:lnTo>
                  <a:lnTo>
                    <a:pt x="78" y="997"/>
                  </a:lnTo>
                  <a:lnTo>
                    <a:pt x="79" y="1012"/>
                  </a:lnTo>
                  <a:lnTo>
                    <a:pt x="79" y="1028"/>
                  </a:lnTo>
                  <a:lnTo>
                    <a:pt x="79" y="1043"/>
                  </a:lnTo>
                  <a:lnTo>
                    <a:pt x="79" y="1059"/>
                  </a:lnTo>
                  <a:lnTo>
                    <a:pt x="79" y="1074"/>
                  </a:lnTo>
                  <a:lnTo>
                    <a:pt x="79" y="1091"/>
                  </a:lnTo>
                  <a:lnTo>
                    <a:pt x="79" y="1107"/>
                  </a:lnTo>
                  <a:lnTo>
                    <a:pt x="79" y="1123"/>
                  </a:lnTo>
                  <a:lnTo>
                    <a:pt x="79" y="1139"/>
                  </a:lnTo>
                  <a:lnTo>
                    <a:pt x="80" y="1154"/>
                  </a:lnTo>
                  <a:lnTo>
                    <a:pt x="80" y="1171"/>
                  </a:lnTo>
                  <a:lnTo>
                    <a:pt x="80" y="1188"/>
                  </a:lnTo>
                  <a:lnTo>
                    <a:pt x="80" y="1203"/>
                  </a:lnTo>
                  <a:lnTo>
                    <a:pt x="80" y="1030"/>
                  </a:lnTo>
                  <a:lnTo>
                    <a:pt x="80" y="905"/>
                  </a:lnTo>
                  <a:lnTo>
                    <a:pt x="80" y="808"/>
                  </a:lnTo>
                  <a:lnTo>
                    <a:pt x="80" y="731"/>
                  </a:lnTo>
                  <a:lnTo>
                    <a:pt x="80" y="668"/>
                  </a:lnTo>
                  <a:lnTo>
                    <a:pt x="80" y="616"/>
                  </a:lnTo>
                  <a:lnTo>
                    <a:pt x="81" y="573"/>
                  </a:lnTo>
                  <a:lnTo>
                    <a:pt x="81" y="535"/>
                  </a:lnTo>
                  <a:lnTo>
                    <a:pt x="81" y="503"/>
                  </a:lnTo>
                  <a:lnTo>
                    <a:pt x="81" y="476"/>
                  </a:lnTo>
                  <a:lnTo>
                    <a:pt x="81" y="453"/>
                  </a:lnTo>
                  <a:lnTo>
                    <a:pt x="81" y="433"/>
                  </a:lnTo>
                  <a:lnTo>
                    <a:pt x="81" y="415"/>
                  </a:lnTo>
                  <a:lnTo>
                    <a:pt x="81" y="401"/>
                  </a:lnTo>
                  <a:lnTo>
                    <a:pt x="81" y="388"/>
                  </a:lnTo>
                  <a:lnTo>
                    <a:pt x="82" y="377"/>
                  </a:lnTo>
                  <a:lnTo>
                    <a:pt x="82" y="368"/>
                  </a:lnTo>
                  <a:lnTo>
                    <a:pt x="82" y="362"/>
                  </a:lnTo>
                  <a:lnTo>
                    <a:pt x="82" y="356"/>
                  </a:lnTo>
                  <a:lnTo>
                    <a:pt x="82" y="352"/>
                  </a:lnTo>
                  <a:lnTo>
                    <a:pt x="82" y="348"/>
                  </a:lnTo>
                  <a:lnTo>
                    <a:pt x="82" y="346"/>
                  </a:lnTo>
                  <a:lnTo>
                    <a:pt x="82" y="345"/>
                  </a:lnTo>
                  <a:lnTo>
                    <a:pt x="82" y="345"/>
                  </a:lnTo>
                  <a:lnTo>
                    <a:pt x="84" y="346"/>
                  </a:lnTo>
                  <a:lnTo>
                    <a:pt x="84" y="347"/>
                  </a:lnTo>
                  <a:lnTo>
                    <a:pt x="84" y="349"/>
                  </a:lnTo>
                  <a:lnTo>
                    <a:pt x="84" y="353"/>
                  </a:lnTo>
                  <a:lnTo>
                    <a:pt x="84" y="356"/>
                  </a:lnTo>
                  <a:lnTo>
                    <a:pt x="84" y="361"/>
                  </a:lnTo>
                  <a:lnTo>
                    <a:pt x="84" y="365"/>
                  </a:lnTo>
                  <a:lnTo>
                    <a:pt x="84" y="371"/>
                  </a:lnTo>
                  <a:lnTo>
                    <a:pt x="84" y="376"/>
                  </a:lnTo>
                  <a:lnTo>
                    <a:pt x="85" y="382"/>
                  </a:lnTo>
                  <a:lnTo>
                    <a:pt x="85" y="388"/>
                  </a:lnTo>
                  <a:lnTo>
                    <a:pt x="85" y="396"/>
                  </a:lnTo>
                  <a:lnTo>
                    <a:pt x="85" y="404"/>
                  </a:lnTo>
                  <a:lnTo>
                    <a:pt x="85" y="412"/>
                  </a:lnTo>
                  <a:lnTo>
                    <a:pt x="85" y="419"/>
                  </a:lnTo>
                  <a:lnTo>
                    <a:pt x="85" y="428"/>
                  </a:lnTo>
                  <a:lnTo>
                    <a:pt x="85" y="437"/>
                  </a:lnTo>
                  <a:lnTo>
                    <a:pt x="85" y="446"/>
                  </a:lnTo>
                  <a:lnTo>
                    <a:pt x="85" y="456"/>
                  </a:lnTo>
                  <a:lnTo>
                    <a:pt x="86" y="466"/>
                  </a:lnTo>
                  <a:lnTo>
                    <a:pt x="86" y="476"/>
                  </a:lnTo>
                  <a:lnTo>
                    <a:pt x="86" y="486"/>
                  </a:lnTo>
                  <a:lnTo>
                    <a:pt x="86" y="497"/>
                  </a:lnTo>
                  <a:lnTo>
                    <a:pt x="86" y="507"/>
                  </a:lnTo>
                  <a:lnTo>
                    <a:pt x="86" y="518"/>
                  </a:lnTo>
                  <a:lnTo>
                    <a:pt x="86" y="530"/>
                  </a:lnTo>
                  <a:lnTo>
                    <a:pt x="86" y="542"/>
                  </a:lnTo>
                  <a:lnTo>
                    <a:pt x="86" y="553"/>
                  </a:lnTo>
                  <a:lnTo>
                    <a:pt x="87" y="565"/>
                  </a:lnTo>
                  <a:lnTo>
                    <a:pt x="87" y="577"/>
                  </a:lnTo>
                  <a:lnTo>
                    <a:pt x="87" y="589"/>
                  </a:lnTo>
                  <a:lnTo>
                    <a:pt x="87" y="602"/>
                  </a:lnTo>
                  <a:lnTo>
                    <a:pt x="87" y="615"/>
                  </a:lnTo>
                  <a:lnTo>
                    <a:pt x="87" y="627"/>
                  </a:lnTo>
                  <a:lnTo>
                    <a:pt x="87" y="640"/>
                  </a:lnTo>
                  <a:lnTo>
                    <a:pt x="87" y="653"/>
                  </a:lnTo>
                  <a:lnTo>
                    <a:pt x="87" y="666"/>
                  </a:lnTo>
                  <a:lnTo>
                    <a:pt x="88" y="679"/>
                  </a:lnTo>
                  <a:lnTo>
                    <a:pt x="88" y="693"/>
                  </a:lnTo>
                  <a:lnTo>
                    <a:pt x="88" y="707"/>
                  </a:lnTo>
                  <a:lnTo>
                    <a:pt x="88" y="720"/>
                  </a:lnTo>
                  <a:lnTo>
                    <a:pt x="88" y="734"/>
                  </a:lnTo>
                  <a:lnTo>
                    <a:pt x="88" y="748"/>
                  </a:lnTo>
                  <a:lnTo>
                    <a:pt x="88" y="763"/>
                  </a:lnTo>
                  <a:lnTo>
                    <a:pt x="88" y="776"/>
                  </a:lnTo>
                  <a:lnTo>
                    <a:pt x="88" y="790"/>
                  </a:lnTo>
                  <a:lnTo>
                    <a:pt x="88" y="805"/>
                  </a:lnTo>
                  <a:lnTo>
                    <a:pt x="89" y="819"/>
                  </a:lnTo>
                  <a:lnTo>
                    <a:pt x="89" y="834"/>
                  </a:lnTo>
                  <a:lnTo>
                    <a:pt x="89" y="849"/>
                  </a:lnTo>
                  <a:lnTo>
                    <a:pt x="89" y="864"/>
                  </a:lnTo>
                  <a:lnTo>
                    <a:pt x="89" y="878"/>
                  </a:lnTo>
                  <a:lnTo>
                    <a:pt x="89" y="894"/>
                  </a:lnTo>
                  <a:lnTo>
                    <a:pt x="89" y="908"/>
                  </a:lnTo>
                  <a:lnTo>
                    <a:pt x="89" y="923"/>
                  </a:lnTo>
                  <a:lnTo>
                    <a:pt x="89" y="939"/>
                  </a:lnTo>
                  <a:lnTo>
                    <a:pt x="90" y="953"/>
                  </a:lnTo>
                  <a:lnTo>
                    <a:pt x="90" y="969"/>
                  </a:lnTo>
                  <a:lnTo>
                    <a:pt x="90" y="985"/>
                  </a:lnTo>
                  <a:lnTo>
                    <a:pt x="90" y="1000"/>
                  </a:lnTo>
                  <a:lnTo>
                    <a:pt x="90" y="1016"/>
                  </a:lnTo>
                  <a:lnTo>
                    <a:pt x="90" y="1031"/>
                  </a:lnTo>
                  <a:lnTo>
                    <a:pt x="90" y="1047"/>
                  </a:lnTo>
                  <a:lnTo>
                    <a:pt x="90" y="1062"/>
                  </a:lnTo>
                  <a:lnTo>
                    <a:pt x="90" y="1079"/>
                  </a:lnTo>
                  <a:lnTo>
                    <a:pt x="91" y="1094"/>
                  </a:lnTo>
                  <a:lnTo>
                    <a:pt x="91" y="1110"/>
                  </a:lnTo>
                  <a:lnTo>
                    <a:pt x="91" y="1127"/>
                  </a:lnTo>
                  <a:lnTo>
                    <a:pt x="91" y="1142"/>
                  </a:lnTo>
                  <a:lnTo>
                    <a:pt x="91" y="1159"/>
                  </a:lnTo>
                  <a:lnTo>
                    <a:pt x="91" y="1174"/>
                  </a:lnTo>
                  <a:lnTo>
                    <a:pt x="91" y="1009"/>
                  </a:lnTo>
                  <a:lnTo>
                    <a:pt x="91" y="888"/>
                  </a:lnTo>
                  <a:lnTo>
                    <a:pt x="91" y="794"/>
                  </a:lnTo>
                  <a:lnTo>
                    <a:pt x="91" y="719"/>
                  </a:lnTo>
                  <a:lnTo>
                    <a:pt x="92" y="657"/>
                  </a:lnTo>
                  <a:lnTo>
                    <a:pt x="92" y="606"/>
                  </a:lnTo>
                  <a:lnTo>
                    <a:pt x="92" y="563"/>
                  </a:lnTo>
                  <a:lnTo>
                    <a:pt x="92" y="526"/>
                  </a:lnTo>
                  <a:lnTo>
                    <a:pt x="92" y="495"/>
                  </a:lnTo>
                  <a:lnTo>
                    <a:pt x="92" y="468"/>
                  </a:lnTo>
                  <a:lnTo>
                    <a:pt x="92" y="446"/>
                  </a:lnTo>
                  <a:lnTo>
                    <a:pt x="92" y="426"/>
                  </a:lnTo>
                  <a:lnTo>
                    <a:pt x="92" y="409"/>
                  </a:lnTo>
                  <a:lnTo>
                    <a:pt x="94" y="395"/>
                  </a:lnTo>
                  <a:lnTo>
                    <a:pt x="94" y="383"/>
                  </a:lnTo>
                  <a:lnTo>
                    <a:pt x="94" y="372"/>
                  </a:lnTo>
                  <a:lnTo>
                    <a:pt x="94" y="364"/>
                  </a:lnTo>
                  <a:lnTo>
                    <a:pt x="94" y="356"/>
                  </a:lnTo>
                  <a:lnTo>
                    <a:pt x="94" y="351"/>
                  </a:lnTo>
                  <a:lnTo>
                    <a:pt x="94" y="347"/>
                  </a:lnTo>
                  <a:lnTo>
                    <a:pt x="94" y="344"/>
                  </a:lnTo>
                  <a:lnTo>
                    <a:pt x="94" y="342"/>
                  </a:lnTo>
                  <a:lnTo>
                    <a:pt x="95" y="341"/>
                  </a:lnTo>
                  <a:lnTo>
                    <a:pt x="95" y="341"/>
                  </a:lnTo>
                  <a:lnTo>
                    <a:pt x="95" y="342"/>
                  </a:lnTo>
                  <a:lnTo>
                    <a:pt x="95" y="343"/>
                  </a:lnTo>
                  <a:lnTo>
                    <a:pt x="95" y="345"/>
                  </a:lnTo>
                  <a:lnTo>
                    <a:pt x="95" y="348"/>
                  </a:lnTo>
                  <a:lnTo>
                    <a:pt x="95" y="352"/>
                  </a:lnTo>
                  <a:lnTo>
                    <a:pt x="95" y="356"/>
                  </a:lnTo>
                  <a:lnTo>
                    <a:pt x="95" y="362"/>
                  </a:lnTo>
                  <a:lnTo>
                    <a:pt x="95" y="366"/>
                  </a:lnTo>
                  <a:lnTo>
                    <a:pt x="96" y="373"/>
                  </a:lnTo>
                  <a:lnTo>
                    <a:pt x="96" y="378"/>
                  </a:lnTo>
                  <a:lnTo>
                    <a:pt x="96" y="385"/>
                  </a:lnTo>
                  <a:lnTo>
                    <a:pt x="96" y="393"/>
                  </a:lnTo>
                  <a:lnTo>
                    <a:pt x="96" y="401"/>
                  </a:lnTo>
                  <a:lnTo>
                    <a:pt x="96" y="408"/>
                  </a:lnTo>
                  <a:lnTo>
                    <a:pt x="96" y="416"/>
                  </a:lnTo>
                  <a:lnTo>
                    <a:pt x="96" y="425"/>
                  </a:lnTo>
                  <a:lnTo>
                    <a:pt x="96" y="434"/>
                  </a:lnTo>
                  <a:lnTo>
                    <a:pt x="97" y="444"/>
                  </a:lnTo>
                  <a:lnTo>
                    <a:pt x="97" y="453"/>
                  </a:lnTo>
                  <a:lnTo>
                    <a:pt x="97" y="463"/>
                  </a:lnTo>
                  <a:lnTo>
                    <a:pt x="97" y="473"/>
                  </a:lnTo>
                  <a:lnTo>
                    <a:pt x="97" y="484"/>
                  </a:lnTo>
                  <a:lnTo>
                    <a:pt x="97" y="494"/>
                  </a:lnTo>
                  <a:lnTo>
                    <a:pt x="97" y="505"/>
                  </a:lnTo>
                  <a:lnTo>
                    <a:pt x="97" y="516"/>
                  </a:lnTo>
                  <a:lnTo>
                    <a:pt x="97" y="527"/>
                  </a:lnTo>
                  <a:lnTo>
                    <a:pt x="98" y="538"/>
                  </a:lnTo>
                  <a:lnTo>
                    <a:pt x="98" y="550"/>
                  </a:lnTo>
                  <a:lnTo>
                    <a:pt x="98" y="563"/>
                  </a:lnTo>
                  <a:lnTo>
                    <a:pt x="98" y="575"/>
                  </a:lnTo>
                  <a:lnTo>
                    <a:pt x="98" y="587"/>
                  </a:lnTo>
                  <a:lnTo>
                    <a:pt x="98" y="599"/>
                  </a:lnTo>
                  <a:lnTo>
                    <a:pt x="98" y="612"/>
                  </a:lnTo>
                  <a:lnTo>
                    <a:pt x="98" y="625"/>
                  </a:lnTo>
                  <a:lnTo>
                    <a:pt x="98" y="637"/>
                  </a:lnTo>
                  <a:lnTo>
                    <a:pt x="98" y="650"/>
                  </a:lnTo>
                  <a:lnTo>
                    <a:pt x="99" y="664"/>
                  </a:lnTo>
                  <a:lnTo>
                    <a:pt x="99" y="677"/>
                  </a:lnTo>
                  <a:lnTo>
                    <a:pt x="99" y="690"/>
                  </a:lnTo>
                  <a:lnTo>
                    <a:pt x="99" y="704"/>
                  </a:lnTo>
                  <a:lnTo>
                    <a:pt x="99" y="718"/>
                  </a:lnTo>
                  <a:lnTo>
                    <a:pt x="99" y="731"/>
                  </a:lnTo>
                  <a:lnTo>
                    <a:pt x="99" y="746"/>
                  </a:lnTo>
                  <a:lnTo>
                    <a:pt x="99" y="759"/>
                  </a:lnTo>
                  <a:lnTo>
                    <a:pt x="99" y="774"/>
                  </a:lnTo>
                  <a:lnTo>
                    <a:pt x="100" y="788"/>
                  </a:lnTo>
                  <a:lnTo>
                    <a:pt x="100" y="802"/>
                  </a:lnTo>
                  <a:lnTo>
                    <a:pt x="100" y="817"/>
                  </a:lnTo>
                  <a:lnTo>
                    <a:pt x="100" y="831"/>
                  </a:lnTo>
                  <a:lnTo>
                    <a:pt x="100" y="847"/>
                  </a:lnTo>
                  <a:lnTo>
                    <a:pt x="100" y="861"/>
                  </a:lnTo>
                  <a:lnTo>
                    <a:pt x="100" y="876"/>
                  </a:lnTo>
                  <a:lnTo>
                    <a:pt x="100" y="891"/>
                  </a:lnTo>
                  <a:lnTo>
                    <a:pt x="100" y="906"/>
                  </a:lnTo>
                  <a:lnTo>
                    <a:pt x="101" y="921"/>
                  </a:lnTo>
                  <a:lnTo>
                    <a:pt x="101" y="937"/>
                  </a:lnTo>
                  <a:lnTo>
                    <a:pt x="101" y="951"/>
                  </a:lnTo>
                  <a:lnTo>
                    <a:pt x="101" y="967"/>
                  </a:lnTo>
                  <a:lnTo>
                    <a:pt x="101" y="982"/>
                  </a:lnTo>
                  <a:lnTo>
                    <a:pt x="101" y="859"/>
                  </a:lnTo>
                  <a:lnTo>
                    <a:pt x="101" y="765"/>
                  </a:lnTo>
                  <a:lnTo>
                    <a:pt x="101" y="689"/>
                  </a:lnTo>
                  <a:lnTo>
                    <a:pt x="101" y="627"/>
                  </a:lnTo>
                  <a:lnTo>
                    <a:pt x="101" y="575"/>
                  </a:lnTo>
                  <a:lnTo>
                    <a:pt x="102" y="532"/>
                  </a:lnTo>
                  <a:lnTo>
                    <a:pt x="102" y="495"/>
                  </a:lnTo>
                  <a:lnTo>
                    <a:pt x="102" y="464"/>
                  </a:lnTo>
                  <a:lnTo>
                    <a:pt x="102" y="436"/>
                  </a:lnTo>
                  <a:lnTo>
                    <a:pt x="102" y="413"/>
                  </a:lnTo>
                  <a:lnTo>
                    <a:pt x="102" y="394"/>
                  </a:lnTo>
                  <a:lnTo>
                    <a:pt x="102" y="376"/>
                  </a:lnTo>
                  <a:lnTo>
                    <a:pt x="102" y="362"/>
                  </a:lnTo>
                  <a:lnTo>
                    <a:pt x="102" y="349"/>
                  </a:lnTo>
                  <a:lnTo>
                    <a:pt x="104" y="339"/>
                  </a:lnTo>
                  <a:lnTo>
                    <a:pt x="104" y="331"/>
                  </a:lnTo>
                  <a:lnTo>
                    <a:pt x="104" y="324"/>
                  </a:lnTo>
                  <a:lnTo>
                    <a:pt x="104" y="318"/>
                  </a:lnTo>
                  <a:lnTo>
                    <a:pt x="104" y="314"/>
                  </a:lnTo>
                  <a:lnTo>
                    <a:pt x="104" y="311"/>
                  </a:lnTo>
                  <a:lnTo>
                    <a:pt x="104" y="308"/>
                  </a:lnTo>
                  <a:lnTo>
                    <a:pt x="104" y="307"/>
                  </a:lnTo>
                  <a:lnTo>
                    <a:pt x="104" y="307"/>
                  </a:lnTo>
                  <a:lnTo>
                    <a:pt x="105" y="308"/>
                  </a:lnTo>
                  <a:lnTo>
                    <a:pt x="105" y="310"/>
                  </a:lnTo>
                  <a:lnTo>
                    <a:pt x="105" y="312"/>
                  </a:lnTo>
                  <a:lnTo>
                    <a:pt x="105" y="315"/>
                  </a:lnTo>
                  <a:lnTo>
                    <a:pt x="105" y="318"/>
                  </a:lnTo>
                  <a:lnTo>
                    <a:pt x="105" y="323"/>
                  </a:lnTo>
                  <a:lnTo>
                    <a:pt x="105" y="327"/>
                  </a:lnTo>
                  <a:lnTo>
                    <a:pt x="105" y="333"/>
                  </a:lnTo>
                  <a:lnTo>
                    <a:pt x="105" y="338"/>
                  </a:lnTo>
                  <a:lnTo>
                    <a:pt x="105" y="345"/>
                  </a:lnTo>
                  <a:lnTo>
                    <a:pt x="106" y="352"/>
                  </a:lnTo>
                  <a:lnTo>
                    <a:pt x="106" y="359"/>
                  </a:lnTo>
                  <a:lnTo>
                    <a:pt x="106" y="366"/>
                  </a:lnTo>
                  <a:lnTo>
                    <a:pt x="106" y="374"/>
                  </a:lnTo>
                  <a:lnTo>
                    <a:pt x="106" y="383"/>
                  </a:lnTo>
                  <a:lnTo>
                    <a:pt x="106" y="392"/>
                  </a:lnTo>
                  <a:lnTo>
                    <a:pt x="106" y="401"/>
                  </a:lnTo>
                  <a:lnTo>
                    <a:pt x="106" y="409"/>
                  </a:lnTo>
                  <a:lnTo>
                    <a:pt x="106" y="419"/>
                  </a:lnTo>
                  <a:lnTo>
                    <a:pt x="107" y="429"/>
                  </a:lnTo>
                  <a:lnTo>
                    <a:pt x="107" y="439"/>
                  </a:lnTo>
                  <a:lnTo>
                    <a:pt x="107" y="449"/>
                  </a:lnTo>
                  <a:lnTo>
                    <a:pt x="107" y="461"/>
                  </a:lnTo>
                  <a:lnTo>
                    <a:pt x="107" y="470"/>
                  </a:lnTo>
                  <a:lnTo>
                    <a:pt x="107" y="482"/>
                  </a:lnTo>
                  <a:lnTo>
                    <a:pt x="107" y="494"/>
                  </a:lnTo>
                  <a:lnTo>
                    <a:pt x="107" y="505"/>
                  </a:lnTo>
                  <a:lnTo>
                    <a:pt x="107" y="516"/>
                  </a:lnTo>
                  <a:lnTo>
                    <a:pt x="108" y="528"/>
                  </a:lnTo>
                  <a:lnTo>
                    <a:pt x="108" y="540"/>
                  </a:lnTo>
                  <a:lnTo>
                    <a:pt x="108" y="553"/>
                  </a:lnTo>
                  <a:lnTo>
                    <a:pt x="108" y="565"/>
                  </a:lnTo>
                  <a:lnTo>
                    <a:pt x="108" y="578"/>
                  </a:lnTo>
                  <a:lnTo>
                    <a:pt x="108" y="590"/>
                  </a:lnTo>
                  <a:lnTo>
                    <a:pt x="108" y="604"/>
                  </a:lnTo>
                  <a:lnTo>
                    <a:pt x="108" y="616"/>
                  </a:lnTo>
                  <a:lnTo>
                    <a:pt x="108" y="629"/>
                  </a:lnTo>
                  <a:lnTo>
                    <a:pt x="109" y="643"/>
                  </a:lnTo>
                  <a:lnTo>
                    <a:pt x="109" y="657"/>
                  </a:lnTo>
                  <a:lnTo>
                    <a:pt x="109" y="670"/>
                  </a:lnTo>
                  <a:lnTo>
                    <a:pt x="109" y="684"/>
                  </a:lnTo>
                  <a:lnTo>
                    <a:pt x="109" y="698"/>
                  </a:lnTo>
                  <a:lnTo>
                    <a:pt x="109" y="711"/>
                  </a:lnTo>
                  <a:lnTo>
                    <a:pt x="109" y="726"/>
                  </a:lnTo>
                  <a:lnTo>
                    <a:pt x="109" y="740"/>
                  </a:lnTo>
                  <a:lnTo>
                    <a:pt x="109" y="754"/>
                  </a:lnTo>
                  <a:lnTo>
                    <a:pt x="109" y="768"/>
                  </a:lnTo>
                  <a:lnTo>
                    <a:pt x="110" y="782"/>
                  </a:lnTo>
                  <a:lnTo>
                    <a:pt x="110" y="798"/>
                  </a:lnTo>
                  <a:lnTo>
                    <a:pt x="110" y="812"/>
                  </a:lnTo>
                  <a:lnTo>
                    <a:pt x="110" y="827"/>
                  </a:lnTo>
                  <a:lnTo>
                    <a:pt x="110" y="842"/>
                  </a:lnTo>
                  <a:lnTo>
                    <a:pt x="110" y="857"/>
                  </a:lnTo>
                  <a:lnTo>
                    <a:pt x="110" y="872"/>
                  </a:lnTo>
                  <a:lnTo>
                    <a:pt x="110" y="887"/>
                  </a:lnTo>
                  <a:lnTo>
                    <a:pt x="110" y="902"/>
                  </a:lnTo>
                  <a:lnTo>
                    <a:pt x="111" y="918"/>
                  </a:lnTo>
                  <a:lnTo>
                    <a:pt x="111" y="932"/>
                  </a:lnTo>
                  <a:lnTo>
                    <a:pt x="111" y="948"/>
                  </a:lnTo>
                  <a:lnTo>
                    <a:pt x="111" y="963"/>
                  </a:lnTo>
                  <a:lnTo>
                    <a:pt x="111" y="979"/>
                  </a:lnTo>
                  <a:lnTo>
                    <a:pt x="111" y="995"/>
                  </a:lnTo>
                  <a:lnTo>
                    <a:pt x="111" y="1010"/>
                  </a:lnTo>
                  <a:lnTo>
                    <a:pt x="111" y="1027"/>
                  </a:lnTo>
                  <a:lnTo>
                    <a:pt x="111" y="1042"/>
                  </a:lnTo>
                  <a:lnTo>
                    <a:pt x="112" y="1058"/>
                  </a:lnTo>
                  <a:lnTo>
                    <a:pt x="112" y="1073"/>
                  </a:lnTo>
                  <a:lnTo>
                    <a:pt x="112" y="1090"/>
                  </a:lnTo>
                  <a:lnTo>
                    <a:pt x="112" y="1106"/>
                  </a:lnTo>
                  <a:lnTo>
                    <a:pt x="112" y="1122"/>
                  </a:lnTo>
                  <a:lnTo>
                    <a:pt x="112" y="1138"/>
                  </a:lnTo>
                  <a:lnTo>
                    <a:pt x="112" y="1154"/>
                  </a:lnTo>
                  <a:lnTo>
                    <a:pt x="112" y="1171"/>
                  </a:lnTo>
                  <a:lnTo>
                    <a:pt x="112" y="1187"/>
                  </a:lnTo>
                  <a:lnTo>
                    <a:pt x="112" y="1203"/>
                  </a:lnTo>
                  <a:lnTo>
                    <a:pt x="114" y="1220"/>
                  </a:lnTo>
                  <a:lnTo>
                    <a:pt x="114" y="1237"/>
                  </a:lnTo>
                  <a:lnTo>
                    <a:pt x="114" y="1252"/>
                  </a:lnTo>
                  <a:lnTo>
                    <a:pt x="114" y="1269"/>
                  </a:lnTo>
                  <a:lnTo>
                    <a:pt x="114" y="1285"/>
                  </a:lnTo>
                  <a:lnTo>
                    <a:pt x="114" y="1302"/>
                  </a:lnTo>
                  <a:lnTo>
                    <a:pt x="114" y="1319"/>
                  </a:lnTo>
                  <a:lnTo>
                    <a:pt x="114" y="1335"/>
                  </a:lnTo>
                  <a:lnTo>
                    <a:pt x="114" y="1352"/>
                  </a:lnTo>
                  <a:lnTo>
                    <a:pt x="115" y="1369"/>
                  </a:lnTo>
                  <a:lnTo>
                    <a:pt x="115" y="1385"/>
                  </a:lnTo>
                  <a:lnTo>
                    <a:pt x="115" y="1160"/>
                  </a:lnTo>
                  <a:lnTo>
                    <a:pt x="115" y="1006"/>
                  </a:lnTo>
                  <a:lnTo>
                    <a:pt x="115" y="891"/>
                  </a:lnTo>
                  <a:lnTo>
                    <a:pt x="115" y="802"/>
                  </a:lnTo>
                  <a:lnTo>
                    <a:pt x="115" y="730"/>
                  </a:lnTo>
                  <a:lnTo>
                    <a:pt x="115" y="671"/>
                  </a:lnTo>
                  <a:lnTo>
                    <a:pt x="115" y="623"/>
                  </a:lnTo>
                  <a:lnTo>
                    <a:pt x="116" y="582"/>
                  </a:lnTo>
                  <a:lnTo>
                    <a:pt x="116" y="546"/>
                  </a:lnTo>
                  <a:lnTo>
                    <a:pt x="116" y="516"/>
                  </a:lnTo>
                  <a:lnTo>
                    <a:pt x="116" y="489"/>
                  </a:lnTo>
                  <a:lnTo>
                    <a:pt x="116" y="467"/>
                  </a:lnTo>
                  <a:lnTo>
                    <a:pt x="116" y="448"/>
                  </a:lnTo>
                  <a:lnTo>
                    <a:pt x="116" y="432"/>
                  </a:lnTo>
                  <a:lnTo>
                    <a:pt x="116" y="418"/>
                  </a:lnTo>
                  <a:lnTo>
                    <a:pt x="116" y="406"/>
                  </a:lnTo>
                  <a:lnTo>
                    <a:pt x="116" y="396"/>
                  </a:lnTo>
                  <a:lnTo>
                    <a:pt x="117" y="388"/>
                  </a:lnTo>
                  <a:lnTo>
                    <a:pt x="117" y="382"/>
                  </a:lnTo>
                  <a:lnTo>
                    <a:pt x="117" y="376"/>
                  </a:lnTo>
                  <a:lnTo>
                    <a:pt x="117" y="373"/>
                  </a:lnTo>
                  <a:lnTo>
                    <a:pt x="117" y="369"/>
                  </a:lnTo>
                  <a:lnTo>
                    <a:pt x="117" y="368"/>
                  </a:lnTo>
                  <a:lnTo>
                    <a:pt x="117" y="367"/>
                  </a:lnTo>
                  <a:lnTo>
                    <a:pt x="117" y="367"/>
                  </a:lnTo>
                  <a:lnTo>
                    <a:pt x="117" y="368"/>
                  </a:lnTo>
                  <a:lnTo>
                    <a:pt x="118" y="369"/>
                  </a:lnTo>
                  <a:lnTo>
                    <a:pt x="118" y="373"/>
                  </a:lnTo>
                  <a:lnTo>
                    <a:pt x="118" y="376"/>
                  </a:lnTo>
                  <a:lnTo>
                    <a:pt x="118" y="379"/>
                  </a:lnTo>
                  <a:lnTo>
                    <a:pt x="118" y="384"/>
                  </a:lnTo>
                  <a:lnTo>
                    <a:pt x="118" y="388"/>
                  </a:lnTo>
                  <a:lnTo>
                    <a:pt x="118" y="394"/>
                  </a:lnTo>
                  <a:lnTo>
                    <a:pt x="118" y="401"/>
                  </a:lnTo>
                  <a:lnTo>
                    <a:pt x="118" y="406"/>
                  </a:lnTo>
                  <a:lnTo>
                    <a:pt x="119" y="414"/>
                  </a:lnTo>
                  <a:lnTo>
                    <a:pt x="119" y="421"/>
                  </a:lnTo>
                  <a:lnTo>
                    <a:pt x="119" y="428"/>
                  </a:lnTo>
                  <a:lnTo>
                    <a:pt x="119" y="436"/>
                  </a:lnTo>
                  <a:lnTo>
                    <a:pt x="119" y="445"/>
                  </a:lnTo>
                  <a:lnTo>
                    <a:pt x="119" y="454"/>
                  </a:lnTo>
                  <a:lnTo>
                    <a:pt x="119" y="463"/>
                  </a:lnTo>
                  <a:lnTo>
                    <a:pt x="119" y="472"/>
                  </a:lnTo>
                  <a:lnTo>
                    <a:pt x="119" y="482"/>
                  </a:lnTo>
                  <a:lnTo>
                    <a:pt x="119" y="492"/>
                  </a:lnTo>
                  <a:lnTo>
                    <a:pt x="120" y="502"/>
                  </a:lnTo>
                  <a:lnTo>
                    <a:pt x="120" y="512"/>
                  </a:lnTo>
                  <a:lnTo>
                    <a:pt x="120" y="523"/>
                  </a:lnTo>
                  <a:lnTo>
                    <a:pt x="120" y="534"/>
                  </a:lnTo>
                  <a:lnTo>
                    <a:pt x="120" y="545"/>
                  </a:lnTo>
                  <a:lnTo>
                    <a:pt x="120" y="556"/>
                  </a:lnTo>
                  <a:lnTo>
                    <a:pt x="120" y="567"/>
                  </a:lnTo>
                  <a:lnTo>
                    <a:pt x="120" y="579"/>
                  </a:lnTo>
                  <a:lnTo>
                    <a:pt x="120" y="592"/>
                  </a:lnTo>
                  <a:lnTo>
                    <a:pt x="121" y="604"/>
                  </a:lnTo>
                  <a:lnTo>
                    <a:pt x="121" y="616"/>
                  </a:lnTo>
                  <a:lnTo>
                    <a:pt x="121" y="628"/>
                  </a:lnTo>
                  <a:lnTo>
                    <a:pt x="121" y="640"/>
                  </a:lnTo>
                  <a:lnTo>
                    <a:pt x="121" y="654"/>
                  </a:lnTo>
                  <a:lnTo>
                    <a:pt x="121" y="667"/>
                  </a:lnTo>
                  <a:lnTo>
                    <a:pt x="121" y="679"/>
                  </a:lnTo>
                  <a:lnTo>
                    <a:pt x="121" y="693"/>
                  </a:lnTo>
                  <a:lnTo>
                    <a:pt x="121" y="706"/>
                  </a:lnTo>
                  <a:lnTo>
                    <a:pt x="122" y="720"/>
                  </a:lnTo>
                  <a:lnTo>
                    <a:pt x="122" y="734"/>
                  </a:lnTo>
                  <a:lnTo>
                    <a:pt x="122" y="747"/>
                  </a:lnTo>
                  <a:lnTo>
                    <a:pt x="122" y="761"/>
                  </a:lnTo>
                  <a:lnTo>
                    <a:pt x="122" y="775"/>
                  </a:lnTo>
                  <a:lnTo>
                    <a:pt x="122" y="789"/>
                  </a:lnTo>
                  <a:lnTo>
                    <a:pt x="122" y="804"/>
                  </a:lnTo>
                  <a:lnTo>
                    <a:pt x="122" y="818"/>
                  </a:lnTo>
                  <a:lnTo>
                    <a:pt x="122" y="832"/>
                  </a:lnTo>
                  <a:lnTo>
                    <a:pt x="122" y="847"/>
                  </a:lnTo>
                  <a:lnTo>
                    <a:pt x="124" y="861"/>
                  </a:lnTo>
                  <a:lnTo>
                    <a:pt x="124" y="876"/>
                  </a:lnTo>
                  <a:lnTo>
                    <a:pt x="124" y="890"/>
                  </a:lnTo>
                  <a:lnTo>
                    <a:pt x="124" y="906"/>
                  </a:lnTo>
                  <a:lnTo>
                    <a:pt x="124" y="920"/>
                  </a:lnTo>
                  <a:lnTo>
                    <a:pt x="124" y="936"/>
                  </a:lnTo>
                  <a:lnTo>
                    <a:pt x="124" y="951"/>
                  </a:lnTo>
                  <a:lnTo>
                    <a:pt x="124" y="966"/>
                  </a:lnTo>
                  <a:lnTo>
                    <a:pt x="124" y="981"/>
                  </a:lnTo>
                  <a:lnTo>
                    <a:pt x="125" y="997"/>
                  </a:lnTo>
                  <a:lnTo>
                    <a:pt x="125" y="1012"/>
                  </a:lnTo>
                  <a:lnTo>
                    <a:pt x="125" y="1028"/>
                  </a:lnTo>
                  <a:lnTo>
                    <a:pt x="125" y="1043"/>
                  </a:lnTo>
                  <a:lnTo>
                    <a:pt x="125" y="1059"/>
                  </a:lnTo>
                  <a:lnTo>
                    <a:pt x="125" y="1074"/>
                  </a:lnTo>
                  <a:lnTo>
                    <a:pt x="125" y="1090"/>
                  </a:lnTo>
                  <a:lnTo>
                    <a:pt x="125" y="1106"/>
                  </a:lnTo>
                  <a:lnTo>
                    <a:pt x="125" y="1122"/>
                  </a:lnTo>
                  <a:lnTo>
                    <a:pt x="126" y="1138"/>
                  </a:lnTo>
                  <a:lnTo>
                    <a:pt x="126" y="1154"/>
                  </a:lnTo>
                  <a:lnTo>
                    <a:pt x="126" y="1170"/>
                  </a:lnTo>
                  <a:lnTo>
                    <a:pt x="126" y="1186"/>
                  </a:lnTo>
                  <a:lnTo>
                    <a:pt x="126" y="1017"/>
                  </a:lnTo>
                  <a:lnTo>
                    <a:pt x="126" y="895"/>
                  </a:lnTo>
                  <a:lnTo>
                    <a:pt x="126" y="799"/>
                  </a:lnTo>
                  <a:lnTo>
                    <a:pt x="126" y="724"/>
                  </a:lnTo>
                  <a:lnTo>
                    <a:pt x="126" y="661"/>
                  </a:lnTo>
                  <a:lnTo>
                    <a:pt x="126" y="610"/>
                  </a:lnTo>
                  <a:lnTo>
                    <a:pt x="127" y="567"/>
                  </a:lnTo>
                  <a:lnTo>
                    <a:pt x="127" y="529"/>
                  </a:lnTo>
                  <a:lnTo>
                    <a:pt x="127" y="498"/>
                  </a:lnTo>
                  <a:lnTo>
                    <a:pt x="127" y="472"/>
                  </a:lnTo>
                  <a:lnTo>
                    <a:pt x="127" y="448"/>
                  </a:lnTo>
                  <a:lnTo>
                    <a:pt x="127" y="428"/>
                  </a:lnTo>
                  <a:lnTo>
                    <a:pt x="127" y="412"/>
                  </a:lnTo>
                  <a:lnTo>
                    <a:pt x="127" y="397"/>
                  </a:lnTo>
                  <a:lnTo>
                    <a:pt x="127" y="384"/>
                  </a:lnTo>
                  <a:lnTo>
                    <a:pt x="128" y="374"/>
                  </a:lnTo>
                  <a:lnTo>
                    <a:pt x="128" y="365"/>
                  </a:lnTo>
                  <a:lnTo>
                    <a:pt x="128" y="358"/>
                  </a:lnTo>
                  <a:lnTo>
                    <a:pt x="128" y="353"/>
                  </a:lnTo>
                  <a:lnTo>
                    <a:pt x="128" y="348"/>
                  </a:lnTo>
                  <a:lnTo>
                    <a:pt x="128" y="345"/>
                  </a:lnTo>
                  <a:lnTo>
                    <a:pt x="128" y="344"/>
                  </a:lnTo>
                  <a:lnTo>
                    <a:pt x="128" y="343"/>
                  </a:lnTo>
                  <a:lnTo>
                    <a:pt x="128" y="343"/>
                  </a:lnTo>
                  <a:lnTo>
                    <a:pt x="129" y="343"/>
                  </a:lnTo>
                  <a:lnTo>
                    <a:pt x="129" y="345"/>
                  </a:lnTo>
                  <a:lnTo>
                    <a:pt x="129" y="347"/>
                  </a:lnTo>
                  <a:lnTo>
                    <a:pt x="129" y="349"/>
                  </a:lnTo>
                  <a:lnTo>
                    <a:pt x="129" y="354"/>
                  </a:lnTo>
                  <a:lnTo>
                    <a:pt x="129" y="357"/>
                  </a:lnTo>
                  <a:lnTo>
                    <a:pt x="129" y="363"/>
                  </a:lnTo>
                  <a:lnTo>
                    <a:pt x="129" y="367"/>
                  </a:lnTo>
                  <a:lnTo>
                    <a:pt x="129" y="374"/>
                  </a:lnTo>
                  <a:lnTo>
                    <a:pt x="130" y="379"/>
                  </a:lnTo>
                  <a:lnTo>
                    <a:pt x="130" y="386"/>
                  </a:lnTo>
                  <a:lnTo>
                    <a:pt x="130" y="394"/>
                  </a:lnTo>
                  <a:lnTo>
                    <a:pt x="130" y="402"/>
                  </a:lnTo>
                  <a:lnTo>
                    <a:pt x="130" y="409"/>
                  </a:lnTo>
                  <a:lnTo>
                    <a:pt x="130" y="417"/>
                  </a:lnTo>
                  <a:lnTo>
                    <a:pt x="130" y="426"/>
                  </a:lnTo>
                  <a:lnTo>
                    <a:pt x="130" y="435"/>
                  </a:lnTo>
                  <a:lnTo>
                    <a:pt x="130" y="444"/>
                  </a:lnTo>
                  <a:lnTo>
                    <a:pt x="130" y="454"/>
                  </a:lnTo>
                  <a:lnTo>
                    <a:pt x="131" y="464"/>
                  </a:lnTo>
                  <a:lnTo>
                    <a:pt x="131" y="474"/>
                  </a:lnTo>
                  <a:lnTo>
                    <a:pt x="131" y="484"/>
                  </a:lnTo>
                  <a:lnTo>
                    <a:pt x="131" y="495"/>
                  </a:lnTo>
                  <a:lnTo>
                    <a:pt x="131" y="506"/>
                  </a:lnTo>
                  <a:lnTo>
                    <a:pt x="131" y="517"/>
                  </a:lnTo>
                  <a:lnTo>
                    <a:pt x="131" y="528"/>
                  </a:lnTo>
                  <a:lnTo>
                    <a:pt x="131" y="539"/>
                  </a:lnTo>
                  <a:lnTo>
                    <a:pt x="131" y="552"/>
                  </a:lnTo>
                  <a:lnTo>
                    <a:pt x="132" y="563"/>
                  </a:lnTo>
                  <a:lnTo>
                    <a:pt x="132" y="575"/>
                  </a:lnTo>
                  <a:lnTo>
                    <a:pt x="132" y="587"/>
                  </a:lnTo>
                  <a:lnTo>
                    <a:pt x="132" y="600"/>
                  </a:lnTo>
                  <a:lnTo>
                    <a:pt x="132" y="613"/>
                  </a:lnTo>
                  <a:lnTo>
                    <a:pt x="132" y="625"/>
                  </a:lnTo>
                  <a:lnTo>
                    <a:pt x="132" y="638"/>
                  </a:lnTo>
                  <a:lnTo>
                    <a:pt x="132" y="651"/>
                  </a:lnTo>
                  <a:lnTo>
                    <a:pt x="132" y="665"/>
                  </a:lnTo>
                  <a:lnTo>
                    <a:pt x="134" y="678"/>
                  </a:lnTo>
                  <a:lnTo>
                    <a:pt x="134" y="691"/>
                  </a:lnTo>
                  <a:lnTo>
                    <a:pt x="134" y="705"/>
                  </a:lnTo>
                  <a:lnTo>
                    <a:pt x="134" y="718"/>
                  </a:lnTo>
                  <a:lnTo>
                    <a:pt x="134" y="733"/>
                  </a:lnTo>
                  <a:lnTo>
                    <a:pt x="134" y="747"/>
                  </a:lnTo>
                  <a:lnTo>
                    <a:pt x="134" y="760"/>
                  </a:lnTo>
                  <a:lnTo>
                    <a:pt x="134" y="775"/>
                  </a:lnTo>
                  <a:lnTo>
                    <a:pt x="134" y="789"/>
                  </a:lnTo>
                  <a:lnTo>
                    <a:pt x="134" y="804"/>
                  </a:lnTo>
                  <a:lnTo>
                    <a:pt x="135" y="818"/>
                  </a:lnTo>
                  <a:lnTo>
                    <a:pt x="135" y="832"/>
                  </a:lnTo>
                  <a:lnTo>
                    <a:pt x="135" y="847"/>
                  </a:lnTo>
                  <a:lnTo>
                    <a:pt x="135" y="862"/>
                  </a:lnTo>
                  <a:lnTo>
                    <a:pt x="135" y="877"/>
                  </a:lnTo>
                  <a:lnTo>
                    <a:pt x="135" y="891"/>
                  </a:lnTo>
                  <a:lnTo>
                    <a:pt x="135" y="907"/>
                  </a:lnTo>
                  <a:lnTo>
                    <a:pt x="135" y="922"/>
                  </a:lnTo>
                  <a:lnTo>
                    <a:pt x="135" y="937"/>
                  </a:lnTo>
                  <a:lnTo>
                    <a:pt x="136" y="952"/>
                  </a:lnTo>
                  <a:lnTo>
                    <a:pt x="136" y="968"/>
                  </a:lnTo>
                  <a:lnTo>
                    <a:pt x="136" y="983"/>
                  </a:lnTo>
                  <a:lnTo>
                    <a:pt x="136" y="999"/>
                  </a:lnTo>
                  <a:lnTo>
                    <a:pt x="136" y="1015"/>
                  </a:lnTo>
                  <a:lnTo>
                    <a:pt x="136" y="1030"/>
                  </a:lnTo>
                  <a:lnTo>
                    <a:pt x="136" y="1046"/>
                  </a:lnTo>
                  <a:lnTo>
                    <a:pt x="136" y="1061"/>
                  </a:lnTo>
                  <a:lnTo>
                    <a:pt x="136" y="1077"/>
                  </a:lnTo>
                  <a:lnTo>
                    <a:pt x="137" y="1092"/>
                  </a:lnTo>
                  <a:lnTo>
                    <a:pt x="137" y="1109"/>
                  </a:lnTo>
                  <a:lnTo>
                    <a:pt x="137" y="1124"/>
                  </a:lnTo>
                  <a:lnTo>
                    <a:pt x="137" y="1141"/>
                  </a:lnTo>
                  <a:lnTo>
                    <a:pt x="137" y="1157"/>
                  </a:lnTo>
                  <a:lnTo>
                    <a:pt x="137" y="1173"/>
                  </a:lnTo>
                  <a:lnTo>
                    <a:pt x="137" y="1189"/>
                  </a:lnTo>
                  <a:lnTo>
                    <a:pt x="137" y="1206"/>
                  </a:lnTo>
                  <a:lnTo>
                    <a:pt x="137" y="1031"/>
                  </a:lnTo>
                  <a:lnTo>
                    <a:pt x="137" y="906"/>
                  </a:lnTo>
                  <a:lnTo>
                    <a:pt x="138" y="809"/>
                  </a:lnTo>
                  <a:lnTo>
                    <a:pt x="138" y="733"/>
                  </a:lnTo>
                  <a:lnTo>
                    <a:pt x="138" y="669"/>
                  </a:lnTo>
                  <a:lnTo>
                    <a:pt x="138" y="617"/>
                  </a:lnTo>
                  <a:lnTo>
                    <a:pt x="138" y="573"/>
                  </a:lnTo>
                  <a:lnTo>
                    <a:pt x="138" y="535"/>
                  </a:lnTo>
                  <a:lnTo>
                    <a:pt x="138" y="504"/>
                  </a:lnTo>
                  <a:lnTo>
                    <a:pt x="138" y="476"/>
                  </a:lnTo>
                  <a:lnTo>
                    <a:pt x="138" y="453"/>
                  </a:lnTo>
                  <a:lnTo>
                    <a:pt x="139" y="433"/>
                  </a:lnTo>
                  <a:lnTo>
                    <a:pt x="139" y="415"/>
                  </a:lnTo>
                  <a:lnTo>
                    <a:pt x="139" y="401"/>
                  </a:lnTo>
                  <a:lnTo>
                    <a:pt x="139" y="388"/>
                  </a:lnTo>
                  <a:lnTo>
                    <a:pt x="139" y="377"/>
                  </a:lnTo>
                  <a:lnTo>
                    <a:pt x="139" y="369"/>
                  </a:lnTo>
                  <a:lnTo>
                    <a:pt x="139" y="362"/>
                  </a:lnTo>
                  <a:lnTo>
                    <a:pt x="139" y="356"/>
                  </a:lnTo>
                  <a:lnTo>
                    <a:pt x="139" y="352"/>
                  </a:lnTo>
                  <a:lnTo>
                    <a:pt x="140" y="348"/>
                  </a:lnTo>
                  <a:lnTo>
                    <a:pt x="140" y="346"/>
                  </a:lnTo>
                  <a:lnTo>
                    <a:pt x="140" y="345"/>
                  </a:lnTo>
                  <a:lnTo>
                    <a:pt x="140" y="345"/>
                  </a:lnTo>
                  <a:lnTo>
                    <a:pt x="140" y="346"/>
                  </a:lnTo>
                  <a:lnTo>
                    <a:pt x="140" y="347"/>
                  </a:lnTo>
                  <a:lnTo>
                    <a:pt x="140" y="349"/>
                  </a:lnTo>
                  <a:lnTo>
                    <a:pt x="140" y="353"/>
                  </a:lnTo>
                  <a:lnTo>
                    <a:pt x="140" y="356"/>
                  </a:lnTo>
                  <a:lnTo>
                    <a:pt x="140" y="361"/>
                  </a:lnTo>
                  <a:lnTo>
                    <a:pt x="141" y="365"/>
                  </a:lnTo>
                  <a:lnTo>
                    <a:pt x="141" y="371"/>
                  </a:lnTo>
                  <a:lnTo>
                    <a:pt x="141" y="376"/>
                  </a:lnTo>
                  <a:lnTo>
                    <a:pt x="141" y="383"/>
                  </a:lnTo>
                  <a:lnTo>
                    <a:pt x="141" y="389"/>
                  </a:lnTo>
                  <a:lnTo>
                    <a:pt x="141" y="396"/>
                  </a:lnTo>
                  <a:lnTo>
                    <a:pt x="141" y="404"/>
                  </a:lnTo>
                  <a:lnTo>
                    <a:pt x="141" y="412"/>
                  </a:lnTo>
                  <a:lnTo>
                    <a:pt x="141" y="419"/>
                  </a:lnTo>
                  <a:lnTo>
                    <a:pt x="142" y="428"/>
                  </a:lnTo>
                  <a:lnTo>
                    <a:pt x="142" y="437"/>
                  </a:lnTo>
                  <a:lnTo>
                    <a:pt x="142" y="446"/>
                  </a:lnTo>
                  <a:lnTo>
                    <a:pt x="142" y="456"/>
                  </a:lnTo>
                  <a:lnTo>
                    <a:pt x="142" y="466"/>
                  </a:lnTo>
                  <a:lnTo>
                    <a:pt x="142" y="476"/>
                  </a:lnTo>
                  <a:lnTo>
                    <a:pt x="142" y="486"/>
                  </a:lnTo>
                  <a:lnTo>
                    <a:pt x="142" y="497"/>
                  </a:lnTo>
                  <a:lnTo>
                    <a:pt x="142" y="508"/>
                  </a:lnTo>
                  <a:lnTo>
                    <a:pt x="144" y="519"/>
                  </a:lnTo>
                  <a:lnTo>
                    <a:pt x="144" y="530"/>
                  </a:lnTo>
                  <a:lnTo>
                    <a:pt x="144" y="542"/>
                  </a:lnTo>
                  <a:lnTo>
                    <a:pt x="144" y="554"/>
                  </a:lnTo>
                  <a:lnTo>
                    <a:pt x="144" y="565"/>
                  </a:lnTo>
                  <a:lnTo>
                    <a:pt x="144" y="577"/>
                  </a:lnTo>
                  <a:lnTo>
                    <a:pt x="144" y="589"/>
                  </a:lnTo>
                  <a:lnTo>
                    <a:pt x="144" y="602"/>
                  </a:lnTo>
                  <a:lnTo>
                    <a:pt x="144" y="615"/>
                  </a:lnTo>
                  <a:lnTo>
                    <a:pt x="144" y="627"/>
                  </a:lnTo>
                  <a:lnTo>
                    <a:pt x="145" y="640"/>
                  </a:lnTo>
                  <a:lnTo>
                    <a:pt x="145" y="654"/>
                  </a:lnTo>
                  <a:lnTo>
                    <a:pt x="145" y="666"/>
                  </a:lnTo>
                  <a:lnTo>
                    <a:pt x="145" y="679"/>
                  </a:lnTo>
                  <a:lnTo>
                    <a:pt x="145" y="694"/>
                  </a:lnTo>
                  <a:lnTo>
                    <a:pt x="145" y="707"/>
                  </a:lnTo>
                  <a:lnTo>
                    <a:pt x="145" y="720"/>
                  </a:lnTo>
                  <a:lnTo>
                    <a:pt x="145" y="735"/>
                  </a:lnTo>
                  <a:lnTo>
                    <a:pt x="145" y="748"/>
                  </a:lnTo>
                  <a:lnTo>
                    <a:pt x="146" y="763"/>
                  </a:lnTo>
                  <a:lnTo>
                    <a:pt x="146" y="777"/>
                  </a:lnTo>
                  <a:lnTo>
                    <a:pt x="146" y="790"/>
                  </a:lnTo>
                  <a:lnTo>
                    <a:pt x="146" y="805"/>
                  </a:lnTo>
                  <a:lnTo>
                    <a:pt x="146" y="819"/>
                  </a:lnTo>
                  <a:lnTo>
                    <a:pt x="146" y="835"/>
                  </a:lnTo>
                  <a:lnTo>
                    <a:pt x="146" y="849"/>
                  </a:lnTo>
                  <a:lnTo>
                    <a:pt x="146" y="864"/>
                  </a:lnTo>
                  <a:lnTo>
                    <a:pt x="146" y="878"/>
                  </a:lnTo>
                  <a:lnTo>
                    <a:pt x="147" y="894"/>
                  </a:lnTo>
                  <a:lnTo>
                    <a:pt x="147" y="908"/>
                  </a:lnTo>
                  <a:lnTo>
                    <a:pt x="147" y="923"/>
                  </a:lnTo>
                  <a:lnTo>
                    <a:pt x="147" y="939"/>
                  </a:lnTo>
                  <a:lnTo>
                    <a:pt x="147" y="953"/>
                  </a:lnTo>
                  <a:lnTo>
                    <a:pt x="147" y="969"/>
                  </a:lnTo>
                  <a:lnTo>
                    <a:pt x="147" y="985"/>
                  </a:lnTo>
                  <a:lnTo>
                    <a:pt x="147" y="1000"/>
                  </a:lnTo>
                  <a:lnTo>
                    <a:pt x="147" y="1016"/>
                  </a:lnTo>
                  <a:lnTo>
                    <a:pt x="147" y="1031"/>
                  </a:lnTo>
                  <a:lnTo>
                    <a:pt x="148" y="1047"/>
                  </a:lnTo>
                  <a:lnTo>
                    <a:pt x="148" y="1062"/>
                  </a:lnTo>
                  <a:lnTo>
                    <a:pt x="148" y="1079"/>
                  </a:lnTo>
                  <a:lnTo>
                    <a:pt x="148" y="1094"/>
                  </a:lnTo>
                  <a:lnTo>
                    <a:pt x="148" y="1110"/>
                  </a:lnTo>
                  <a:lnTo>
                    <a:pt x="148" y="1127"/>
                  </a:lnTo>
                  <a:lnTo>
                    <a:pt x="148" y="1142"/>
                  </a:lnTo>
                  <a:lnTo>
                    <a:pt x="148" y="1159"/>
                  </a:lnTo>
                  <a:lnTo>
                    <a:pt x="148" y="1174"/>
                  </a:lnTo>
                  <a:lnTo>
                    <a:pt x="149" y="1191"/>
                  </a:lnTo>
                  <a:lnTo>
                    <a:pt x="149" y="1207"/>
                  </a:lnTo>
                  <a:lnTo>
                    <a:pt x="149" y="1033"/>
                  </a:lnTo>
                  <a:lnTo>
                    <a:pt x="149" y="907"/>
                  </a:lnTo>
                  <a:lnTo>
                    <a:pt x="149" y="810"/>
                  </a:lnTo>
                  <a:lnTo>
                    <a:pt x="149" y="733"/>
                  </a:lnTo>
                  <a:lnTo>
                    <a:pt x="149" y="669"/>
                  </a:lnTo>
                  <a:lnTo>
                    <a:pt x="149" y="617"/>
                  </a:lnTo>
                  <a:lnTo>
                    <a:pt x="149" y="574"/>
                  </a:lnTo>
                  <a:lnTo>
                    <a:pt x="150" y="536"/>
                  </a:lnTo>
                  <a:lnTo>
                    <a:pt x="150" y="504"/>
                  </a:lnTo>
                  <a:lnTo>
                    <a:pt x="150" y="477"/>
                  </a:lnTo>
                  <a:lnTo>
                    <a:pt x="150" y="453"/>
                  </a:lnTo>
                  <a:lnTo>
                    <a:pt x="150" y="433"/>
                  </a:lnTo>
                  <a:lnTo>
                    <a:pt x="150" y="416"/>
                  </a:lnTo>
                  <a:lnTo>
                    <a:pt x="150" y="401"/>
                  </a:lnTo>
                  <a:lnTo>
                    <a:pt x="150" y="388"/>
                  </a:lnTo>
                  <a:lnTo>
                    <a:pt x="150" y="378"/>
                  </a:lnTo>
                  <a:lnTo>
                    <a:pt x="151" y="369"/>
                  </a:lnTo>
                  <a:lnTo>
                    <a:pt x="151" y="362"/>
                  </a:lnTo>
                  <a:lnTo>
                    <a:pt x="151" y="356"/>
                  </a:lnTo>
                  <a:lnTo>
                    <a:pt x="151" y="352"/>
                  </a:lnTo>
                  <a:lnTo>
                    <a:pt x="151" y="348"/>
                  </a:lnTo>
                  <a:lnTo>
                    <a:pt x="151" y="346"/>
                  </a:lnTo>
                  <a:lnTo>
                    <a:pt x="151" y="345"/>
                  </a:lnTo>
                  <a:lnTo>
                    <a:pt x="151" y="345"/>
                  </a:lnTo>
                  <a:lnTo>
                    <a:pt x="151" y="346"/>
                  </a:lnTo>
                  <a:lnTo>
                    <a:pt x="151" y="347"/>
                  </a:lnTo>
                  <a:lnTo>
                    <a:pt x="152" y="349"/>
                  </a:lnTo>
                  <a:lnTo>
                    <a:pt x="152" y="353"/>
                  </a:lnTo>
                  <a:lnTo>
                    <a:pt x="152" y="356"/>
                  </a:lnTo>
                  <a:lnTo>
                    <a:pt x="152" y="361"/>
                  </a:lnTo>
                  <a:lnTo>
                    <a:pt x="152" y="365"/>
                  </a:lnTo>
                  <a:lnTo>
                    <a:pt x="152" y="371"/>
                  </a:lnTo>
                  <a:lnTo>
                    <a:pt x="152" y="376"/>
                  </a:lnTo>
                  <a:lnTo>
                    <a:pt x="152" y="383"/>
                  </a:lnTo>
                  <a:lnTo>
                    <a:pt x="152" y="389"/>
                  </a:lnTo>
                  <a:lnTo>
                    <a:pt x="154" y="396"/>
                  </a:lnTo>
                  <a:lnTo>
                    <a:pt x="154" y="404"/>
                  </a:lnTo>
                  <a:lnTo>
                    <a:pt x="154" y="412"/>
                  </a:lnTo>
                  <a:lnTo>
                    <a:pt x="154" y="419"/>
                  </a:lnTo>
                  <a:lnTo>
                    <a:pt x="154" y="428"/>
                  </a:lnTo>
                  <a:lnTo>
                    <a:pt x="154" y="437"/>
                  </a:lnTo>
                  <a:lnTo>
                    <a:pt x="154" y="447"/>
                  </a:lnTo>
                  <a:lnTo>
                    <a:pt x="154" y="456"/>
                  </a:lnTo>
                  <a:lnTo>
                    <a:pt x="154" y="466"/>
                  </a:lnTo>
                  <a:lnTo>
                    <a:pt x="155" y="476"/>
                  </a:lnTo>
                  <a:lnTo>
                    <a:pt x="155" y="486"/>
                  </a:lnTo>
                  <a:lnTo>
                    <a:pt x="155" y="497"/>
                  </a:lnTo>
                  <a:lnTo>
                    <a:pt x="155" y="508"/>
                  </a:lnTo>
                  <a:lnTo>
                    <a:pt x="155" y="519"/>
                  </a:lnTo>
                  <a:lnTo>
                    <a:pt x="155" y="530"/>
                  </a:lnTo>
                  <a:lnTo>
                    <a:pt x="155" y="542"/>
                  </a:lnTo>
                  <a:lnTo>
                    <a:pt x="155" y="554"/>
                  </a:lnTo>
                  <a:lnTo>
                    <a:pt x="155" y="565"/>
                  </a:lnTo>
                  <a:lnTo>
                    <a:pt x="155" y="577"/>
                  </a:lnTo>
                  <a:lnTo>
                    <a:pt x="156" y="589"/>
                  </a:lnTo>
                  <a:lnTo>
                    <a:pt x="156" y="602"/>
                  </a:lnTo>
                  <a:lnTo>
                    <a:pt x="156" y="615"/>
                  </a:lnTo>
                  <a:lnTo>
                    <a:pt x="156" y="627"/>
                  </a:lnTo>
                  <a:lnTo>
                    <a:pt x="156" y="640"/>
                  </a:lnTo>
                  <a:lnTo>
                    <a:pt x="156" y="654"/>
                  </a:lnTo>
                  <a:lnTo>
                    <a:pt x="156" y="667"/>
                  </a:lnTo>
                  <a:lnTo>
                    <a:pt x="156" y="680"/>
                  </a:lnTo>
                  <a:lnTo>
                    <a:pt x="156" y="694"/>
                  </a:lnTo>
                  <a:lnTo>
                    <a:pt x="157" y="707"/>
                  </a:lnTo>
                  <a:lnTo>
                    <a:pt x="157" y="720"/>
                  </a:lnTo>
                  <a:lnTo>
                    <a:pt x="157" y="735"/>
                  </a:lnTo>
                  <a:lnTo>
                    <a:pt x="157" y="748"/>
                  </a:lnTo>
                  <a:lnTo>
                    <a:pt x="157" y="763"/>
                  </a:lnTo>
                  <a:lnTo>
                    <a:pt x="157" y="777"/>
                  </a:lnTo>
                  <a:lnTo>
                    <a:pt x="157" y="791"/>
                  </a:lnTo>
                  <a:lnTo>
                    <a:pt x="157" y="805"/>
                  </a:lnTo>
                  <a:lnTo>
                    <a:pt x="157" y="820"/>
                  </a:lnTo>
                  <a:lnTo>
                    <a:pt x="158" y="835"/>
                  </a:lnTo>
                  <a:lnTo>
                    <a:pt x="158" y="849"/>
                  </a:lnTo>
                  <a:lnTo>
                    <a:pt x="158" y="864"/>
                  </a:lnTo>
                  <a:lnTo>
                    <a:pt x="158" y="879"/>
                  </a:lnTo>
                  <a:lnTo>
                    <a:pt x="158" y="894"/>
                  </a:lnTo>
                  <a:lnTo>
                    <a:pt x="158" y="909"/>
                  </a:lnTo>
                  <a:lnTo>
                    <a:pt x="158" y="923"/>
                  </a:lnTo>
                  <a:lnTo>
                    <a:pt x="158" y="939"/>
                  </a:lnTo>
                  <a:lnTo>
                    <a:pt x="158" y="955"/>
                  </a:lnTo>
                  <a:lnTo>
                    <a:pt x="158" y="969"/>
                  </a:lnTo>
                  <a:lnTo>
                    <a:pt x="159" y="985"/>
                  </a:lnTo>
                  <a:lnTo>
                    <a:pt x="159" y="1000"/>
                  </a:lnTo>
                  <a:lnTo>
                    <a:pt x="159" y="1016"/>
                  </a:lnTo>
                  <a:lnTo>
                    <a:pt x="159" y="1031"/>
                  </a:lnTo>
                  <a:lnTo>
                    <a:pt x="159" y="1047"/>
                  </a:lnTo>
                  <a:lnTo>
                    <a:pt x="159" y="1063"/>
                  </a:lnTo>
                  <a:lnTo>
                    <a:pt x="159" y="1079"/>
                  </a:lnTo>
                  <a:lnTo>
                    <a:pt x="159" y="1094"/>
                  </a:lnTo>
                  <a:lnTo>
                    <a:pt x="159" y="1110"/>
                  </a:lnTo>
                  <a:lnTo>
                    <a:pt x="160" y="1127"/>
                  </a:lnTo>
                  <a:lnTo>
                    <a:pt x="160" y="1142"/>
                  </a:lnTo>
                  <a:lnTo>
                    <a:pt x="160" y="1159"/>
                  </a:lnTo>
                  <a:lnTo>
                    <a:pt x="160" y="1174"/>
                  </a:lnTo>
                  <a:lnTo>
                    <a:pt x="160" y="1191"/>
                  </a:lnTo>
                  <a:lnTo>
                    <a:pt x="160" y="1021"/>
                  </a:lnTo>
                  <a:lnTo>
                    <a:pt x="160" y="897"/>
                  </a:lnTo>
                  <a:lnTo>
                    <a:pt x="160" y="802"/>
                  </a:lnTo>
                  <a:lnTo>
                    <a:pt x="160" y="726"/>
                  </a:lnTo>
                  <a:lnTo>
                    <a:pt x="161" y="664"/>
                  </a:lnTo>
                  <a:lnTo>
                    <a:pt x="161" y="612"/>
                  </a:lnTo>
                  <a:lnTo>
                    <a:pt x="161" y="568"/>
                  </a:lnTo>
                  <a:lnTo>
                    <a:pt x="161" y="532"/>
                  </a:lnTo>
                  <a:lnTo>
                    <a:pt x="161" y="499"/>
                  </a:lnTo>
                  <a:lnTo>
                    <a:pt x="161" y="473"/>
                  </a:lnTo>
                  <a:lnTo>
                    <a:pt x="161" y="449"/>
                  </a:lnTo>
                  <a:lnTo>
                    <a:pt x="161" y="429"/>
                  </a:lnTo>
                  <a:lnTo>
                    <a:pt x="161" y="413"/>
                  </a:lnTo>
                  <a:lnTo>
                    <a:pt x="161" y="398"/>
                  </a:lnTo>
                  <a:lnTo>
                    <a:pt x="162" y="385"/>
                  </a:lnTo>
                  <a:lnTo>
                    <a:pt x="162" y="375"/>
                  </a:lnTo>
                  <a:lnTo>
                    <a:pt x="162" y="366"/>
                  </a:lnTo>
                  <a:lnTo>
                    <a:pt x="162" y="359"/>
                  </a:lnTo>
                  <a:lnTo>
                    <a:pt x="162" y="354"/>
                  </a:lnTo>
                  <a:lnTo>
                    <a:pt x="162" y="349"/>
                  </a:lnTo>
                  <a:lnTo>
                    <a:pt x="162" y="346"/>
                  </a:lnTo>
                  <a:lnTo>
                    <a:pt x="162" y="344"/>
                  </a:lnTo>
                  <a:lnTo>
                    <a:pt x="162" y="343"/>
                  </a:lnTo>
                  <a:lnTo>
                    <a:pt x="164" y="343"/>
                  </a:lnTo>
                  <a:lnTo>
                    <a:pt x="164" y="344"/>
                  </a:lnTo>
                  <a:lnTo>
                    <a:pt x="164" y="345"/>
                  </a:lnTo>
                  <a:lnTo>
                    <a:pt x="164" y="347"/>
                  </a:lnTo>
                  <a:lnTo>
                    <a:pt x="164" y="351"/>
                  </a:lnTo>
                  <a:lnTo>
                    <a:pt x="164" y="354"/>
                  </a:lnTo>
                  <a:lnTo>
                    <a:pt x="164" y="358"/>
                  </a:lnTo>
                  <a:lnTo>
                    <a:pt x="164" y="363"/>
                  </a:lnTo>
                  <a:lnTo>
                    <a:pt x="164" y="368"/>
                  </a:lnTo>
                  <a:lnTo>
                    <a:pt x="165" y="374"/>
                  </a:lnTo>
                  <a:lnTo>
                    <a:pt x="165" y="381"/>
                  </a:lnTo>
                  <a:lnTo>
                    <a:pt x="165" y="387"/>
                  </a:lnTo>
                  <a:lnTo>
                    <a:pt x="165" y="395"/>
                  </a:lnTo>
                  <a:lnTo>
                    <a:pt x="165" y="402"/>
                  </a:lnTo>
                  <a:lnTo>
                    <a:pt x="165" y="409"/>
                  </a:lnTo>
                  <a:lnTo>
                    <a:pt x="165" y="418"/>
                  </a:lnTo>
                  <a:lnTo>
                    <a:pt x="165" y="427"/>
                  </a:lnTo>
                  <a:lnTo>
                    <a:pt x="165" y="436"/>
                  </a:lnTo>
                  <a:lnTo>
                    <a:pt x="165" y="445"/>
                  </a:lnTo>
                  <a:lnTo>
                    <a:pt x="166" y="455"/>
                  </a:lnTo>
                  <a:lnTo>
                    <a:pt x="166" y="465"/>
                  </a:lnTo>
                  <a:lnTo>
                    <a:pt x="166" y="475"/>
                  </a:lnTo>
                  <a:lnTo>
                    <a:pt x="166" y="485"/>
                  </a:lnTo>
                  <a:lnTo>
                    <a:pt x="166" y="496"/>
                  </a:lnTo>
                  <a:lnTo>
                    <a:pt x="166" y="506"/>
                  </a:lnTo>
                  <a:lnTo>
                    <a:pt x="166" y="517"/>
                  </a:lnTo>
                  <a:lnTo>
                    <a:pt x="166" y="528"/>
                  </a:lnTo>
                  <a:lnTo>
                    <a:pt x="166" y="540"/>
                  </a:lnTo>
                  <a:lnTo>
                    <a:pt x="167" y="552"/>
                  </a:lnTo>
                  <a:lnTo>
                    <a:pt x="167" y="564"/>
                  </a:lnTo>
                  <a:lnTo>
                    <a:pt x="167" y="576"/>
                  </a:lnTo>
                  <a:lnTo>
                    <a:pt x="167" y="588"/>
                  </a:lnTo>
                  <a:lnTo>
                    <a:pt x="167" y="600"/>
                  </a:lnTo>
                  <a:lnTo>
                    <a:pt x="167" y="614"/>
                  </a:lnTo>
                  <a:lnTo>
                    <a:pt x="167" y="626"/>
                  </a:lnTo>
                  <a:lnTo>
                    <a:pt x="167" y="639"/>
                  </a:lnTo>
                  <a:lnTo>
                    <a:pt x="167" y="651"/>
                  </a:lnTo>
                  <a:lnTo>
                    <a:pt x="168" y="665"/>
                  </a:lnTo>
                  <a:lnTo>
                    <a:pt x="168" y="678"/>
                  </a:lnTo>
                  <a:lnTo>
                    <a:pt x="168" y="691"/>
                  </a:lnTo>
                  <a:lnTo>
                    <a:pt x="168" y="706"/>
                  </a:lnTo>
                  <a:lnTo>
                    <a:pt x="168" y="719"/>
                  </a:lnTo>
                  <a:lnTo>
                    <a:pt x="168" y="733"/>
                  </a:lnTo>
                  <a:lnTo>
                    <a:pt x="168" y="747"/>
                  </a:lnTo>
                  <a:lnTo>
                    <a:pt x="168" y="761"/>
                  </a:lnTo>
                  <a:lnTo>
                    <a:pt x="168" y="775"/>
                  </a:lnTo>
                  <a:lnTo>
                    <a:pt x="168" y="789"/>
                  </a:lnTo>
                  <a:lnTo>
                    <a:pt x="169" y="804"/>
                  </a:lnTo>
                  <a:lnTo>
                    <a:pt x="169" y="818"/>
                  </a:lnTo>
                  <a:lnTo>
                    <a:pt x="169" y="834"/>
                  </a:lnTo>
                  <a:lnTo>
                    <a:pt x="169" y="848"/>
                  </a:lnTo>
                  <a:lnTo>
                    <a:pt x="169" y="862"/>
                  </a:lnTo>
                  <a:lnTo>
                    <a:pt x="169" y="877"/>
                  </a:lnTo>
                  <a:lnTo>
                    <a:pt x="169" y="892"/>
                  </a:lnTo>
                  <a:lnTo>
                    <a:pt x="169" y="907"/>
                  </a:lnTo>
                  <a:lnTo>
                    <a:pt x="169" y="922"/>
                  </a:lnTo>
                  <a:lnTo>
                    <a:pt x="170" y="938"/>
                  </a:lnTo>
                  <a:lnTo>
                    <a:pt x="170" y="952"/>
                  </a:lnTo>
                  <a:lnTo>
                    <a:pt x="170" y="968"/>
                  </a:lnTo>
                  <a:lnTo>
                    <a:pt x="170" y="983"/>
                  </a:lnTo>
                  <a:lnTo>
                    <a:pt x="170" y="999"/>
                  </a:lnTo>
                  <a:lnTo>
                    <a:pt x="170" y="1015"/>
                  </a:lnTo>
                  <a:lnTo>
                    <a:pt x="170" y="1030"/>
                  </a:lnTo>
                  <a:lnTo>
                    <a:pt x="170" y="1046"/>
                  </a:lnTo>
                  <a:lnTo>
                    <a:pt x="170" y="1061"/>
                  </a:lnTo>
                  <a:lnTo>
                    <a:pt x="171" y="1078"/>
                  </a:lnTo>
                  <a:lnTo>
                    <a:pt x="171" y="1093"/>
                  </a:lnTo>
                  <a:lnTo>
                    <a:pt x="171" y="947"/>
                  </a:lnTo>
                  <a:lnTo>
                    <a:pt x="171" y="837"/>
                  </a:lnTo>
                  <a:lnTo>
                    <a:pt x="171" y="751"/>
                  </a:lnTo>
                  <a:lnTo>
                    <a:pt x="171" y="681"/>
                  </a:lnTo>
                  <a:lnTo>
                    <a:pt x="171" y="625"/>
                  </a:lnTo>
                  <a:lnTo>
                    <a:pt x="171" y="577"/>
                  </a:lnTo>
                  <a:lnTo>
                    <a:pt x="171" y="536"/>
                  </a:lnTo>
                  <a:lnTo>
                    <a:pt x="171" y="502"/>
                  </a:lnTo>
                  <a:lnTo>
                    <a:pt x="172" y="472"/>
                  </a:lnTo>
                  <a:lnTo>
                    <a:pt x="172" y="447"/>
                  </a:lnTo>
                  <a:lnTo>
                    <a:pt x="172" y="425"/>
                  </a:lnTo>
                  <a:lnTo>
                    <a:pt x="172" y="406"/>
                  </a:lnTo>
                  <a:lnTo>
                    <a:pt x="172" y="391"/>
                  </a:lnTo>
                  <a:lnTo>
                    <a:pt x="172" y="377"/>
                  </a:lnTo>
                  <a:lnTo>
                    <a:pt x="172" y="365"/>
                  </a:lnTo>
                  <a:lnTo>
                    <a:pt x="172" y="356"/>
                  </a:lnTo>
                  <a:lnTo>
                    <a:pt x="172" y="348"/>
                  </a:lnTo>
                  <a:lnTo>
                    <a:pt x="174" y="342"/>
                  </a:lnTo>
                  <a:lnTo>
                    <a:pt x="174" y="336"/>
                  </a:lnTo>
                  <a:lnTo>
                    <a:pt x="174" y="333"/>
                  </a:lnTo>
                  <a:lnTo>
                    <a:pt x="174" y="331"/>
                  </a:lnTo>
                  <a:lnTo>
                    <a:pt x="174" y="328"/>
                  </a:lnTo>
                  <a:lnTo>
                    <a:pt x="174" y="328"/>
                  </a:lnTo>
                  <a:lnTo>
                    <a:pt x="174" y="328"/>
                  </a:lnTo>
                  <a:lnTo>
                    <a:pt x="174" y="329"/>
                  </a:lnTo>
                  <a:lnTo>
                    <a:pt x="174" y="332"/>
                  </a:lnTo>
                  <a:lnTo>
                    <a:pt x="175" y="334"/>
                  </a:lnTo>
                  <a:lnTo>
                    <a:pt x="175" y="337"/>
                  </a:lnTo>
                  <a:lnTo>
                    <a:pt x="175" y="341"/>
                  </a:lnTo>
                  <a:lnTo>
                    <a:pt x="175" y="345"/>
                  </a:lnTo>
                  <a:lnTo>
                    <a:pt x="175" y="351"/>
                  </a:lnTo>
                  <a:lnTo>
                    <a:pt x="175" y="356"/>
                  </a:lnTo>
                  <a:lnTo>
                    <a:pt x="175" y="362"/>
                  </a:lnTo>
                  <a:lnTo>
                    <a:pt x="175" y="368"/>
                  </a:lnTo>
                  <a:lnTo>
                    <a:pt x="175" y="375"/>
                  </a:lnTo>
                  <a:lnTo>
                    <a:pt x="176" y="383"/>
                  </a:lnTo>
                  <a:lnTo>
                    <a:pt x="176" y="391"/>
                  </a:lnTo>
                  <a:lnTo>
                    <a:pt x="176" y="398"/>
                  </a:lnTo>
                  <a:lnTo>
                    <a:pt x="176" y="407"/>
                  </a:lnTo>
                  <a:lnTo>
                    <a:pt x="176" y="416"/>
                  </a:lnTo>
                  <a:lnTo>
                    <a:pt x="176" y="425"/>
                  </a:lnTo>
                  <a:lnTo>
                    <a:pt x="176" y="434"/>
                  </a:lnTo>
                  <a:lnTo>
                    <a:pt x="176" y="444"/>
                  </a:lnTo>
                  <a:lnTo>
                    <a:pt x="176" y="454"/>
                  </a:lnTo>
                  <a:lnTo>
                    <a:pt x="176" y="464"/>
                  </a:lnTo>
                  <a:lnTo>
                    <a:pt x="177" y="475"/>
                  </a:lnTo>
                  <a:lnTo>
                    <a:pt x="177" y="485"/>
                  </a:lnTo>
                  <a:lnTo>
                    <a:pt x="177" y="496"/>
                  </a:lnTo>
                  <a:lnTo>
                    <a:pt x="177" y="507"/>
                  </a:lnTo>
                  <a:lnTo>
                    <a:pt x="177" y="518"/>
                  </a:lnTo>
                  <a:lnTo>
                    <a:pt x="177" y="530"/>
                  </a:lnTo>
                  <a:lnTo>
                    <a:pt x="177" y="542"/>
                  </a:lnTo>
                  <a:lnTo>
                    <a:pt x="177" y="554"/>
                  </a:lnTo>
                  <a:lnTo>
                    <a:pt x="177" y="566"/>
                  </a:lnTo>
                  <a:lnTo>
                    <a:pt x="178" y="578"/>
                  </a:lnTo>
                  <a:lnTo>
                    <a:pt x="178" y="590"/>
                  </a:lnTo>
                  <a:lnTo>
                    <a:pt x="178" y="604"/>
                  </a:lnTo>
                  <a:lnTo>
                    <a:pt x="178" y="616"/>
                  </a:lnTo>
                  <a:lnTo>
                    <a:pt x="178" y="629"/>
                  </a:lnTo>
                  <a:lnTo>
                    <a:pt x="178" y="643"/>
                  </a:lnTo>
                  <a:lnTo>
                    <a:pt x="178" y="656"/>
                  </a:lnTo>
                  <a:lnTo>
                    <a:pt x="178" y="669"/>
                  </a:lnTo>
                  <a:lnTo>
                    <a:pt x="178" y="683"/>
                  </a:lnTo>
                  <a:lnTo>
                    <a:pt x="179" y="696"/>
                  </a:lnTo>
                  <a:lnTo>
                    <a:pt x="179" y="710"/>
                  </a:lnTo>
                  <a:lnTo>
                    <a:pt x="179" y="724"/>
                  </a:lnTo>
                  <a:lnTo>
                    <a:pt x="179" y="738"/>
                  </a:lnTo>
                  <a:lnTo>
                    <a:pt x="179" y="753"/>
                  </a:lnTo>
                  <a:lnTo>
                    <a:pt x="179" y="766"/>
                  </a:lnTo>
                  <a:lnTo>
                    <a:pt x="179" y="780"/>
                  </a:lnTo>
                  <a:lnTo>
                    <a:pt x="179" y="795"/>
                  </a:lnTo>
                  <a:lnTo>
                    <a:pt x="179" y="809"/>
                  </a:lnTo>
                  <a:lnTo>
                    <a:pt x="179" y="825"/>
                  </a:lnTo>
                  <a:lnTo>
                    <a:pt x="180" y="839"/>
                  </a:lnTo>
                  <a:lnTo>
                    <a:pt x="180" y="854"/>
                  </a:lnTo>
                  <a:lnTo>
                    <a:pt x="180" y="869"/>
                  </a:lnTo>
                  <a:lnTo>
                    <a:pt x="180" y="884"/>
                  </a:lnTo>
                  <a:lnTo>
                    <a:pt x="180" y="899"/>
                  </a:lnTo>
                  <a:lnTo>
                    <a:pt x="180" y="914"/>
                  </a:lnTo>
                  <a:lnTo>
                    <a:pt x="180" y="929"/>
                  </a:lnTo>
                  <a:lnTo>
                    <a:pt x="180" y="945"/>
                  </a:lnTo>
                  <a:lnTo>
                    <a:pt x="180" y="960"/>
                  </a:lnTo>
                  <a:lnTo>
                    <a:pt x="181" y="976"/>
                  </a:lnTo>
                  <a:lnTo>
                    <a:pt x="181" y="991"/>
                  </a:lnTo>
                  <a:lnTo>
                    <a:pt x="181" y="1007"/>
                  </a:lnTo>
                  <a:lnTo>
                    <a:pt x="181" y="1022"/>
                  </a:lnTo>
                  <a:lnTo>
                    <a:pt x="181" y="1038"/>
                  </a:lnTo>
                  <a:lnTo>
                    <a:pt x="181" y="1053"/>
                  </a:lnTo>
                  <a:lnTo>
                    <a:pt x="181" y="1069"/>
                  </a:lnTo>
                  <a:lnTo>
                    <a:pt x="181" y="1086"/>
                  </a:lnTo>
                  <a:lnTo>
                    <a:pt x="181" y="1101"/>
                  </a:lnTo>
                  <a:lnTo>
                    <a:pt x="182" y="1117"/>
                  </a:lnTo>
                  <a:lnTo>
                    <a:pt x="182" y="1133"/>
                  </a:lnTo>
                  <a:lnTo>
                    <a:pt x="182" y="1149"/>
                  </a:lnTo>
                  <a:lnTo>
                    <a:pt x="182" y="1166"/>
                  </a:lnTo>
                  <a:lnTo>
                    <a:pt x="182" y="1002"/>
                  </a:lnTo>
                  <a:lnTo>
                    <a:pt x="182" y="882"/>
                  </a:lnTo>
                  <a:lnTo>
                    <a:pt x="182" y="789"/>
                  </a:lnTo>
                  <a:lnTo>
                    <a:pt x="182" y="715"/>
                  </a:lnTo>
                  <a:lnTo>
                    <a:pt x="182" y="654"/>
                  </a:lnTo>
                  <a:lnTo>
                    <a:pt x="182" y="603"/>
                  </a:lnTo>
                  <a:lnTo>
                    <a:pt x="184" y="560"/>
                  </a:lnTo>
                  <a:lnTo>
                    <a:pt x="184" y="524"/>
                  </a:lnTo>
                  <a:lnTo>
                    <a:pt x="184" y="493"/>
                  </a:lnTo>
                  <a:lnTo>
                    <a:pt x="184" y="466"/>
                  </a:lnTo>
                  <a:lnTo>
                    <a:pt x="184" y="444"/>
                  </a:lnTo>
                  <a:lnTo>
                    <a:pt x="184" y="424"/>
                  </a:lnTo>
                  <a:lnTo>
                    <a:pt x="184" y="407"/>
                  </a:lnTo>
                  <a:lnTo>
                    <a:pt x="184" y="393"/>
                  </a:lnTo>
                  <a:lnTo>
                    <a:pt x="184" y="381"/>
                  </a:lnTo>
                  <a:lnTo>
                    <a:pt x="185" y="371"/>
                  </a:lnTo>
                  <a:lnTo>
                    <a:pt x="185" y="362"/>
                  </a:lnTo>
                  <a:lnTo>
                    <a:pt x="185" y="355"/>
                  </a:lnTo>
                  <a:lnTo>
                    <a:pt x="185" y="349"/>
                  </a:lnTo>
                  <a:lnTo>
                    <a:pt x="185" y="345"/>
                  </a:lnTo>
                  <a:lnTo>
                    <a:pt x="185" y="343"/>
                  </a:lnTo>
                  <a:lnTo>
                    <a:pt x="185" y="341"/>
                  </a:lnTo>
                  <a:lnTo>
                    <a:pt x="185" y="339"/>
                  </a:lnTo>
                  <a:lnTo>
                    <a:pt x="185" y="339"/>
                  </a:lnTo>
                  <a:lnTo>
                    <a:pt x="186" y="341"/>
                  </a:lnTo>
                  <a:lnTo>
                    <a:pt x="186" y="342"/>
                  </a:lnTo>
                  <a:lnTo>
                    <a:pt x="186" y="344"/>
                  </a:lnTo>
                  <a:lnTo>
                    <a:pt x="186" y="347"/>
                  </a:lnTo>
                  <a:lnTo>
                    <a:pt x="186" y="351"/>
                  </a:lnTo>
                  <a:lnTo>
                    <a:pt x="186" y="355"/>
                  </a:lnTo>
                  <a:lnTo>
                    <a:pt x="186" y="361"/>
                  </a:lnTo>
                  <a:lnTo>
                    <a:pt x="186" y="366"/>
                  </a:lnTo>
                  <a:lnTo>
                    <a:pt x="186" y="372"/>
                  </a:lnTo>
                  <a:lnTo>
                    <a:pt x="186" y="377"/>
                  </a:lnTo>
                  <a:lnTo>
                    <a:pt x="187" y="385"/>
                  </a:lnTo>
                  <a:lnTo>
                    <a:pt x="187" y="392"/>
                  </a:lnTo>
                  <a:lnTo>
                    <a:pt x="187" y="399"/>
                  </a:lnTo>
                  <a:lnTo>
                    <a:pt x="187" y="407"/>
                  </a:lnTo>
                  <a:lnTo>
                    <a:pt x="187" y="416"/>
                  </a:lnTo>
                  <a:lnTo>
                    <a:pt x="187" y="424"/>
                  </a:lnTo>
                  <a:lnTo>
                    <a:pt x="187" y="433"/>
                  </a:lnTo>
                  <a:lnTo>
                    <a:pt x="187" y="443"/>
                  </a:lnTo>
                  <a:lnTo>
                    <a:pt x="187" y="452"/>
                  </a:lnTo>
                  <a:lnTo>
                    <a:pt x="188" y="462"/>
                  </a:lnTo>
                  <a:lnTo>
                    <a:pt x="188" y="472"/>
                  </a:lnTo>
                  <a:lnTo>
                    <a:pt x="188" y="483"/>
                  </a:lnTo>
                  <a:lnTo>
                    <a:pt x="188" y="493"/>
                  </a:lnTo>
                  <a:lnTo>
                    <a:pt x="188" y="504"/>
                  </a:lnTo>
                  <a:lnTo>
                    <a:pt x="188" y="515"/>
                  </a:lnTo>
                  <a:lnTo>
                    <a:pt x="188" y="526"/>
                  </a:lnTo>
                  <a:lnTo>
                    <a:pt x="188" y="538"/>
                  </a:lnTo>
                  <a:lnTo>
                    <a:pt x="188" y="549"/>
                  </a:lnTo>
                  <a:lnTo>
                    <a:pt x="189" y="562"/>
                  </a:lnTo>
                  <a:lnTo>
                    <a:pt x="189" y="574"/>
                  </a:lnTo>
                  <a:lnTo>
                    <a:pt x="189" y="586"/>
                  </a:lnTo>
                  <a:lnTo>
                    <a:pt x="189" y="598"/>
                  </a:lnTo>
                  <a:lnTo>
                    <a:pt x="189" y="612"/>
                  </a:lnTo>
                  <a:lnTo>
                    <a:pt x="189" y="624"/>
                  </a:lnTo>
                  <a:lnTo>
                    <a:pt x="189" y="637"/>
                  </a:lnTo>
                  <a:lnTo>
                    <a:pt x="189" y="649"/>
                  </a:lnTo>
                  <a:lnTo>
                    <a:pt x="189" y="663"/>
                  </a:lnTo>
                  <a:lnTo>
                    <a:pt x="189" y="676"/>
                  </a:lnTo>
                  <a:lnTo>
                    <a:pt x="190" y="690"/>
                  </a:lnTo>
                  <a:lnTo>
                    <a:pt x="190" y="704"/>
                  </a:lnTo>
                  <a:lnTo>
                    <a:pt x="190" y="717"/>
                  </a:lnTo>
                  <a:lnTo>
                    <a:pt x="190" y="731"/>
                  </a:lnTo>
                  <a:lnTo>
                    <a:pt x="190" y="745"/>
                  </a:lnTo>
                  <a:lnTo>
                    <a:pt x="190" y="759"/>
                  </a:lnTo>
                  <a:lnTo>
                    <a:pt x="190" y="774"/>
                  </a:lnTo>
                  <a:lnTo>
                    <a:pt x="190" y="788"/>
                  </a:lnTo>
                  <a:lnTo>
                    <a:pt x="190" y="802"/>
                  </a:lnTo>
                  <a:lnTo>
                    <a:pt x="191" y="817"/>
                  </a:lnTo>
                  <a:lnTo>
                    <a:pt x="191" y="831"/>
                  </a:lnTo>
                  <a:lnTo>
                    <a:pt x="191" y="846"/>
                  </a:lnTo>
                  <a:lnTo>
                    <a:pt x="191" y="860"/>
                  </a:lnTo>
                  <a:lnTo>
                    <a:pt x="191" y="876"/>
                  </a:lnTo>
                  <a:lnTo>
                    <a:pt x="191" y="890"/>
                  </a:lnTo>
                  <a:lnTo>
                    <a:pt x="191" y="906"/>
                  </a:lnTo>
                  <a:lnTo>
                    <a:pt x="191" y="920"/>
                  </a:lnTo>
                  <a:lnTo>
                    <a:pt x="191" y="936"/>
                  </a:lnTo>
                  <a:lnTo>
                    <a:pt x="192" y="951"/>
                  </a:lnTo>
                  <a:lnTo>
                    <a:pt x="192" y="967"/>
                  </a:lnTo>
                  <a:lnTo>
                    <a:pt x="192" y="981"/>
                  </a:lnTo>
                  <a:lnTo>
                    <a:pt x="192" y="997"/>
                  </a:lnTo>
                  <a:lnTo>
                    <a:pt x="192" y="1012"/>
                  </a:lnTo>
                  <a:lnTo>
                    <a:pt x="192" y="1028"/>
                  </a:lnTo>
                  <a:lnTo>
                    <a:pt x="192" y="1045"/>
                  </a:lnTo>
                  <a:lnTo>
                    <a:pt x="192" y="1060"/>
                  </a:lnTo>
                  <a:lnTo>
                    <a:pt x="192" y="1076"/>
                  </a:lnTo>
                  <a:lnTo>
                    <a:pt x="192" y="1091"/>
                  </a:lnTo>
                  <a:lnTo>
                    <a:pt x="194" y="1108"/>
                  </a:lnTo>
                  <a:lnTo>
                    <a:pt x="194" y="1123"/>
                  </a:lnTo>
                  <a:lnTo>
                    <a:pt x="194" y="1140"/>
                  </a:lnTo>
                  <a:lnTo>
                    <a:pt x="194" y="1156"/>
                  </a:lnTo>
                  <a:lnTo>
                    <a:pt x="194" y="1172"/>
                  </a:lnTo>
                  <a:lnTo>
                    <a:pt x="194" y="1188"/>
                  </a:lnTo>
                  <a:lnTo>
                    <a:pt x="194" y="1204"/>
                  </a:lnTo>
                  <a:lnTo>
                    <a:pt x="194" y="1220"/>
                  </a:lnTo>
                  <a:lnTo>
                    <a:pt x="194" y="1237"/>
                  </a:lnTo>
                  <a:lnTo>
                    <a:pt x="195" y="1253"/>
                  </a:lnTo>
                  <a:lnTo>
                    <a:pt x="195" y="1270"/>
                  </a:lnTo>
                  <a:lnTo>
                    <a:pt x="195" y="1287"/>
                  </a:lnTo>
                  <a:lnTo>
                    <a:pt x="195" y="1303"/>
                  </a:lnTo>
                  <a:lnTo>
                    <a:pt x="195" y="1319"/>
                  </a:lnTo>
                  <a:lnTo>
                    <a:pt x="195" y="1335"/>
                  </a:lnTo>
                  <a:lnTo>
                    <a:pt x="195" y="1126"/>
                  </a:lnTo>
                  <a:lnTo>
                    <a:pt x="195" y="979"/>
                  </a:lnTo>
                  <a:lnTo>
                    <a:pt x="195" y="870"/>
                  </a:lnTo>
                  <a:lnTo>
                    <a:pt x="196" y="785"/>
                  </a:lnTo>
                  <a:lnTo>
                    <a:pt x="196" y="715"/>
                  </a:lnTo>
                  <a:lnTo>
                    <a:pt x="196" y="658"/>
                  </a:lnTo>
                  <a:lnTo>
                    <a:pt x="196" y="609"/>
                  </a:lnTo>
                  <a:lnTo>
                    <a:pt x="196" y="569"/>
                  </a:lnTo>
                  <a:lnTo>
                    <a:pt x="196" y="535"/>
                  </a:lnTo>
                  <a:lnTo>
                    <a:pt x="196" y="506"/>
                  </a:lnTo>
                  <a:lnTo>
                    <a:pt x="196" y="480"/>
                  </a:lnTo>
                  <a:lnTo>
                    <a:pt x="196" y="458"/>
                  </a:lnTo>
                  <a:lnTo>
                    <a:pt x="197" y="441"/>
                  </a:lnTo>
                  <a:lnTo>
                    <a:pt x="197" y="424"/>
                  </a:lnTo>
                  <a:lnTo>
                    <a:pt x="197" y="411"/>
                  </a:lnTo>
                  <a:lnTo>
                    <a:pt x="197" y="399"/>
                  </a:lnTo>
                  <a:lnTo>
                    <a:pt x="197" y="389"/>
                  </a:lnTo>
                  <a:lnTo>
                    <a:pt x="197" y="382"/>
                  </a:lnTo>
                  <a:lnTo>
                    <a:pt x="197" y="375"/>
                  </a:lnTo>
                  <a:lnTo>
                    <a:pt x="197" y="371"/>
                  </a:lnTo>
                  <a:lnTo>
                    <a:pt x="197" y="366"/>
                  </a:lnTo>
                  <a:lnTo>
                    <a:pt x="197" y="364"/>
                  </a:lnTo>
                  <a:lnTo>
                    <a:pt x="198" y="362"/>
                  </a:lnTo>
                  <a:lnTo>
                    <a:pt x="198" y="362"/>
                  </a:lnTo>
                  <a:lnTo>
                    <a:pt x="198" y="362"/>
                  </a:lnTo>
                  <a:lnTo>
                    <a:pt x="198" y="363"/>
                  </a:lnTo>
                  <a:lnTo>
                    <a:pt x="198" y="365"/>
                  </a:lnTo>
                  <a:lnTo>
                    <a:pt x="198" y="367"/>
                  </a:lnTo>
                  <a:lnTo>
                    <a:pt x="198" y="371"/>
                  </a:lnTo>
                  <a:lnTo>
                    <a:pt x="198" y="375"/>
                  </a:lnTo>
                  <a:lnTo>
                    <a:pt x="198" y="379"/>
                  </a:lnTo>
                  <a:lnTo>
                    <a:pt x="199" y="384"/>
                  </a:lnTo>
                  <a:lnTo>
                    <a:pt x="199" y="389"/>
                  </a:lnTo>
                  <a:lnTo>
                    <a:pt x="199" y="396"/>
                  </a:lnTo>
                  <a:lnTo>
                    <a:pt x="199" y="402"/>
                  </a:lnTo>
                  <a:lnTo>
                    <a:pt x="199" y="409"/>
                  </a:lnTo>
                  <a:lnTo>
                    <a:pt x="199" y="416"/>
                  </a:lnTo>
                  <a:lnTo>
                    <a:pt x="199" y="424"/>
                  </a:lnTo>
                  <a:lnTo>
                    <a:pt x="199" y="432"/>
                  </a:lnTo>
                  <a:lnTo>
                    <a:pt x="199" y="441"/>
                  </a:lnTo>
                  <a:lnTo>
                    <a:pt x="200" y="449"/>
                  </a:lnTo>
                  <a:lnTo>
                    <a:pt x="200" y="458"/>
                  </a:lnTo>
                  <a:lnTo>
                    <a:pt x="200" y="468"/>
                  </a:lnTo>
                  <a:lnTo>
                    <a:pt x="200" y="477"/>
                  </a:lnTo>
                  <a:lnTo>
                    <a:pt x="200" y="487"/>
                  </a:lnTo>
                  <a:lnTo>
                    <a:pt x="200" y="497"/>
                  </a:lnTo>
                  <a:lnTo>
                    <a:pt x="200" y="508"/>
                  </a:lnTo>
                  <a:lnTo>
                    <a:pt x="200" y="519"/>
                  </a:lnTo>
                  <a:lnTo>
                    <a:pt x="200" y="529"/>
                  </a:lnTo>
                  <a:lnTo>
                    <a:pt x="200" y="542"/>
                  </a:lnTo>
                  <a:lnTo>
                    <a:pt x="201" y="553"/>
                  </a:lnTo>
                  <a:lnTo>
                    <a:pt x="201" y="564"/>
                  </a:lnTo>
                  <a:lnTo>
                    <a:pt x="201" y="576"/>
                  </a:lnTo>
                  <a:lnTo>
                    <a:pt x="201" y="588"/>
                  </a:lnTo>
                  <a:lnTo>
                    <a:pt x="201" y="600"/>
                  </a:lnTo>
                  <a:lnTo>
                    <a:pt x="201" y="613"/>
                  </a:lnTo>
                  <a:lnTo>
                    <a:pt x="201" y="625"/>
                  </a:lnTo>
                  <a:lnTo>
                    <a:pt x="201" y="637"/>
                  </a:lnTo>
                  <a:lnTo>
                    <a:pt x="201" y="650"/>
                  </a:lnTo>
                  <a:lnTo>
                    <a:pt x="202" y="664"/>
                  </a:lnTo>
                  <a:lnTo>
                    <a:pt x="202" y="676"/>
                  </a:lnTo>
                  <a:lnTo>
                    <a:pt x="202" y="689"/>
                  </a:lnTo>
                  <a:lnTo>
                    <a:pt x="202" y="703"/>
                  </a:lnTo>
                  <a:lnTo>
                    <a:pt x="202" y="717"/>
                  </a:lnTo>
                  <a:lnTo>
                    <a:pt x="202" y="730"/>
                  </a:lnTo>
                  <a:lnTo>
                    <a:pt x="202" y="744"/>
                  </a:lnTo>
                  <a:lnTo>
                    <a:pt x="202" y="758"/>
                  </a:lnTo>
                  <a:lnTo>
                    <a:pt x="202" y="771"/>
                  </a:lnTo>
                  <a:lnTo>
                    <a:pt x="204" y="786"/>
                  </a:lnTo>
                  <a:lnTo>
                    <a:pt x="204" y="800"/>
                  </a:lnTo>
                  <a:lnTo>
                    <a:pt x="204" y="815"/>
                  </a:lnTo>
                  <a:lnTo>
                    <a:pt x="204" y="829"/>
                  </a:lnTo>
                  <a:lnTo>
                    <a:pt x="204" y="844"/>
                  </a:lnTo>
                  <a:lnTo>
                    <a:pt x="204" y="858"/>
                  </a:lnTo>
                  <a:lnTo>
                    <a:pt x="204" y="872"/>
                  </a:lnTo>
                  <a:lnTo>
                    <a:pt x="204" y="888"/>
                  </a:lnTo>
                  <a:lnTo>
                    <a:pt x="204" y="902"/>
                  </a:lnTo>
                  <a:lnTo>
                    <a:pt x="204" y="918"/>
                  </a:lnTo>
                  <a:lnTo>
                    <a:pt x="205" y="932"/>
                  </a:lnTo>
                  <a:lnTo>
                    <a:pt x="205" y="948"/>
                  </a:lnTo>
                  <a:lnTo>
                    <a:pt x="205" y="963"/>
                  </a:lnTo>
                  <a:lnTo>
                    <a:pt x="205" y="978"/>
                  </a:lnTo>
                  <a:lnTo>
                    <a:pt x="205" y="993"/>
                  </a:lnTo>
                  <a:lnTo>
                    <a:pt x="205" y="1009"/>
                  </a:lnTo>
                  <a:lnTo>
                    <a:pt x="205" y="1025"/>
                  </a:lnTo>
                  <a:lnTo>
                    <a:pt x="205" y="1040"/>
                  </a:lnTo>
                  <a:lnTo>
                    <a:pt x="205" y="1056"/>
                  </a:lnTo>
                  <a:lnTo>
                    <a:pt x="206" y="1071"/>
                  </a:lnTo>
                  <a:lnTo>
                    <a:pt x="206" y="1088"/>
                  </a:lnTo>
                  <a:lnTo>
                    <a:pt x="206" y="1103"/>
                  </a:lnTo>
                  <a:lnTo>
                    <a:pt x="206" y="955"/>
                  </a:lnTo>
                  <a:lnTo>
                    <a:pt x="206" y="844"/>
                  </a:lnTo>
                  <a:lnTo>
                    <a:pt x="206" y="757"/>
                  </a:lnTo>
                  <a:lnTo>
                    <a:pt x="206" y="686"/>
                  </a:lnTo>
                  <a:lnTo>
                    <a:pt x="206" y="628"/>
                  </a:lnTo>
                  <a:lnTo>
                    <a:pt x="206" y="580"/>
                  </a:lnTo>
                  <a:lnTo>
                    <a:pt x="207" y="539"/>
                  </a:lnTo>
                  <a:lnTo>
                    <a:pt x="207" y="505"/>
                  </a:lnTo>
                  <a:lnTo>
                    <a:pt x="207" y="475"/>
                  </a:lnTo>
                  <a:lnTo>
                    <a:pt x="207" y="449"/>
                  </a:lnTo>
                  <a:lnTo>
                    <a:pt x="207" y="427"/>
                  </a:lnTo>
                  <a:lnTo>
                    <a:pt x="207" y="408"/>
                  </a:lnTo>
                  <a:lnTo>
                    <a:pt x="207" y="393"/>
                  </a:lnTo>
                  <a:lnTo>
                    <a:pt x="207" y="379"/>
                  </a:lnTo>
                  <a:lnTo>
                    <a:pt x="207" y="367"/>
                  </a:lnTo>
                  <a:lnTo>
                    <a:pt x="207" y="357"/>
                  </a:lnTo>
                  <a:lnTo>
                    <a:pt x="208" y="349"/>
                  </a:lnTo>
                  <a:lnTo>
                    <a:pt x="208" y="343"/>
                  </a:lnTo>
                  <a:lnTo>
                    <a:pt x="208" y="338"/>
                  </a:lnTo>
                  <a:lnTo>
                    <a:pt x="208" y="334"/>
                  </a:lnTo>
                  <a:lnTo>
                    <a:pt x="208" y="332"/>
                  </a:lnTo>
                  <a:lnTo>
                    <a:pt x="208" y="331"/>
                  </a:lnTo>
                  <a:lnTo>
                    <a:pt x="208" y="329"/>
                  </a:lnTo>
                  <a:lnTo>
                    <a:pt x="208" y="329"/>
                  </a:lnTo>
                  <a:lnTo>
                    <a:pt x="208" y="331"/>
                  </a:lnTo>
                  <a:lnTo>
                    <a:pt x="209" y="333"/>
                  </a:lnTo>
                  <a:lnTo>
                    <a:pt x="209" y="335"/>
                  </a:lnTo>
                  <a:lnTo>
                    <a:pt x="209" y="338"/>
                  </a:lnTo>
                  <a:lnTo>
                    <a:pt x="209" y="342"/>
                  </a:lnTo>
                  <a:lnTo>
                    <a:pt x="209" y="346"/>
                  </a:lnTo>
                  <a:lnTo>
                    <a:pt x="209" y="352"/>
                  </a:lnTo>
                  <a:lnTo>
                    <a:pt x="209" y="357"/>
                  </a:lnTo>
                  <a:lnTo>
                    <a:pt x="209" y="363"/>
                  </a:lnTo>
                  <a:lnTo>
                    <a:pt x="209" y="369"/>
                  </a:lnTo>
                  <a:lnTo>
                    <a:pt x="210" y="376"/>
                  </a:lnTo>
                  <a:lnTo>
                    <a:pt x="210" y="384"/>
                  </a:lnTo>
                  <a:lnTo>
                    <a:pt x="210" y="392"/>
                  </a:lnTo>
                  <a:lnTo>
                    <a:pt x="210" y="399"/>
                  </a:lnTo>
                  <a:lnTo>
                    <a:pt x="210" y="408"/>
                  </a:lnTo>
                  <a:lnTo>
                    <a:pt x="210" y="416"/>
                  </a:lnTo>
                  <a:lnTo>
                    <a:pt x="210" y="426"/>
                  </a:lnTo>
                  <a:lnTo>
                    <a:pt x="210" y="435"/>
                  </a:lnTo>
                  <a:lnTo>
                    <a:pt x="210" y="445"/>
                  </a:lnTo>
                  <a:lnTo>
                    <a:pt x="210" y="455"/>
                  </a:lnTo>
                  <a:lnTo>
                    <a:pt x="211" y="465"/>
                  </a:lnTo>
                  <a:lnTo>
                    <a:pt x="211" y="475"/>
                  </a:lnTo>
                  <a:lnTo>
                    <a:pt x="211" y="486"/>
                  </a:lnTo>
                  <a:lnTo>
                    <a:pt x="211" y="497"/>
                  </a:lnTo>
                  <a:lnTo>
                    <a:pt x="211" y="508"/>
                  </a:lnTo>
                  <a:lnTo>
                    <a:pt x="211" y="519"/>
                  </a:lnTo>
                  <a:lnTo>
                    <a:pt x="211" y="532"/>
                  </a:lnTo>
                  <a:lnTo>
                    <a:pt x="211" y="543"/>
                  </a:lnTo>
                  <a:lnTo>
                    <a:pt x="211" y="555"/>
                  </a:lnTo>
                  <a:lnTo>
                    <a:pt x="212" y="567"/>
                  </a:lnTo>
                  <a:lnTo>
                    <a:pt x="212" y="579"/>
                  </a:lnTo>
                  <a:lnTo>
                    <a:pt x="212" y="592"/>
                  </a:lnTo>
                  <a:lnTo>
                    <a:pt x="212" y="605"/>
                  </a:lnTo>
                  <a:lnTo>
                    <a:pt x="212" y="617"/>
                  </a:lnTo>
                  <a:lnTo>
                    <a:pt x="212" y="630"/>
                  </a:lnTo>
                  <a:lnTo>
                    <a:pt x="212" y="644"/>
                  </a:lnTo>
                  <a:lnTo>
                    <a:pt x="212" y="657"/>
                  </a:lnTo>
                  <a:lnTo>
                    <a:pt x="212" y="670"/>
                  </a:lnTo>
                  <a:lnTo>
                    <a:pt x="214" y="684"/>
                  </a:lnTo>
                  <a:lnTo>
                    <a:pt x="214" y="697"/>
                  </a:lnTo>
                  <a:lnTo>
                    <a:pt x="214" y="711"/>
                  </a:lnTo>
                  <a:lnTo>
                    <a:pt x="214" y="725"/>
                  </a:lnTo>
                  <a:lnTo>
                    <a:pt x="214" y="739"/>
                  </a:lnTo>
                  <a:lnTo>
                    <a:pt x="214" y="753"/>
                  </a:lnTo>
                  <a:lnTo>
                    <a:pt x="214" y="767"/>
                  </a:lnTo>
                  <a:lnTo>
                    <a:pt x="214" y="781"/>
                  </a:lnTo>
                  <a:lnTo>
                    <a:pt x="214" y="796"/>
                  </a:lnTo>
                  <a:lnTo>
                    <a:pt x="214" y="810"/>
                  </a:lnTo>
                  <a:lnTo>
                    <a:pt x="215" y="825"/>
                  </a:lnTo>
                  <a:lnTo>
                    <a:pt x="215" y="840"/>
                  </a:lnTo>
                  <a:lnTo>
                    <a:pt x="215" y="855"/>
                  </a:lnTo>
                  <a:lnTo>
                    <a:pt x="215" y="869"/>
                  </a:lnTo>
                  <a:lnTo>
                    <a:pt x="215" y="885"/>
                  </a:lnTo>
                  <a:lnTo>
                    <a:pt x="215" y="899"/>
                  </a:lnTo>
                  <a:lnTo>
                    <a:pt x="215" y="915"/>
                  </a:lnTo>
                  <a:lnTo>
                    <a:pt x="215" y="930"/>
                  </a:lnTo>
                  <a:lnTo>
                    <a:pt x="215" y="946"/>
                  </a:lnTo>
                  <a:lnTo>
                    <a:pt x="216" y="960"/>
                  </a:lnTo>
                  <a:lnTo>
                    <a:pt x="216" y="976"/>
                  </a:lnTo>
                  <a:lnTo>
                    <a:pt x="216" y="991"/>
                  </a:lnTo>
                  <a:lnTo>
                    <a:pt x="216" y="1007"/>
                  </a:lnTo>
                  <a:lnTo>
                    <a:pt x="216" y="1022"/>
                  </a:lnTo>
                  <a:lnTo>
                    <a:pt x="216" y="1038"/>
                  </a:lnTo>
                  <a:lnTo>
                    <a:pt x="216" y="1055"/>
                  </a:lnTo>
                  <a:lnTo>
                    <a:pt x="216" y="1070"/>
                  </a:lnTo>
                  <a:lnTo>
                    <a:pt x="216" y="1086"/>
                  </a:lnTo>
                  <a:lnTo>
                    <a:pt x="217" y="1102"/>
                  </a:lnTo>
                  <a:lnTo>
                    <a:pt x="217" y="1118"/>
                  </a:lnTo>
                  <a:lnTo>
                    <a:pt x="217" y="1134"/>
                  </a:lnTo>
                  <a:lnTo>
                    <a:pt x="217" y="1150"/>
                  </a:lnTo>
                  <a:lnTo>
                    <a:pt x="217" y="1167"/>
                  </a:lnTo>
                  <a:lnTo>
                    <a:pt x="217" y="1182"/>
                  </a:lnTo>
                  <a:lnTo>
                    <a:pt x="217" y="1199"/>
                  </a:lnTo>
                  <a:lnTo>
                    <a:pt x="217" y="1216"/>
                  </a:lnTo>
                  <a:lnTo>
                    <a:pt x="217" y="1231"/>
                  </a:lnTo>
                  <a:lnTo>
                    <a:pt x="218" y="1051"/>
                  </a:lnTo>
                  <a:lnTo>
                    <a:pt x="218" y="921"/>
                  </a:lnTo>
                  <a:lnTo>
                    <a:pt x="218" y="821"/>
                  </a:lnTo>
                  <a:lnTo>
                    <a:pt x="218" y="743"/>
                  </a:lnTo>
                  <a:lnTo>
                    <a:pt x="218" y="679"/>
                  </a:lnTo>
                  <a:lnTo>
                    <a:pt x="218" y="626"/>
                  </a:lnTo>
                  <a:lnTo>
                    <a:pt x="218" y="580"/>
                  </a:lnTo>
                  <a:lnTo>
                    <a:pt x="218" y="543"/>
                  </a:lnTo>
                  <a:lnTo>
                    <a:pt x="218" y="510"/>
                  </a:lnTo>
                  <a:lnTo>
                    <a:pt x="218" y="483"/>
                  </a:lnTo>
                  <a:lnTo>
                    <a:pt x="219" y="458"/>
                  </a:lnTo>
                  <a:lnTo>
                    <a:pt x="219" y="438"/>
                  </a:lnTo>
                  <a:lnTo>
                    <a:pt x="219" y="421"/>
                  </a:lnTo>
                  <a:lnTo>
                    <a:pt x="219" y="406"/>
                  </a:lnTo>
                  <a:lnTo>
                    <a:pt x="219" y="393"/>
                  </a:lnTo>
                  <a:lnTo>
                    <a:pt x="219" y="383"/>
                  </a:lnTo>
                  <a:lnTo>
                    <a:pt x="219" y="374"/>
                  </a:lnTo>
                  <a:lnTo>
                    <a:pt x="219" y="366"/>
                  </a:lnTo>
                  <a:lnTo>
                    <a:pt x="219" y="361"/>
                  </a:lnTo>
                  <a:lnTo>
                    <a:pt x="220" y="356"/>
                  </a:lnTo>
                  <a:lnTo>
                    <a:pt x="220" y="353"/>
                  </a:lnTo>
                  <a:lnTo>
                    <a:pt x="220" y="351"/>
                  </a:lnTo>
                  <a:lnTo>
                    <a:pt x="220" y="349"/>
                  </a:lnTo>
                  <a:lnTo>
                    <a:pt x="220" y="348"/>
                  </a:lnTo>
                  <a:lnTo>
                    <a:pt x="220" y="349"/>
                  </a:lnTo>
                  <a:lnTo>
                    <a:pt x="220" y="351"/>
                  </a:lnTo>
                  <a:lnTo>
                    <a:pt x="220" y="353"/>
                  </a:lnTo>
                  <a:lnTo>
                    <a:pt x="220" y="356"/>
                  </a:lnTo>
                  <a:lnTo>
                    <a:pt x="221" y="359"/>
                  </a:lnTo>
                  <a:lnTo>
                    <a:pt x="221" y="364"/>
                  </a:lnTo>
                  <a:lnTo>
                    <a:pt x="221" y="368"/>
                  </a:lnTo>
                  <a:lnTo>
                    <a:pt x="221" y="373"/>
                  </a:lnTo>
                  <a:lnTo>
                    <a:pt x="221" y="379"/>
                  </a:lnTo>
                  <a:lnTo>
                    <a:pt x="221" y="385"/>
                  </a:lnTo>
                  <a:lnTo>
                    <a:pt x="221" y="392"/>
                  </a:lnTo>
                  <a:lnTo>
                    <a:pt x="221" y="399"/>
                  </a:lnTo>
                  <a:lnTo>
                    <a:pt x="221" y="406"/>
                  </a:lnTo>
                  <a:lnTo>
                    <a:pt x="221" y="414"/>
                  </a:lnTo>
                  <a:lnTo>
                    <a:pt x="222" y="423"/>
                  </a:lnTo>
                  <a:lnTo>
                    <a:pt x="222" y="432"/>
                  </a:lnTo>
                  <a:lnTo>
                    <a:pt x="222" y="441"/>
                  </a:lnTo>
                  <a:lnTo>
                    <a:pt x="222" y="449"/>
                  </a:lnTo>
                  <a:lnTo>
                    <a:pt x="222" y="458"/>
                  </a:lnTo>
                  <a:lnTo>
                    <a:pt x="222" y="468"/>
                  </a:lnTo>
                  <a:lnTo>
                    <a:pt x="222" y="478"/>
                  </a:lnTo>
                  <a:lnTo>
                    <a:pt x="222" y="489"/>
                  </a:lnTo>
                  <a:lnTo>
                    <a:pt x="222" y="499"/>
                  </a:lnTo>
                  <a:lnTo>
                    <a:pt x="224" y="510"/>
                  </a:lnTo>
                  <a:lnTo>
                    <a:pt x="224" y="522"/>
                  </a:lnTo>
                  <a:lnTo>
                    <a:pt x="224" y="533"/>
                  </a:lnTo>
                  <a:lnTo>
                    <a:pt x="224" y="544"/>
                  </a:lnTo>
                  <a:lnTo>
                    <a:pt x="224" y="556"/>
                  </a:lnTo>
                  <a:lnTo>
                    <a:pt x="224" y="567"/>
                  </a:lnTo>
                  <a:lnTo>
                    <a:pt x="224" y="579"/>
                  </a:lnTo>
                  <a:lnTo>
                    <a:pt x="224" y="592"/>
                  </a:lnTo>
                  <a:lnTo>
                    <a:pt x="224" y="604"/>
                  </a:lnTo>
                  <a:lnTo>
                    <a:pt x="225" y="617"/>
                  </a:lnTo>
                  <a:lnTo>
                    <a:pt x="225" y="629"/>
                  </a:lnTo>
                  <a:lnTo>
                    <a:pt x="225" y="643"/>
                  </a:lnTo>
                  <a:lnTo>
                    <a:pt x="225" y="656"/>
                  </a:lnTo>
                  <a:lnTo>
                    <a:pt x="225" y="668"/>
                  </a:lnTo>
                  <a:lnTo>
                    <a:pt x="225" y="681"/>
                  </a:lnTo>
                  <a:lnTo>
                    <a:pt x="225" y="696"/>
                  </a:lnTo>
                  <a:lnTo>
                    <a:pt x="225" y="709"/>
                  </a:lnTo>
                  <a:lnTo>
                    <a:pt x="225" y="723"/>
                  </a:lnTo>
                  <a:lnTo>
                    <a:pt x="225" y="737"/>
                  </a:lnTo>
                  <a:lnTo>
                    <a:pt x="226" y="750"/>
                  </a:lnTo>
                  <a:lnTo>
                    <a:pt x="226" y="765"/>
                  </a:lnTo>
                  <a:lnTo>
                    <a:pt x="226" y="779"/>
                  </a:lnTo>
                  <a:lnTo>
                    <a:pt x="226" y="792"/>
                  </a:lnTo>
                  <a:lnTo>
                    <a:pt x="226" y="807"/>
                  </a:lnTo>
                  <a:lnTo>
                    <a:pt x="226" y="821"/>
                  </a:lnTo>
                  <a:lnTo>
                    <a:pt x="226" y="836"/>
                  </a:lnTo>
                  <a:lnTo>
                    <a:pt x="226" y="851"/>
                  </a:lnTo>
                  <a:lnTo>
                    <a:pt x="226" y="866"/>
                  </a:lnTo>
                  <a:lnTo>
                    <a:pt x="227" y="880"/>
                  </a:lnTo>
                  <a:lnTo>
                    <a:pt x="227" y="896"/>
                  </a:lnTo>
                  <a:lnTo>
                    <a:pt x="227" y="910"/>
                  </a:lnTo>
                  <a:lnTo>
                    <a:pt x="227" y="926"/>
                  </a:lnTo>
                  <a:lnTo>
                    <a:pt x="227" y="941"/>
                  </a:lnTo>
                  <a:lnTo>
                    <a:pt x="227" y="956"/>
                  </a:lnTo>
                  <a:lnTo>
                    <a:pt x="227" y="971"/>
                  </a:lnTo>
                  <a:lnTo>
                    <a:pt x="227" y="987"/>
                  </a:lnTo>
                  <a:lnTo>
                    <a:pt x="227" y="1002"/>
                  </a:lnTo>
                  <a:lnTo>
                    <a:pt x="228" y="1018"/>
                  </a:lnTo>
                  <a:lnTo>
                    <a:pt x="228" y="1033"/>
                  </a:lnTo>
                  <a:lnTo>
                    <a:pt x="228" y="1049"/>
                  </a:lnTo>
                  <a:lnTo>
                    <a:pt x="228" y="1065"/>
                  </a:lnTo>
                  <a:lnTo>
                    <a:pt x="228" y="1080"/>
                  </a:lnTo>
                  <a:lnTo>
                    <a:pt x="228" y="1097"/>
                  </a:lnTo>
                  <a:lnTo>
                    <a:pt x="228" y="1112"/>
                  </a:lnTo>
                  <a:lnTo>
                    <a:pt x="228" y="1128"/>
                  </a:lnTo>
                  <a:lnTo>
                    <a:pt x="228" y="1144"/>
                  </a:lnTo>
                  <a:lnTo>
                    <a:pt x="228" y="1160"/>
                  </a:lnTo>
                  <a:lnTo>
                    <a:pt x="229" y="1177"/>
                  </a:lnTo>
                  <a:lnTo>
                    <a:pt x="229" y="1193"/>
                  </a:lnTo>
                  <a:lnTo>
                    <a:pt x="229" y="1209"/>
                  </a:lnTo>
                  <a:lnTo>
                    <a:pt x="229" y="1035"/>
                  </a:lnTo>
                  <a:lnTo>
                    <a:pt x="229" y="908"/>
                  </a:lnTo>
                  <a:lnTo>
                    <a:pt x="229" y="811"/>
                  </a:lnTo>
                  <a:lnTo>
                    <a:pt x="229" y="734"/>
                  </a:lnTo>
                  <a:lnTo>
                    <a:pt x="229" y="670"/>
                  </a:lnTo>
                  <a:lnTo>
                    <a:pt x="229" y="618"/>
                  </a:lnTo>
                  <a:lnTo>
                    <a:pt x="230" y="574"/>
                  </a:lnTo>
                  <a:lnTo>
                    <a:pt x="230" y="536"/>
                  </a:lnTo>
                  <a:lnTo>
                    <a:pt x="230" y="505"/>
                  </a:lnTo>
                  <a:lnTo>
                    <a:pt x="230" y="477"/>
                  </a:lnTo>
                  <a:lnTo>
                    <a:pt x="230" y="454"/>
                  </a:lnTo>
                  <a:lnTo>
                    <a:pt x="230" y="434"/>
                  </a:lnTo>
                  <a:lnTo>
                    <a:pt x="230" y="416"/>
                  </a:lnTo>
                  <a:lnTo>
                    <a:pt x="230" y="402"/>
                  </a:lnTo>
                  <a:lnTo>
                    <a:pt x="230" y="388"/>
                  </a:lnTo>
                  <a:lnTo>
                    <a:pt x="231" y="378"/>
                  </a:lnTo>
                  <a:lnTo>
                    <a:pt x="231" y="369"/>
                  </a:lnTo>
                  <a:lnTo>
                    <a:pt x="231" y="363"/>
                  </a:lnTo>
                  <a:lnTo>
                    <a:pt x="231" y="356"/>
                  </a:lnTo>
                  <a:lnTo>
                    <a:pt x="231" y="353"/>
                  </a:lnTo>
                  <a:lnTo>
                    <a:pt x="231" y="349"/>
                  </a:lnTo>
                  <a:lnTo>
                    <a:pt x="231" y="347"/>
                  </a:lnTo>
                  <a:lnTo>
                    <a:pt x="231" y="346"/>
                  </a:lnTo>
                  <a:lnTo>
                    <a:pt x="231" y="346"/>
                  </a:lnTo>
                  <a:lnTo>
                    <a:pt x="231" y="346"/>
                  </a:lnTo>
                  <a:lnTo>
                    <a:pt x="232" y="347"/>
                  </a:lnTo>
                  <a:lnTo>
                    <a:pt x="232" y="349"/>
                  </a:lnTo>
                  <a:lnTo>
                    <a:pt x="232" y="353"/>
                  </a:lnTo>
                  <a:lnTo>
                    <a:pt x="232" y="356"/>
                  </a:lnTo>
                  <a:lnTo>
                    <a:pt x="232" y="361"/>
                  </a:lnTo>
                  <a:lnTo>
                    <a:pt x="232" y="365"/>
                  </a:lnTo>
                  <a:lnTo>
                    <a:pt x="232" y="371"/>
                  </a:lnTo>
                  <a:lnTo>
                    <a:pt x="232" y="376"/>
                  </a:lnTo>
                  <a:lnTo>
                    <a:pt x="232" y="383"/>
                  </a:lnTo>
                  <a:lnTo>
                    <a:pt x="234" y="389"/>
                  </a:lnTo>
                  <a:lnTo>
                    <a:pt x="234" y="396"/>
                  </a:lnTo>
                  <a:lnTo>
                    <a:pt x="234" y="404"/>
                  </a:lnTo>
                  <a:lnTo>
                    <a:pt x="234" y="412"/>
                  </a:lnTo>
                  <a:lnTo>
                    <a:pt x="234" y="421"/>
                  </a:lnTo>
                  <a:lnTo>
                    <a:pt x="234" y="428"/>
                  </a:lnTo>
                  <a:lnTo>
                    <a:pt x="234" y="437"/>
                  </a:lnTo>
                  <a:lnTo>
                    <a:pt x="234" y="447"/>
                  </a:lnTo>
                  <a:lnTo>
                    <a:pt x="234" y="456"/>
                  </a:lnTo>
                  <a:lnTo>
                    <a:pt x="235" y="466"/>
                  </a:lnTo>
                  <a:lnTo>
                    <a:pt x="235" y="476"/>
                  </a:lnTo>
                  <a:lnTo>
                    <a:pt x="235" y="487"/>
                  </a:lnTo>
                  <a:lnTo>
                    <a:pt x="235" y="497"/>
                  </a:lnTo>
                  <a:lnTo>
                    <a:pt x="235" y="508"/>
                  </a:lnTo>
                  <a:lnTo>
                    <a:pt x="235" y="519"/>
                  </a:lnTo>
                  <a:lnTo>
                    <a:pt x="235" y="530"/>
                  </a:lnTo>
                  <a:lnTo>
                    <a:pt x="235" y="542"/>
                  </a:lnTo>
                  <a:lnTo>
                    <a:pt x="235" y="554"/>
                  </a:lnTo>
                  <a:lnTo>
                    <a:pt x="235" y="566"/>
                  </a:lnTo>
                  <a:lnTo>
                    <a:pt x="236" y="577"/>
                  </a:lnTo>
                  <a:lnTo>
                    <a:pt x="236" y="589"/>
                  </a:lnTo>
                  <a:lnTo>
                    <a:pt x="236" y="603"/>
                  </a:lnTo>
                  <a:lnTo>
                    <a:pt x="236" y="615"/>
                  </a:lnTo>
                  <a:lnTo>
                    <a:pt x="236" y="627"/>
                  </a:lnTo>
                  <a:lnTo>
                    <a:pt x="236" y="640"/>
                  </a:lnTo>
                  <a:lnTo>
                    <a:pt x="236" y="654"/>
                  </a:lnTo>
                  <a:lnTo>
                    <a:pt x="236" y="667"/>
                  </a:lnTo>
                  <a:lnTo>
                    <a:pt x="236" y="680"/>
                  </a:lnTo>
                  <a:lnTo>
                    <a:pt x="237" y="694"/>
                  </a:lnTo>
                  <a:lnTo>
                    <a:pt x="237" y="707"/>
                  </a:lnTo>
                  <a:lnTo>
                    <a:pt x="237" y="720"/>
                  </a:lnTo>
                  <a:lnTo>
                    <a:pt x="237" y="735"/>
                  </a:lnTo>
                  <a:lnTo>
                    <a:pt x="237" y="748"/>
                  </a:lnTo>
                  <a:lnTo>
                    <a:pt x="237" y="763"/>
                  </a:lnTo>
                  <a:lnTo>
                    <a:pt x="237" y="777"/>
                  </a:lnTo>
                  <a:lnTo>
                    <a:pt x="237" y="791"/>
                  </a:lnTo>
                  <a:lnTo>
                    <a:pt x="237" y="806"/>
                  </a:lnTo>
                  <a:lnTo>
                    <a:pt x="238" y="820"/>
                  </a:lnTo>
                  <a:lnTo>
                    <a:pt x="238" y="835"/>
                  </a:lnTo>
                  <a:lnTo>
                    <a:pt x="238" y="849"/>
                  </a:lnTo>
                  <a:lnTo>
                    <a:pt x="238" y="864"/>
                  </a:lnTo>
                  <a:lnTo>
                    <a:pt x="238" y="879"/>
                  </a:lnTo>
                  <a:lnTo>
                    <a:pt x="238" y="894"/>
                  </a:lnTo>
                  <a:lnTo>
                    <a:pt x="238" y="909"/>
                  </a:lnTo>
                  <a:lnTo>
                    <a:pt x="238" y="923"/>
                  </a:lnTo>
                  <a:lnTo>
                    <a:pt x="238" y="939"/>
                  </a:lnTo>
                  <a:lnTo>
                    <a:pt x="238" y="955"/>
                  </a:lnTo>
                  <a:lnTo>
                    <a:pt x="239" y="969"/>
                  </a:lnTo>
                  <a:lnTo>
                    <a:pt x="239" y="985"/>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 name="Freeform 43"/>
            <p:cNvSpPr>
              <a:spLocks/>
            </p:cNvSpPr>
            <p:nvPr/>
          </p:nvSpPr>
          <p:spPr bwMode="auto">
            <a:xfrm>
              <a:off x="1001" y="759"/>
              <a:ext cx="238" cy="1425"/>
            </a:xfrm>
            <a:custGeom>
              <a:avLst/>
              <a:gdLst>
                <a:gd name="T0" fmla="*/ 3 w 238"/>
                <a:gd name="T1" fmla="*/ 403 h 1425"/>
                <a:gd name="T2" fmla="*/ 7 w 238"/>
                <a:gd name="T3" fmla="*/ 572 h 1425"/>
                <a:gd name="T4" fmla="*/ 11 w 238"/>
                <a:gd name="T5" fmla="*/ 1012 h 1425"/>
                <a:gd name="T6" fmla="*/ 14 w 238"/>
                <a:gd name="T7" fmla="*/ 370 h 1425"/>
                <a:gd name="T8" fmla="*/ 19 w 238"/>
                <a:gd name="T9" fmla="*/ 668 h 1425"/>
                <a:gd name="T10" fmla="*/ 22 w 238"/>
                <a:gd name="T11" fmla="*/ 1141 h 1425"/>
                <a:gd name="T12" fmla="*/ 27 w 238"/>
                <a:gd name="T13" fmla="*/ 425 h 1425"/>
                <a:gd name="T14" fmla="*/ 30 w 238"/>
                <a:gd name="T15" fmla="*/ 584 h 1425"/>
                <a:gd name="T16" fmla="*/ 34 w 238"/>
                <a:gd name="T17" fmla="*/ 1022 h 1425"/>
                <a:gd name="T18" fmla="*/ 38 w 238"/>
                <a:gd name="T19" fmla="*/ 376 h 1425"/>
                <a:gd name="T20" fmla="*/ 41 w 238"/>
                <a:gd name="T21" fmla="*/ 624 h 1425"/>
                <a:gd name="T22" fmla="*/ 46 w 238"/>
                <a:gd name="T23" fmla="*/ 1084 h 1425"/>
                <a:gd name="T24" fmla="*/ 49 w 238"/>
                <a:gd name="T25" fmla="*/ 387 h 1425"/>
                <a:gd name="T26" fmla="*/ 53 w 238"/>
                <a:gd name="T27" fmla="*/ 631 h 1425"/>
                <a:gd name="T28" fmla="*/ 57 w 238"/>
                <a:gd name="T29" fmla="*/ 1090 h 1425"/>
                <a:gd name="T30" fmla="*/ 61 w 238"/>
                <a:gd name="T31" fmla="*/ 395 h 1425"/>
                <a:gd name="T32" fmla="*/ 64 w 238"/>
                <a:gd name="T33" fmla="*/ 611 h 1425"/>
                <a:gd name="T34" fmla="*/ 68 w 238"/>
                <a:gd name="T35" fmla="*/ 1061 h 1425"/>
                <a:gd name="T36" fmla="*/ 72 w 238"/>
                <a:gd name="T37" fmla="*/ 396 h 1425"/>
                <a:gd name="T38" fmla="*/ 76 w 238"/>
                <a:gd name="T39" fmla="*/ 598 h 1425"/>
                <a:gd name="T40" fmla="*/ 80 w 238"/>
                <a:gd name="T41" fmla="*/ 1044 h 1425"/>
                <a:gd name="T42" fmla="*/ 83 w 238"/>
                <a:gd name="T43" fmla="*/ 376 h 1425"/>
                <a:gd name="T44" fmla="*/ 88 w 238"/>
                <a:gd name="T45" fmla="*/ 661 h 1425"/>
                <a:gd name="T46" fmla="*/ 91 w 238"/>
                <a:gd name="T47" fmla="*/ 1130 h 1425"/>
                <a:gd name="T48" fmla="*/ 94 w 238"/>
                <a:gd name="T49" fmla="*/ 391 h 1425"/>
                <a:gd name="T50" fmla="*/ 99 w 238"/>
                <a:gd name="T51" fmla="*/ 704 h 1425"/>
                <a:gd name="T52" fmla="*/ 102 w 238"/>
                <a:gd name="T53" fmla="*/ 1181 h 1425"/>
                <a:gd name="T54" fmla="*/ 107 w 238"/>
                <a:gd name="T55" fmla="*/ 79 h 1425"/>
                <a:gd name="T56" fmla="*/ 110 w 238"/>
                <a:gd name="T57" fmla="*/ 184 h 1425"/>
                <a:gd name="T58" fmla="*/ 114 w 238"/>
                <a:gd name="T59" fmla="*/ 609 h 1425"/>
                <a:gd name="T60" fmla="*/ 118 w 238"/>
                <a:gd name="T61" fmla="*/ 534 h 1425"/>
                <a:gd name="T62" fmla="*/ 122 w 238"/>
                <a:gd name="T63" fmla="*/ 437 h 1425"/>
                <a:gd name="T64" fmla="*/ 126 w 238"/>
                <a:gd name="T65" fmla="*/ 829 h 1425"/>
                <a:gd name="T66" fmla="*/ 129 w 238"/>
                <a:gd name="T67" fmla="*/ 335 h 1425"/>
                <a:gd name="T68" fmla="*/ 133 w 238"/>
                <a:gd name="T69" fmla="*/ 622 h 1425"/>
                <a:gd name="T70" fmla="*/ 137 w 238"/>
                <a:gd name="T71" fmla="*/ 1091 h 1425"/>
                <a:gd name="T72" fmla="*/ 141 w 238"/>
                <a:gd name="T73" fmla="*/ 383 h 1425"/>
                <a:gd name="T74" fmla="*/ 144 w 238"/>
                <a:gd name="T75" fmla="*/ 678 h 1425"/>
                <a:gd name="T76" fmla="*/ 149 w 238"/>
                <a:gd name="T77" fmla="*/ 775 h 1425"/>
                <a:gd name="T78" fmla="*/ 152 w 238"/>
                <a:gd name="T79" fmla="*/ 13 h 1425"/>
                <a:gd name="T80" fmla="*/ 156 w 238"/>
                <a:gd name="T81" fmla="*/ 325 h 1425"/>
                <a:gd name="T82" fmla="*/ 160 w 238"/>
                <a:gd name="T83" fmla="*/ 389 h 1425"/>
                <a:gd name="T84" fmla="*/ 163 w 238"/>
                <a:gd name="T85" fmla="*/ 378 h 1425"/>
                <a:gd name="T86" fmla="*/ 168 w 238"/>
                <a:gd name="T87" fmla="*/ 783 h 1425"/>
                <a:gd name="T88" fmla="*/ 171 w 238"/>
                <a:gd name="T89" fmla="*/ 1291 h 1425"/>
                <a:gd name="T90" fmla="*/ 176 w 238"/>
                <a:gd name="T91" fmla="*/ 411 h 1425"/>
                <a:gd name="T92" fmla="*/ 179 w 238"/>
                <a:gd name="T93" fmla="*/ 660 h 1425"/>
                <a:gd name="T94" fmla="*/ 182 w 238"/>
                <a:gd name="T95" fmla="*/ 1118 h 1425"/>
                <a:gd name="T96" fmla="*/ 187 w 238"/>
                <a:gd name="T97" fmla="*/ 387 h 1425"/>
                <a:gd name="T98" fmla="*/ 190 w 238"/>
                <a:gd name="T99" fmla="*/ 657 h 1425"/>
                <a:gd name="T100" fmla="*/ 194 w 238"/>
                <a:gd name="T101" fmla="*/ 1121 h 1425"/>
                <a:gd name="T102" fmla="*/ 198 w 238"/>
                <a:gd name="T103" fmla="*/ 400 h 1425"/>
                <a:gd name="T104" fmla="*/ 202 w 238"/>
                <a:gd name="T105" fmla="*/ 613 h 1425"/>
                <a:gd name="T106" fmla="*/ 205 w 238"/>
                <a:gd name="T107" fmla="*/ 1063 h 1425"/>
                <a:gd name="T108" fmla="*/ 210 w 238"/>
                <a:gd name="T109" fmla="*/ 433 h 1425"/>
                <a:gd name="T110" fmla="*/ 213 w 238"/>
                <a:gd name="T111" fmla="*/ 558 h 1425"/>
                <a:gd name="T112" fmla="*/ 217 w 238"/>
                <a:gd name="T113" fmla="*/ 987 h 1425"/>
                <a:gd name="T114" fmla="*/ 221 w 238"/>
                <a:gd name="T115" fmla="*/ 408 h 1425"/>
                <a:gd name="T116" fmla="*/ 224 w 238"/>
                <a:gd name="T117" fmla="*/ 560 h 1425"/>
                <a:gd name="T118" fmla="*/ 229 w 238"/>
                <a:gd name="T119" fmla="*/ 996 h 1425"/>
                <a:gd name="T120" fmla="*/ 232 w 238"/>
                <a:gd name="T121" fmla="*/ 367 h 1425"/>
                <a:gd name="T122" fmla="*/ 237 w 238"/>
                <a:gd name="T123" fmla="*/ 66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1425">
                  <a:moveTo>
                    <a:pt x="0" y="1029"/>
                  </a:moveTo>
                  <a:lnTo>
                    <a:pt x="0" y="1044"/>
                  </a:lnTo>
                  <a:lnTo>
                    <a:pt x="0" y="1060"/>
                  </a:lnTo>
                  <a:lnTo>
                    <a:pt x="0" y="1075"/>
                  </a:lnTo>
                  <a:lnTo>
                    <a:pt x="0" y="1091"/>
                  </a:lnTo>
                  <a:lnTo>
                    <a:pt x="0" y="1107"/>
                  </a:lnTo>
                  <a:lnTo>
                    <a:pt x="0" y="1123"/>
                  </a:lnTo>
                  <a:lnTo>
                    <a:pt x="0" y="1138"/>
                  </a:lnTo>
                  <a:lnTo>
                    <a:pt x="1" y="1155"/>
                  </a:lnTo>
                  <a:lnTo>
                    <a:pt x="1" y="1171"/>
                  </a:lnTo>
                  <a:lnTo>
                    <a:pt x="1" y="1186"/>
                  </a:lnTo>
                  <a:lnTo>
                    <a:pt x="1" y="1203"/>
                  </a:lnTo>
                  <a:lnTo>
                    <a:pt x="1" y="1218"/>
                  </a:lnTo>
                  <a:lnTo>
                    <a:pt x="1" y="1235"/>
                  </a:lnTo>
                  <a:lnTo>
                    <a:pt x="1" y="1065"/>
                  </a:lnTo>
                  <a:lnTo>
                    <a:pt x="1" y="941"/>
                  </a:lnTo>
                  <a:lnTo>
                    <a:pt x="1" y="846"/>
                  </a:lnTo>
                  <a:lnTo>
                    <a:pt x="2" y="770"/>
                  </a:lnTo>
                  <a:lnTo>
                    <a:pt x="2" y="708"/>
                  </a:lnTo>
                  <a:lnTo>
                    <a:pt x="2" y="656"/>
                  </a:lnTo>
                  <a:lnTo>
                    <a:pt x="2" y="612"/>
                  </a:lnTo>
                  <a:lnTo>
                    <a:pt x="2" y="576"/>
                  </a:lnTo>
                  <a:lnTo>
                    <a:pt x="2" y="543"/>
                  </a:lnTo>
                  <a:lnTo>
                    <a:pt x="2" y="517"/>
                  </a:lnTo>
                  <a:lnTo>
                    <a:pt x="2" y="493"/>
                  </a:lnTo>
                  <a:lnTo>
                    <a:pt x="2" y="473"/>
                  </a:lnTo>
                  <a:lnTo>
                    <a:pt x="3" y="457"/>
                  </a:lnTo>
                  <a:lnTo>
                    <a:pt x="3" y="442"/>
                  </a:lnTo>
                  <a:lnTo>
                    <a:pt x="3" y="429"/>
                  </a:lnTo>
                  <a:lnTo>
                    <a:pt x="3" y="419"/>
                  </a:lnTo>
                  <a:lnTo>
                    <a:pt x="3" y="410"/>
                  </a:lnTo>
                  <a:lnTo>
                    <a:pt x="3" y="403"/>
                  </a:lnTo>
                  <a:lnTo>
                    <a:pt x="3" y="398"/>
                  </a:lnTo>
                  <a:lnTo>
                    <a:pt x="3" y="393"/>
                  </a:lnTo>
                  <a:lnTo>
                    <a:pt x="3" y="390"/>
                  </a:lnTo>
                  <a:lnTo>
                    <a:pt x="3" y="388"/>
                  </a:lnTo>
                  <a:lnTo>
                    <a:pt x="5" y="387"/>
                  </a:lnTo>
                  <a:lnTo>
                    <a:pt x="5" y="387"/>
                  </a:lnTo>
                  <a:lnTo>
                    <a:pt x="5" y="388"/>
                  </a:lnTo>
                  <a:lnTo>
                    <a:pt x="5" y="389"/>
                  </a:lnTo>
                  <a:lnTo>
                    <a:pt x="5" y="391"/>
                  </a:lnTo>
                  <a:lnTo>
                    <a:pt x="5" y="395"/>
                  </a:lnTo>
                  <a:lnTo>
                    <a:pt x="5" y="398"/>
                  </a:lnTo>
                  <a:lnTo>
                    <a:pt x="5" y="402"/>
                  </a:lnTo>
                  <a:lnTo>
                    <a:pt x="5" y="407"/>
                  </a:lnTo>
                  <a:lnTo>
                    <a:pt x="6" y="412"/>
                  </a:lnTo>
                  <a:lnTo>
                    <a:pt x="6" y="418"/>
                  </a:lnTo>
                  <a:lnTo>
                    <a:pt x="6" y="425"/>
                  </a:lnTo>
                  <a:lnTo>
                    <a:pt x="6" y="431"/>
                  </a:lnTo>
                  <a:lnTo>
                    <a:pt x="6" y="439"/>
                  </a:lnTo>
                  <a:lnTo>
                    <a:pt x="6" y="446"/>
                  </a:lnTo>
                  <a:lnTo>
                    <a:pt x="6" y="453"/>
                  </a:lnTo>
                  <a:lnTo>
                    <a:pt x="6" y="462"/>
                  </a:lnTo>
                  <a:lnTo>
                    <a:pt x="6" y="471"/>
                  </a:lnTo>
                  <a:lnTo>
                    <a:pt x="7" y="480"/>
                  </a:lnTo>
                  <a:lnTo>
                    <a:pt x="7" y="489"/>
                  </a:lnTo>
                  <a:lnTo>
                    <a:pt x="7" y="499"/>
                  </a:lnTo>
                  <a:lnTo>
                    <a:pt x="7" y="509"/>
                  </a:lnTo>
                  <a:lnTo>
                    <a:pt x="7" y="519"/>
                  </a:lnTo>
                  <a:lnTo>
                    <a:pt x="7" y="529"/>
                  </a:lnTo>
                  <a:lnTo>
                    <a:pt x="7" y="540"/>
                  </a:lnTo>
                  <a:lnTo>
                    <a:pt x="7" y="550"/>
                  </a:lnTo>
                  <a:lnTo>
                    <a:pt x="7" y="561"/>
                  </a:lnTo>
                  <a:lnTo>
                    <a:pt x="7" y="572"/>
                  </a:lnTo>
                  <a:lnTo>
                    <a:pt x="8" y="584"/>
                  </a:lnTo>
                  <a:lnTo>
                    <a:pt x="8" y="596"/>
                  </a:lnTo>
                  <a:lnTo>
                    <a:pt x="8" y="608"/>
                  </a:lnTo>
                  <a:lnTo>
                    <a:pt x="8" y="620"/>
                  </a:lnTo>
                  <a:lnTo>
                    <a:pt x="8" y="632"/>
                  </a:lnTo>
                  <a:lnTo>
                    <a:pt x="8" y="644"/>
                  </a:lnTo>
                  <a:lnTo>
                    <a:pt x="8" y="658"/>
                  </a:lnTo>
                  <a:lnTo>
                    <a:pt x="8" y="670"/>
                  </a:lnTo>
                  <a:lnTo>
                    <a:pt x="8" y="683"/>
                  </a:lnTo>
                  <a:lnTo>
                    <a:pt x="9" y="695"/>
                  </a:lnTo>
                  <a:lnTo>
                    <a:pt x="9" y="709"/>
                  </a:lnTo>
                  <a:lnTo>
                    <a:pt x="9" y="722"/>
                  </a:lnTo>
                  <a:lnTo>
                    <a:pt x="9" y="735"/>
                  </a:lnTo>
                  <a:lnTo>
                    <a:pt x="9" y="750"/>
                  </a:lnTo>
                  <a:lnTo>
                    <a:pt x="9" y="763"/>
                  </a:lnTo>
                  <a:lnTo>
                    <a:pt x="9" y="777"/>
                  </a:lnTo>
                  <a:lnTo>
                    <a:pt x="9" y="791"/>
                  </a:lnTo>
                  <a:lnTo>
                    <a:pt x="9" y="805"/>
                  </a:lnTo>
                  <a:lnTo>
                    <a:pt x="10" y="819"/>
                  </a:lnTo>
                  <a:lnTo>
                    <a:pt x="10" y="833"/>
                  </a:lnTo>
                  <a:lnTo>
                    <a:pt x="10" y="848"/>
                  </a:lnTo>
                  <a:lnTo>
                    <a:pt x="10" y="862"/>
                  </a:lnTo>
                  <a:lnTo>
                    <a:pt x="10" y="878"/>
                  </a:lnTo>
                  <a:lnTo>
                    <a:pt x="10" y="892"/>
                  </a:lnTo>
                  <a:lnTo>
                    <a:pt x="10" y="906"/>
                  </a:lnTo>
                  <a:lnTo>
                    <a:pt x="10" y="921"/>
                  </a:lnTo>
                  <a:lnTo>
                    <a:pt x="10" y="936"/>
                  </a:lnTo>
                  <a:lnTo>
                    <a:pt x="10" y="951"/>
                  </a:lnTo>
                  <a:lnTo>
                    <a:pt x="11" y="966"/>
                  </a:lnTo>
                  <a:lnTo>
                    <a:pt x="11" y="982"/>
                  </a:lnTo>
                  <a:lnTo>
                    <a:pt x="11" y="996"/>
                  </a:lnTo>
                  <a:lnTo>
                    <a:pt x="11" y="1012"/>
                  </a:lnTo>
                  <a:lnTo>
                    <a:pt x="11" y="1027"/>
                  </a:lnTo>
                  <a:lnTo>
                    <a:pt x="11" y="1043"/>
                  </a:lnTo>
                  <a:lnTo>
                    <a:pt x="11" y="1059"/>
                  </a:lnTo>
                  <a:lnTo>
                    <a:pt x="11" y="1074"/>
                  </a:lnTo>
                  <a:lnTo>
                    <a:pt x="11" y="1090"/>
                  </a:lnTo>
                  <a:lnTo>
                    <a:pt x="12" y="954"/>
                  </a:lnTo>
                  <a:lnTo>
                    <a:pt x="12" y="851"/>
                  </a:lnTo>
                  <a:lnTo>
                    <a:pt x="12" y="769"/>
                  </a:lnTo>
                  <a:lnTo>
                    <a:pt x="12" y="703"/>
                  </a:lnTo>
                  <a:lnTo>
                    <a:pt x="12" y="648"/>
                  </a:lnTo>
                  <a:lnTo>
                    <a:pt x="12" y="602"/>
                  </a:lnTo>
                  <a:lnTo>
                    <a:pt x="12" y="563"/>
                  </a:lnTo>
                  <a:lnTo>
                    <a:pt x="12" y="530"/>
                  </a:lnTo>
                  <a:lnTo>
                    <a:pt x="12" y="501"/>
                  </a:lnTo>
                  <a:lnTo>
                    <a:pt x="13" y="477"/>
                  </a:lnTo>
                  <a:lnTo>
                    <a:pt x="13" y="456"/>
                  </a:lnTo>
                  <a:lnTo>
                    <a:pt x="13" y="438"/>
                  </a:lnTo>
                  <a:lnTo>
                    <a:pt x="13" y="422"/>
                  </a:lnTo>
                  <a:lnTo>
                    <a:pt x="13" y="410"/>
                  </a:lnTo>
                  <a:lnTo>
                    <a:pt x="13" y="399"/>
                  </a:lnTo>
                  <a:lnTo>
                    <a:pt x="13" y="389"/>
                  </a:lnTo>
                  <a:lnTo>
                    <a:pt x="13" y="382"/>
                  </a:lnTo>
                  <a:lnTo>
                    <a:pt x="13" y="376"/>
                  </a:lnTo>
                  <a:lnTo>
                    <a:pt x="13" y="371"/>
                  </a:lnTo>
                  <a:lnTo>
                    <a:pt x="14" y="368"/>
                  </a:lnTo>
                  <a:lnTo>
                    <a:pt x="14" y="366"/>
                  </a:lnTo>
                  <a:lnTo>
                    <a:pt x="14" y="363"/>
                  </a:lnTo>
                  <a:lnTo>
                    <a:pt x="14" y="363"/>
                  </a:lnTo>
                  <a:lnTo>
                    <a:pt x="14" y="365"/>
                  </a:lnTo>
                  <a:lnTo>
                    <a:pt x="14" y="366"/>
                  </a:lnTo>
                  <a:lnTo>
                    <a:pt x="14" y="368"/>
                  </a:lnTo>
                  <a:lnTo>
                    <a:pt x="14" y="370"/>
                  </a:lnTo>
                  <a:lnTo>
                    <a:pt x="14" y="373"/>
                  </a:lnTo>
                  <a:lnTo>
                    <a:pt x="16" y="378"/>
                  </a:lnTo>
                  <a:lnTo>
                    <a:pt x="16" y="382"/>
                  </a:lnTo>
                  <a:lnTo>
                    <a:pt x="16" y="387"/>
                  </a:lnTo>
                  <a:lnTo>
                    <a:pt x="16" y="393"/>
                  </a:lnTo>
                  <a:lnTo>
                    <a:pt x="16" y="399"/>
                  </a:lnTo>
                  <a:lnTo>
                    <a:pt x="16" y="406"/>
                  </a:lnTo>
                  <a:lnTo>
                    <a:pt x="16" y="412"/>
                  </a:lnTo>
                  <a:lnTo>
                    <a:pt x="16" y="420"/>
                  </a:lnTo>
                  <a:lnTo>
                    <a:pt x="16" y="428"/>
                  </a:lnTo>
                  <a:lnTo>
                    <a:pt x="17" y="436"/>
                  </a:lnTo>
                  <a:lnTo>
                    <a:pt x="17" y="445"/>
                  </a:lnTo>
                  <a:lnTo>
                    <a:pt x="17" y="453"/>
                  </a:lnTo>
                  <a:lnTo>
                    <a:pt x="17" y="462"/>
                  </a:lnTo>
                  <a:lnTo>
                    <a:pt x="17" y="472"/>
                  </a:lnTo>
                  <a:lnTo>
                    <a:pt x="17" y="482"/>
                  </a:lnTo>
                  <a:lnTo>
                    <a:pt x="17" y="492"/>
                  </a:lnTo>
                  <a:lnTo>
                    <a:pt x="17" y="502"/>
                  </a:lnTo>
                  <a:lnTo>
                    <a:pt x="17" y="512"/>
                  </a:lnTo>
                  <a:lnTo>
                    <a:pt x="17" y="523"/>
                  </a:lnTo>
                  <a:lnTo>
                    <a:pt x="18" y="534"/>
                  </a:lnTo>
                  <a:lnTo>
                    <a:pt x="18" y="546"/>
                  </a:lnTo>
                  <a:lnTo>
                    <a:pt x="18" y="557"/>
                  </a:lnTo>
                  <a:lnTo>
                    <a:pt x="18" y="569"/>
                  </a:lnTo>
                  <a:lnTo>
                    <a:pt x="18" y="580"/>
                  </a:lnTo>
                  <a:lnTo>
                    <a:pt x="18" y="592"/>
                  </a:lnTo>
                  <a:lnTo>
                    <a:pt x="18" y="604"/>
                  </a:lnTo>
                  <a:lnTo>
                    <a:pt x="18" y="617"/>
                  </a:lnTo>
                  <a:lnTo>
                    <a:pt x="18" y="630"/>
                  </a:lnTo>
                  <a:lnTo>
                    <a:pt x="19" y="642"/>
                  </a:lnTo>
                  <a:lnTo>
                    <a:pt x="19" y="656"/>
                  </a:lnTo>
                  <a:lnTo>
                    <a:pt x="19" y="668"/>
                  </a:lnTo>
                  <a:lnTo>
                    <a:pt x="19" y="681"/>
                  </a:lnTo>
                  <a:lnTo>
                    <a:pt x="19" y="694"/>
                  </a:lnTo>
                  <a:lnTo>
                    <a:pt x="19" y="708"/>
                  </a:lnTo>
                  <a:lnTo>
                    <a:pt x="19" y="722"/>
                  </a:lnTo>
                  <a:lnTo>
                    <a:pt x="19" y="735"/>
                  </a:lnTo>
                  <a:lnTo>
                    <a:pt x="19" y="749"/>
                  </a:lnTo>
                  <a:lnTo>
                    <a:pt x="20" y="763"/>
                  </a:lnTo>
                  <a:lnTo>
                    <a:pt x="20" y="777"/>
                  </a:lnTo>
                  <a:lnTo>
                    <a:pt x="20" y="791"/>
                  </a:lnTo>
                  <a:lnTo>
                    <a:pt x="20" y="805"/>
                  </a:lnTo>
                  <a:lnTo>
                    <a:pt x="20" y="820"/>
                  </a:lnTo>
                  <a:lnTo>
                    <a:pt x="20" y="834"/>
                  </a:lnTo>
                  <a:lnTo>
                    <a:pt x="20" y="849"/>
                  </a:lnTo>
                  <a:lnTo>
                    <a:pt x="20" y="863"/>
                  </a:lnTo>
                  <a:lnTo>
                    <a:pt x="20" y="879"/>
                  </a:lnTo>
                  <a:lnTo>
                    <a:pt x="20" y="893"/>
                  </a:lnTo>
                  <a:lnTo>
                    <a:pt x="21" y="908"/>
                  </a:lnTo>
                  <a:lnTo>
                    <a:pt x="21" y="923"/>
                  </a:lnTo>
                  <a:lnTo>
                    <a:pt x="21" y="938"/>
                  </a:lnTo>
                  <a:lnTo>
                    <a:pt x="21" y="953"/>
                  </a:lnTo>
                  <a:lnTo>
                    <a:pt x="21" y="969"/>
                  </a:lnTo>
                  <a:lnTo>
                    <a:pt x="21" y="984"/>
                  </a:lnTo>
                  <a:lnTo>
                    <a:pt x="21" y="1000"/>
                  </a:lnTo>
                  <a:lnTo>
                    <a:pt x="21" y="1014"/>
                  </a:lnTo>
                  <a:lnTo>
                    <a:pt x="21" y="1030"/>
                  </a:lnTo>
                  <a:lnTo>
                    <a:pt x="22" y="1045"/>
                  </a:lnTo>
                  <a:lnTo>
                    <a:pt x="22" y="1062"/>
                  </a:lnTo>
                  <a:lnTo>
                    <a:pt x="22" y="1077"/>
                  </a:lnTo>
                  <a:lnTo>
                    <a:pt x="22" y="1093"/>
                  </a:lnTo>
                  <a:lnTo>
                    <a:pt x="22" y="1109"/>
                  </a:lnTo>
                  <a:lnTo>
                    <a:pt x="22" y="1125"/>
                  </a:lnTo>
                  <a:lnTo>
                    <a:pt x="22" y="1141"/>
                  </a:lnTo>
                  <a:lnTo>
                    <a:pt x="22" y="1156"/>
                  </a:lnTo>
                  <a:lnTo>
                    <a:pt x="22" y="1173"/>
                  </a:lnTo>
                  <a:lnTo>
                    <a:pt x="23" y="1188"/>
                  </a:lnTo>
                  <a:lnTo>
                    <a:pt x="23" y="1205"/>
                  </a:lnTo>
                  <a:lnTo>
                    <a:pt x="23" y="1222"/>
                  </a:lnTo>
                  <a:lnTo>
                    <a:pt x="23" y="1237"/>
                  </a:lnTo>
                  <a:lnTo>
                    <a:pt x="23" y="1254"/>
                  </a:lnTo>
                  <a:lnTo>
                    <a:pt x="23" y="1271"/>
                  </a:lnTo>
                  <a:lnTo>
                    <a:pt x="23" y="1286"/>
                  </a:lnTo>
                  <a:lnTo>
                    <a:pt x="23" y="1303"/>
                  </a:lnTo>
                  <a:lnTo>
                    <a:pt x="23" y="1319"/>
                  </a:lnTo>
                  <a:lnTo>
                    <a:pt x="24" y="1336"/>
                  </a:lnTo>
                  <a:lnTo>
                    <a:pt x="24" y="1353"/>
                  </a:lnTo>
                  <a:lnTo>
                    <a:pt x="24" y="1369"/>
                  </a:lnTo>
                  <a:lnTo>
                    <a:pt x="24" y="1162"/>
                  </a:lnTo>
                  <a:lnTo>
                    <a:pt x="24" y="1017"/>
                  </a:lnTo>
                  <a:lnTo>
                    <a:pt x="24" y="910"/>
                  </a:lnTo>
                  <a:lnTo>
                    <a:pt x="24" y="824"/>
                  </a:lnTo>
                  <a:lnTo>
                    <a:pt x="24" y="755"/>
                  </a:lnTo>
                  <a:lnTo>
                    <a:pt x="24" y="699"/>
                  </a:lnTo>
                  <a:lnTo>
                    <a:pt x="24" y="651"/>
                  </a:lnTo>
                  <a:lnTo>
                    <a:pt x="26" y="611"/>
                  </a:lnTo>
                  <a:lnTo>
                    <a:pt x="26" y="577"/>
                  </a:lnTo>
                  <a:lnTo>
                    <a:pt x="26" y="548"/>
                  </a:lnTo>
                  <a:lnTo>
                    <a:pt x="26" y="522"/>
                  </a:lnTo>
                  <a:lnTo>
                    <a:pt x="26" y="501"/>
                  </a:lnTo>
                  <a:lnTo>
                    <a:pt x="26" y="482"/>
                  </a:lnTo>
                  <a:lnTo>
                    <a:pt x="26" y="467"/>
                  </a:lnTo>
                  <a:lnTo>
                    <a:pt x="26" y="453"/>
                  </a:lnTo>
                  <a:lnTo>
                    <a:pt x="26" y="441"/>
                  </a:lnTo>
                  <a:lnTo>
                    <a:pt x="27" y="432"/>
                  </a:lnTo>
                  <a:lnTo>
                    <a:pt x="27" y="425"/>
                  </a:lnTo>
                  <a:lnTo>
                    <a:pt x="27" y="418"/>
                  </a:lnTo>
                  <a:lnTo>
                    <a:pt x="27" y="413"/>
                  </a:lnTo>
                  <a:lnTo>
                    <a:pt x="27" y="409"/>
                  </a:lnTo>
                  <a:lnTo>
                    <a:pt x="27" y="407"/>
                  </a:lnTo>
                  <a:lnTo>
                    <a:pt x="27" y="405"/>
                  </a:lnTo>
                  <a:lnTo>
                    <a:pt x="27" y="405"/>
                  </a:lnTo>
                  <a:lnTo>
                    <a:pt x="27" y="405"/>
                  </a:lnTo>
                  <a:lnTo>
                    <a:pt x="28" y="406"/>
                  </a:lnTo>
                  <a:lnTo>
                    <a:pt x="28" y="408"/>
                  </a:lnTo>
                  <a:lnTo>
                    <a:pt x="28" y="410"/>
                  </a:lnTo>
                  <a:lnTo>
                    <a:pt x="28" y="413"/>
                  </a:lnTo>
                  <a:lnTo>
                    <a:pt x="28" y="418"/>
                  </a:lnTo>
                  <a:lnTo>
                    <a:pt x="28" y="422"/>
                  </a:lnTo>
                  <a:lnTo>
                    <a:pt x="28" y="427"/>
                  </a:lnTo>
                  <a:lnTo>
                    <a:pt x="28" y="432"/>
                  </a:lnTo>
                  <a:lnTo>
                    <a:pt x="28" y="439"/>
                  </a:lnTo>
                  <a:lnTo>
                    <a:pt x="28" y="446"/>
                  </a:lnTo>
                  <a:lnTo>
                    <a:pt x="29" y="452"/>
                  </a:lnTo>
                  <a:lnTo>
                    <a:pt x="29" y="459"/>
                  </a:lnTo>
                  <a:lnTo>
                    <a:pt x="29" y="467"/>
                  </a:lnTo>
                  <a:lnTo>
                    <a:pt x="29" y="476"/>
                  </a:lnTo>
                  <a:lnTo>
                    <a:pt x="29" y="483"/>
                  </a:lnTo>
                  <a:lnTo>
                    <a:pt x="29" y="492"/>
                  </a:lnTo>
                  <a:lnTo>
                    <a:pt x="29" y="501"/>
                  </a:lnTo>
                  <a:lnTo>
                    <a:pt x="29" y="511"/>
                  </a:lnTo>
                  <a:lnTo>
                    <a:pt x="29" y="521"/>
                  </a:lnTo>
                  <a:lnTo>
                    <a:pt x="30" y="531"/>
                  </a:lnTo>
                  <a:lnTo>
                    <a:pt x="30" y="541"/>
                  </a:lnTo>
                  <a:lnTo>
                    <a:pt x="30" y="551"/>
                  </a:lnTo>
                  <a:lnTo>
                    <a:pt x="30" y="562"/>
                  </a:lnTo>
                  <a:lnTo>
                    <a:pt x="30" y="573"/>
                  </a:lnTo>
                  <a:lnTo>
                    <a:pt x="30" y="584"/>
                  </a:lnTo>
                  <a:lnTo>
                    <a:pt x="30" y="596"/>
                  </a:lnTo>
                  <a:lnTo>
                    <a:pt x="30" y="608"/>
                  </a:lnTo>
                  <a:lnTo>
                    <a:pt x="30" y="619"/>
                  </a:lnTo>
                  <a:lnTo>
                    <a:pt x="31" y="631"/>
                  </a:lnTo>
                  <a:lnTo>
                    <a:pt x="31" y="643"/>
                  </a:lnTo>
                  <a:lnTo>
                    <a:pt x="31" y="656"/>
                  </a:lnTo>
                  <a:lnTo>
                    <a:pt x="31" y="668"/>
                  </a:lnTo>
                  <a:lnTo>
                    <a:pt x="31" y="681"/>
                  </a:lnTo>
                  <a:lnTo>
                    <a:pt x="31" y="693"/>
                  </a:lnTo>
                  <a:lnTo>
                    <a:pt x="31" y="707"/>
                  </a:lnTo>
                  <a:lnTo>
                    <a:pt x="31" y="720"/>
                  </a:lnTo>
                  <a:lnTo>
                    <a:pt x="31" y="733"/>
                  </a:lnTo>
                  <a:lnTo>
                    <a:pt x="31" y="747"/>
                  </a:lnTo>
                  <a:lnTo>
                    <a:pt x="32" y="760"/>
                  </a:lnTo>
                  <a:lnTo>
                    <a:pt x="32" y="773"/>
                  </a:lnTo>
                  <a:lnTo>
                    <a:pt x="32" y="788"/>
                  </a:lnTo>
                  <a:lnTo>
                    <a:pt x="32" y="801"/>
                  </a:lnTo>
                  <a:lnTo>
                    <a:pt x="32" y="815"/>
                  </a:lnTo>
                  <a:lnTo>
                    <a:pt x="32" y="830"/>
                  </a:lnTo>
                  <a:lnTo>
                    <a:pt x="32" y="843"/>
                  </a:lnTo>
                  <a:lnTo>
                    <a:pt x="32" y="858"/>
                  </a:lnTo>
                  <a:lnTo>
                    <a:pt x="32" y="872"/>
                  </a:lnTo>
                  <a:lnTo>
                    <a:pt x="33" y="886"/>
                  </a:lnTo>
                  <a:lnTo>
                    <a:pt x="33" y="902"/>
                  </a:lnTo>
                  <a:lnTo>
                    <a:pt x="33" y="916"/>
                  </a:lnTo>
                  <a:lnTo>
                    <a:pt x="33" y="931"/>
                  </a:lnTo>
                  <a:lnTo>
                    <a:pt x="33" y="946"/>
                  </a:lnTo>
                  <a:lnTo>
                    <a:pt x="33" y="961"/>
                  </a:lnTo>
                  <a:lnTo>
                    <a:pt x="33" y="976"/>
                  </a:lnTo>
                  <a:lnTo>
                    <a:pt x="33" y="991"/>
                  </a:lnTo>
                  <a:lnTo>
                    <a:pt x="33" y="1006"/>
                  </a:lnTo>
                  <a:lnTo>
                    <a:pt x="34" y="1022"/>
                  </a:lnTo>
                  <a:lnTo>
                    <a:pt x="34" y="1037"/>
                  </a:lnTo>
                  <a:lnTo>
                    <a:pt x="34" y="1053"/>
                  </a:lnTo>
                  <a:lnTo>
                    <a:pt x="34" y="1069"/>
                  </a:lnTo>
                  <a:lnTo>
                    <a:pt x="34" y="1084"/>
                  </a:lnTo>
                  <a:lnTo>
                    <a:pt x="34" y="1100"/>
                  </a:lnTo>
                  <a:lnTo>
                    <a:pt x="34" y="1115"/>
                  </a:lnTo>
                  <a:lnTo>
                    <a:pt x="34" y="1131"/>
                  </a:lnTo>
                  <a:lnTo>
                    <a:pt x="34" y="1146"/>
                  </a:lnTo>
                  <a:lnTo>
                    <a:pt x="34" y="1163"/>
                  </a:lnTo>
                  <a:lnTo>
                    <a:pt x="36" y="1011"/>
                  </a:lnTo>
                  <a:lnTo>
                    <a:pt x="36" y="898"/>
                  </a:lnTo>
                  <a:lnTo>
                    <a:pt x="36" y="809"/>
                  </a:lnTo>
                  <a:lnTo>
                    <a:pt x="36" y="738"/>
                  </a:lnTo>
                  <a:lnTo>
                    <a:pt x="36" y="679"/>
                  </a:lnTo>
                  <a:lnTo>
                    <a:pt x="36" y="630"/>
                  </a:lnTo>
                  <a:lnTo>
                    <a:pt x="36" y="589"/>
                  </a:lnTo>
                  <a:lnTo>
                    <a:pt x="36" y="553"/>
                  </a:lnTo>
                  <a:lnTo>
                    <a:pt x="36" y="523"/>
                  </a:lnTo>
                  <a:lnTo>
                    <a:pt x="37" y="498"/>
                  </a:lnTo>
                  <a:lnTo>
                    <a:pt x="37" y="476"/>
                  </a:lnTo>
                  <a:lnTo>
                    <a:pt x="37" y="457"/>
                  </a:lnTo>
                  <a:lnTo>
                    <a:pt x="37" y="440"/>
                  </a:lnTo>
                  <a:lnTo>
                    <a:pt x="37" y="427"/>
                  </a:lnTo>
                  <a:lnTo>
                    <a:pt x="37" y="415"/>
                  </a:lnTo>
                  <a:lnTo>
                    <a:pt x="37" y="405"/>
                  </a:lnTo>
                  <a:lnTo>
                    <a:pt x="37" y="397"/>
                  </a:lnTo>
                  <a:lnTo>
                    <a:pt x="37" y="390"/>
                  </a:lnTo>
                  <a:lnTo>
                    <a:pt x="38" y="385"/>
                  </a:lnTo>
                  <a:lnTo>
                    <a:pt x="38" y="381"/>
                  </a:lnTo>
                  <a:lnTo>
                    <a:pt x="38" y="378"/>
                  </a:lnTo>
                  <a:lnTo>
                    <a:pt x="38" y="377"/>
                  </a:lnTo>
                  <a:lnTo>
                    <a:pt x="38" y="376"/>
                  </a:lnTo>
                  <a:lnTo>
                    <a:pt x="38" y="376"/>
                  </a:lnTo>
                  <a:lnTo>
                    <a:pt x="38" y="377"/>
                  </a:lnTo>
                  <a:lnTo>
                    <a:pt x="38" y="379"/>
                  </a:lnTo>
                  <a:lnTo>
                    <a:pt x="38" y="381"/>
                  </a:lnTo>
                  <a:lnTo>
                    <a:pt x="38" y="385"/>
                  </a:lnTo>
                  <a:lnTo>
                    <a:pt x="39" y="388"/>
                  </a:lnTo>
                  <a:lnTo>
                    <a:pt x="39" y="392"/>
                  </a:lnTo>
                  <a:lnTo>
                    <a:pt x="39" y="398"/>
                  </a:lnTo>
                  <a:lnTo>
                    <a:pt x="39" y="403"/>
                  </a:lnTo>
                  <a:lnTo>
                    <a:pt x="39" y="409"/>
                  </a:lnTo>
                  <a:lnTo>
                    <a:pt x="39" y="416"/>
                  </a:lnTo>
                  <a:lnTo>
                    <a:pt x="39" y="422"/>
                  </a:lnTo>
                  <a:lnTo>
                    <a:pt x="39" y="430"/>
                  </a:lnTo>
                  <a:lnTo>
                    <a:pt x="39" y="438"/>
                  </a:lnTo>
                  <a:lnTo>
                    <a:pt x="40" y="446"/>
                  </a:lnTo>
                  <a:lnTo>
                    <a:pt x="40" y="453"/>
                  </a:lnTo>
                  <a:lnTo>
                    <a:pt x="40" y="462"/>
                  </a:lnTo>
                  <a:lnTo>
                    <a:pt x="40" y="471"/>
                  </a:lnTo>
                  <a:lnTo>
                    <a:pt x="40" y="481"/>
                  </a:lnTo>
                  <a:lnTo>
                    <a:pt x="40" y="490"/>
                  </a:lnTo>
                  <a:lnTo>
                    <a:pt x="40" y="500"/>
                  </a:lnTo>
                  <a:lnTo>
                    <a:pt x="40" y="511"/>
                  </a:lnTo>
                  <a:lnTo>
                    <a:pt x="40" y="521"/>
                  </a:lnTo>
                  <a:lnTo>
                    <a:pt x="41" y="532"/>
                  </a:lnTo>
                  <a:lnTo>
                    <a:pt x="41" y="542"/>
                  </a:lnTo>
                  <a:lnTo>
                    <a:pt x="41" y="553"/>
                  </a:lnTo>
                  <a:lnTo>
                    <a:pt x="41" y="566"/>
                  </a:lnTo>
                  <a:lnTo>
                    <a:pt x="41" y="577"/>
                  </a:lnTo>
                  <a:lnTo>
                    <a:pt x="41" y="589"/>
                  </a:lnTo>
                  <a:lnTo>
                    <a:pt x="41" y="600"/>
                  </a:lnTo>
                  <a:lnTo>
                    <a:pt x="41" y="612"/>
                  </a:lnTo>
                  <a:lnTo>
                    <a:pt x="41" y="624"/>
                  </a:lnTo>
                  <a:lnTo>
                    <a:pt x="41" y="638"/>
                  </a:lnTo>
                  <a:lnTo>
                    <a:pt x="42" y="650"/>
                  </a:lnTo>
                  <a:lnTo>
                    <a:pt x="42" y="663"/>
                  </a:lnTo>
                  <a:lnTo>
                    <a:pt x="42" y="675"/>
                  </a:lnTo>
                  <a:lnTo>
                    <a:pt x="42" y="689"/>
                  </a:lnTo>
                  <a:lnTo>
                    <a:pt x="42" y="702"/>
                  </a:lnTo>
                  <a:lnTo>
                    <a:pt x="42" y="715"/>
                  </a:lnTo>
                  <a:lnTo>
                    <a:pt x="42" y="729"/>
                  </a:lnTo>
                  <a:lnTo>
                    <a:pt x="42" y="743"/>
                  </a:lnTo>
                  <a:lnTo>
                    <a:pt x="42" y="757"/>
                  </a:lnTo>
                  <a:lnTo>
                    <a:pt x="43" y="770"/>
                  </a:lnTo>
                  <a:lnTo>
                    <a:pt x="43" y="784"/>
                  </a:lnTo>
                  <a:lnTo>
                    <a:pt x="43" y="799"/>
                  </a:lnTo>
                  <a:lnTo>
                    <a:pt x="43" y="813"/>
                  </a:lnTo>
                  <a:lnTo>
                    <a:pt x="43" y="826"/>
                  </a:lnTo>
                  <a:lnTo>
                    <a:pt x="43" y="841"/>
                  </a:lnTo>
                  <a:lnTo>
                    <a:pt x="43" y="855"/>
                  </a:lnTo>
                  <a:lnTo>
                    <a:pt x="43" y="871"/>
                  </a:lnTo>
                  <a:lnTo>
                    <a:pt x="43" y="885"/>
                  </a:lnTo>
                  <a:lnTo>
                    <a:pt x="44" y="900"/>
                  </a:lnTo>
                  <a:lnTo>
                    <a:pt x="44" y="915"/>
                  </a:lnTo>
                  <a:lnTo>
                    <a:pt x="44" y="930"/>
                  </a:lnTo>
                  <a:lnTo>
                    <a:pt x="44" y="945"/>
                  </a:lnTo>
                  <a:lnTo>
                    <a:pt x="44" y="960"/>
                  </a:lnTo>
                  <a:lnTo>
                    <a:pt x="44" y="975"/>
                  </a:lnTo>
                  <a:lnTo>
                    <a:pt x="44" y="991"/>
                  </a:lnTo>
                  <a:lnTo>
                    <a:pt x="44" y="1006"/>
                  </a:lnTo>
                  <a:lnTo>
                    <a:pt x="44" y="1022"/>
                  </a:lnTo>
                  <a:lnTo>
                    <a:pt x="44" y="1037"/>
                  </a:lnTo>
                  <a:lnTo>
                    <a:pt x="46" y="1053"/>
                  </a:lnTo>
                  <a:lnTo>
                    <a:pt x="46" y="1069"/>
                  </a:lnTo>
                  <a:lnTo>
                    <a:pt x="46" y="1084"/>
                  </a:lnTo>
                  <a:lnTo>
                    <a:pt x="46" y="1100"/>
                  </a:lnTo>
                  <a:lnTo>
                    <a:pt x="46" y="1115"/>
                  </a:lnTo>
                  <a:lnTo>
                    <a:pt x="46" y="1132"/>
                  </a:lnTo>
                  <a:lnTo>
                    <a:pt x="46" y="1147"/>
                  </a:lnTo>
                  <a:lnTo>
                    <a:pt x="46" y="1163"/>
                  </a:lnTo>
                  <a:lnTo>
                    <a:pt x="46" y="1180"/>
                  </a:lnTo>
                  <a:lnTo>
                    <a:pt x="47" y="1195"/>
                  </a:lnTo>
                  <a:lnTo>
                    <a:pt x="47" y="1212"/>
                  </a:lnTo>
                  <a:lnTo>
                    <a:pt x="47" y="1227"/>
                  </a:lnTo>
                  <a:lnTo>
                    <a:pt x="47" y="1060"/>
                  </a:lnTo>
                  <a:lnTo>
                    <a:pt x="47" y="938"/>
                  </a:lnTo>
                  <a:lnTo>
                    <a:pt x="47" y="842"/>
                  </a:lnTo>
                  <a:lnTo>
                    <a:pt x="47" y="767"/>
                  </a:lnTo>
                  <a:lnTo>
                    <a:pt x="47" y="705"/>
                  </a:lnTo>
                  <a:lnTo>
                    <a:pt x="47" y="653"/>
                  </a:lnTo>
                  <a:lnTo>
                    <a:pt x="48" y="610"/>
                  </a:lnTo>
                  <a:lnTo>
                    <a:pt x="48" y="573"/>
                  </a:lnTo>
                  <a:lnTo>
                    <a:pt x="48" y="542"/>
                  </a:lnTo>
                  <a:lnTo>
                    <a:pt x="48" y="514"/>
                  </a:lnTo>
                  <a:lnTo>
                    <a:pt x="48" y="492"/>
                  </a:lnTo>
                  <a:lnTo>
                    <a:pt x="48" y="472"/>
                  </a:lnTo>
                  <a:lnTo>
                    <a:pt x="48" y="455"/>
                  </a:lnTo>
                  <a:lnTo>
                    <a:pt x="48" y="440"/>
                  </a:lnTo>
                  <a:lnTo>
                    <a:pt x="48" y="428"/>
                  </a:lnTo>
                  <a:lnTo>
                    <a:pt x="49" y="418"/>
                  </a:lnTo>
                  <a:lnTo>
                    <a:pt x="49" y="409"/>
                  </a:lnTo>
                  <a:lnTo>
                    <a:pt x="49" y="402"/>
                  </a:lnTo>
                  <a:lnTo>
                    <a:pt x="49" y="397"/>
                  </a:lnTo>
                  <a:lnTo>
                    <a:pt x="49" y="392"/>
                  </a:lnTo>
                  <a:lnTo>
                    <a:pt x="49" y="389"/>
                  </a:lnTo>
                  <a:lnTo>
                    <a:pt x="49" y="387"/>
                  </a:lnTo>
                  <a:lnTo>
                    <a:pt x="49" y="387"/>
                  </a:lnTo>
                  <a:lnTo>
                    <a:pt x="49" y="386"/>
                  </a:lnTo>
                  <a:lnTo>
                    <a:pt x="49" y="387"/>
                  </a:lnTo>
                  <a:lnTo>
                    <a:pt x="50" y="389"/>
                  </a:lnTo>
                  <a:lnTo>
                    <a:pt x="50" y="391"/>
                  </a:lnTo>
                  <a:lnTo>
                    <a:pt x="50" y="393"/>
                  </a:lnTo>
                  <a:lnTo>
                    <a:pt x="50" y="398"/>
                  </a:lnTo>
                  <a:lnTo>
                    <a:pt x="50" y="401"/>
                  </a:lnTo>
                  <a:lnTo>
                    <a:pt x="50" y="407"/>
                  </a:lnTo>
                  <a:lnTo>
                    <a:pt x="50" y="411"/>
                  </a:lnTo>
                  <a:lnTo>
                    <a:pt x="50" y="418"/>
                  </a:lnTo>
                  <a:lnTo>
                    <a:pt x="50" y="423"/>
                  </a:lnTo>
                  <a:lnTo>
                    <a:pt x="51" y="430"/>
                  </a:lnTo>
                  <a:lnTo>
                    <a:pt x="51" y="438"/>
                  </a:lnTo>
                  <a:lnTo>
                    <a:pt x="51" y="446"/>
                  </a:lnTo>
                  <a:lnTo>
                    <a:pt x="51" y="453"/>
                  </a:lnTo>
                  <a:lnTo>
                    <a:pt x="51" y="461"/>
                  </a:lnTo>
                  <a:lnTo>
                    <a:pt x="51" y="470"/>
                  </a:lnTo>
                  <a:lnTo>
                    <a:pt x="51" y="479"/>
                  </a:lnTo>
                  <a:lnTo>
                    <a:pt x="51" y="489"/>
                  </a:lnTo>
                  <a:lnTo>
                    <a:pt x="51" y="498"/>
                  </a:lnTo>
                  <a:lnTo>
                    <a:pt x="52" y="508"/>
                  </a:lnTo>
                  <a:lnTo>
                    <a:pt x="52" y="518"/>
                  </a:lnTo>
                  <a:lnTo>
                    <a:pt x="52" y="528"/>
                  </a:lnTo>
                  <a:lnTo>
                    <a:pt x="52" y="539"/>
                  </a:lnTo>
                  <a:lnTo>
                    <a:pt x="52" y="550"/>
                  </a:lnTo>
                  <a:lnTo>
                    <a:pt x="52" y="561"/>
                  </a:lnTo>
                  <a:lnTo>
                    <a:pt x="52" y="572"/>
                  </a:lnTo>
                  <a:lnTo>
                    <a:pt x="52" y="583"/>
                  </a:lnTo>
                  <a:lnTo>
                    <a:pt x="52" y="596"/>
                  </a:lnTo>
                  <a:lnTo>
                    <a:pt x="52" y="608"/>
                  </a:lnTo>
                  <a:lnTo>
                    <a:pt x="53" y="619"/>
                  </a:lnTo>
                  <a:lnTo>
                    <a:pt x="53" y="631"/>
                  </a:lnTo>
                  <a:lnTo>
                    <a:pt x="53" y="644"/>
                  </a:lnTo>
                  <a:lnTo>
                    <a:pt x="53" y="657"/>
                  </a:lnTo>
                  <a:lnTo>
                    <a:pt x="53" y="670"/>
                  </a:lnTo>
                  <a:lnTo>
                    <a:pt x="53" y="682"/>
                  </a:lnTo>
                  <a:lnTo>
                    <a:pt x="53" y="695"/>
                  </a:lnTo>
                  <a:lnTo>
                    <a:pt x="53" y="709"/>
                  </a:lnTo>
                  <a:lnTo>
                    <a:pt x="53" y="722"/>
                  </a:lnTo>
                  <a:lnTo>
                    <a:pt x="54" y="735"/>
                  </a:lnTo>
                  <a:lnTo>
                    <a:pt x="54" y="749"/>
                  </a:lnTo>
                  <a:lnTo>
                    <a:pt x="54" y="763"/>
                  </a:lnTo>
                  <a:lnTo>
                    <a:pt x="54" y="777"/>
                  </a:lnTo>
                  <a:lnTo>
                    <a:pt x="54" y="791"/>
                  </a:lnTo>
                  <a:lnTo>
                    <a:pt x="54" y="804"/>
                  </a:lnTo>
                  <a:lnTo>
                    <a:pt x="54" y="819"/>
                  </a:lnTo>
                  <a:lnTo>
                    <a:pt x="54" y="833"/>
                  </a:lnTo>
                  <a:lnTo>
                    <a:pt x="54" y="848"/>
                  </a:lnTo>
                  <a:lnTo>
                    <a:pt x="56" y="862"/>
                  </a:lnTo>
                  <a:lnTo>
                    <a:pt x="56" y="876"/>
                  </a:lnTo>
                  <a:lnTo>
                    <a:pt x="56" y="891"/>
                  </a:lnTo>
                  <a:lnTo>
                    <a:pt x="56" y="906"/>
                  </a:lnTo>
                  <a:lnTo>
                    <a:pt x="56" y="921"/>
                  </a:lnTo>
                  <a:lnTo>
                    <a:pt x="56" y="935"/>
                  </a:lnTo>
                  <a:lnTo>
                    <a:pt x="56" y="951"/>
                  </a:lnTo>
                  <a:lnTo>
                    <a:pt x="56" y="966"/>
                  </a:lnTo>
                  <a:lnTo>
                    <a:pt x="56" y="981"/>
                  </a:lnTo>
                  <a:lnTo>
                    <a:pt x="56" y="996"/>
                  </a:lnTo>
                  <a:lnTo>
                    <a:pt x="57" y="1012"/>
                  </a:lnTo>
                  <a:lnTo>
                    <a:pt x="57" y="1027"/>
                  </a:lnTo>
                  <a:lnTo>
                    <a:pt x="57" y="1043"/>
                  </a:lnTo>
                  <a:lnTo>
                    <a:pt x="57" y="1059"/>
                  </a:lnTo>
                  <a:lnTo>
                    <a:pt x="57" y="1074"/>
                  </a:lnTo>
                  <a:lnTo>
                    <a:pt x="57" y="1090"/>
                  </a:lnTo>
                  <a:lnTo>
                    <a:pt x="57" y="1105"/>
                  </a:lnTo>
                  <a:lnTo>
                    <a:pt x="57" y="1121"/>
                  </a:lnTo>
                  <a:lnTo>
                    <a:pt x="57" y="1137"/>
                  </a:lnTo>
                  <a:lnTo>
                    <a:pt x="58" y="1153"/>
                  </a:lnTo>
                  <a:lnTo>
                    <a:pt x="58" y="1168"/>
                  </a:lnTo>
                  <a:lnTo>
                    <a:pt x="58" y="1185"/>
                  </a:lnTo>
                  <a:lnTo>
                    <a:pt x="58" y="1201"/>
                  </a:lnTo>
                  <a:lnTo>
                    <a:pt x="58" y="1217"/>
                  </a:lnTo>
                  <a:lnTo>
                    <a:pt x="58" y="1233"/>
                  </a:lnTo>
                  <a:lnTo>
                    <a:pt x="58" y="1250"/>
                  </a:lnTo>
                  <a:lnTo>
                    <a:pt x="58" y="1266"/>
                  </a:lnTo>
                  <a:lnTo>
                    <a:pt x="58" y="1087"/>
                  </a:lnTo>
                  <a:lnTo>
                    <a:pt x="59" y="960"/>
                  </a:lnTo>
                  <a:lnTo>
                    <a:pt x="59" y="861"/>
                  </a:lnTo>
                  <a:lnTo>
                    <a:pt x="59" y="783"/>
                  </a:lnTo>
                  <a:lnTo>
                    <a:pt x="59" y="719"/>
                  </a:lnTo>
                  <a:lnTo>
                    <a:pt x="59" y="667"/>
                  </a:lnTo>
                  <a:lnTo>
                    <a:pt x="59" y="622"/>
                  </a:lnTo>
                  <a:lnTo>
                    <a:pt x="59" y="584"/>
                  </a:lnTo>
                  <a:lnTo>
                    <a:pt x="59" y="552"/>
                  </a:lnTo>
                  <a:lnTo>
                    <a:pt x="59" y="524"/>
                  </a:lnTo>
                  <a:lnTo>
                    <a:pt x="59" y="500"/>
                  </a:lnTo>
                  <a:lnTo>
                    <a:pt x="60" y="480"/>
                  </a:lnTo>
                  <a:lnTo>
                    <a:pt x="60" y="462"/>
                  </a:lnTo>
                  <a:lnTo>
                    <a:pt x="60" y="448"/>
                  </a:lnTo>
                  <a:lnTo>
                    <a:pt x="60" y="436"/>
                  </a:lnTo>
                  <a:lnTo>
                    <a:pt x="60" y="425"/>
                  </a:lnTo>
                  <a:lnTo>
                    <a:pt x="60" y="416"/>
                  </a:lnTo>
                  <a:lnTo>
                    <a:pt x="60" y="409"/>
                  </a:lnTo>
                  <a:lnTo>
                    <a:pt x="60" y="402"/>
                  </a:lnTo>
                  <a:lnTo>
                    <a:pt x="60" y="398"/>
                  </a:lnTo>
                  <a:lnTo>
                    <a:pt x="61" y="395"/>
                  </a:lnTo>
                  <a:lnTo>
                    <a:pt x="61" y="392"/>
                  </a:lnTo>
                  <a:lnTo>
                    <a:pt x="61" y="391"/>
                  </a:lnTo>
                  <a:lnTo>
                    <a:pt x="61" y="391"/>
                  </a:lnTo>
                  <a:lnTo>
                    <a:pt x="61" y="392"/>
                  </a:lnTo>
                  <a:lnTo>
                    <a:pt x="61" y="393"/>
                  </a:lnTo>
                  <a:lnTo>
                    <a:pt x="61" y="396"/>
                  </a:lnTo>
                  <a:lnTo>
                    <a:pt x="61" y="399"/>
                  </a:lnTo>
                  <a:lnTo>
                    <a:pt x="61" y="402"/>
                  </a:lnTo>
                  <a:lnTo>
                    <a:pt x="62" y="406"/>
                  </a:lnTo>
                  <a:lnTo>
                    <a:pt x="62" y="411"/>
                  </a:lnTo>
                  <a:lnTo>
                    <a:pt x="62" y="416"/>
                  </a:lnTo>
                  <a:lnTo>
                    <a:pt x="62" y="422"/>
                  </a:lnTo>
                  <a:lnTo>
                    <a:pt x="62" y="428"/>
                  </a:lnTo>
                  <a:lnTo>
                    <a:pt x="62" y="435"/>
                  </a:lnTo>
                  <a:lnTo>
                    <a:pt x="62" y="442"/>
                  </a:lnTo>
                  <a:lnTo>
                    <a:pt x="62" y="449"/>
                  </a:lnTo>
                  <a:lnTo>
                    <a:pt x="62" y="457"/>
                  </a:lnTo>
                  <a:lnTo>
                    <a:pt x="62" y="466"/>
                  </a:lnTo>
                  <a:lnTo>
                    <a:pt x="63" y="475"/>
                  </a:lnTo>
                  <a:lnTo>
                    <a:pt x="63" y="483"/>
                  </a:lnTo>
                  <a:lnTo>
                    <a:pt x="63" y="492"/>
                  </a:lnTo>
                  <a:lnTo>
                    <a:pt x="63" y="502"/>
                  </a:lnTo>
                  <a:lnTo>
                    <a:pt x="63" y="511"/>
                  </a:lnTo>
                  <a:lnTo>
                    <a:pt x="63" y="521"/>
                  </a:lnTo>
                  <a:lnTo>
                    <a:pt x="63" y="532"/>
                  </a:lnTo>
                  <a:lnTo>
                    <a:pt x="63" y="542"/>
                  </a:lnTo>
                  <a:lnTo>
                    <a:pt x="63" y="553"/>
                  </a:lnTo>
                  <a:lnTo>
                    <a:pt x="64" y="564"/>
                  </a:lnTo>
                  <a:lnTo>
                    <a:pt x="64" y="576"/>
                  </a:lnTo>
                  <a:lnTo>
                    <a:pt x="64" y="587"/>
                  </a:lnTo>
                  <a:lnTo>
                    <a:pt x="64" y="599"/>
                  </a:lnTo>
                  <a:lnTo>
                    <a:pt x="64" y="611"/>
                  </a:lnTo>
                  <a:lnTo>
                    <a:pt x="64" y="622"/>
                  </a:lnTo>
                  <a:lnTo>
                    <a:pt x="64" y="634"/>
                  </a:lnTo>
                  <a:lnTo>
                    <a:pt x="64" y="648"/>
                  </a:lnTo>
                  <a:lnTo>
                    <a:pt x="64" y="660"/>
                  </a:lnTo>
                  <a:lnTo>
                    <a:pt x="66" y="672"/>
                  </a:lnTo>
                  <a:lnTo>
                    <a:pt x="66" y="685"/>
                  </a:lnTo>
                  <a:lnTo>
                    <a:pt x="66" y="699"/>
                  </a:lnTo>
                  <a:lnTo>
                    <a:pt x="66" y="712"/>
                  </a:lnTo>
                  <a:lnTo>
                    <a:pt x="66" y="725"/>
                  </a:lnTo>
                  <a:lnTo>
                    <a:pt x="66" y="739"/>
                  </a:lnTo>
                  <a:lnTo>
                    <a:pt x="66" y="752"/>
                  </a:lnTo>
                  <a:lnTo>
                    <a:pt x="66" y="765"/>
                  </a:lnTo>
                  <a:lnTo>
                    <a:pt x="66" y="780"/>
                  </a:lnTo>
                  <a:lnTo>
                    <a:pt x="66" y="793"/>
                  </a:lnTo>
                  <a:lnTo>
                    <a:pt x="67" y="808"/>
                  </a:lnTo>
                  <a:lnTo>
                    <a:pt x="67" y="822"/>
                  </a:lnTo>
                  <a:lnTo>
                    <a:pt x="67" y="836"/>
                  </a:lnTo>
                  <a:lnTo>
                    <a:pt x="67" y="851"/>
                  </a:lnTo>
                  <a:lnTo>
                    <a:pt x="67" y="865"/>
                  </a:lnTo>
                  <a:lnTo>
                    <a:pt x="67" y="880"/>
                  </a:lnTo>
                  <a:lnTo>
                    <a:pt x="67" y="894"/>
                  </a:lnTo>
                  <a:lnTo>
                    <a:pt x="67" y="909"/>
                  </a:lnTo>
                  <a:lnTo>
                    <a:pt x="67" y="924"/>
                  </a:lnTo>
                  <a:lnTo>
                    <a:pt x="68" y="939"/>
                  </a:lnTo>
                  <a:lnTo>
                    <a:pt x="68" y="954"/>
                  </a:lnTo>
                  <a:lnTo>
                    <a:pt x="68" y="969"/>
                  </a:lnTo>
                  <a:lnTo>
                    <a:pt x="68" y="984"/>
                  </a:lnTo>
                  <a:lnTo>
                    <a:pt x="68" y="1000"/>
                  </a:lnTo>
                  <a:lnTo>
                    <a:pt x="68" y="1014"/>
                  </a:lnTo>
                  <a:lnTo>
                    <a:pt x="68" y="1030"/>
                  </a:lnTo>
                  <a:lnTo>
                    <a:pt x="68" y="1045"/>
                  </a:lnTo>
                  <a:lnTo>
                    <a:pt x="68" y="1061"/>
                  </a:lnTo>
                  <a:lnTo>
                    <a:pt x="69" y="1076"/>
                  </a:lnTo>
                  <a:lnTo>
                    <a:pt x="69" y="1092"/>
                  </a:lnTo>
                  <a:lnTo>
                    <a:pt x="69" y="1109"/>
                  </a:lnTo>
                  <a:lnTo>
                    <a:pt x="69" y="1124"/>
                  </a:lnTo>
                  <a:lnTo>
                    <a:pt x="69" y="1140"/>
                  </a:lnTo>
                  <a:lnTo>
                    <a:pt x="69" y="1155"/>
                  </a:lnTo>
                  <a:lnTo>
                    <a:pt x="69" y="1172"/>
                  </a:lnTo>
                  <a:lnTo>
                    <a:pt x="69" y="1187"/>
                  </a:lnTo>
                  <a:lnTo>
                    <a:pt x="69" y="1204"/>
                  </a:lnTo>
                  <a:lnTo>
                    <a:pt x="70" y="1220"/>
                  </a:lnTo>
                  <a:lnTo>
                    <a:pt x="70" y="1236"/>
                  </a:lnTo>
                  <a:lnTo>
                    <a:pt x="70" y="1252"/>
                  </a:lnTo>
                  <a:lnTo>
                    <a:pt x="70" y="1077"/>
                  </a:lnTo>
                  <a:lnTo>
                    <a:pt x="70" y="952"/>
                  </a:lnTo>
                  <a:lnTo>
                    <a:pt x="70" y="854"/>
                  </a:lnTo>
                  <a:lnTo>
                    <a:pt x="70" y="778"/>
                  </a:lnTo>
                  <a:lnTo>
                    <a:pt x="70" y="714"/>
                  </a:lnTo>
                  <a:lnTo>
                    <a:pt x="70" y="662"/>
                  </a:lnTo>
                  <a:lnTo>
                    <a:pt x="70" y="618"/>
                  </a:lnTo>
                  <a:lnTo>
                    <a:pt x="71" y="580"/>
                  </a:lnTo>
                  <a:lnTo>
                    <a:pt x="71" y="548"/>
                  </a:lnTo>
                  <a:lnTo>
                    <a:pt x="71" y="521"/>
                  </a:lnTo>
                  <a:lnTo>
                    <a:pt x="71" y="498"/>
                  </a:lnTo>
                  <a:lnTo>
                    <a:pt x="71" y="477"/>
                  </a:lnTo>
                  <a:lnTo>
                    <a:pt x="71" y="460"/>
                  </a:lnTo>
                  <a:lnTo>
                    <a:pt x="71" y="446"/>
                  </a:lnTo>
                  <a:lnTo>
                    <a:pt x="71" y="432"/>
                  </a:lnTo>
                  <a:lnTo>
                    <a:pt x="71" y="422"/>
                  </a:lnTo>
                  <a:lnTo>
                    <a:pt x="72" y="413"/>
                  </a:lnTo>
                  <a:lnTo>
                    <a:pt x="72" y="407"/>
                  </a:lnTo>
                  <a:lnTo>
                    <a:pt x="72" y="400"/>
                  </a:lnTo>
                  <a:lnTo>
                    <a:pt x="72" y="396"/>
                  </a:lnTo>
                  <a:lnTo>
                    <a:pt x="72" y="393"/>
                  </a:lnTo>
                  <a:lnTo>
                    <a:pt x="72" y="391"/>
                  </a:lnTo>
                  <a:lnTo>
                    <a:pt x="72" y="390"/>
                  </a:lnTo>
                  <a:lnTo>
                    <a:pt x="72" y="389"/>
                  </a:lnTo>
                  <a:lnTo>
                    <a:pt x="72" y="390"/>
                  </a:lnTo>
                  <a:lnTo>
                    <a:pt x="73" y="391"/>
                  </a:lnTo>
                  <a:lnTo>
                    <a:pt x="73" y="393"/>
                  </a:lnTo>
                  <a:lnTo>
                    <a:pt x="73" y="397"/>
                  </a:lnTo>
                  <a:lnTo>
                    <a:pt x="73" y="400"/>
                  </a:lnTo>
                  <a:lnTo>
                    <a:pt x="73" y="405"/>
                  </a:lnTo>
                  <a:lnTo>
                    <a:pt x="73" y="409"/>
                  </a:lnTo>
                  <a:lnTo>
                    <a:pt x="73" y="415"/>
                  </a:lnTo>
                  <a:lnTo>
                    <a:pt x="73" y="420"/>
                  </a:lnTo>
                  <a:lnTo>
                    <a:pt x="73" y="427"/>
                  </a:lnTo>
                  <a:lnTo>
                    <a:pt x="73" y="433"/>
                  </a:lnTo>
                  <a:lnTo>
                    <a:pt x="74" y="440"/>
                  </a:lnTo>
                  <a:lnTo>
                    <a:pt x="74" y="448"/>
                  </a:lnTo>
                  <a:lnTo>
                    <a:pt x="74" y="456"/>
                  </a:lnTo>
                  <a:lnTo>
                    <a:pt x="74" y="465"/>
                  </a:lnTo>
                  <a:lnTo>
                    <a:pt x="74" y="472"/>
                  </a:lnTo>
                  <a:lnTo>
                    <a:pt x="74" y="481"/>
                  </a:lnTo>
                  <a:lnTo>
                    <a:pt x="74" y="491"/>
                  </a:lnTo>
                  <a:lnTo>
                    <a:pt x="74" y="500"/>
                  </a:lnTo>
                  <a:lnTo>
                    <a:pt x="74" y="510"/>
                  </a:lnTo>
                  <a:lnTo>
                    <a:pt x="76" y="520"/>
                  </a:lnTo>
                  <a:lnTo>
                    <a:pt x="76" y="531"/>
                  </a:lnTo>
                  <a:lnTo>
                    <a:pt x="76" y="541"/>
                  </a:lnTo>
                  <a:lnTo>
                    <a:pt x="76" y="552"/>
                  </a:lnTo>
                  <a:lnTo>
                    <a:pt x="76" y="563"/>
                  </a:lnTo>
                  <a:lnTo>
                    <a:pt x="76" y="574"/>
                  </a:lnTo>
                  <a:lnTo>
                    <a:pt x="76" y="586"/>
                  </a:lnTo>
                  <a:lnTo>
                    <a:pt x="76" y="598"/>
                  </a:lnTo>
                  <a:lnTo>
                    <a:pt x="76" y="609"/>
                  </a:lnTo>
                  <a:lnTo>
                    <a:pt x="77" y="621"/>
                  </a:lnTo>
                  <a:lnTo>
                    <a:pt x="77" y="633"/>
                  </a:lnTo>
                  <a:lnTo>
                    <a:pt x="77" y="647"/>
                  </a:lnTo>
                  <a:lnTo>
                    <a:pt x="77" y="659"/>
                  </a:lnTo>
                  <a:lnTo>
                    <a:pt x="77" y="671"/>
                  </a:lnTo>
                  <a:lnTo>
                    <a:pt x="77" y="684"/>
                  </a:lnTo>
                  <a:lnTo>
                    <a:pt x="77" y="698"/>
                  </a:lnTo>
                  <a:lnTo>
                    <a:pt x="77" y="711"/>
                  </a:lnTo>
                  <a:lnTo>
                    <a:pt x="77" y="724"/>
                  </a:lnTo>
                  <a:lnTo>
                    <a:pt x="77" y="738"/>
                  </a:lnTo>
                  <a:lnTo>
                    <a:pt x="78" y="751"/>
                  </a:lnTo>
                  <a:lnTo>
                    <a:pt x="78" y="764"/>
                  </a:lnTo>
                  <a:lnTo>
                    <a:pt x="78" y="779"/>
                  </a:lnTo>
                  <a:lnTo>
                    <a:pt x="78" y="792"/>
                  </a:lnTo>
                  <a:lnTo>
                    <a:pt x="78" y="807"/>
                  </a:lnTo>
                  <a:lnTo>
                    <a:pt x="78" y="821"/>
                  </a:lnTo>
                  <a:lnTo>
                    <a:pt x="78" y="835"/>
                  </a:lnTo>
                  <a:lnTo>
                    <a:pt x="78" y="850"/>
                  </a:lnTo>
                  <a:lnTo>
                    <a:pt x="78" y="864"/>
                  </a:lnTo>
                  <a:lnTo>
                    <a:pt x="79" y="879"/>
                  </a:lnTo>
                  <a:lnTo>
                    <a:pt x="79" y="893"/>
                  </a:lnTo>
                  <a:lnTo>
                    <a:pt x="79" y="908"/>
                  </a:lnTo>
                  <a:lnTo>
                    <a:pt x="79" y="923"/>
                  </a:lnTo>
                  <a:lnTo>
                    <a:pt x="79" y="938"/>
                  </a:lnTo>
                  <a:lnTo>
                    <a:pt x="79" y="953"/>
                  </a:lnTo>
                  <a:lnTo>
                    <a:pt x="79" y="967"/>
                  </a:lnTo>
                  <a:lnTo>
                    <a:pt x="79" y="983"/>
                  </a:lnTo>
                  <a:lnTo>
                    <a:pt x="79" y="999"/>
                  </a:lnTo>
                  <a:lnTo>
                    <a:pt x="80" y="1013"/>
                  </a:lnTo>
                  <a:lnTo>
                    <a:pt x="80" y="1029"/>
                  </a:lnTo>
                  <a:lnTo>
                    <a:pt x="80" y="1044"/>
                  </a:lnTo>
                  <a:lnTo>
                    <a:pt x="80" y="1060"/>
                  </a:lnTo>
                  <a:lnTo>
                    <a:pt x="80" y="1075"/>
                  </a:lnTo>
                  <a:lnTo>
                    <a:pt x="80" y="1091"/>
                  </a:lnTo>
                  <a:lnTo>
                    <a:pt x="80" y="1107"/>
                  </a:lnTo>
                  <a:lnTo>
                    <a:pt x="80" y="1123"/>
                  </a:lnTo>
                  <a:lnTo>
                    <a:pt x="80" y="1138"/>
                  </a:lnTo>
                  <a:lnTo>
                    <a:pt x="80" y="992"/>
                  </a:lnTo>
                  <a:lnTo>
                    <a:pt x="81" y="882"/>
                  </a:lnTo>
                  <a:lnTo>
                    <a:pt x="81" y="797"/>
                  </a:lnTo>
                  <a:lnTo>
                    <a:pt x="81" y="727"/>
                  </a:lnTo>
                  <a:lnTo>
                    <a:pt x="81" y="669"/>
                  </a:lnTo>
                  <a:lnTo>
                    <a:pt x="81" y="621"/>
                  </a:lnTo>
                  <a:lnTo>
                    <a:pt x="81" y="580"/>
                  </a:lnTo>
                  <a:lnTo>
                    <a:pt x="81" y="546"/>
                  </a:lnTo>
                  <a:lnTo>
                    <a:pt x="81" y="517"/>
                  </a:lnTo>
                  <a:lnTo>
                    <a:pt x="81" y="491"/>
                  </a:lnTo>
                  <a:lnTo>
                    <a:pt x="82" y="469"/>
                  </a:lnTo>
                  <a:lnTo>
                    <a:pt x="82" y="451"/>
                  </a:lnTo>
                  <a:lnTo>
                    <a:pt x="82" y="435"/>
                  </a:lnTo>
                  <a:lnTo>
                    <a:pt x="82" y="421"/>
                  </a:lnTo>
                  <a:lnTo>
                    <a:pt x="82" y="410"/>
                  </a:lnTo>
                  <a:lnTo>
                    <a:pt x="82" y="400"/>
                  </a:lnTo>
                  <a:lnTo>
                    <a:pt x="82" y="392"/>
                  </a:lnTo>
                  <a:lnTo>
                    <a:pt x="82" y="386"/>
                  </a:lnTo>
                  <a:lnTo>
                    <a:pt x="82" y="381"/>
                  </a:lnTo>
                  <a:lnTo>
                    <a:pt x="83" y="377"/>
                  </a:lnTo>
                  <a:lnTo>
                    <a:pt x="83" y="375"/>
                  </a:lnTo>
                  <a:lnTo>
                    <a:pt x="83" y="372"/>
                  </a:lnTo>
                  <a:lnTo>
                    <a:pt x="83" y="372"/>
                  </a:lnTo>
                  <a:lnTo>
                    <a:pt x="83" y="372"/>
                  </a:lnTo>
                  <a:lnTo>
                    <a:pt x="83" y="373"/>
                  </a:lnTo>
                  <a:lnTo>
                    <a:pt x="83" y="376"/>
                  </a:lnTo>
                  <a:lnTo>
                    <a:pt x="83" y="378"/>
                  </a:lnTo>
                  <a:lnTo>
                    <a:pt x="83" y="381"/>
                  </a:lnTo>
                  <a:lnTo>
                    <a:pt x="83" y="385"/>
                  </a:lnTo>
                  <a:lnTo>
                    <a:pt x="84" y="389"/>
                  </a:lnTo>
                  <a:lnTo>
                    <a:pt x="84" y="395"/>
                  </a:lnTo>
                  <a:lnTo>
                    <a:pt x="84" y="400"/>
                  </a:lnTo>
                  <a:lnTo>
                    <a:pt x="84" y="406"/>
                  </a:lnTo>
                  <a:lnTo>
                    <a:pt x="84" y="412"/>
                  </a:lnTo>
                  <a:lnTo>
                    <a:pt x="84" y="419"/>
                  </a:lnTo>
                  <a:lnTo>
                    <a:pt x="84" y="427"/>
                  </a:lnTo>
                  <a:lnTo>
                    <a:pt x="84" y="435"/>
                  </a:lnTo>
                  <a:lnTo>
                    <a:pt x="84" y="442"/>
                  </a:lnTo>
                  <a:lnTo>
                    <a:pt x="86" y="451"/>
                  </a:lnTo>
                  <a:lnTo>
                    <a:pt x="86" y="460"/>
                  </a:lnTo>
                  <a:lnTo>
                    <a:pt x="86" y="469"/>
                  </a:lnTo>
                  <a:lnTo>
                    <a:pt x="86" y="478"/>
                  </a:lnTo>
                  <a:lnTo>
                    <a:pt x="86" y="488"/>
                  </a:lnTo>
                  <a:lnTo>
                    <a:pt x="86" y="498"/>
                  </a:lnTo>
                  <a:lnTo>
                    <a:pt x="86" y="508"/>
                  </a:lnTo>
                  <a:lnTo>
                    <a:pt x="86" y="519"/>
                  </a:lnTo>
                  <a:lnTo>
                    <a:pt x="86" y="529"/>
                  </a:lnTo>
                  <a:lnTo>
                    <a:pt x="87" y="540"/>
                  </a:lnTo>
                  <a:lnTo>
                    <a:pt x="87" y="551"/>
                  </a:lnTo>
                  <a:lnTo>
                    <a:pt x="87" y="562"/>
                  </a:lnTo>
                  <a:lnTo>
                    <a:pt x="87" y="574"/>
                  </a:lnTo>
                  <a:lnTo>
                    <a:pt x="87" y="587"/>
                  </a:lnTo>
                  <a:lnTo>
                    <a:pt x="87" y="598"/>
                  </a:lnTo>
                  <a:lnTo>
                    <a:pt x="87" y="610"/>
                  </a:lnTo>
                  <a:lnTo>
                    <a:pt x="87" y="622"/>
                  </a:lnTo>
                  <a:lnTo>
                    <a:pt x="87" y="636"/>
                  </a:lnTo>
                  <a:lnTo>
                    <a:pt x="87" y="648"/>
                  </a:lnTo>
                  <a:lnTo>
                    <a:pt x="88" y="661"/>
                  </a:lnTo>
                  <a:lnTo>
                    <a:pt x="88" y="673"/>
                  </a:lnTo>
                  <a:lnTo>
                    <a:pt x="88" y="687"/>
                  </a:lnTo>
                  <a:lnTo>
                    <a:pt x="88" y="700"/>
                  </a:lnTo>
                  <a:lnTo>
                    <a:pt x="88" y="713"/>
                  </a:lnTo>
                  <a:lnTo>
                    <a:pt x="88" y="727"/>
                  </a:lnTo>
                  <a:lnTo>
                    <a:pt x="88" y="741"/>
                  </a:lnTo>
                  <a:lnTo>
                    <a:pt x="88" y="754"/>
                  </a:lnTo>
                  <a:lnTo>
                    <a:pt x="88" y="768"/>
                  </a:lnTo>
                  <a:lnTo>
                    <a:pt x="89" y="782"/>
                  </a:lnTo>
                  <a:lnTo>
                    <a:pt x="89" y="797"/>
                  </a:lnTo>
                  <a:lnTo>
                    <a:pt x="89" y="811"/>
                  </a:lnTo>
                  <a:lnTo>
                    <a:pt x="89" y="824"/>
                  </a:lnTo>
                  <a:lnTo>
                    <a:pt x="89" y="839"/>
                  </a:lnTo>
                  <a:lnTo>
                    <a:pt x="89" y="854"/>
                  </a:lnTo>
                  <a:lnTo>
                    <a:pt x="89" y="869"/>
                  </a:lnTo>
                  <a:lnTo>
                    <a:pt x="89" y="883"/>
                  </a:lnTo>
                  <a:lnTo>
                    <a:pt x="89" y="898"/>
                  </a:lnTo>
                  <a:lnTo>
                    <a:pt x="90" y="913"/>
                  </a:lnTo>
                  <a:lnTo>
                    <a:pt x="90" y="928"/>
                  </a:lnTo>
                  <a:lnTo>
                    <a:pt x="90" y="943"/>
                  </a:lnTo>
                  <a:lnTo>
                    <a:pt x="90" y="958"/>
                  </a:lnTo>
                  <a:lnTo>
                    <a:pt x="90" y="973"/>
                  </a:lnTo>
                  <a:lnTo>
                    <a:pt x="90" y="989"/>
                  </a:lnTo>
                  <a:lnTo>
                    <a:pt x="90" y="1004"/>
                  </a:lnTo>
                  <a:lnTo>
                    <a:pt x="90" y="1020"/>
                  </a:lnTo>
                  <a:lnTo>
                    <a:pt x="90" y="1035"/>
                  </a:lnTo>
                  <a:lnTo>
                    <a:pt x="91" y="1051"/>
                  </a:lnTo>
                  <a:lnTo>
                    <a:pt x="91" y="1066"/>
                  </a:lnTo>
                  <a:lnTo>
                    <a:pt x="91" y="1082"/>
                  </a:lnTo>
                  <a:lnTo>
                    <a:pt x="91" y="1097"/>
                  </a:lnTo>
                  <a:lnTo>
                    <a:pt x="91" y="1113"/>
                  </a:lnTo>
                  <a:lnTo>
                    <a:pt x="91" y="1130"/>
                  </a:lnTo>
                  <a:lnTo>
                    <a:pt x="91" y="1145"/>
                  </a:lnTo>
                  <a:lnTo>
                    <a:pt x="91" y="1162"/>
                  </a:lnTo>
                  <a:lnTo>
                    <a:pt x="91" y="1177"/>
                  </a:lnTo>
                  <a:lnTo>
                    <a:pt x="91" y="1022"/>
                  </a:lnTo>
                  <a:lnTo>
                    <a:pt x="92" y="906"/>
                  </a:lnTo>
                  <a:lnTo>
                    <a:pt x="92" y="816"/>
                  </a:lnTo>
                  <a:lnTo>
                    <a:pt x="92" y="744"/>
                  </a:lnTo>
                  <a:lnTo>
                    <a:pt x="92" y="685"/>
                  </a:lnTo>
                  <a:lnTo>
                    <a:pt x="92" y="636"/>
                  </a:lnTo>
                  <a:lnTo>
                    <a:pt x="92" y="593"/>
                  </a:lnTo>
                  <a:lnTo>
                    <a:pt x="92" y="558"/>
                  </a:lnTo>
                  <a:lnTo>
                    <a:pt x="92" y="528"/>
                  </a:lnTo>
                  <a:lnTo>
                    <a:pt x="92" y="502"/>
                  </a:lnTo>
                  <a:lnTo>
                    <a:pt x="93" y="480"/>
                  </a:lnTo>
                  <a:lnTo>
                    <a:pt x="93" y="460"/>
                  </a:lnTo>
                  <a:lnTo>
                    <a:pt x="93" y="445"/>
                  </a:lnTo>
                  <a:lnTo>
                    <a:pt x="93" y="430"/>
                  </a:lnTo>
                  <a:lnTo>
                    <a:pt x="93" y="418"/>
                  </a:lnTo>
                  <a:lnTo>
                    <a:pt x="93" y="408"/>
                  </a:lnTo>
                  <a:lnTo>
                    <a:pt x="93" y="400"/>
                  </a:lnTo>
                  <a:lnTo>
                    <a:pt x="93" y="393"/>
                  </a:lnTo>
                  <a:lnTo>
                    <a:pt x="93" y="388"/>
                  </a:lnTo>
                  <a:lnTo>
                    <a:pt x="94" y="385"/>
                  </a:lnTo>
                  <a:lnTo>
                    <a:pt x="94" y="381"/>
                  </a:lnTo>
                  <a:lnTo>
                    <a:pt x="94" y="379"/>
                  </a:lnTo>
                  <a:lnTo>
                    <a:pt x="94" y="379"/>
                  </a:lnTo>
                  <a:lnTo>
                    <a:pt x="94" y="379"/>
                  </a:lnTo>
                  <a:lnTo>
                    <a:pt x="94" y="380"/>
                  </a:lnTo>
                  <a:lnTo>
                    <a:pt x="94" y="381"/>
                  </a:lnTo>
                  <a:lnTo>
                    <a:pt x="94" y="383"/>
                  </a:lnTo>
                  <a:lnTo>
                    <a:pt x="94" y="387"/>
                  </a:lnTo>
                  <a:lnTo>
                    <a:pt x="94" y="391"/>
                  </a:lnTo>
                  <a:lnTo>
                    <a:pt x="96" y="395"/>
                  </a:lnTo>
                  <a:lnTo>
                    <a:pt x="96" y="400"/>
                  </a:lnTo>
                  <a:lnTo>
                    <a:pt x="96" y="406"/>
                  </a:lnTo>
                  <a:lnTo>
                    <a:pt x="96" y="411"/>
                  </a:lnTo>
                  <a:lnTo>
                    <a:pt x="96" y="418"/>
                  </a:lnTo>
                  <a:lnTo>
                    <a:pt x="96" y="425"/>
                  </a:lnTo>
                  <a:lnTo>
                    <a:pt x="96" y="432"/>
                  </a:lnTo>
                  <a:lnTo>
                    <a:pt x="96" y="439"/>
                  </a:lnTo>
                  <a:lnTo>
                    <a:pt x="96" y="448"/>
                  </a:lnTo>
                  <a:lnTo>
                    <a:pt x="97" y="456"/>
                  </a:lnTo>
                  <a:lnTo>
                    <a:pt x="97" y="465"/>
                  </a:lnTo>
                  <a:lnTo>
                    <a:pt x="97" y="473"/>
                  </a:lnTo>
                  <a:lnTo>
                    <a:pt x="97" y="483"/>
                  </a:lnTo>
                  <a:lnTo>
                    <a:pt x="97" y="492"/>
                  </a:lnTo>
                  <a:lnTo>
                    <a:pt x="97" y="502"/>
                  </a:lnTo>
                  <a:lnTo>
                    <a:pt x="97" y="512"/>
                  </a:lnTo>
                  <a:lnTo>
                    <a:pt x="97" y="523"/>
                  </a:lnTo>
                  <a:lnTo>
                    <a:pt x="97" y="533"/>
                  </a:lnTo>
                  <a:lnTo>
                    <a:pt x="98" y="544"/>
                  </a:lnTo>
                  <a:lnTo>
                    <a:pt x="98" y="556"/>
                  </a:lnTo>
                  <a:lnTo>
                    <a:pt x="98" y="567"/>
                  </a:lnTo>
                  <a:lnTo>
                    <a:pt x="98" y="579"/>
                  </a:lnTo>
                  <a:lnTo>
                    <a:pt x="98" y="590"/>
                  </a:lnTo>
                  <a:lnTo>
                    <a:pt x="98" y="602"/>
                  </a:lnTo>
                  <a:lnTo>
                    <a:pt x="98" y="614"/>
                  </a:lnTo>
                  <a:lnTo>
                    <a:pt x="98" y="627"/>
                  </a:lnTo>
                  <a:lnTo>
                    <a:pt x="98" y="639"/>
                  </a:lnTo>
                  <a:lnTo>
                    <a:pt x="98" y="652"/>
                  </a:lnTo>
                  <a:lnTo>
                    <a:pt x="99" y="664"/>
                  </a:lnTo>
                  <a:lnTo>
                    <a:pt x="99" y="678"/>
                  </a:lnTo>
                  <a:lnTo>
                    <a:pt x="99" y="691"/>
                  </a:lnTo>
                  <a:lnTo>
                    <a:pt x="99" y="704"/>
                  </a:lnTo>
                  <a:lnTo>
                    <a:pt x="99" y="718"/>
                  </a:lnTo>
                  <a:lnTo>
                    <a:pt x="99" y="731"/>
                  </a:lnTo>
                  <a:lnTo>
                    <a:pt x="99" y="744"/>
                  </a:lnTo>
                  <a:lnTo>
                    <a:pt x="99" y="758"/>
                  </a:lnTo>
                  <a:lnTo>
                    <a:pt x="99" y="772"/>
                  </a:lnTo>
                  <a:lnTo>
                    <a:pt x="100" y="787"/>
                  </a:lnTo>
                  <a:lnTo>
                    <a:pt x="100" y="800"/>
                  </a:lnTo>
                  <a:lnTo>
                    <a:pt x="100" y="814"/>
                  </a:lnTo>
                  <a:lnTo>
                    <a:pt x="100" y="829"/>
                  </a:lnTo>
                  <a:lnTo>
                    <a:pt x="100" y="843"/>
                  </a:lnTo>
                  <a:lnTo>
                    <a:pt x="100" y="858"/>
                  </a:lnTo>
                  <a:lnTo>
                    <a:pt x="100" y="872"/>
                  </a:lnTo>
                  <a:lnTo>
                    <a:pt x="100" y="886"/>
                  </a:lnTo>
                  <a:lnTo>
                    <a:pt x="100" y="902"/>
                  </a:lnTo>
                  <a:lnTo>
                    <a:pt x="101" y="916"/>
                  </a:lnTo>
                  <a:lnTo>
                    <a:pt x="101" y="932"/>
                  </a:lnTo>
                  <a:lnTo>
                    <a:pt x="101" y="946"/>
                  </a:lnTo>
                  <a:lnTo>
                    <a:pt x="101" y="962"/>
                  </a:lnTo>
                  <a:lnTo>
                    <a:pt x="101" y="977"/>
                  </a:lnTo>
                  <a:lnTo>
                    <a:pt x="101" y="992"/>
                  </a:lnTo>
                  <a:lnTo>
                    <a:pt x="101" y="1007"/>
                  </a:lnTo>
                  <a:lnTo>
                    <a:pt x="101" y="1023"/>
                  </a:lnTo>
                  <a:lnTo>
                    <a:pt x="101" y="1039"/>
                  </a:lnTo>
                  <a:lnTo>
                    <a:pt x="101" y="1054"/>
                  </a:lnTo>
                  <a:lnTo>
                    <a:pt x="102" y="1070"/>
                  </a:lnTo>
                  <a:lnTo>
                    <a:pt x="102" y="1085"/>
                  </a:lnTo>
                  <a:lnTo>
                    <a:pt x="102" y="1101"/>
                  </a:lnTo>
                  <a:lnTo>
                    <a:pt x="102" y="1117"/>
                  </a:lnTo>
                  <a:lnTo>
                    <a:pt x="102" y="1133"/>
                  </a:lnTo>
                  <a:lnTo>
                    <a:pt x="102" y="1148"/>
                  </a:lnTo>
                  <a:lnTo>
                    <a:pt x="102" y="1165"/>
                  </a:lnTo>
                  <a:lnTo>
                    <a:pt x="102" y="1181"/>
                  </a:lnTo>
                  <a:lnTo>
                    <a:pt x="102" y="1197"/>
                  </a:lnTo>
                  <a:lnTo>
                    <a:pt x="103" y="1213"/>
                  </a:lnTo>
                  <a:lnTo>
                    <a:pt x="103" y="1230"/>
                  </a:lnTo>
                  <a:lnTo>
                    <a:pt x="103" y="1245"/>
                  </a:lnTo>
                  <a:lnTo>
                    <a:pt x="103" y="1262"/>
                  </a:lnTo>
                  <a:lnTo>
                    <a:pt x="103" y="1278"/>
                  </a:lnTo>
                  <a:lnTo>
                    <a:pt x="103" y="1097"/>
                  </a:lnTo>
                  <a:lnTo>
                    <a:pt x="103" y="966"/>
                  </a:lnTo>
                  <a:lnTo>
                    <a:pt x="103" y="868"/>
                  </a:lnTo>
                  <a:lnTo>
                    <a:pt x="103" y="789"/>
                  </a:lnTo>
                  <a:lnTo>
                    <a:pt x="104" y="724"/>
                  </a:lnTo>
                  <a:lnTo>
                    <a:pt x="104" y="670"/>
                  </a:lnTo>
                  <a:lnTo>
                    <a:pt x="104" y="626"/>
                  </a:lnTo>
                  <a:lnTo>
                    <a:pt x="104" y="588"/>
                  </a:lnTo>
                  <a:lnTo>
                    <a:pt x="104" y="554"/>
                  </a:lnTo>
                  <a:lnTo>
                    <a:pt x="104" y="527"/>
                  </a:lnTo>
                  <a:lnTo>
                    <a:pt x="104" y="503"/>
                  </a:lnTo>
                  <a:lnTo>
                    <a:pt x="104" y="483"/>
                  </a:lnTo>
                  <a:lnTo>
                    <a:pt x="104" y="466"/>
                  </a:lnTo>
                  <a:lnTo>
                    <a:pt x="104" y="450"/>
                  </a:lnTo>
                  <a:lnTo>
                    <a:pt x="106" y="438"/>
                  </a:lnTo>
                  <a:lnTo>
                    <a:pt x="106" y="371"/>
                  </a:lnTo>
                  <a:lnTo>
                    <a:pt x="106" y="317"/>
                  </a:lnTo>
                  <a:lnTo>
                    <a:pt x="106" y="271"/>
                  </a:lnTo>
                  <a:lnTo>
                    <a:pt x="106" y="232"/>
                  </a:lnTo>
                  <a:lnTo>
                    <a:pt x="106" y="199"/>
                  </a:lnTo>
                  <a:lnTo>
                    <a:pt x="106" y="171"/>
                  </a:lnTo>
                  <a:lnTo>
                    <a:pt x="106" y="147"/>
                  </a:lnTo>
                  <a:lnTo>
                    <a:pt x="106" y="126"/>
                  </a:lnTo>
                  <a:lnTo>
                    <a:pt x="107" y="108"/>
                  </a:lnTo>
                  <a:lnTo>
                    <a:pt x="107" y="93"/>
                  </a:lnTo>
                  <a:lnTo>
                    <a:pt x="107" y="79"/>
                  </a:lnTo>
                  <a:lnTo>
                    <a:pt x="107" y="69"/>
                  </a:lnTo>
                  <a:lnTo>
                    <a:pt x="107" y="59"/>
                  </a:lnTo>
                  <a:lnTo>
                    <a:pt x="107" y="53"/>
                  </a:lnTo>
                  <a:lnTo>
                    <a:pt x="107" y="46"/>
                  </a:lnTo>
                  <a:lnTo>
                    <a:pt x="107" y="42"/>
                  </a:lnTo>
                  <a:lnTo>
                    <a:pt x="107" y="38"/>
                  </a:lnTo>
                  <a:lnTo>
                    <a:pt x="108" y="36"/>
                  </a:lnTo>
                  <a:lnTo>
                    <a:pt x="108" y="35"/>
                  </a:lnTo>
                  <a:lnTo>
                    <a:pt x="108" y="34"/>
                  </a:lnTo>
                  <a:lnTo>
                    <a:pt x="108" y="35"/>
                  </a:lnTo>
                  <a:lnTo>
                    <a:pt x="108" y="36"/>
                  </a:lnTo>
                  <a:lnTo>
                    <a:pt x="108" y="38"/>
                  </a:lnTo>
                  <a:lnTo>
                    <a:pt x="108" y="40"/>
                  </a:lnTo>
                  <a:lnTo>
                    <a:pt x="108" y="44"/>
                  </a:lnTo>
                  <a:lnTo>
                    <a:pt x="108" y="48"/>
                  </a:lnTo>
                  <a:lnTo>
                    <a:pt x="108" y="53"/>
                  </a:lnTo>
                  <a:lnTo>
                    <a:pt x="109" y="58"/>
                  </a:lnTo>
                  <a:lnTo>
                    <a:pt x="109" y="64"/>
                  </a:lnTo>
                  <a:lnTo>
                    <a:pt x="109" y="69"/>
                  </a:lnTo>
                  <a:lnTo>
                    <a:pt x="109" y="76"/>
                  </a:lnTo>
                  <a:lnTo>
                    <a:pt x="109" y="84"/>
                  </a:lnTo>
                  <a:lnTo>
                    <a:pt x="109" y="90"/>
                  </a:lnTo>
                  <a:lnTo>
                    <a:pt x="109" y="98"/>
                  </a:lnTo>
                  <a:lnTo>
                    <a:pt x="109" y="107"/>
                  </a:lnTo>
                  <a:lnTo>
                    <a:pt x="109" y="115"/>
                  </a:lnTo>
                  <a:lnTo>
                    <a:pt x="110" y="124"/>
                  </a:lnTo>
                  <a:lnTo>
                    <a:pt x="110" y="134"/>
                  </a:lnTo>
                  <a:lnTo>
                    <a:pt x="110" y="143"/>
                  </a:lnTo>
                  <a:lnTo>
                    <a:pt x="110" y="153"/>
                  </a:lnTo>
                  <a:lnTo>
                    <a:pt x="110" y="163"/>
                  </a:lnTo>
                  <a:lnTo>
                    <a:pt x="110" y="173"/>
                  </a:lnTo>
                  <a:lnTo>
                    <a:pt x="110" y="184"/>
                  </a:lnTo>
                  <a:lnTo>
                    <a:pt x="110" y="194"/>
                  </a:lnTo>
                  <a:lnTo>
                    <a:pt x="110" y="205"/>
                  </a:lnTo>
                  <a:lnTo>
                    <a:pt x="111" y="216"/>
                  </a:lnTo>
                  <a:lnTo>
                    <a:pt x="111" y="228"/>
                  </a:lnTo>
                  <a:lnTo>
                    <a:pt x="111" y="239"/>
                  </a:lnTo>
                  <a:lnTo>
                    <a:pt x="111" y="251"/>
                  </a:lnTo>
                  <a:lnTo>
                    <a:pt x="111" y="264"/>
                  </a:lnTo>
                  <a:lnTo>
                    <a:pt x="111" y="276"/>
                  </a:lnTo>
                  <a:lnTo>
                    <a:pt x="111" y="288"/>
                  </a:lnTo>
                  <a:lnTo>
                    <a:pt x="111" y="300"/>
                  </a:lnTo>
                  <a:lnTo>
                    <a:pt x="111" y="314"/>
                  </a:lnTo>
                  <a:lnTo>
                    <a:pt x="111" y="326"/>
                  </a:lnTo>
                  <a:lnTo>
                    <a:pt x="112" y="339"/>
                  </a:lnTo>
                  <a:lnTo>
                    <a:pt x="112" y="352"/>
                  </a:lnTo>
                  <a:lnTo>
                    <a:pt x="112" y="366"/>
                  </a:lnTo>
                  <a:lnTo>
                    <a:pt x="112" y="379"/>
                  </a:lnTo>
                  <a:lnTo>
                    <a:pt x="112" y="392"/>
                  </a:lnTo>
                  <a:lnTo>
                    <a:pt x="112" y="406"/>
                  </a:lnTo>
                  <a:lnTo>
                    <a:pt x="112" y="420"/>
                  </a:lnTo>
                  <a:lnTo>
                    <a:pt x="112" y="433"/>
                  </a:lnTo>
                  <a:lnTo>
                    <a:pt x="112" y="448"/>
                  </a:lnTo>
                  <a:lnTo>
                    <a:pt x="113" y="462"/>
                  </a:lnTo>
                  <a:lnTo>
                    <a:pt x="113" y="476"/>
                  </a:lnTo>
                  <a:lnTo>
                    <a:pt x="113" y="490"/>
                  </a:lnTo>
                  <a:lnTo>
                    <a:pt x="113" y="505"/>
                  </a:lnTo>
                  <a:lnTo>
                    <a:pt x="113" y="520"/>
                  </a:lnTo>
                  <a:lnTo>
                    <a:pt x="113" y="534"/>
                  </a:lnTo>
                  <a:lnTo>
                    <a:pt x="113" y="549"/>
                  </a:lnTo>
                  <a:lnTo>
                    <a:pt x="113" y="563"/>
                  </a:lnTo>
                  <a:lnTo>
                    <a:pt x="113" y="579"/>
                  </a:lnTo>
                  <a:lnTo>
                    <a:pt x="114" y="593"/>
                  </a:lnTo>
                  <a:lnTo>
                    <a:pt x="114" y="609"/>
                  </a:lnTo>
                  <a:lnTo>
                    <a:pt x="114" y="624"/>
                  </a:lnTo>
                  <a:lnTo>
                    <a:pt x="114" y="639"/>
                  </a:lnTo>
                  <a:lnTo>
                    <a:pt x="114" y="654"/>
                  </a:lnTo>
                  <a:lnTo>
                    <a:pt x="114" y="670"/>
                  </a:lnTo>
                  <a:lnTo>
                    <a:pt x="114" y="685"/>
                  </a:lnTo>
                  <a:lnTo>
                    <a:pt x="114" y="701"/>
                  </a:lnTo>
                  <a:lnTo>
                    <a:pt x="114" y="717"/>
                  </a:lnTo>
                  <a:lnTo>
                    <a:pt x="116" y="732"/>
                  </a:lnTo>
                  <a:lnTo>
                    <a:pt x="116" y="748"/>
                  </a:lnTo>
                  <a:lnTo>
                    <a:pt x="116" y="763"/>
                  </a:lnTo>
                  <a:lnTo>
                    <a:pt x="116" y="780"/>
                  </a:lnTo>
                  <a:lnTo>
                    <a:pt x="116" y="795"/>
                  </a:lnTo>
                  <a:lnTo>
                    <a:pt x="116" y="811"/>
                  </a:lnTo>
                  <a:lnTo>
                    <a:pt x="116" y="828"/>
                  </a:lnTo>
                  <a:lnTo>
                    <a:pt x="116" y="843"/>
                  </a:lnTo>
                  <a:lnTo>
                    <a:pt x="116" y="860"/>
                  </a:lnTo>
                  <a:lnTo>
                    <a:pt x="116" y="875"/>
                  </a:lnTo>
                  <a:lnTo>
                    <a:pt x="117" y="892"/>
                  </a:lnTo>
                  <a:lnTo>
                    <a:pt x="117" y="909"/>
                  </a:lnTo>
                  <a:lnTo>
                    <a:pt x="117" y="924"/>
                  </a:lnTo>
                  <a:lnTo>
                    <a:pt x="117" y="941"/>
                  </a:lnTo>
                  <a:lnTo>
                    <a:pt x="117" y="958"/>
                  </a:lnTo>
                  <a:lnTo>
                    <a:pt x="117" y="974"/>
                  </a:lnTo>
                  <a:lnTo>
                    <a:pt x="117" y="991"/>
                  </a:lnTo>
                  <a:lnTo>
                    <a:pt x="117" y="1007"/>
                  </a:lnTo>
                  <a:lnTo>
                    <a:pt x="117" y="889"/>
                  </a:lnTo>
                  <a:lnTo>
                    <a:pt x="118" y="797"/>
                  </a:lnTo>
                  <a:lnTo>
                    <a:pt x="118" y="723"/>
                  </a:lnTo>
                  <a:lnTo>
                    <a:pt x="118" y="663"/>
                  </a:lnTo>
                  <a:lnTo>
                    <a:pt x="118" y="612"/>
                  </a:lnTo>
                  <a:lnTo>
                    <a:pt x="118" y="570"/>
                  </a:lnTo>
                  <a:lnTo>
                    <a:pt x="118" y="534"/>
                  </a:lnTo>
                  <a:lnTo>
                    <a:pt x="118" y="503"/>
                  </a:lnTo>
                  <a:lnTo>
                    <a:pt x="118" y="477"/>
                  </a:lnTo>
                  <a:lnTo>
                    <a:pt x="118" y="455"/>
                  </a:lnTo>
                  <a:lnTo>
                    <a:pt x="119" y="435"/>
                  </a:lnTo>
                  <a:lnTo>
                    <a:pt x="119" y="418"/>
                  </a:lnTo>
                  <a:lnTo>
                    <a:pt x="119" y="405"/>
                  </a:lnTo>
                  <a:lnTo>
                    <a:pt x="119" y="392"/>
                  </a:lnTo>
                  <a:lnTo>
                    <a:pt x="119" y="382"/>
                  </a:lnTo>
                  <a:lnTo>
                    <a:pt x="119" y="373"/>
                  </a:lnTo>
                  <a:lnTo>
                    <a:pt x="119" y="367"/>
                  </a:lnTo>
                  <a:lnTo>
                    <a:pt x="119" y="361"/>
                  </a:lnTo>
                  <a:lnTo>
                    <a:pt x="119" y="357"/>
                  </a:lnTo>
                  <a:lnTo>
                    <a:pt x="119" y="355"/>
                  </a:lnTo>
                  <a:lnTo>
                    <a:pt x="120" y="352"/>
                  </a:lnTo>
                  <a:lnTo>
                    <a:pt x="120" y="351"/>
                  </a:lnTo>
                  <a:lnTo>
                    <a:pt x="120" y="351"/>
                  </a:lnTo>
                  <a:lnTo>
                    <a:pt x="120" y="352"/>
                  </a:lnTo>
                  <a:lnTo>
                    <a:pt x="120" y="354"/>
                  </a:lnTo>
                  <a:lnTo>
                    <a:pt x="120" y="357"/>
                  </a:lnTo>
                  <a:lnTo>
                    <a:pt x="120" y="359"/>
                  </a:lnTo>
                  <a:lnTo>
                    <a:pt x="120" y="363"/>
                  </a:lnTo>
                  <a:lnTo>
                    <a:pt x="120" y="368"/>
                  </a:lnTo>
                  <a:lnTo>
                    <a:pt x="121" y="372"/>
                  </a:lnTo>
                  <a:lnTo>
                    <a:pt x="121" y="378"/>
                  </a:lnTo>
                  <a:lnTo>
                    <a:pt x="121" y="383"/>
                  </a:lnTo>
                  <a:lnTo>
                    <a:pt x="121" y="390"/>
                  </a:lnTo>
                  <a:lnTo>
                    <a:pt x="121" y="397"/>
                  </a:lnTo>
                  <a:lnTo>
                    <a:pt x="121" y="403"/>
                  </a:lnTo>
                  <a:lnTo>
                    <a:pt x="121" y="411"/>
                  </a:lnTo>
                  <a:lnTo>
                    <a:pt x="121" y="420"/>
                  </a:lnTo>
                  <a:lnTo>
                    <a:pt x="121" y="428"/>
                  </a:lnTo>
                  <a:lnTo>
                    <a:pt x="122" y="437"/>
                  </a:lnTo>
                  <a:lnTo>
                    <a:pt x="122" y="446"/>
                  </a:lnTo>
                  <a:lnTo>
                    <a:pt x="122" y="455"/>
                  </a:lnTo>
                  <a:lnTo>
                    <a:pt x="122" y="465"/>
                  </a:lnTo>
                  <a:lnTo>
                    <a:pt x="122" y="475"/>
                  </a:lnTo>
                  <a:lnTo>
                    <a:pt x="122" y="485"/>
                  </a:lnTo>
                  <a:lnTo>
                    <a:pt x="122" y="495"/>
                  </a:lnTo>
                  <a:lnTo>
                    <a:pt x="122" y="506"/>
                  </a:lnTo>
                  <a:lnTo>
                    <a:pt x="122" y="517"/>
                  </a:lnTo>
                  <a:lnTo>
                    <a:pt x="122" y="528"/>
                  </a:lnTo>
                  <a:lnTo>
                    <a:pt x="123" y="539"/>
                  </a:lnTo>
                  <a:lnTo>
                    <a:pt x="123" y="550"/>
                  </a:lnTo>
                  <a:lnTo>
                    <a:pt x="123" y="562"/>
                  </a:lnTo>
                  <a:lnTo>
                    <a:pt x="123" y="574"/>
                  </a:lnTo>
                  <a:lnTo>
                    <a:pt x="123" y="587"/>
                  </a:lnTo>
                  <a:lnTo>
                    <a:pt x="123" y="599"/>
                  </a:lnTo>
                  <a:lnTo>
                    <a:pt x="123" y="611"/>
                  </a:lnTo>
                  <a:lnTo>
                    <a:pt x="123" y="623"/>
                  </a:lnTo>
                  <a:lnTo>
                    <a:pt x="123" y="637"/>
                  </a:lnTo>
                  <a:lnTo>
                    <a:pt x="124" y="649"/>
                  </a:lnTo>
                  <a:lnTo>
                    <a:pt x="124" y="662"/>
                  </a:lnTo>
                  <a:lnTo>
                    <a:pt x="124" y="675"/>
                  </a:lnTo>
                  <a:lnTo>
                    <a:pt x="124" y="689"/>
                  </a:lnTo>
                  <a:lnTo>
                    <a:pt x="124" y="702"/>
                  </a:lnTo>
                  <a:lnTo>
                    <a:pt x="124" y="715"/>
                  </a:lnTo>
                  <a:lnTo>
                    <a:pt x="124" y="730"/>
                  </a:lnTo>
                  <a:lnTo>
                    <a:pt x="124" y="743"/>
                  </a:lnTo>
                  <a:lnTo>
                    <a:pt x="124" y="758"/>
                  </a:lnTo>
                  <a:lnTo>
                    <a:pt x="126" y="772"/>
                  </a:lnTo>
                  <a:lnTo>
                    <a:pt x="126" y="785"/>
                  </a:lnTo>
                  <a:lnTo>
                    <a:pt x="126" y="800"/>
                  </a:lnTo>
                  <a:lnTo>
                    <a:pt x="126" y="814"/>
                  </a:lnTo>
                  <a:lnTo>
                    <a:pt x="126" y="829"/>
                  </a:lnTo>
                  <a:lnTo>
                    <a:pt x="126" y="843"/>
                  </a:lnTo>
                  <a:lnTo>
                    <a:pt x="126" y="859"/>
                  </a:lnTo>
                  <a:lnTo>
                    <a:pt x="126" y="873"/>
                  </a:lnTo>
                  <a:lnTo>
                    <a:pt x="126" y="888"/>
                  </a:lnTo>
                  <a:lnTo>
                    <a:pt x="126" y="903"/>
                  </a:lnTo>
                  <a:lnTo>
                    <a:pt x="127" y="918"/>
                  </a:lnTo>
                  <a:lnTo>
                    <a:pt x="127" y="933"/>
                  </a:lnTo>
                  <a:lnTo>
                    <a:pt x="127" y="828"/>
                  </a:lnTo>
                  <a:lnTo>
                    <a:pt x="127" y="744"/>
                  </a:lnTo>
                  <a:lnTo>
                    <a:pt x="127" y="677"/>
                  </a:lnTo>
                  <a:lnTo>
                    <a:pt x="127" y="621"/>
                  </a:lnTo>
                  <a:lnTo>
                    <a:pt x="127" y="574"/>
                  </a:lnTo>
                  <a:lnTo>
                    <a:pt x="127" y="534"/>
                  </a:lnTo>
                  <a:lnTo>
                    <a:pt x="127" y="501"/>
                  </a:lnTo>
                  <a:lnTo>
                    <a:pt x="128" y="472"/>
                  </a:lnTo>
                  <a:lnTo>
                    <a:pt x="128" y="447"/>
                  </a:lnTo>
                  <a:lnTo>
                    <a:pt x="128" y="426"/>
                  </a:lnTo>
                  <a:lnTo>
                    <a:pt x="128" y="408"/>
                  </a:lnTo>
                  <a:lnTo>
                    <a:pt x="128" y="392"/>
                  </a:lnTo>
                  <a:lnTo>
                    <a:pt x="128" y="379"/>
                  </a:lnTo>
                  <a:lnTo>
                    <a:pt x="128" y="368"/>
                  </a:lnTo>
                  <a:lnTo>
                    <a:pt x="128" y="358"/>
                  </a:lnTo>
                  <a:lnTo>
                    <a:pt x="128" y="350"/>
                  </a:lnTo>
                  <a:lnTo>
                    <a:pt x="129" y="345"/>
                  </a:lnTo>
                  <a:lnTo>
                    <a:pt x="129" y="339"/>
                  </a:lnTo>
                  <a:lnTo>
                    <a:pt x="129" y="336"/>
                  </a:lnTo>
                  <a:lnTo>
                    <a:pt x="129" y="334"/>
                  </a:lnTo>
                  <a:lnTo>
                    <a:pt x="129" y="332"/>
                  </a:lnTo>
                  <a:lnTo>
                    <a:pt x="129" y="331"/>
                  </a:lnTo>
                  <a:lnTo>
                    <a:pt x="129" y="332"/>
                  </a:lnTo>
                  <a:lnTo>
                    <a:pt x="129" y="334"/>
                  </a:lnTo>
                  <a:lnTo>
                    <a:pt x="129" y="335"/>
                  </a:lnTo>
                  <a:lnTo>
                    <a:pt x="129" y="338"/>
                  </a:lnTo>
                  <a:lnTo>
                    <a:pt x="130" y="341"/>
                  </a:lnTo>
                  <a:lnTo>
                    <a:pt x="130" y="345"/>
                  </a:lnTo>
                  <a:lnTo>
                    <a:pt x="130" y="350"/>
                  </a:lnTo>
                  <a:lnTo>
                    <a:pt x="130" y="355"/>
                  </a:lnTo>
                  <a:lnTo>
                    <a:pt x="130" y="360"/>
                  </a:lnTo>
                  <a:lnTo>
                    <a:pt x="130" y="367"/>
                  </a:lnTo>
                  <a:lnTo>
                    <a:pt x="130" y="373"/>
                  </a:lnTo>
                  <a:lnTo>
                    <a:pt x="130" y="380"/>
                  </a:lnTo>
                  <a:lnTo>
                    <a:pt x="130" y="387"/>
                  </a:lnTo>
                  <a:lnTo>
                    <a:pt x="131" y="395"/>
                  </a:lnTo>
                  <a:lnTo>
                    <a:pt x="131" y="403"/>
                  </a:lnTo>
                  <a:lnTo>
                    <a:pt x="131" y="411"/>
                  </a:lnTo>
                  <a:lnTo>
                    <a:pt x="131" y="420"/>
                  </a:lnTo>
                  <a:lnTo>
                    <a:pt x="131" y="430"/>
                  </a:lnTo>
                  <a:lnTo>
                    <a:pt x="131" y="439"/>
                  </a:lnTo>
                  <a:lnTo>
                    <a:pt x="131" y="449"/>
                  </a:lnTo>
                  <a:lnTo>
                    <a:pt x="131" y="459"/>
                  </a:lnTo>
                  <a:lnTo>
                    <a:pt x="131" y="469"/>
                  </a:lnTo>
                  <a:lnTo>
                    <a:pt x="132" y="480"/>
                  </a:lnTo>
                  <a:lnTo>
                    <a:pt x="132" y="490"/>
                  </a:lnTo>
                  <a:lnTo>
                    <a:pt x="132" y="501"/>
                  </a:lnTo>
                  <a:lnTo>
                    <a:pt x="132" y="512"/>
                  </a:lnTo>
                  <a:lnTo>
                    <a:pt x="132" y="523"/>
                  </a:lnTo>
                  <a:lnTo>
                    <a:pt x="132" y="536"/>
                  </a:lnTo>
                  <a:lnTo>
                    <a:pt x="132" y="548"/>
                  </a:lnTo>
                  <a:lnTo>
                    <a:pt x="132" y="559"/>
                  </a:lnTo>
                  <a:lnTo>
                    <a:pt x="132" y="571"/>
                  </a:lnTo>
                  <a:lnTo>
                    <a:pt x="132" y="583"/>
                  </a:lnTo>
                  <a:lnTo>
                    <a:pt x="133" y="597"/>
                  </a:lnTo>
                  <a:lnTo>
                    <a:pt x="133" y="609"/>
                  </a:lnTo>
                  <a:lnTo>
                    <a:pt x="133" y="622"/>
                  </a:lnTo>
                  <a:lnTo>
                    <a:pt x="133" y="634"/>
                  </a:lnTo>
                  <a:lnTo>
                    <a:pt x="133" y="648"/>
                  </a:lnTo>
                  <a:lnTo>
                    <a:pt x="133" y="661"/>
                  </a:lnTo>
                  <a:lnTo>
                    <a:pt x="133" y="674"/>
                  </a:lnTo>
                  <a:lnTo>
                    <a:pt x="133" y="689"/>
                  </a:lnTo>
                  <a:lnTo>
                    <a:pt x="133" y="702"/>
                  </a:lnTo>
                  <a:lnTo>
                    <a:pt x="134" y="715"/>
                  </a:lnTo>
                  <a:lnTo>
                    <a:pt x="134" y="730"/>
                  </a:lnTo>
                  <a:lnTo>
                    <a:pt x="134" y="743"/>
                  </a:lnTo>
                  <a:lnTo>
                    <a:pt x="134" y="758"/>
                  </a:lnTo>
                  <a:lnTo>
                    <a:pt x="134" y="772"/>
                  </a:lnTo>
                  <a:lnTo>
                    <a:pt x="134" y="787"/>
                  </a:lnTo>
                  <a:lnTo>
                    <a:pt x="134" y="801"/>
                  </a:lnTo>
                  <a:lnTo>
                    <a:pt x="134" y="815"/>
                  </a:lnTo>
                  <a:lnTo>
                    <a:pt x="134" y="830"/>
                  </a:lnTo>
                  <a:lnTo>
                    <a:pt x="136" y="844"/>
                  </a:lnTo>
                  <a:lnTo>
                    <a:pt x="136" y="860"/>
                  </a:lnTo>
                  <a:lnTo>
                    <a:pt x="136" y="874"/>
                  </a:lnTo>
                  <a:lnTo>
                    <a:pt x="136" y="890"/>
                  </a:lnTo>
                  <a:lnTo>
                    <a:pt x="136" y="904"/>
                  </a:lnTo>
                  <a:lnTo>
                    <a:pt x="136" y="920"/>
                  </a:lnTo>
                  <a:lnTo>
                    <a:pt x="136" y="935"/>
                  </a:lnTo>
                  <a:lnTo>
                    <a:pt x="136" y="950"/>
                  </a:lnTo>
                  <a:lnTo>
                    <a:pt x="136" y="965"/>
                  </a:lnTo>
                  <a:lnTo>
                    <a:pt x="137" y="981"/>
                  </a:lnTo>
                  <a:lnTo>
                    <a:pt x="137" y="996"/>
                  </a:lnTo>
                  <a:lnTo>
                    <a:pt x="137" y="1012"/>
                  </a:lnTo>
                  <a:lnTo>
                    <a:pt x="137" y="1027"/>
                  </a:lnTo>
                  <a:lnTo>
                    <a:pt x="137" y="1044"/>
                  </a:lnTo>
                  <a:lnTo>
                    <a:pt x="137" y="1060"/>
                  </a:lnTo>
                  <a:lnTo>
                    <a:pt x="137" y="1075"/>
                  </a:lnTo>
                  <a:lnTo>
                    <a:pt x="137" y="1091"/>
                  </a:lnTo>
                  <a:lnTo>
                    <a:pt x="137" y="1107"/>
                  </a:lnTo>
                  <a:lnTo>
                    <a:pt x="137" y="1123"/>
                  </a:lnTo>
                  <a:lnTo>
                    <a:pt x="138" y="1140"/>
                  </a:lnTo>
                  <a:lnTo>
                    <a:pt x="138" y="1155"/>
                  </a:lnTo>
                  <a:lnTo>
                    <a:pt x="138" y="1172"/>
                  </a:lnTo>
                  <a:lnTo>
                    <a:pt x="138" y="1017"/>
                  </a:lnTo>
                  <a:lnTo>
                    <a:pt x="138" y="903"/>
                  </a:lnTo>
                  <a:lnTo>
                    <a:pt x="138" y="814"/>
                  </a:lnTo>
                  <a:lnTo>
                    <a:pt x="138" y="742"/>
                  </a:lnTo>
                  <a:lnTo>
                    <a:pt x="138" y="683"/>
                  </a:lnTo>
                  <a:lnTo>
                    <a:pt x="138" y="633"/>
                  </a:lnTo>
                  <a:lnTo>
                    <a:pt x="139" y="592"/>
                  </a:lnTo>
                  <a:lnTo>
                    <a:pt x="139" y="557"/>
                  </a:lnTo>
                  <a:lnTo>
                    <a:pt x="139" y="527"/>
                  </a:lnTo>
                  <a:lnTo>
                    <a:pt x="139" y="501"/>
                  </a:lnTo>
                  <a:lnTo>
                    <a:pt x="139" y="478"/>
                  </a:lnTo>
                  <a:lnTo>
                    <a:pt x="139" y="459"/>
                  </a:lnTo>
                  <a:lnTo>
                    <a:pt x="139" y="443"/>
                  </a:lnTo>
                  <a:lnTo>
                    <a:pt x="139" y="429"/>
                  </a:lnTo>
                  <a:lnTo>
                    <a:pt x="139" y="417"/>
                  </a:lnTo>
                  <a:lnTo>
                    <a:pt x="140" y="408"/>
                  </a:lnTo>
                  <a:lnTo>
                    <a:pt x="140" y="399"/>
                  </a:lnTo>
                  <a:lnTo>
                    <a:pt x="140" y="392"/>
                  </a:lnTo>
                  <a:lnTo>
                    <a:pt x="140" y="387"/>
                  </a:lnTo>
                  <a:lnTo>
                    <a:pt x="140" y="383"/>
                  </a:lnTo>
                  <a:lnTo>
                    <a:pt x="140" y="380"/>
                  </a:lnTo>
                  <a:lnTo>
                    <a:pt x="140" y="379"/>
                  </a:lnTo>
                  <a:lnTo>
                    <a:pt x="140" y="378"/>
                  </a:lnTo>
                  <a:lnTo>
                    <a:pt x="140" y="378"/>
                  </a:lnTo>
                  <a:lnTo>
                    <a:pt x="140" y="379"/>
                  </a:lnTo>
                  <a:lnTo>
                    <a:pt x="141" y="381"/>
                  </a:lnTo>
                  <a:lnTo>
                    <a:pt x="141" y="383"/>
                  </a:lnTo>
                  <a:lnTo>
                    <a:pt x="141" y="387"/>
                  </a:lnTo>
                  <a:lnTo>
                    <a:pt x="141" y="390"/>
                  </a:lnTo>
                  <a:lnTo>
                    <a:pt x="141" y="395"/>
                  </a:lnTo>
                  <a:lnTo>
                    <a:pt x="141" y="400"/>
                  </a:lnTo>
                  <a:lnTo>
                    <a:pt x="141" y="405"/>
                  </a:lnTo>
                  <a:lnTo>
                    <a:pt x="141" y="411"/>
                  </a:lnTo>
                  <a:lnTo>
                    <a:pt x="141" y="418"/>
                  </a:lnTo>
                  <a:lnTo>
                    <a:pt x="142" y="425"/>
                  </a:lnTo>
                  <a:lnTo>
                    <a:pt x="142" y="431"/>
                  </a:lnTo>
                  <a:lnTo>
                    <a:pt x="142" y="439"/>
                  </a:lnTo>
                  <a:lnTo>
                    <a:pt x="142" y="447"/>
                  </a:lnTo>
                  <a:lnTo>
                    <a:pt x="142" y="456"/>
                  </a:lnTo>
                  <a:lnTo>
                    <a:pt x="142" y="465"/>
                  </a:lnTo>
                  <a:lnTo>
                    <a:pt x="142" y="473"/>
                  </a:lnTo>
                  <a:lnTo>
                    <a:pt x="142" y="482"/>
                  </a:lnTo>
                  <a:lnTo>
                    <a:pt x="142" y="492"/>
                  </a:lnTo>
                  <a:lnTo>
                    <a:pt x="143" y="502"/>
                  </a:lnTo>
                  <a:lnTo>
                    <a:pt x="143" y="512"/>
                  </a:lnTo>
                  <a:lnTo>
                    <a:pt x="143" y="522"/>
                  </a:lnTo>
                  <a:lnTo>
                    <a:pt x="143" y="533"/>
                  </a:lnTo>
                  <a:lnTo>
                    <a:pt x="143" y="544"/>
                  </a:lnTo>
                  <a:lnTo>
                    <a:pt x="143" y="556"/>
                  </a:lnTo>
                  <a:lnTo>
                    <a:pt x="143" y="567"/>
                  </a:lnTo>
                  <a:lnTo>
                    <a:pt x="143" y="579"/>
                  </a:lnTo>
                  <a:lnTo>
                    <a:pt x="143" y="590"/>
                  </a:lnTo>
                  <a:lnTo>
                    <a:pt x="143" y="602"/>
                  </a:lnTo>
                  <a:lnTo>
                    <a:pt x="144" y="614"/>
                  </a:lnTo>
                  <a:lnTo>
                    <a:pt x="144" y="627"/>
                  </a:lnTo>
                  <a:lnTo>
                    <a:pt x="144" y="639"/>
                  </a:lnTo>
                  <a:lnTo>
                    <a:pt x="144" y="652"/>
                  </a:lnTo>
                  <a:lnTo>
                    <a:pt x="144" y="664"/>
                  </a:lnTo>
                  <a:lnTo>
                    <a:pt x="144" y="678"/>
                  </a:lnTo>
                  <a:lnTo>
                    <a:pt x="144" y="691"/>
                  </a:lnTo>
                  <a:lnTo>
                    <a:pt x="144" y="703"/>
                  </a:lnTo>
                  <a:lnTo>
                    <a:pt x="144" y="717"/>
                  </a:lnTo>
                  <a:lnTo>
                    <a:pt x="146" y="731"/>
                  </a:lnTo>
                  <a:lnTo>
                    <a:pt x="146" y="744"/>
                  </a:lnTo>
                  <a:lnTo>
                    <a:pt x="146" y="758"/>
                  </a:lnTo>
                  <a:lnTo>
                    <a:pt x="146" y="772"/>
                  </a:lnTo>
                  <a:lnTo>
                    <a:pt x="146" y="785"/>
                  </a:lnTo>
                  <a:lnTo>
                    <a:pt x="146" y="800"/>
                  </a:lnTo>
                  <a:lnTo>
                    <a:pt x="146" y="814"/>
                  </a:lnTo>
                  <a:lnTo>
                    <a:pt x="146" y="829"/>
                  </a:lnTo>
                  <a:lnTo>
                    <a:pt x="146" y="843"/>
                  </a:lnTo>
                  <a:lnTo>
                    <a:pt x="147" y="858"/>
                  </a:lnTo>
                  <a:lnTo>
                    <a:pt x="147" y="872"/>
                  </a:lnTo>
                  <a:lnTo>
                    <a:pt x="147" y="886"/>
                  </a:lnTo>
                  <a:lnTo>
                    <a:pt x="147" y="902"/>
                  </a:lnTo>
                  <a:lnTo>
                    <a:pt x="147" y="916"/>
                  </a:lnTo>
                  <a:lnTo>
                    <a:pt x="147" y="932"/>
                  </a:lnTo>
                  <a:lnTo>
                    <a:pt x="147" y="946"/>
                  </a:lnTo>
                  <a:lnTo>
                    <a:pt x="147" y="962"/>
                  </a:lnTo>
                  <a:lnTo>
                    <a:pt x="147" y="976"/>
                  </a:lnTo>
                  <a:lnTo>
                    <a:pt x="147" y="992"/>
                  </a:lnTo>
                  <a:lnTo>
                    <a:pt x="148" y="1007"/>
                  </a:lnTo>
                  <a:lnTo>
                    <a:pt x="148" y="1023"/>
                  </a:lnTo>
                  <a:lnTo>
                    <a:pt x="148" y="1039"/>
                  </a:lnTo>
                  <a:lnTo>
                    <a:pt x="148" y="1054"/>
                  </a:lnTo>
                  <a:lnTo>
                    <a:pt x="148" y="1070"/>
                  </a:lnTo>
                  <a:lnTo>
                    <a:pt x="148" y="1085"/>
                  </a:lnTo>
                  <a:lnTo>
                    <a:pt x="148" y="1101"/>
                  </a:lnTo>
                  <a:lnTo>
                    <a:pt x="148" y="963"/>
                  </a:lnTo>
                  <a:lnTo>
                    <a:pt x="148" y="858"/>
                  </a:lnTo>
                  <a:lnTo>
                    <a:pt x="149" y="775"/>
                  </a:lnTo>
                  <a:lnTo>
                    <a:pt x="149" y="709"/>
                  </a:lnTo>
                  <a:lnTo>
                    <a:pt x="149" y="653"/>
                  </a:lnTo>
                  <a:lnTo>
                    <a:pt x="149" y="607"/>
                  </a:lnTo>
                  <a:lnTo>
                    <a:pt x="149" y="568"/>
                  </a:lnTo>
                  <a:lnTo>
                    <a:pt x="149" y="533"/>
                  </a:lnTo>
                  <a:lnTo>
                    <a:pt x="149" y="442"/>
                  </a:lnTo>
                  <a:lnTo>
                    <a:pt x="149" y="370"/>
                  </a:lnTo>
                  <a:lnTo>
                    <a:pt x="149" y="310"/>
                  </a:lnTo>
                  <a:lnTo>
                    <a:pt x="150" y="260"/>
                  </a:lnTo>
                  <a:lnTo>
                    <a:pt x="150" y="218"/>
                  </a:lnTo>
                  <a:lnTo>
                    <a:pt x="150" y="183"/>
                  </a:lnTo>
                  <a:lnTo>
                    <a:pt x="150" y="151"/>
                  </a:lnTo>
                  <a:lnTo>
                    <a:pt x="150" y="125"/>
                  </a:lnTo>
                  <a:lnTo>
                    <a:pt x="150" y="103"/>
                  </a:lnTo>
                  <a:lnTo>
                    <a:pt x="150" y="84"/>
                  </a:lnTo>
                  <a:lnTo>
                    <a:pt x="150" y="67"/>
                  </a:lnTo>
                  <a:lnTo>
                    <a:pt x="150" y="53"/>
                  </a:lnTo>
                  <a:lnTo>
                    <a:pt x="150" y="40"/>
                  </a:lnTo>
                  <a:lnTo>
                    <a:pt x="151" y="30"/>
                  </a:lnTo>
                  <a:lnTo>
                    <a:pt x="151" y="23"/>
                  </a:lnTo>
                  <a:lnTo>
                    <a:pt x="151" y="16"/>
                  </a:lnTo>
                  <a:lnTo>
                    <a:pt x="151" y="10"/>
                  </a:lnTo>
                  <a:lnTo>
                    <a:pt x="151" y="6"/>
                  </a:lnTo>
                  <a:lnTo>
                    <a:pt x="151" y="3"/>
                  </a:lnTo>
                  <a:lnTo>
                    <a:pt x="151" y="2"/>
                  </a:lnTo>
                  <a:lnTo>
                    <a:pt x="151" y="0"/>
                  </a:lnTo>
                  <a:lnTo>
                    <a:pt x="151" y="0"/>
                  </a:lnTo>
                  <a:lnTo>
                    <a:pt x="152" y="2"/>
                  </a:lnTo>
                  <a:lnTo>
                    <a:pt x="152" y="3"/>
                  </a:lnTo>
                  <a:lnTo>
                    <a:pt x="152" y="6"/>
                  </a:lnTo>
                  <a:lnTo>
                    <a:pt x="152" y="8"/>
                  </a:lnTo>
                  <a:lnTo>
                    <a:pt x="152" y="13"/>
                  </a:lnTo>
                  <a:lnTo>
                    <a:pt x="152" y="17"/>
                  </a:lnTo>
                  <a:lnTo>
                    <a:pt x="152" y="22"/>
                  </a:lnTo>
                  <a:lnTo>
                    <a:pt x="152" y="27"/>
                  </a:lnTo>
                  <a:lnTo>
                    <a:pt x="152" y="33"/>
                  </a:lnTo>
                  <a:lnTo>
                    <a:pt x="153" y="39"/>
                  </a:lnTo>
                  <a:lnTo>
                    <a:pt x="153" y="46"/>
                  </a:lnTo>
                  <a:lnTo>
                    <a:pt x="153" y="54"/>
                  </a:lnTo>
                  <a:lnTo>
                    <a:pt x="153" y="62"/>
                  </a:lnTo>
                  <a:lnTo>
                    <a:pt x="153" y="69"/>
                  </a:lnTo>
                  <a:lnTo>
                    <a:pt x="153" y="77"/>
                  </a:lnTo>
                  <a:lnTo>
                    <a:pt x="153" y="86"/>
                  </a:lnTo>
                  <a:lnTo>
                    <a:pt x="153" y="95"/>
                  </a:lnTo>
                  <a:lnTo>
                    <a:pt x="153" y="105"/>
                  </a:lnTo>
                  <a:lnTo>
                    <a:pt x="153" y="114"/>
                  </a:lnTo>
                  <a:lnTo>
                    <a:pt x="154" y="124"/>
                  </a:lnTo>
                  <a:lnTo>
                    <a:pt x="154" y="134"/>
                  </a:lnTo>
                  <a:lnTo>
                    <a:pt x="154" y="145"/>
                  </a:lnTo>
                  <a:lnTo>
                    <a:pt x="154" y="155"/>
                  </a:lnTo>
                  <a:lnTo>
                    <a:pt x="154" y="166"/>
                  </a:lnTo>
                  <a:lnTo>
                    <a:pt x="154" y="177"/>
                  </a:lnTo>
                  <a:lnTo>
                    <a:pt x="154" y="188"/>
                  </a:lnTo>
                  <a:lnTo>
                    <a:pt x="154" y="200"/>
                  </a:lnTo>
                  <a:lnTo>
                    <a:pt x="154" y="211"/>
                  </a:lnTo>
                  <a:lnTo>
                    <a:pt x="156" y="224"/>
                  </a:lnTo>
                  <a:lnTo>
                    <a:pt x="156" y="236"/>
                  </a:lnTo>
                  <a:lnTo>
                    <a:pt x="156" y="248"/>
                  </a:lnTo>
                  <a:lnTo>
                    <a:pt x="156" y="260"/>
                  </a:lnTo>
                  <a:lnTo>
                    <a:pt x="156" y="274"/>
                  </a:lnTo>
                  <a:lnTo>
                    <a:pt x="156" y="286"/>
                  </a:lnTo>
                  <a:lnTo>
                    <a:pt x="156" y="299"/>
                  </a:lnTo>
                  <a:lnTo>
                    <a:pt x="156" y="311"/>
                  </a:lnTo>
                  <a:lnTo>
                    <a:pt x="156" y="325"/>
                  </a:lnTo>
                  <a:lnTo>
                    <a:pt x="157" y="338"/>
                  </a:lnTo>
                  <a:lnTo>
                    <a:pt x="157" y="352"/>
                  </a:lnTo>
                  <a:lnTo>
                    <a:pt x="157" y="366"/>
                  </a:lnTo>
                  <a:lnTo>
                    <a:pt x="157" y="379"/>
                  </a:lnTo>
                  <a:lnTo>
                    <a:pt x="157" y="393"/>
                  </a:lnTo>
                  <a:lnTo>
                    <a:pt x="157" y="407"/>
                  </a:lnTo>
                  <a:lnTo>
                    <a:pt x="157" y="421"/>
                  </a:lnTo>
                  <a:lnTo>
                    <a:pt x="157" y="436"/>
                  </a:lnTo>
                  <a:lnTo>
                    <a:pt x="157" y="450"/>
                  </a:lnTo>
                  <a:lnTo>
                    <a:pt x="158" y="465"/>
                  </a:lnTo>
                  <a:lnTo>
                    <a:pt x="158" y="479"/>
                  </a:lnTo>
                  <a:lnTo>
                    <a:pt x="158" y="493"/>
                  </a:lnTo>
                  <a:lnTo>
                    <a:pt x="158" y="508"/>
                  </a:lnTo>
                  <a:lnTo>
                    <a:pt x="158" y="522"/>
                  </a:lnTo>
                  <a:lnTo>
                    <a:pt x="158" y="538"/>
                  </a:lnTo>
                  <a:lnTo>
                    <a:pt x="158" y="552"/>
                  </a:lnTo>
                  <a:lnTo>
                    <a:pt x="158" y="568"/>
                  </a:lnTo>
                  <a:lnTo>
                    <a:pt x="158" y="583"/>
                  </a:lnTo>
                  <a:lnTo>
                    <a:pt x="158" y="598"/>
                  </a:lnTo>
                  <a:lnTo>
                    <a:pt x="159" y="613"/>
                  </a:lnTo>
                  <a:lnTo>
                    <a:pt x="159" y="629"/>
                  </a:lnTo>
                  <a:lnTo>
                    <a:pt x="159" y="644"/>
                  </a:lnTo>
                  <a:lnTo>
                    <a:pt x="159" y="660"/>
                  </a:lnTo>
                  <a:lnTo>
                    <a:pt x="159" y="675"/>
                  </a:lnTo>
                  <a:lnTo>
                    <a:pt x="159" y="691"/>
                  </a:lnTo>
                  <a:lnTo>
                    <a:pt x="159" y="622"/>
                  </a:lnTo>
                  <a:lnTo>
                    <a:pt x="159" y="566"/>
                  </a:lnTo>
                  <a:lnTo>
                    <a:pt x="159" y="518"/>
                  </a:lnTo>
                  <a:lnTo>
                    <a:pt x="160" y="478"/>
                  </a:lnTo>
                  <a:lnTo>
                    <a:pt x="160" y="443"/>
                  </a:lnTo>
                  <a:lnTo>
                    <a:pt x="160" y="415"/>
                  </a:lnTo>
                  <a:lnTo>
                    <a:pt x="160" y="389"/>
                  </a:lnTo>
                  <a:lnTo>
                    <a:pt x="160" y="368"/>
                  </a:lnTo>
                  <a:lnTo>
                    <a:pt x="160" y="349"/>
                  </a:lnTo>
                  <a:lnTo>
                    <a:pt x="160" y="334"/>
                  </a:lnTo>
                  <a:lnTo>
                    <a:pt x="160" y="320"/>
                  </a:lnTo>
                  <a:lnTo>
                    <a:pt x="160" y="308"/>
                  </a:lnTo>
                  <a:lnTo>
                    <a:pt x="161" y="299"/>
                  </a:lnTo>
                  <a:lnTo>
                    <a:pt x="161" y="291"/>
                  </a:lnTo>
                  <a:lnTo>
                    <a:pt x="161" y="285"/>
                  </a:lnTo>
                  <a:lnTo>
                    <a:pt x="161" y="280"/>
                  </a:lnTo>
                  <a:lnTo>
                    <a:pt x="161" y="276"/>
                  </a:lnTo>
                  <a:lnTo>
                    <a:pt x="161" y="274"/>
                  </a:lnTo>
                  <a:lnTo>
                    <a:pt x="161" y="272"/>
                  </a:lnTo>
                  <a:lnTo>
                    <a:pt x="161" y="271"/>
                  </a:lnTo>
                  <a:lnTo>
                    <a:pt x="161" y="271"/>
                  </a:lnTo>
                  <a:lnTo>
                    <a:pt x="161" y="272"/>
                  </a:lnTo>
                  <a:lnTo>
                    <a:pt x="162" y="275"/>
                  </a:lnTo>
                  <a:lnTo>
                    <a:pt x="162" y="277"/>
                  </a:lnTo>
                  <a:lnTo>
                    <a:pt x="162" y="280"/>
                  </a:lnTo>
                  <a:lnTo>
                    <a:pt x="162" y="285"/>
                  </a:lnTo>
                  <a:lnTo>
                    <a:pt x="162" y="289"/>
                  </a:lnTo>
                  <a:lnTo>
                    <a:pt x="162" y="294"/>
                  </a:lnTo>
                  <a:lnTo>
                    <a:pt x="162" y="299"/>
                  </a:lnTo>
                  <a:lnTo>
                    <a:pt x="162" y="306"/>
                  </a:lnTo>
                  <a:lnTo>
                    <a:pt x="162" y="312"/>
                  </a:lnTo>
                  <a:lnTo>
                    <a:pt x="163" y="319"/>
                  </a:lnTo>
                  <a:lnTo>
                    <a:pt x="163" y="327"/>
                  </a:lnTo>
                  <a:lnTo>
                    <a:pt x="163" y="335"/>
                  </a:lnTo>
                  <a:lnTo>
                    <a:pt x="163" y="342"/>
                  </a:lnTo>
                  <a:lnTo>
                    <a:pt x="163" y="350"/>
                  </a:lnTo>
                  <a:lnTo>
                    <a:pt x="163" y="359"/>
                  </a:lnTo>
                  <a:lnTo>
                    <a:pt x="163" y="369"/>
                  </a:lnTo>
                  <a:lnTo>
                    <a:pt x="163" y="378"/>
                  </a:lnTo>
                  <a:lnTo>
                    <a:pt x="163" y="388"/>
                  </a:lnTo>
                  <a:lnTo>
                    <a:pt x="164" y="398"/>
                  </a:lnTo>
                  <a:lnTo>
                    <a:pt x="164" y="408"/>
                  </a:lnTo>
                  <a:lnTo>
                    <a:pt x="164" y="418"/>
                  </a:lnTo>
                  <a:lnTo>
                    <a:pt x="164" y="429"/>
                  </a:lnTo>
                  <a:lnTo>
                    <a:pt x="164" y="440"/>
                  </a:lnTo>
                  <a:lnTo>
                    <a:pt x="164" y="451"/>
                  </a:lnTo>
                  <a:lnTo>
                    <a:pt x="164" y="462"/>
                  </a:lnTo>
                  <a:lnTo>
                    <a:pt x="164" y="475"/>
                  </a:lnTo>
                  <a:lnTo>
                    <a:pt x="164" y="486"/>
                  </a:lnTo>
                  <a:lnTo>
                    <a:pt x="164" y="498"/>
                  </a:lnTo>
                  <a:lnTo>
                    <a:pt x="166" y="510"/>
                  </a:lnTo>
                  <a:lnTo>
                    <a:pt x="166" y="522"/>
                  </a:lnTo>
                  <a:lnTo>
                    <a:pt x="166" y="534"/>
                  </a:lnTo>
                  <a:lnTo>
                    <a:pt x="166" y="548"/>
                  </a:lnTo>
                  <a:lnTo>
                    <a:pt x="166" y="560"/>
                  </a:lnTo>
                  <a:lnTo>
                    <a:pt x="166" y="573"/>
                  </a:lnTo>
                  <a:lnTo>
                    <a:pt x="166" y="587"/>
                  </a:lnTo>
                  <a:lnTo>
                    <a:pt x="166" y="600"/>
                  </a:lnTo>
                  <a:lnTo>
                    <a:pt x="166" y="613"/>
                  </a:lnTo>
                  <a:lnTo>
                    <a:pt x="167" y="627"/>
                  </a:lnTo>
                  <a:lnTo>
                    <a:pt x="167" y="640"/>
                  </a:lnTo>
                  <a:lnTo>
                    <a:pt x="167" y="654"/>
                  </a:lnTo>
                  <a:lnTo>
                    <a:pt x="167" y="668"/>
                  </a:lnTo>
                  <a:lnTo>
                    <a:pt x="167" y="682"/>
                  </a:lnTo>
                  <a:lnTo>
                    <a:pt x="167" y="697"/>
                  </a:lnTo>
                  <a:lnTo>
                    <a:pt x="167" y="711"/>
                  </a:lnTo>
                  <a:lnTo>
                    <a:pt x="167" y="724"/>
                  </a:lnTo>
                  <a:lnTo>
                    <a:pt x="167" y="739"/>
                  </a:lnTo>
                  <a:lnTo>
                    <a:pt x="168" y="754"/>
                  </a:lnTo>
                  <a:lnTo>
                    <a:pt x="168" y="769"/>
                  </a:lnTo>
                  <a:lnTo>
                    <a:pt x="168" y="783"/>
                  </a:lnTo>
                  <a:lnTo>
                    <a:pt x="168" y="798"/>
                  </a:lnTo>
                  <a:lnTo>
                    <a:pt x="168" y="813"/>
                  </a:lnTo>
                  <a:lnTo>
                    <a:pt x="168" y="828"/>
                  </a:lnTo>
                  <a:lnTo>
                    <a:pt x="168" y="843"/>
                  </a:lnTo>
                  <a:lnTo>
                    <a:pt x="168" y="858"/>
                  </a:lnTo>
                  <a:lnTo>
                    <a:pt x="168" y="873"/>
                  </a:lnTo>
                  <a:lnTo>
                    <a:pt x="168" y="889"/>
                  </a:lnTo>
                  <a:lnTo>
                    <a:pt x="169" y="904"/>
                  </a:lnTo>
                  <a:lnTo>
                    <a:pt x="169" y="920"/>
                  </a:lnTo>
                  <a:lnTo>
                    <a:pt x="169" y="935"/>
                  </a:lnTo>
                  <a:lnTo>
                    <a:pt x="169" y="951"/>
                  </a:lnTo>
                  <a:lnTo>
                    <a:pt x="169" y="966"/>
                  </a:lnTo>
                  <a:lnTo>
                    <a:pt x="169" y="982"/>
                  </a:lnTo>
                  <a:lnTo>
                    <a:pt x="169" y="997"/>
                  </a:lnTo>
                  <a:lnTo>
                    <a:pt x="169" y="1013"/>
                  </a:lnTo>
                  <a:lnTo>
                    <a:pt x="169" y="1030"/>
                  </a:lnTo>
                  <a:lnTo>
                    <a:pt x="170" y="1045"/>
                  </a:lnTo>
                  <a:lnTo>
                    <a:pt x="170" y="1062"/>
                  </a:lnTo>
                  <a:lnTo>
                    <a:pt x="170" y="1077"/>
                  </a:lnTo>
                  <a:lnTo>
                    <a:pt x="170" y="1094"/>
                  </a:lnTo>
                  <a:lnTo>
                    <a:pt x="170" y="1110"/>
                  </a:lnTo>
                  <a:lnTo>
                    <a:pt x="170" y="1126"/>
                  </a:lnTo>
                  <a:lnTo>
                    <a:pt x="170" y="1142"/>
                  </a:lnTo>
                  <a:lnTo>
                    <a:pt x="170" y="1158"/>
                  </a:lnTo>
                  <a:lnTo>
                    <a:pt x="170" y="1175"/>
                  </a:lnTo>
                  <a:lnTo>
                    <a:pt x="171" y="1192"/>
                  </a:lnTo>
                  <a:lnTo>
                    <a:pt x="171" y="1207"/>
                  </a:lnTo>
                  <a:lnTo>
                    <a:pt x="171" y="1224"/>
                  </a:lnTo>
                  <a:lnTo>
                    <a:pt x="171" y="1241"/>
                  </a:lnTo>
                  <a:lnTo>
                    <a:pt x="171" y="1257"/>
                  </a:lnTo>
                  <a:lnTo>
                    <a:pt x="171" y="1274"/>
                  </a:lnTo>
                  <a:lnTo>
                    <a:pt x="171" y="1291"/>
                  </a:lnTo>
                  <a:lnTo>
                    <a:pt x="171" y="1307"/>
                  </a:lnTo>
                  <a:lnTo>
                    <a:pt x="171" y="1324"/>
                  </a:lnTo>
                  <a:lnTo>
                    <a:pt x="171" y="1341"/>
                  </a:lnTo>
                  <a:lnTo>
                    <a:pt x="172" y="1357"/>
                  </a:lnTo>
                  <a:lnTo>
                    <a:pt x="172" y="1375"/>
                  </a:lnTo>
                  <a:lnTo>
                    <a:pt x="172" y="1392"/>
                  </a:lnTo>
                  <a:lnTo>
                    <a:pt x="172" y="1408"/>
                  </a:lnTo>
                  <a:lnTo>
                    <a:pt x="172" y="1425"/>
                  </a:lnTo>
                  <a:lnTo>
                    <a:pt x="172" y="1201"/>
                  </a:lnTo>
                  <a:lnTo>
                    <a:pt x="172" y="1047"/>
                  </a:lnTo>
                  <a:lnTo>
                    <a:pt x="172" y="934"/>
                  </a:lnTo>
                  <a:lnTo>
                    <a:pt x="172" y="845"/>
                  </a:lnTo>
                  <a:lnTo>
                    <a:pt x="173" y="773"/>
                  </a:lnTo>
                  <a:lnTo>
                    <a:pt x="173" y="714"/>
                  </a:lnTo>
                  <a:lnTo>
                    <a:pt x="173" y="665"/>
                  </a:lnTo>
                  <a:lnTo>
                    <a:pt x="173" y="624"/>
                  </a:lnTo>
                  <a:lnTo>
                    <a:pt x="173" y="589"/>
                  </a:lnTo>
                  <a:lnTo>
                    <a:pt x="173" y="559"/>
                  </a:lnTo>
                  <a:lnTo>
                    <a:pt x="173" y="533"/>
                  </a:lnTo>
                  <a:lnTo>
                    <a:pt x="173" y="511"/>
                  </a:lnTo>
                  <a:lnTo>
                    <a:pt x="173" y="492"/>
                  </a:lnTo>
                  <a:lnTo>
                    <a:pt x="174" y="476"/>
                  </a:lnTo>
                  <a:lnTo>
                    <a:pt x="174" y="461"/>
                  </a:lnTo>
                  <a:lnTo>
                    <a:pt x="174" y="450"/>
                  </a:lnTo>
                  <a:lnTo>
                    <a:pt x="174" y="440"/>
                  </a:lnTo>
                  <a:lnTo>
                    <a:pt x="174" y="432"/>
                  </a:lnTo>
                  <a:lnTo>
                    <a:pt x="174" y="426"/>
                  </a:lnTo>
                  <a:lnTo>
                    <a:pt x="174" y="420"/>
                  </a:lnTo>
                  <a:lnTo>
                    <a:pt x="174" y="417"/>
                  </a:lnTo>
                  <a:lnTo>
                    <a:pt x="174" y="413"/>
                  </a:lnTo>
                  <a:lnTo>
                    <a:pt x="174" y="411"/>
                  </a:lnTo>
                  <a:lnTo>
                    <a:pt x="176" y="411"/>
                  </a:lnTo>
                  <a:lnTo>
                    <a:pt x="176" y="411"/>
                  </a:lnTo>
                  <a:lnTo>
                    <a:pt x="176" y="412"/>
                  </a:lnTo>
                  <a:lnTo>
                    <a:pt x="176" y="413"/>
                  </a:lnTo>
                  <a:lnTo>
                    <a:pt x="176" y="417"/>
                  </a:lnTo>
                  <a:lnTo>
                    <a:pt x="176" y="419"/>
                  </a:lnTo>
                  <a:lnTo>
                    <a:pt x="176" y="423"/>
                  </a:lnTo>
                  <a:lnTo>
                    <a:pt x="176" y="428"/>
                  </a:lnTo>
                  <a:lnTo>
                    <a:pt x="176" y="432"/>
                  </a:lnTo>
                  <a:lnTo>
                    <a:pt x="177" y="438"/>
                  </a:lnTo>
                  <a:lnTo>
                    <a:pt x="177" y="445"/>
                  </a:lnTo>
                  <a:lnTo>
                    <a:pt x="177" y="450"/>
                  </a:lnTo>
                  <a:lnTo>
                    <a:pt x="177" y="458"/>
                  </a:lnTo>
                  <a:lnTo>
                    <a:pt x="177" y="465"/>
                  </a:lnTo>
                  <a:lnTo>
                    <a:pt x="177" y="472"/>
                  </a:lnTo>
                  <a:lnTo>
                    <a:pt x="177" y="480"/>
                  </a:lnTo>
                  <a:lnTo>
                    <a:pt x="177" y="489"/>
                  </a:lnTo>
                  <a:lnTo>
                    <a:pt x="177" y="498"/>
                  </a:lnTo>
                  <a:lnTo>
                    <a:pt x="178" y="507"/>
                  </a:lnTo>
                  <a:lnTo>
                    <a:pt x="178" y="516"/>
                  </a:lnTo>
                  <a:lnTo>
                    <a:pt x="178" y="526"/>
                  </a:lnTo>
                  <a:lnTo>
                    <a:pt x="178" y="536"/>
                  </a:lnTo>
                  <a:lnTo>
                    <a:pt x="178" y="546"/>
                  </a:lnTo>
                  <a:lnTo>
                    <a:pt x="178" y="556"/>
                  </a:lnTo>
                  <a:lnTo>
                    <a:pt x="178" y="567"/>
                  </a:lnTo>
                  <a:lnTo>
                    <a:pt x="178" y="578"/>
                  </a:lnTo>
                  <a:lnTo>
                    <a:pt x="178" y="589"/>
                  </a:lnTo>
                  <a:lnTo>
                    <a:pt x="178" y="600"/>
                  </a:lnTo>
                  <a:lnTo>
                    <a:pt x="179" y="611"/>
                  </a:lnTo>
                  <a:lnTo>
                    <a:pt x="179" y="623"/>
                  </a:lnTo>
                  <a:lnTo>
                    <a:pt x="179" y="636"/>
                  </a:lnTo>
                  <a:lnTo>
                    <a:pt x="179" y="648"/>
                  </a:lnTo>
                  <a:lnTo>
                    <a:pt x="179" y="660"/>
                  </a:lnTo>
                  <a:lnTo>
                    <a:pt x="179" y="672"/>
                  </a:lnTo>
                  <a:lnTo>
                    <a:pt x="179" y="684"/>
                  </a:lnTo>
                  <a:lnTo>
                    <a:pt x="179" y="698"/>
                  </a:lnTo>
                  <a:lnTo>
                    <a:pt x="179" y="711"/>
                  </a:lnTo>
                  <a:lnTo>
                    <a:pt x="180" y="723"/>
                  </a:lnTo>
                  <a:lnTo>
                    <a:pt x="180" y="737"/>
                  </a:lnTo>
                  <a:lnTo>
                    <a:pt x="180" y="750"/>
                  </a:lnTo>
                  <a:lnTo>
                    <a:pt x="180" y="764"/>
                  </a:lnTo>
                  <a:lnTo>
                    <a:pt x="180" y="778"/>
                  </a:lnTo>
                  <a:lnTo>
                    <a:pt x="180" y="791"/>
                  </a:lnTo>
                  <a:lnTo>
                    <a:pt x="180" y="805"/>
                  </a:lnTo>
                  <a:lnTo>
                    <a:pt x="180" y="819"/>
                  </a:lnTo>
                  <a:lnTo>
                    <a:pt x="180" y="833"/>
                  </a:lnTo>
                  <a:lnTo>
                    <a:pt x="181" y="848"/>
                  </a:lnTo>
                  <a:lnTo>
                    <a:pt x="181" y="862"/>
                  </a:lnTo>
                  <a:lnTo>
                    <a:pt x="181" y="876"/>
                  </a:lnTo>
                  <a:lnTo>
                    <a:pt x="181" y="891"/>
                  </a:lnTo>
                  <a:lnTo>
                    <a:pt x="181" y="905"/>
                  </a:lnTo>
                  <a:lnTo>
                    <a:pt x="181" y="920"/>
                  </a:lnTo>
                  <a:lnTo>
                    <a:pt x="181" y="935"/>
                  </a:lnTo>
                  <a:lnTo>
                    <a:pt x="181" y="950"/>
                  </a:lnTo>
                  <a:lnTo>
                    <a:pt x="181" y="964"/>
                  </a:lnTo>
                  <a:lnTo>
                    <a:pt x="182" y="980"/>
                  </a:lnTo>
                  <a:lnTo>
                    <a:pt x="182" y="995"/>
                  </a:lnTo>
                  <a:lnTo>
                    <a:pt x="182" y="1010"/>
                  </a:lnTo>
                  <a:lnTo>
                    <a:pt x="182" y="1025"/>
                  </a:lnTo>
                  <a:lnTo>
                    <a:pt x="182" y="1041"/>
                  </a:lnTo>
                  <a:lnTo>
                    <a:pt x="182" y="1056"/>
                  </a:lnTo>
                  <a:lnTo>
                    <a:pt x="182" y="1072"/>
                  </a:lnTo>
                  <a:lnTo>
                    <a:pt x="182" y="1087"/>
                  </a:lnTo>
                  <a:lnTo>
                    <a:pt x="182" y="1103"/>
                  </a:lnTo>
                  <a:lnTo>
                    <a:pt x="182" y="1118"/>
                  </a:lnTo>
                  <a:lnTo>
                    <a:pt x="183" y="1134"/>
                  </a:lnTo>
                  <a:lnTo>
                    <a:pt x="183" y="1151"/>
                  </a:lnTo>
                  <a:lnTo>
                    <a:pt x="183" y="1166"/>
                  </a:lnTo>
                  <a:lnTo>
                    <a:pt x="183" y="1182"/>
                  </a:lnTo>
                  <a:lnTo>
                    <a:pt x="183" y="1198"/>
                  </a:lnTo>
                  <a:lnTo>
                    <a:pt x="183" y="1214"/>
                  </a:lnTo>
                  <a:lnTo>
                    <a:pt x="183" y="1231"/>
                  </a:lnTo>
                  <a:lnTo>
                    <a:pt x="183" y="1062"/>
                  </a:lnTo>
                  <a:lnTo>
                    <a:pt x="183" y="939"/>
                  </a:lnTo>
                  <a:lnTo>
                    <a:pt x="184" y="843"/>
                  </a:lnTo>
                  <a:lnTo>
                    <a:pt x="184" y="768"/>
                  </a:lnTo>
                  <a:lnTo>
                    <a:pt x="184" y="705"/>
                  </a:lnTo>
                  <a:lnTo>
                    <a:pt x="184" y="654"/>
                  </a:lnTo>
                  <a:lnTo>
                    <a:pt x="184" y="611"/>
                  </a:lnTo>
                  <a:lnTo>
                    <a:pt x="184" y="573"/>
                  </a:lnTo>
                  <a:lnTo>
                    <a:pt x="184" y="542"/>
                  </a:lnTo>
                  <a:lnTo>
                    <a:pt x="184" y="516"/>
                  </a:lnTo>
                  <a:lnTo>
                    <a:pt x="184" y="492"/>
                  </a:lnTo>
                  <a:lnTo>
                    <a:pt x="185" y="472"/>
                  </a:lnTo>
                  <a:lnTo>
                    <a:pt x="185" y="456"/>
                  </a:lnTo>
                  <a:lnTo>
                    <a:pt x="185" y="441"/>
                  </a:lnTo>
                  <a:lnTo>
                    <a:pt x="185" y="428"/>
                  </a:lnTo>
                  <a:lnTo>
                    <a:pt x="185" y="418"/>
                  </a:lnTo>
                  <a:lnTo>
                    <a:pt x="185" y="409"/>
                  </a:lnTo>
                  <a:lnTo>
                    <a:pt x="185" y="402"/>
                  </a:lnTo>
                  <a:lnTo>
                    <a:pt x="185" y="397"/>
                  </a:lnTo>
                  <a:lnTo>
                    <a:pt x="185" y="392"/>
                  </a:lnTo>
                  <a:lnTo>
                    <a:pt x="185" y="389"/>
                  </a:lnTo>
                  <a:lnTo>
                    <a:pt x="187" y="388"/>
                  </a:lnTo>
                  <a:lnTo>
                    <a:pt x="187" y="387"/>
                  </a:lnTo>
                  <a:lnTo>
                    <a:pt x="187" y="387"/>
                  </a:lnTo>
                  <a:lnTo>
                    <a:pt x="187" y="387"/>
                  </a:lnTo>
                  <a:lnTo>
                    <a:pt x="187" y="389"/>
                  </a:lnTo>
                  <a:lnTo>
                    <a:pt x="187" y="391"/>
                  </a:lnTo>
                  <a:lnTo>
                    <a:pt x="187" y="393"/>
                  </a:lnTo>
                  <a:lnTo>
                    <a:pt x="187" y="398"/>
                  </a:lnTo>
                  <a:lnTo>
                    <a:pt x="187" y="401"/>
                  </a:lnTo>
                  <a:lnTo>
                    <a:pt x="188" y="407"/>
                  </a:lnTo>
                  <a:lnTo>
                    <a:pt x="188" y="411"/>
                  </a:lnTo>
                  <a:lnTo>
                    <a:pt x="188" y="418"/>
                  </a:lnTo>
                  <a:lnTo>
                    <a:pt x="188" y="423"/>
                  </a:lnTo>
                  <a:lnTo>
                    <a:pt x="188" y="430"/>
                  </a:lnTo>
                  <a:lnTo>
                    <a:pt x="188" y="438"/>
                  </a:lnTo>
                  <a:lnTo>
                    <a:pt x="188" y="446"/>
                  </a:lnTo>
                  <a:lnTo>
                    <a:pt x="188" y="453"/>
                  </a:lnTo>
                  <a:lnTo>
                    <a:pt x="188" y="461"/>
                  </a:lnTo>
                  <a:lnTo>
                    <a:pt x="189" y="470"/>
                  </a:lnTo>
                  <a:lnTo>
                    <a:pt x="189" y="479"/>
                  </a:lnTo>
                  <a:lnTo>
                    <a:pt x="189" y="488"/>
                  </a:lnTo>
                  <a:lnTo>
                    <a:pt x="189" y="498"/>
                  </a:lnTo>
                  <a:lnTo>
                    <a:pt x="189" y="508"/>
                  </a:lnTo>
                  <a:lnTo>
                    <a:pt x="189" y="518"/>
                  </a:lnTo>
                  <a:lnTo>
                    <a:pt x="189" y="528"/>
                  </a:lnTo>
                  <a:lnTo>
                    <a:pt x="189" y="539"/>
                  </a:lnTo>
                  <a:lnTo>
                    <a:pt x="189" y="550"/>
                  </a:lnTo>
                  <a:lnTo>
                    <a:pt x="189" y="561"/>
                  </a:lnTo>
                  <a:lnTo>
                    <a:pt x="190" y="572"/>
                  </a:lnTo>
                  <a:lnTo>
                    <a:pt x="190" y="583"/>
                  </a:lnTo>
                  <a:lnTo>
                    <a:pt x="190" y="596"/>
                  </a:lnTo>
                  <a:lnTo>
                    <a:pt x="190" y="608"/>
                  </a:lnTo>
                  <a:lnTo>
                    <a:pt x="190" y="619"/>
                  </a:lnTo>
                  <a:lnTo>
                    <a:pt x="190" y="631"/>
                  </a:lnTo>
                  <a:lnTo>
                    <a:pt x="190" y="644"/>
                  </a:lnTo>
                  <a:lnTo>
                    <a:pt x="190" y="657"/>
                  </a:lnTo>
                  <a:lnTo>
                    <a:pt x="190" y="669"/>
                  </a:lnTo>
                  <a:lnTo>
                    <a:pt x="191" y="682"/>
                  </a:lnTo>
                  <a:lnTo>
                    <a:pt x="191" y="695"/>
                  </a:lnTo>
                  <a:lnTo>
                    <a:pt x="191" y="709"/>
                  </a:lnTo>
                  <a:lnTo>
                    <a:pt x="191" y="722"/>
                  </a:lnTo>
                  <a:lnTo>
                    <a:pt x="191" y="735"/>
                  </a:lnTo>
                  <a:lnTo>
                    <a:pt x="191" y="749"/>
                  </a:lnTo>
                  <a:lnTo>
                    <a:pt x="191" y="762"/>
                  </a:lnTo>
                  <a:lnTo>
                    <a:pt x="191" y="777"/>
                  </a:lnTo>
                  <a:lnTo>
                    <a:pt x="191" y="791"/>
                  </a:lnTo>
                  <a:lnTo>
                    <a:pt x="192" y="804"/>
                  </a:lnTo>
                  <a:lnTo>
                    <a:pt x="192" y="819"/>
                  </a:lnTo>
                  <a:lnTo>
                    <a:pt x="192" y="833"/>
                  </a:lnTo>
                  <a:lnTo>
                    <a:pt x="192" y="848"/>
                  </a:lnTo>
                  <a:lnTo>
                    <a:pt x="192" y="862"/>
                  </a:lnTo>
                  <a:lnTo>
                    <a:pt x="192" y="876"/>
                  </a:lnTo>
                  <a:lnTo>
                    <a:pt x="192" y="891"/>
                  </a:lnTo>
                  <a:lnTo>
                    <a:pt x="192" y="906"/>
                  </a:lnTo>
                  <a:lnTo>
                    <a:pt x="192" y="921"/>
                  </a:lnTo>
                  <a:lnTo>
                    <a:pt x="192" y="935"/>
                  </a:lnTo>
                  <a:lnTo>
                    <a:pt x="193" y="951"/>
                  </a:lnTo>
                  <a:lnTo>
                    <a:pt x="193" y="966"/>
                  </a:lnTo>
                  <a:lnTo>
                    <a:pt x="193" y="981"/>
                  </a:lnTo>
                  <a:lnTo>
                    <a:pt x="193" y="996"/>
                  </a:lnTo>
                  <a:lnTo>
                    <a:pt x="193" y="1012"/>
                  </a:lnTo>
                  <a:lnTo>
                    <a:pt x="193" y="1027"/>
                  </a:lnTo>
                  <a:lnTo>
                    <a:pt x="193" y="1043"/>
                  </a:lnTo>
                  <a:lnTo>
                    <a:pt x="193" y="1059"/>
                  </a:lnTo>
                  <a:lnTo>
                    <a:pt x="193" y="1074"/>
                  </a:lnTo>
                  <a:lnTo>
                    <a:pt x="194" y="1090"/>
                  </a:lnTo>
                  <a:lnTo>
                    <a:pt x="194" y="1105"/>
                  </a:lnTo>
                  <a:lnTo>
                    <a:pt x="194" y="1121"/>
                  </a:lnTo>
                  <a:lnTo>
                    <a:pt x="194" y="1136"/>
                  </a:lnTo>
                  <a:lnTo>
                    <a:pt x="194" y="1153"/>
                  </a:lnTo>
                  <a:lnTo>
                    <a:pt x="194" y="1168"/>
                  </a:lnTo>
                  <a:lnTo>
                    <a:pt x="194" y="1185"/>
                  </a:lnTo>
                  <a:lnTo>
                    <a:pt x="194" y="1201"/>
                  </a:lnTo>
                  <a:lnTo>
                    <a:pt x="194" y="1217"/>
                  </a:lnTo>
                  <a:lnTo>
                    <a:pt x="195" y="1233"/>
                  </a:lnTo>
                  <a:lnTo>
                    <a:pt x="195" y="1250"/>
                  </a:lnTo>
                  <a:lnTo>
                    <a:pt x="195" y="1266"/>
                  </a:lnTo>
                  <a:lnTo>
                    <a:pt x="195" y="1282"/>
                  </a:lnTo>
                  <a:lnTo>
                    <a:pt x="195" y="1298"/>
                  </a:lnTo>
                  <a:lnTo>
                    <a:pt x="195" y="1112"/>
                  </a:lnTo>
                  <a:lnTo>
                    <a:pt x="195" y="979"/>
                  </a:lnTo>
                  <a:lnTo>
                    <a:pt x="195" y="876"/>
                  </a:lnTo>
                  <a:lnTo>
                    <a:pt x="195" y="797"/>
                  </a:lnTo>
                  <a:lnTo>
                    <a:pt x="195" y="731"/>
                  </a:lnTo>
                  <a:lnTo>
                    <a:pt x="197" y="677"/>
                  </a:lnTo>
                  <a:lnTo>
                    <a:pt x="197" y="631"/>
                  </a:lnTo>
                  <a:lnTo>
                    <a:pt x="197" y="593"/>
                  </a:lnTo>
                  <a:lnTo>
                    <a:pt x="197" y="560"/>
                  </a:lnTo>
                  <a:lnTo>
                    <a:pt x="197" y="532"/>
                  </a:lnTo>
                  <a:lnTo>
                    <a:pt x="197" y="508"/>
                  </a:lnTo>
                  <a:lnTo>
                    <a:pt x="197" y="487"/>
                  </a:lnTo>
                  <a:lnTo>
                    <a:pt x="197" y="469"/>
                  </a:lnTo>
                  <a:lnTo>
                    <a:pt x="197" y="455"/>
                  </a:lnTo>
                  <a:lnTo>
                    <a:pt x="198" y="441"/>
                  </a:lnTo>
                  <a:lnTo>
                    <a:pt x="198" y="430"/>
                  </a:lnTo>
                  <a:lnTo>
                    <a:pt x="198" y="421"/>
                  </a:lnTo>
                  <a:lnTo>
                    <a:pt x="198" y="413"/>
                  </a:lnTo>
                  <a:lnTo>
                    <a:pt x="198" y="408"/>
                  </a:lnTo>
                  <a:lnTo>
                    <a:pt x="198" y="403"/>
                  </a:lnTo>
                  <a:lnTo>
                    <a:pt x="198" y="400"/>
                  </a:lnTo>
                  <a:lnTo>
                    <a:pt x="198" y="398"/>
                  </a:lnTo>
                  <a:lnTo>
                    <a:pt x="198" y="396"/>
                  </a:lnTo>
                  <a:lnTo>
                    <a:pt x="199" y="396"/>
                  </a:lnTo>
                  <a:lnTo>
                    <a:pt x="199" y="397"/>
                  </a:lnTo>
                  <a:lnTo>
                    <a:pt x="199" y="398"/>
                  </a:lnTo>
                  <a:lnTo>
                    <a:pt x="199" y="400"/>
                  </a:lnTo>
                  <a:lnTo>
                    <a:pt x="199" y="402"/>
                  </a:lnTo>
                  <a:lnTo>
                    <a:pt x="199" y="406"/>
                  </a:lnTo>
                  <a:lnTo>
                    <a:pt x="199" y="410"/>
                  </a:lnTo>
                  <a:lnTo>
                    <a:pt x="199" y="415"/>
                  </a:lnTo>
                  <a:lnTo>
                    <a:pt x="199" y="420"/>
                  </a:lnTo>
                  <a:lnTo>
                    <a:pt x="199" y="426"/>
                  </a:lnTo>
                  <a:lnTo>
                    <a:pt x="200" y="431"/>
                  </a:lnTo>
                  <a:lnTo>
                    <a:pt x="200" y="438"/>
                  </a:lnTo>
                  <a:lnTo>
                    <a:pt x="200" y="446"/>
                  </a:lnTo>
                  <a:lnTo>
                    <a:pt x="200" y="452"/>
                  </a:lnTo>
                  <a:lnTo>
                    <a:pt x="200" y="460"/>
                  </a:lnTo>
                  <a:lnTo>
                    <a:pt x="200" y="469"/>
                  </a:lnTo>
                  <a:lnTo>
                    <a:pt x="200" y="477"/>
                  </a:lnTo>
                  <a:lnTo>
                    <a:pt x="200" y="486"/>
                  </a:lnTo>
                  <a:lnTo>
                    <a:pt x="200" y="496"/>
                  </a:lnTo>
                  <a:lnTo>
                    <a:pt x="201" y="505"/>
                  </a:lnTo>
                  <a:lnTo>
                    <a:pt x="201" y="514"/>
                  </a:lnTo>
                  <a:lnTo>
                    <a:pt x="201" y="524"/>
                  </a:lnTo>
                  <a:lnTo>
                    <a:pt x="201" y="534"/>
                  </a:lnTo>
                  <a:lnTo>
                    <a:pt x="201" y="546"/>
                  </a:lnTo>
                  <a:lnTo>
                    <a:pt x="201" y="557"/>
                  </a:lnTo>
                  <a:lnTo>
                    <a:pt x="201" y="568"/>
                  </a:lnTo>
                  <a:lnTo>
                    <a:pt x="201" y="579"/>
                  </a:lnTo>
                  <a:lnTo>
                    <a:pt x="201" y="590"/>
                  </a:lnTo>
                  <a:lnTo>
                    <a:pt x="202" y="601"/>
                  </a:lnTo>
                  <a:lnTo>
                    <a:pt x="202" y="613"/>
                  </a:lnTo>
                  <a:lnTo>
                    <a:pt x="202" y="626"/>
                  </a:lnTo>
                  <a:lnTo>
                    <a:pt x="202" y="638"/>
                  </a:lnTo>
                  <a:lnTo>
                    <a:pt x="202" y="650"/>
                  </a:lnTo>
                  <a:lnTo>
                    <a:pt x="202" y="662"/>
                  </a:lnTo>
                  <a:lnTo>
                    <a:pt x="202" y="675"/>
                  </a:lnTo>
                  <a:lnTo>
                    <a:pt x="202" y="688"/>
                  </a:lnTo>
                  <a:lnTo>
                    <a:pt x="202" y="701"/>
                  </a:lnTo>
                  <a:lnTo>
                    <a:pt x="203" y="714"/>
                  </a:lnTo>
                  <a:lnTo>
                    <a:pt x="203" y="728"/>
                  </a:lnTo>
                  <a:lnTo>
                    <a:pt x="203" y="741"/>
                  </a:lnTo>
                  <a:lnTo>
                    <a:pt x="203" y="754"/>
                  </a:lnTo>
                  <a:lnTo>
                    <a:pt x="203" y="769"/>
                  </a:lnTo>
                  <a:lnTo>
                    <a:pt x="203" y="782"/>
                  </a:lnTo>
                  <a:lnTo>
                    <a:pt x="203" y="797"/>
                  </a:lnTo>
                  <a:lnTo>
                    <a:pt x="203" y="810"/>
                  </a:lnTo>
                  <a:lnTo>
                    <a:pt x="203" y="824"/>
                  </a:lnTo>
                  <a:lnTo>
                    <a:pt x="203" y="839"/>
                  </a:lnTo>
                  <a:lnTo>
                    <a:pt x="204" y="853"/>
                  </a:lnTo>
                  <a:lnTo>
                    <a:pt x="204" y="868"/>
                  </a:lnTo>
                  <a:lnTo>
                    <a:pt x="204" y="882"/>
                  </a:lnTo>
                  <a:lnTo>
                    <a:pt x="204" y="896"/>
                  </a:lnTo>
                  <a:lnTo>
                    <a:pt x="204" y="911"/>
                  </a:lnTo>
                  <a:lnTo>
                    <a:pt x="204" y="926"/>
                  </a:lnTo>
                  <a:lnTo>
                    <a:pt x="204" y="941"/>
                  </a:lnTo>
                  <a:lnTo>
                    <a:pt x="204" y="956"/>
                  </a:lnTo>
                  <a:lnTo>
                    <a:pt x="204" y="971"/>
                  </a:lnTo>
                  <a:lnTo>
                    <a:pt x="205" y="986"/>
                  </a:lnTo>
                  <a:lnTo>
                    <a:pt x="205" y="1002"/>
                  </a:lnTo>
                  <a:lnTo>
                    <a:pt x="205" y="1017"/>
                  </a:lnTo>
                  <a:lnTo>
                    <a:pt x="205" y="1032"/>
                  </a:lnTo>
                  <a:lnTo>
                    <a:pt x="205" y="1047"/>
                  </a:lnTo>
                  <a:lnTo>
                    <a:pt x="205" y="1063"/>
                  </a:lnTo>
                  <a:lnTo>
                    <a:pt x="205" y="1079"/>
                  </a:lnTo>
                  <a:lnTo>
                    <a:pt x="205" y="1094"/>
                  </a:lnTo>
                  <a:lnTo>
                    <a:pt x="205" y="1111"/>
                  </a:lnTo>
                  <a:lnTo>
                    <a:pt x="207" y="1126"/>
                  </a:lnTo>
                  <a:lnTo>
                    <a:pt x="207" y="1142"/>
                  </a:lnTo>
                  <a:lnTo>
                    <a:pt x="207" y="1157"/>
                  </a:lnTo>
                  <a:lnTo>
                    <a:pt x="207" y="1174"/>
                  </a:lnTo>
                  <a:lnTo>
                    <a:pt x="207" y="1190"/>
                  </a:lnTo>
                  <a:lnTo>
                    <a:pt x="207" y="1206"/>
                  </a:lnTo>
                  <a:lnTo>
                    <a:pt x="207" y="1222"/>
                  </a:lnTo>
                  <a:lnTo>
                    <a:pt x="207" y="1238"/>
                  </a:lnTo>
                  <a:lnTo>
                    <a:pt x="207" y="1254"/>
                  </a:lnTo>
                  <a:lnTo>
                    <a:pt x="207" y="1271"/>
                  </a:lnTo>
                  <a:lnTo>
                    <a:pt x="208" y="1287"/>
                  </a:lnTo>
                  <a:lnTo>
                    <a:pt x="208" y="1304"/>
                  </a:lnTo>
                  <a:lnTo>
                    <a:pt x="208" y="1319"/>
                  </a:lnTo>
                  <a:lnTo>
                    <a:pt x="208" y="1127"/>
                  </a:lnTo>
                  <a:lnTo>
                    <a:pt x="208" y="991"/>
                  </a:lnTo>
                  <a:lnTo>
                    <a:pt x="208" y="886"/>
                  </a:lnTo>
                  <a:lnTo>
                    <a:pt x="208" y="805"/>
                  </a:lnTo>
                  <a:lnTo>
                    <a:pt x="208" y="739"/>
                  </a:lnTo>
                  <a:lnTo>
                    <a:pt x="208" y="683"/>
                  </a:lnTo>
                  <a:lnTo>
                    <a:pt x="209" y="638"/>
                  </a:lnTo>
                  <a:lnTo>
                    <a:pt x="209" y="599"/>
                  </a:lnTo>
                  <a:lnTo>
                    <a:pt x="209" y="566"/>
                  </a:lnTo>
                  <a:lnTo>
                    <a:pt x="209" y="537"/>
                  </a:lnTo>
                  <a:lnTo>
                    <a:pt x="209" y="512"/>
                  </a:lnTo>
                  <a:lnTo>
                    <a:pt x="209" y="491"/>
                  </a:lnTo>
                  <a:lnTo>
                    <a:pt x="209" y="473"/>
                  </a:lnTo>
                  <a:lnTo>
                    <a:pt x="209" y="458"/>
                  </a:lnTo>
                  <a:lnTo>
                    <a:pt x="209" y="445"/>
                  </a:lnTo>
                  <a:lnTo>
                    <a:pt x="210" y="433"/>
                  </a:lnTo>
                  <a:lnTo>
                    <a:pt x="210" y="425"/>
                  </a:lnTo>
                  <a:lnTo>
                    <a:pt x="210" y="417"/>
                  </a:lnTo>
                  <a:lnTo>
                    <a:pt x="210" y="411"/>
                  </a:lnTo>
                  <a:lnTo>
                    <a:pt x="210" y="406"/>
                  </a:lnTo>
                  <a:lnTo>
                    <a:pt x="210" y="402"/>
                  </a:lnTo>
                  <a:lnTo>
                    <a:pt x="210" y="400"/>
                  </a:lnTo>
                  <a:lnTo>
                    <a:pt x="210" y="399"/>
                  </a:lnTo>
                  <a:lnTo>
                    <a:pt x="210" y="398"/>
                  </a:lnTo>
                  <a:lnTo>
                    <a:pt x="210" y="399"/>
                  </a:lnTo>
                  <a:lnTo>
                    <a:pt x="211" y="400"/>
                  </a:lnTo>
                  <a:lnTo>
                    <a:pt x="211" y="402"/>
                  </a:lnTo>
                  <a:lnTo>
                    <a:pt x="211" y="405"/>
                  </a:lnTo>
                  <a:lnTo>
                    <a:pt x="211" y="408"/>
                  </a:lnTo>
                  <a:lnTo>
                    <a:pt x="211" y="412"/>
                  </a:lnTo>
                  <a:lnTo>
                    <a:pt x="211" y="417"/>
                  </a:lnTo>
                  <a:lnTo>
                    <a:pt x="211" y="422"/>
                  </a:lnTo>
                  <a:lnTo>
                    <a:pt x="211" y="428"/>
                  </a:lnTo>
                  <a:lnTo>
                    <a:pt x="211" y="433"/>
                  </a:lnTo>
                  <a:lnTo>
                    <a:pt x="212" y="440"/>
                  </a:lnTo>
                  <a:lnTo>
                    <a:pt x="212" y="448"/>
                  </a:lnTo>
                  <a:lnTo>
                    <a:pt x="212" y="455"/>
                  </a:lnTo>
                  <a:lnTo>
                    <a:pt x="212" y="462"/>
                  </a:lnTo>
                  <a:lnTo>
                    <a:pt x="212" y="471"/>
                  </a:lnTo>
                  <a:lnTo>
                    <a:pt x="212" y="479"/>
                  </a:lnTo>
                  <a:lnTo>
                    <a:pt x="212" y="488"/>
                  </a:lnTo>
                  <a:lnTo>
                    <a:pt x="212" y="497"/>
                  </a:lnTo>
                  <a:lnTo>
                    <a:pt x="212" y="507"/>
                  </a:lnTo>
                  <a:lnTo>
                    <a:pt x="213" y="517"/>
                  </a:lnTo>
                  <a:lnTo>
                    <a:pt x="213" y="527"/>
                  </a:lnTo>
                  <a:lnTo>
                    <a:pt x="213" y="537"/>
                  </a:lnTo>
                  <a:lnTo>
                    <a:pt x="213" y="548"/>
                  </a:lnTo>
                  <a:lnTo>
                    <a:pt x="213" y="558"/>
                  </a:lnTo>
                  <a:lnTo>
                    <a:pt x="213" y="569"/>
                  </a:lnTo>
                  <a:lnTo>
                    <a:pt x="213" y="580"/>
                  </a:lnTo>
                  <a:lnTo>
                    <a:pt x="213" y="592"/>
                  </a:lnTo>
                  <a:lnTo>
                    <a:pt x="213" y="603"/>
                  </a:lnTo>
                  <a:lnTo>
                    <a:pt x="213" y="616"/>
                  </a:lnTo>
                  <a:lnTo>
                    <a:pt x="214" y="627"/>
                  </a:lnTo>
                  <a:lnTo>
                    <a:pt x="214" y="639"/>
                  </a:lnTo>
                  <a:lnTo>
                    <a:pt x="214" y="652"/>
                  </a:lnTo>
                  <a:lnTo>
                    <a:pt x="214" y="664"/>
                  </a:lnTo>
                  <a:lnTo>
                    <a:pt x="214" y="677"/>
                  </a:lnTo>
                  <a:lnTo>
                    <a:pt x="214" y="690"/>
                  </a:lnTo>
                  <a:lnTo>
                    <a:pt x="214" y="703"/>
                  </a:lnTo>
                  <a:lnTo>
                    <a:pt x="214" y="715"/>
                  </a:lnTo>
                  <a:lnTo>
                    <a:pt x="214" y="729"/>
                  </a:lnTo>
                  <a:lnTo>
                    <a:pt x="215" y="742"/>
                  </a:lnTo>
                  <a:lnTo>
                    <a:pt x="215" y="757"/>
                  </a:lnTo>
                  <a:lnTo>
                    <a:pt x="215" y="770"/>
                  </a:lnTo>
                  <a:lnTo>
                    <a:pt x="215" y="783"/>
                  </a:lnTo>
                  <a:lnTo>
                    <a:pt x="215" y="798"/>
                  </a:lnTo>
                  <a:lnTo>
                    <a:pt x="215" y="812"/>
                  </a:lnTo>
                  <a:lnTo>
                    <a:pt x="215" y="825"/>
                  </a:lnTo>
                  <a:lnTo>
                    <a:pt x="215" y="840"/>
                  </a:lnTo>
                  <a:lnTo>
                    <a:pt x="215" y="854"/>
                  </a:lnTo>
                  <a:lnTo>
                    <a:pt x="217" y="869"/>
                  </a:lnTo>
                  <a:lnTo>
                    <a:pt x="217" y="883"/>
                  </a:lnTo>
                  <a:lnTo>
                    <a:pt x="217" y="898"/>
                  </a:lnTo>
                  <a:lnTo>
                    <a:pt x="217" y="913"/>
                  </a:lnTo>
                  <a:lnTo>
                    <a:pt x="217" y="928"/>
                  </a:lnTo>
                  <a:lnTo>
                    <a:pt x="217" y="943"/>
                  </a:lnTo>
                  <a:lnTo>
                    <a:pt x="217" y="958"/>
                  </a:lnTo>
                  <a:lnTo>
                    <a:pt x="217" y="973"/>
                  </a:lnTo>
                  <a:lnTo>
                    <a:pt x="217" y="987"/>
                  </a:lnTo>
                  <a:lnTo>
                    <a:pt x="217" y="1003"/>
                  </a:lnTo>
                  <a:lnTo>
                    <a:pt x="218" y="1019"/>
                  </a:lnTo>
                  <a:lnTo>
                    <a:pt x="218" y="1034"/>
                  </a:lnTo>
                  <a:lnTo>
                    <a:pt x="218" y="1050"/>
                  </a:lnTo>
                  <a:lnTo>
                    <a:pt x="218" y="1065"/>
                  </a:lnTo>
                  <a:lnTo>
                    <a:pt x="218" y="1081"/>
                  </a:lnTo>
                  <a:lnTo>
                    <a:pt x="218" y="1096"/>
                  </a:lnTo>
                  <a:lnTo>
                    <a:pt x="218" y="1112"/>
                  </a:lnTo>
                  <a:lnTo>
                    <a:pt x="218" y="1127"/>
                  </a:lnTo>
                  <a:lnTo>
                    <a:pt x="218" y="1143"/>
                  </a:lnTo>
                  <a:lnTo>
                    <a:pt x="219" y="1160"/>
                  </a:lnTo>
                  <a:lnTo>
                    <a:pt x="219" y="1175"/>
                  </a:lnTo>
                  <a:lnTo>
                    <a:pt x="219" y="1192"/>
                  </a:lnTo>
                  <a:lnTo>
                    <a:pt x="219" y="1207"/>
                  </a:lnTo>
                  <a:lnTo>
                    <a:pt x="219" y="1224"/>
                  </a:lnTo>
                  <a:lnTo>
                    <a:pt x="219" y="1056"/>
                  </a:lnTo>
                  <a:lnTo>
                    <a:pt x="219" y="934"/>
                  </a:lnTo>
                  <a:lnTo>
                    <a:pt x="219" y="840"/>
                  </a:lnTo>
                  <a:lnTo>
                    <a:pt x="219" y="764"/>
                  </a:lnTo>
                  <a:lnTo>
                    <a:pt x="220" y="703"/>
                  </a:lnTo>
                  <a:lnTo>
                    <a:pt x="220" y="652"/>
                  </a:lnTo>
                  <a:lnTo>
                    <a:pt x="220" y="609"/>
                  </a:lnTo>
                  <a:lnTo>
                    <a:pt x="220" y="572"/>
                  </a:lnTo>
                  <a:lnTo>
                    <a:pt x="220" y="540"/>
                  </a:lnTo>
                  <a:lnTo>
                    <a:pt x="220" y="513"/>
                  </a:lnTo>
                  <a:lnTo>
                    <a:pt x="220" y="491"/>
                  </a:lnTo>
                  <a:lnTo>
                    <a:pt x="220" y="471"/>
                  </a:lnTo>
                  <a:lnTo>
                    <a:pt x="220" y="453"/>
                  </a:lnTo>
                  <a:lnTo>
                    <a:pt x="220" y="439"/>
                  </a:lnTo>
                  <a:lnTo>
                    <a:pt x="221" y="427"/>
                  </a:lnTo>
                  <a:lnTo>
                    <a:pt x="221" y="417"/>
                  </a:lnTo>
                  <a:lnTo>
                    <a:pt x="221" y="408"/>
                  </a:lnTo>
                  <a:lnTo>
                    <a:pt x="221" y="401"/>
                  </a:lnTo>
                  <a:lnTo>
                    <a:pt x="221" y="396"/>
                  </a:lnTo>
                  <a:lnTo>
                    <a:pt x="221" y="391"/>
                  </a:lnTo>
                  <a:lnTo>
                    <a:pt x="221" y="388"/>
                  </a:lnTo>
                  <a:lnTo>
                    <a:pt x="221" y="387"/>
                  </a:lnTo>
                  <a:lnTo>
                    <a:pt x="221" y="386"/>
                  </a:lnTo>
                  <a:lnTo>
                    <a:pt x="222" y="386"/>
                  </a:lnTo>
                  <a:lnTo>
                    <a:pt x="222" y="386"/>
                  </a:lnTo>
                  <a:lnTo>
                    <a:pt x="222" y="388"/>
                  </a:lnTo>
                  <a:lnTo>
                    <a:pt x="222" y="390"/>
                  </a:lnTo>
                  <a:lnTo>
                    <a:pt x="222" y="393"/>
                  </a:lnTo>
                  <a:lnTo>
                    <a:pt x="222" y="397"/>
                  </a:lnTo>
                  <a:lnTo>
                    <a:pt x="222" y="401"/>
                  </a:lnTo>
                  <a:lnTo>
                    <a:pt x="222" y="406"/>
                  </a:lnTo>
                  <a:lnTo>
                    <a:pt x="222" y="411"/>
                  </a:lnTo>
                  <a:lnTo>
                    <a:pt x="223" y="417"/>
                  </a:lnTo>
                  <a:lnTo>
                    <a:pt x="223" y="423"/>
                  </a:lnTo>
                  <a:lnTo>
                    <a:pt x="223" y="430"/>
                  </a:lnTo>
                  <a:lnTo>
                    <a:pt x="223" y="437"/>
                  </a:lnTo>
                  <a:lnTo>
                    <a:pt x="223" y="445"/>
                  </a:lnTo>
                  <a:lnTo>
                    <a:pt x="223" y="452"/>
                  </a:lnTo>
                  <a:lnTo>
                    <a:pt x="223" y="461"/>
                  </a:lnTo>
                  <a:lnTo>
                    <a:pt x="223" y="470"/>
                  </a:lnTo>
                  <a:lnTo>
                    <a:pt x="223" y="479"/>
                  </a:lnTo>
                  <a:lnTo>
                    <a:pt x="224" y="488"/>
                  </a:lnTo>
                  <a:lnTo>
                    <a:pt x="224" y="498"/>
                  </a:lnTo>
                  <a:lnTo>
                    <a:pt x="224" y="507"/>
                  </a:lnTo>
                  <a:lnTo>
                    <a:pt x="224" y="518"/>
                  </a:lnTo>
                  <a:lnTo>
                    <a:pt x="224" y="528"/>
                  </a:lnTo>
                  <a:lnTo>
                    <a:pt x="224" y="538"/>
                  </a:lnTo>
                  <a:lnTo>
                    <a:pt x="224" y="549"/>
                  </a:lnTo>
                  <a:lnTo>
                    <a:pt x="224" y="560"/>
                  </a:lnTo>
                  <a:lnTo>
                    <a:pt x="224" y="571"/>
                  </a:lnTo>
                  <a:lnTo>
                    <a:pt x="224" y="583"/>
                  </a:lnTo>
                  <a:lnTo>
                    <a:pt x="225" y="594"/>
                  </a:lnTo>
                  <a:lnTo>
                    <a:pt x="225" y="607"/>
                  </a:lnTo>
                  <a:lnTo>
                    <a:pt x="225" y="619"/>
                  </a:lnTo>
                  <a:lnTo>
                    <a:pt x="225" y="631"/>
                  </a:lnTo>
                  <a:lnTo>
                    <a:pt x="225" y="643"/>
                  </a:lnTo>
                  <a:lnTo>
                    <a:pt x="225" y="657"/>
                  </a:lnTo>
                  <a:lnTo>
                    <a:pt x="225" y="669"/>
                  </a:lnTo>
                  <a:lnTo>
                    <a:pt x="225" y="682"/>
                  </a:lnTo>
                  <a:lnTo>
                    <a:pt x="225" y="694"/>
                  </a:lnTo>
                  <a:lnTo>
                    <a:pt x="227" y="708"/>
                  </a:lnTo>
                  <a:lnTo>
                    <a:pt x="227" y="721"/>
                  </a:lnTo>
                  <a:lnTo>
                    <a:pt x="227" y="734"/>
                  </a:lnTo>
                  <a:lnTo>
                    <a:pt x="227" y="749"/>
                  </a:lnTo>
                  <a:lnTo>
                    <a:pt x="227" y="762"/>
                  </a:lnTo>
                  <a:lnTo>
                    <a:pt x="227" y="777"/>
                  </a:lnTo>
                  <a:lnTo>
                    <a:pt x="227" y="790"/>
                  </a:lnTo>
                  <a:lnTo>
                    <a:pt x="227" y="804"/>
                  </a:lnTo>
                  <a:lnTo>
                    <a:pt x="227" y="819"/>
                  </a:lnTo>
                  <a:lnTo>
                    <a:pt x="228" y="832"/>
                  </a:lnTo>
                  <a:lnTo>
                    <a:pt x="228" y="846"/>
                  </a:lnTo>
                  <a:lnTo>
                    <a:pt x="228" y="861"/>
                  </a:lnTo>
                  <a:lnTo>
                    <a:pt x="228" y="876"/>
                  </a:lnTo>
                  <a:lnTo>
                    <a:pt x="228" y="891"/>
                  </a:lnTo>
                  <a:lnTo>
                    <a:pt x="228" y="905"/>
                  </a:lnTo>
                  <a:lnTo>
                    <a:pt x="228" y="920"/>
                  </a:lnTo>
                  <a:lnTo>
                    <a:pt x="228" y="935"/>
                  </a:lnTo>
                  <a:lnTo>
                    <a:pt x="228" y="951"/>
                  </a:lnTo>
                  <a:lnTo>
                    <a:pt x="228" y="965"/>
                  </a:lnTo>
                  <a:lnTo>
                    <a:pt x="229" y="981"/>
                  </a:lnTo>
                  <a:lnTo>
                    <a:pt x="229" y="996"/>
                  </a:lnTo>
                  <a:lnTo>
                    <a:pt x="229" y="1011"/>
                  </a:lnTo>
                  <a:lnTo>
                    <a:pt x="229" y="1026"/>
                  </a:lnTo>
                  <a:lnTo>
                    <a:pt x="229" y="1042"/>
                  </a:lnTo>
                  <a:lnTo>
                    <a:pt x="229" y="1057"/>
                  </a:lnTo>
                  <a:lnTo>
                    <a:pt x="229" y="1073"/>
                  </a:lnTo>
                  <a:lnTo>
                    <a:pt x="229" y="941"/>
                  </a:lnTo>
                  <a:lnTo>
                    <a:pt x="229" y="840"/>
                  </a:lnTo>
                  <a:lnTo>
                    <a:pt x="230" y="760"/>
                  </a:lnTo>
                  <a:lnTo>
                    <a:pt x="230" y="694"/>
                  </a:lnTo>
                  <a:lnTo>
                    <a:pt x="230" y="641"/>
                  </a:lnTo>
                  <a:lnTo>
                    <a:pt x="230" y="596"/>
                  </a:lnTo>
                  <a:lnTo>
                    <a:pt x="230" y="557"/>
                  </a:lnTo>
                  <a:lnTo>
                    <a:pt x="230" y="524"/>
                  </a:lnTo>
                  <a:lnTo>
                    <a:pt x="230" y="496"/>
                  </a:lnTo>
                  <a:lnTo>
                    <a:pt x="230" y="472"/>
                  </a:lnTo>
                  <a:lnTo>
                    <a:pt x="230" y="451"/>
                  </a:lnTo>
                  <a:lnTo>
                    <a:pt x="231" y="433"/>
                  </a:lnTo>
                  <a:lnTo>
                    <a:pt x="231" y="419"/>
                  </a:lnTo>
                  <a:lnTo>
                    <a:pt x="231" y="406"/>
                  </a:lnTo>
                  <a:lnTo>
                    <a:pt x="231" y="395"/>
                  </a:lnTo>
                  <a:lnTo>
                    <a:pt x="231" y="386"/>
                  </a:lnTo>
                  <a:lnTo>
                    <a:pt x="231" y="378"/>
                  </a:lnTo>
                  <a:lnTo>
                    <a:pt x="231" y="372"/>
                  </a:lnTo>
                  <a:lnTo>
                    <a:pt x="231" y="368"/>
                  </a:lnTo>
                  <a:lnTo>
                    <a:pt x="231" y="365"/>
                  </a:lnTo>
                  <a:lnTo>
                    <a:pt x="231" y="362"/>
                  </a:lnTo>
                  <a:lnTo>
                    <a:pt x="232" y="361"/>
                  </a:lnTo>
                  <a:lnTo>
                    <a:pt x="232" y="360"/>
                  </a:lnTo>
                  <a:lnTo>
                    <a:pt x="232" y="361"/>
                  </a:lnTo>
                  <a:lnTo>
                    <a:pt x="232" y="362"/>
                  </a:lnTo>
                  <a:lnTo>
                    <a:pt x="232" y="365"/>
                  </a:lnTo>
                  <a:lnTo>
                    <a:pt x="232" y="367"/>
                  </a:lnTo>
                  <a:lnTo>
                    <a:pt x="232" y="371"/>
                  </a:lnTo>
                  <a:lnTo>
                    <a:pt x="232" y="375"/>
                  </a:lnTo>
                  <a:lnTo>
                    <a:pt x="232" y="379"/>
                  </a:lnTo>
                  <a:lnTo>
                    <a:pt x="233" y="385"/>
                  </a:lnTo>
                  <a:lnTo>
                    <a:pt x="233" y="390"/>
                  </a:lnTo>
                  <a:lnTo>
                    <a:pt x="233" y="397"/>
                  </a:lnTo>
                  <a:lnTo>
                    <a:pt x="233" y="403"/>
                  </a:lnTo>
                  <a:lnTo>
                    <a:pt x="233" y="410"/>
                  </a:lnTo>
                  <a:lnTo>
                    <a:pt x="233" y="418"/>
                  </a:lnTo>
                  <a:lnTo>
                    <a:pt x="233" y="426"/>
                  </a:lnTo>
                  <a:lnTo>
                    <a:pt x="233" y="433"/>
                  </a:lnTo>
                  <a:lnTo>
                    <a:pt x="233" y="442"/>
                  </a:lnTo>
                  <a:lnTo>
                    <a:pt x="234" y="451"/>
                  </a:lnTo>
                  <a:lnTo>
                    <a:pt x="234" y="460"/>
                  </a:lnTo>
                  <a:lnTo>
                    <a:pt x="234" y="470"/>
                  </a:lnTo>
                  <a:lnTo>
                    <a:pt x="234" y="480"/>
                  </a:lnTo>
                  <a:lnTo>
                    <a:pt x="234" y="490"/>
                  </a:lnTo>
                  <a:lnTo>
                    <a:pt x="234" y="500"/>
                  </a:lnTo>
                  <a:lnTo>
                    <a:pt x="234" y="510"/>
                  </a:lnTo>
                  <a:lnTo>
                    <a:pt x="234" y="521"/>
                  </a:lnTo>
                  <a:lnTo>
                    <a:pt x="234" y="532"/>
                  </a:lnTo>
                  <a:lnTo>
                    <a:pt x="234" y="543"/>
                  </a:lnTo>
                  <a:lnTo>
                    <a:pt x="235" y="554"/>
                  </a:lnTo>
                  <a:lnTo>
                    <a:pt x="235" y="567"/>
                  </a:lnTo>
                  <a:lnTo>
                    <a:pt x="235" y="579"/>
                  </a:lnTo>
                  <a:lnTo>
                    <a:pt x="235" y="590"/>
                  </a:lnTo>
                  <a:lnTo>
                    <a:pt x="235" y="602"/>
                  </a:lnTo>
                  <a:lnTo>
                    <a:pt x="235" y="616"/>
                  </a:lnTo>
                  <a:lnTo>
                    <a:pt x="235" y="628"/>
                  </a:lnTo>
                  <a:lnTo>
                    <a:pt x="235" y="640"/>
                  </a:lnTo>
                  <a:lnTo>
                    <a:pt x="235" y="653"/>
                  </a:lnTo>
                  <a:lnTo>
                    <a:pt x="237" y="667"/>
                  </a:lnTo>
                  <a:lnTo>
                    <a:pt x="237" y="680"/>
                  </a:lnTo>
                  <a:lnTo>
                    <a:pt x="237" y="693"/>
                  </a:lnTo>
                  <a:lnTo>
                    <a:pt x="237" y="707"/>
                  </a:lnTo>
                  <a:lnTo>
                    <a:pt x="237" y="720"/>
                  </a:lnTo>
                  <a:lnTo>
                    <a:pt x="237" y="733"/>
                  </a:lnTo>
                  <a:lnTo>
                    <a:pt x="237" y="748"/>
                  </a:lnTo>
                  <a:lnTo>
                    <a:pt x="237" y="761"/>
                  </a:lnTo>
                  <a:lnTo>
                    <a:pt x="237" y="775"/>
                  </a:lnTo>
                  <a:lnTo>
                    <a:pt x="238" y="790"/>
                  </a:lnTo>
                  <a:lnTo>
                    <a:pt x="238" y="803"/>
                  </a:lnTo>
                  <a:lnTo>
                    <a:pt x="238" y="818"/>
                  </a:lnTo>
                  <a:lnTo>
                    <a:pt x="238" y="832"/>
                  </a:lnTo>
                  <a:lnTo>
                    <a:pt x="238" y="848"/>
                  </a:lnTo>
                  <a:lnTo>
                    <a:pt x="238" y="862"/>
                  </a:lnTo>
                  <a:lnTo>
                    <a:pt x="238" y="876"/>
                  </a:lnTo>
                  <a:lnTo>
                    <a:pt x="238" y="891"/>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 name="Freeform 44"/>
            <p:cNvSpPr>
              <a:spLocks/>
            </p:cNvSpPr>
            <p:nvPr/>
          </p:nvSpPr>
          <p:spPr bwMode="auto">
            <a:xfrm>
              <a:off x="1239" y="1100"/>
              <a:ext cx="238" cy="1277"/>
            </a:xfrm>
            <a:custGeom>
              <a:avLst/>
              <a:gdLst>
                <a:gd name="T0" fmla="*/ 4 w 238"/>
                <a:gd name="T1" fmla="*/ 45 h 1277"/>
                <a:gd name="T2" fmla="*/ 7 w 238"/>
                <a:gd name="T3" fmla="*/ 207 h 1277"/>
                <a:gd name="T4" fmla="*/ 11 w 238"/>
                <a:gd name="T5" fmla="*/ 645 h 1277"/>
                <a:gd name="T6" fmla="*/ 15 w 238"/>
                <a:gd name="T7" fmla="*/ 1165 h 1277"/>
                <a:gd name="T8" fmla="*/ 19 w 238"/>
                <a:gd name="T9" fmla="*/ 91 h 1277"/>
                <a:gd name="T10" fmla="*/ 23 w 238"/>
                <a:gd name="T11" fmla="*/ 402 h 1277"/>
                <a:gd name="T12" fmla="*/ 26 w 238"/>
                <a:gd name="T13" fmla="*/ 879 h 1277"/>
                <a:gd name="T14" fmla="*/ 31 w 238"/>
                <a:gd name="T15" fmla="*/ 116 h 1277"/>
                <a:gd name="T16" fmla="*/ 34 w 238"/>
                <a:gd name="T17" fmla="*/ 229 h 1277"/>
                <a:gd name="T18" fmla="*/ 39 w 238"/>
                <a:gd name="T19" fmla="*/ 527 h 1277"/>
                <a:gd name="T20" fmla="*/ 42 w 238"/>
                <a:gd name="T21" fmla="*/ 40 h 1277"/>
                <a:gd name="T22" fmla="*/ 45 w 238"/>
                <a:gd name="T23" fmla="*/ 394 h 1277"/>
                <a:gd name="T24" fmla="*/ 50 w 238"/>
                <a:gd name="T25" fmla="*/ 884 h 1277"/>
                <a:gd name="T26" fmla="*/ 53 w 238"/>
                <a:gd name="T27" fmla="*/ 168 h 1277"/>
                <a:gd name="T28" fmla="*/ 57 w 238"/>
                <a:gd name="T29" fmla="*/ 201 h 1277"/>
                <a:gd name="T30" fmla="*/ 61 w 238"/>
                <a:gd name="T31" fmla="*/ 614 h 1277"/>
                <a:gd name="T32" fmla="*/ 65 w 238"/>
                <a:gd name="T33" fmla="*/ 60 h 1277"/>
                <a:gd name="T34" fmla="*/ 69 w 238"/>
                <a:gd name="T35" fmla="*/ 216 h 1277"/>
                <a:gd name="T36" fmla="*/ 72 w 238"/>
                <a:gd name="T37" fmla="*/ 652 h 1277"/>
                <a:gd name="T38" fmla="*/ 76 w 238"/>
                <a:gd name="T39" fmla="*/ 272 h 1277"/>
                <a:gd name="T40" fmla="*/ 80 w 238"/>
                <a:gd name="T41" fmla="*/ 144 h 1277"/>
                <a:gd name="T42" fmla="*/ 84 w 238"/>
                <a:gd name="T43" fmla="*/ 532 h 1277"/>
                <a:gd name="T44" fmla="*/ 87 w 238"/>
                <a:gd name="T45" fmla="*/ 388 h 1277"/>
                <a:gd name="T46" fmla="*/ 92 w 238"/>
                <a:gd name="T47" fmla="*/ 111 h 1277"/>
                <a:gd name="T48" fmla="*/ 95 w 238"/>
                <a:gd name="T49" fmla="*/ 482 h 1277"/>
                <a:gd name="T50" fmla="*/ 99 w 238"/>
                <a:gd name="T51" fmla="*/ 129 h 1277"/>
                <a:gd name="T52" fmla="*/ 103 w 238"/>
                <a:gd name="T53" fmla="*/ 147 h 1277"/>
                <a:gd name="T54" fmla="*/ 106 w 238"/>
                <a:gd name="T55" fmla="*/ 558 h 1277"/>
                <a:gd name="T56" fmla="*/ 111 w 238"/>
                <a:gd name="T57" fmla="*/ 472 h 1277"/>
                <a:gd name="T58" fmla="*/ 114 w 238"/>
                <a:gd name="T59" fmla="*/ 108 h 1277"/>
                <a:gd name="T60" fmla="*/ 119 w 238"/>
                <a:gd name="T61" fmla="*/ 472 h 1277"/>
                <a:gd name="T62" fmla="*/ 122 w 238"/>
                <a:gd name="T63" fmla="*/ 764 h 1277"/>
                <a:gd name="T64" fmla="*/ 126 w 238"/>
                <a:gd name="T65" fmla="*/ 84 h 1277"/>
                <a:gd name="T66" fmla="*/ 130 w 238"/>
                <a:gd name="T67" fmla="*/ 427 h 1277"/>
                <a:gd name="T68" fmla="*/ 133 w 238"/>
                <a:gd name="T69" fmla="*/ 200 h 1277"/>
                <a:gd name="T70" fmla="*/ 137 w 238"/>
                <a:gd name="T71" fmla="*/ 117 h 1277"/>
                <a:gd name="T72" fmla="*/ 141 w 238"/>
                <a:gd name="T73" fmla="*/ 511 h 1277"/>
                <a:gd name="T74" fmla="*/ 145 w 238"/>
                <a:gd name="T75" fmla="*/ 231 h 1277"/>
                <a:gd name="T76" fmla="*/ 148 w 238"/>
                <a:gd name="T77" fmla="*/ 129 h 1277"/>
                <a:gd name="T78" fmla="*/ 153 w 238"/>
                <a:gd name="T79" fmla="*/ 521 h 1277"/>
                <a:gd name="T80" fmla="*/ 156 w 238"/>
                <a:gd name="T81" fmla="*/ 140 h 1277"/>
                <a:gd name="T82" fmla="*/ 160 w 238"/>
                <a:gd name="T83" fmla="*/ 152 h 1277"/>
                <a:gd name="T84" fmla="*/ 164 w 238"/>
                <a:gd name="T85" fmla="*/ 561 h 1277"/>
                <a:gd name="T86" fmla="*/ 167 w 238"/>
                <a:gd name="T87" fmla="*/ 26 h 1277"/>
                <a:gd name="T88" fmla="*/ 172 w 238"/>
                <a:gd name="T89" fmla="*/ 239 h 1277"/>
                <a:gd name="T90" fmla="*/ 175 w 238"/>
                <a:gd name="T91" fmla="*/ 689 h 1277"/>
                <a:gd name="T92" fmla="*/ 180 w 238"/>
                <a:gd name="T93" fmla="*/ 281 h 1277"/>
                <a:gd name="T94" fmla="*/ 183 w 238"/>
                <a:gd name="T95" fmla="*/ 147 h 1277"/>
                <a:gd name="T96" fmla="*/ 186 w 238"/>
                <a:gd name="T97" fmla="*/ 534 h 1277"/>
                <a:gd name="T98" fmla="*/ 191 w 238"/>
                <a:gd name="T99" fmla="*/ 144 h 1277"/>
                <a:gd name="T100" fmla="*/ 194 w 238"/>
                <a:gd name="T101" fmla="*/ 154 h 1277"/>
                <a:gd name="T102" fmla="*/ 198 w 238"/>
                <a:gd name="T103" fmla="*/ 562 h 1277"/>
                <a:gd name="T104" fmla="*/ 202 w 238"/>
                <a:gd name="T105" fmla="*/ 401 h 1277"/>
                <a:gd name="T106" fmla="*/ 206 w 238"/>
                <a:gd name="T107" fmla="*/ 115 h 1277"/>
                <a:gd name="T108" fmla="*/ 210 w 238"/>
                <a:gd name="T109" fmla="*/ 485 h 1277"/>
                <a:gd name="T110" fmla="*/ 214 w 238"/>
                <a:gd name="T111" fmla="*/ 981 h 1277"/>
                <a:gd name="T112" fmla="*/ 217 w 238"/>
                <a:gd name="T113" fmla="*/ 70 h 1277"/>
                <a:gd name="T114" fmla="*/ 221 w 238"/>
                <a:gd name="T115" fmla="*/ 354 h 1277"/>
                <a:gd name="T116" fmla="*/ 225 w 238"/>
                <a:gd name="T117" fmla="*/ 171 h 1277"/>
                <a:gd name="T118" fmla="*/ 228 w 238"/>
                <a:gd name="T119" fmla="*/ 105 h 1277"/>
                <a:gd name="T120" fmla="*/ 233 w 238"/>
                <a:gd name="T121" fmla="*/ 502 h 1277"/>
                <a:gd name="T122" fmla="*/ 236 w 238"/>
                <a:gd name="T123" fmla="*/ 1006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1277">
                  <a:moveTo>
                    <a:pt x="0" y="550"/>
                  </a:moveTo>
                  <a:lnTo>
                    <a:pt x="0" y="565"/>
                  </a:lnTo>
                  <a:lnTo>
                    <a:pt x="0" y="580"/>
                  </a:lnTo>
                  <a:lnTo>
                    <a:pt x="1" y="595"/>
                  </a:lnTo>
                  <a:lnTo>
                    <a:pt x="1" y="611"/>
                  </a:lnTo>
                  <a:lnTo>
                    <a:pt x="1" y="625"/>
                  </a:lnTo>
                  <a:lnTo>
                    <a:pt x="1" y="641"/>
                  </a:lnTo>
                  <a:lnTo>
                    <a:pt x="1" y="656"/>
                  </a:lnTo>
                  <a:lnTo>
                    <a:pt x="1" y="672"/>
                  </a:lnTo>
                  <a:lnTo>
                    <a:pt x="1" y="688"/>
                  </a:lnTo>
                  <a:lnTo>
                    <a:pt x="1" y="703"/>
                  </a:lnTo>
                  <a:lnTo>
                    <a:pt x="1" y="719"/>
                  </a:lnTo>
                  <a:lnTo>
                    <a:pt x="2" y="734"/>
                  </a:lnTo>
                  <a:lnTo>
                    <a:pt x="2" y="750"/>
                  </a:lnTo>
                  <a:lnTo>
                    <a:pt x="2" y="766"/>
                  </a:lnTo>
                  <a:lnTo>
                    <a:pt x="2" y="626"/>
                  </a:lnTo>
                  <a:lnTo>
                    <a:pt x="2" y="521"/>
                  </a:lnTo>
                  <a:lnTo>
                    <a:pt x="2" y="438"/>
                  </a:lnTo>
                  <a:lnTo>
                    <a:pt x="2" y="370"/>
                  </a:lnTo>
                  <a:lnTo>
                    <a:pt x="2" y="315"/>
                  </a:lnTo>
                  <a:lnTo>
                    <a:pt x="2" y="268"/>
                  </a:lnTo>
                  <a:lnTo>
                    <a:pt x="3" y="229"/>
                  </a:lnTo>
                  <a:lnTo>
                    <a:pt x="3" y="195"/>
                  </a:lnTo>
                  <a:lnTo>
                    <a:pt x="3" y="166"/>
                  </a:lnTo>
                  <a:lnTo>
                    <a:pt x="3" y="141"/>
                  </a:lnTo>
                  <a:lnTo>
                    <a:pt x="3" y="120"/>
                  </a:lnTo>
                  <a:lnTo>
                    <a:pt x="3" y="102"/>
                  </a:lnTo>
                  <a:lnTo>
                    <a:pt x="3" y="87"/>
                  </a:lnTo>
                  <a:lnTo>
                    <a:pt x="3" y="74"/>
                  </a:lnTo>
                  <a:lnTo>
                    <a:pt x="3" y="62"/>
                  </a:lnTo>
                  <a:lnTo>
                    <a:pt x="3" y="52"/>
                  </a:lnTo>
                  <a:lnTo>
                    <a:pt x="4" y="45"/>
                  </a:lnTo>
                  <a:lnTo>
                    <a:pt x="4" y="39"/>
                  </a:lnTo>
                  <a:lnTo>
                    <a:pt x="4" y="34"/>
                  </a:lnTo>
                  <a:lnTo>
                    <a:pt x="4" y="30"/>
                  </a:lnTo>
                  <a:lnTo>
                    <a:pt x="4" y="28"/>
                  </a:lnTo>
                  <a:lnTo>
                    <a:pt x="4" y="27"/>
                  </a:lnTo>
                  <a:lnTo>
                    <a:pt x="4" y="26"/>
                  </a:lnTo>
                  <a:lnTo>
                    <a:pt x="4" y="26"/>
                  </a:lnTo>
                  <a:lnTo>
                    <a:pt x="4" y="28"/>
                  </a:lnTo>
                  <a:lnTo>
                    <a:pt x="5" y="29"/>
                  </a:lnTo>
                  <a:lnTo>
                    <a:pt x="5" y="32"/>
                  </a:lnTo>
                  <a:lnTo>
                    <a:pt x="5" y="36"/>
                  </a:lnTo>
                  <a:lnTo>
                    <a:pt x="5" y="39"/>
                  </a:lnTo>
                  <a:lnTo>
                    <a:pt x="5" y="44"/>
                  </a:lnTo>
                  <a:lnTo>
                    <a:pt x="5" y="49"/>
                  </a:lnTo>
                  <a:lnTo>
                    <a:pt x="5" y="55"/>
                  </a:lnTo>
                  <a:lnTo>
                    <a:pt x="5" y="61"/>
                  </a:lnTo>
                  <a:lnTo>
                    <a:pt x="5" y="67"/>
                  </a:lnTo>
                  <a:lnTo>
                    <a:pt x="6" y="75"/>
                  </a:lnTo>
                  <a:lnTo>
                    <a:pt x="6" y="81"/>
                  </a:lnTo>
                  <a:lnTo>
                    <a:pt x="6" y="89"/>
                  </a:lnTo>
                  <a:lnTo>
                    <a:pt x="6" y="98"/>
                  </a:lnTo>
                  <a:lnTo>
                    <a:pt x="6" y="106"/>
                  </a:lnTo>
                  <a:lnTo>
                    <a:pt x="6" y="115"/>
                  </a:lnTo>
                  <a:lnTo>
                    <a:pt x="6" y="125"/>
                  </a:lnTo>
                  <a:lnTo>
                    <a:pt x="6" y="134"/>
                  </a:lnTo>
                  <a:lnTo>
                    <a:pt x="6" y="144"/>
                  </a:lnTo>
                  <a:lnTo>
                    <a:pt x="6" y="154"/>
                  </a:lnTo>
                  <a:lnTo>
                    <a:pt x="7" y="164"/>
                  </a:lnTo>
                  <a:lnTo>
                    <a:pt x="7" y="175"/>
                  </a:lnTo>
                  <a:lnTo>
                    <a:pt x="7" y="185"/>
                  </a:lnTo>
                  <a:lnTo>
                    <a:pt x="7" y="196"/>
                  </a:lnTo>
                  <a:lnTo>
                    <a:pt x="7" y="207"/>
                  </a:lnTo>
                  <a:lnTo>
                    <a:pt x="7" y="218"/>
                  </a:lnTo>
                  <a:lnTo>
                    <a:pt x="7" y="230"/>
                  </a:lnTo>
                  <a:lnTo>
                    <a:pt x="7" y="242"/>
                  </a:lnTo>
                  <a:lnTo>
                    <a:pt x="7" y="253"/>
                  </a:lnTo>
                  <a:lnTo>
                    <a:pt x="9" y="266"/>
                  </a:lnTo>
                  <a:lnTo>
                    <a:pt x="9" y="278"/>
                  </a:lnTo>
                  <a:lnTo>
                    <a:pt x="9" y="291"/>
                  </a:lnTo>
                  <a:lnTo>
                    <a:pt x="9" y="303"/>
                  </a:lnTo>
                  <a:lnTo>
                    <a:pt x="9" y="317"/>
                  </a:lnTo>
                  <a:lnTo>
                    <a:pt x="9" y="329"/>
                  </a:lnTo>
                  <a:lnTo>
                    <a:pt x="9" y="342"/>
                  </a:lnTo>
                  <a:lnTo>
                    <a:pt x="9" y="356"/>
                  </a:lnTo>
                  <a:lnTo>
                    <a:pt x="9" y="369"/>
                  </a:lnTo>
                  <a:lnTo>
                    <a:pt x="10" y="383"/>
                  </a:lnTo>
                  <a:lnTo>
                    <a:pt x="10" y="397"/>
                  </a:lnTo>
                  <a:lnTo>
                    <a:pt x="10" y="410"/>
                  </a:lnTo>
                  <a:lnTo>
                    <a:pt x="10" y="424"/>
                  </a:lnTo>
                  <a:lnTo>
                    <a:pt x="10" y="438"/>
                  </a:lnTo>
                  <a:lnTo>
                    <a:pt x="10" y="452"/>
                  </a:lnTo>
                  <a:lnTo>
                    <a:pt x="10" y="467"/>
                  </a:lnTo>
                  <a:lnTo>
                    <a:pt x="10" y="481"/>
                  </a:lnTo>
                  <a:lnTo>
                    <a:pt x="10" y="495"/>
                  </a:lnTo>
                  <a:lnTo>
                    <a:pt x="11" y="510"/>
                  </a:lnTo>
                  <a:lnTo>
                    <a:pt x="11" y="524"/>
                  </a:lnTo>
                  <a:lnTo>
                    <a:pt x="11" y="539"/>
                  </a:lnTo>
                  <a:lnTo>
                    <a:pt x="11" y="554"/>
                  </a:lnTo>
                  <a:lnTo>
                    <a:pt x="11" y="569"/>
                  </a:lnTo>
                  <a:lnTo>
                    <a:pt x="11" y="584"/>
                  </a:lnTo>
                  <a:lnTo>
                    <a:pt x="11" y="599"/>
                  </a:lnTo>
                  <a:lnTo>
                    <a:pt x="11" y="614"/>
                  </a:lnTo>
                  <a:lnTo>
                    <a:pt x="11" y="630"/>
                  </a:lnTo>
                  <a:lnTo>
                    <a:pt x="11" y="645"/>
                  </a:lnTo>
                  <a:lnTo>
                    <a:pt x="12" y="660"/>
                  </a:lnTo>
                  <a:lnTo>
                    <a:pt x="12" y="675"/>
                  </a:lnTo>
                  <a:lnTo>
                    <a:pt x="12" y="691"/>
                  </a:lnTo>
                  <a:lnTo>
                    <a:pt x="12" y="706"/>
                  </a:lnTo>
                  <a:lnTo>
                    <a:pt x="12" y="722"/>
                  </a:lnTo>
                  <a:lnTo>
                    <a:pt x="12" y="739"/>
                  </a:lnTo>
                  <a:lnTo>
                    <a:pt x="12" y="754"/>
                  </a:lnTo>
                  <a:lnTo>
                    <a:pt x="12" y="770"/>
                  </a:lnTo>
                  <a:lnTo>
                    <a:pt x="12" y="785"/>
                  </a:lnTo>
                  <a:lnTo>
                    <a:pt x="13" y="802"/>
                  </a:lnTo>
                  <a:lnTo>
                    <a:pt x="13" y="817"/>
                  </a:lnTo>
                  <a:lnTo>
                    <a:pt x="13" y="834"/>
                  </a:lnTo>
                  <a:lnTo>
                    <a:pt x="13" y="850"/>
                  </a:lnTo>
                  <a:lnTo>
                    <a:pt x="13" y="866"/>
                  </a:lnTo>
                  <a:lnTo>
                    <a:pt x="13" y="882"/>
                  </a:lnTo>
                  <a:lnTo>
                    <a:pt x="13" y="899"/>
                  </a:lnTo>
                  <a:lnTo>
                    <a:pt x="13" y="915"/>
                  </a:lnTo>
                  <a:lnTo>
                    <a:pt x="13" y="931"/>
                  </a:lnTo>
                  <a:lnTo>
                    <a:pt x="14" y="947"/>
                  </a:lnTo>
                  <a:lnTo>
                    <a:pt x="14" y="964"/>
                  </a:lnTo>
                  <a:lnTo>
                    <a:pt x="14" y="981"/>
                  </a:lnTo>
                  <a:lnTo>
                    <a:pt x="14" y="997"/>
                  </a:lnTo>
                  <a:lnTo>
                    <a:pt x="14" y="1014"/>
                  </a:lnTo>
                  <a:lnTo>
                    <a:pt x="14" y="1031"/>
                  </a:lnTo>
                  <a:lnTo>
                    <a:pt x="14" y="1047"/>
                  </a:lnTo>
                  <a:lnTo>
                    <a:pt x="14" y="1064"/>
                  </a:lnTo>
                  <a:lnTo>
                    <a:pt x="14" y="1081"/>
                  </a:lnTo>
                  <a:lnTo>
                    <a:pt x="14" y="1097"/>
                  </a:lnTo>
                  <a:lnTo>
                    <a:pt x="15" y="1114"/>
                  </a:lnTo>
                  <a:lnTo>
                    <a:pt x="15" y="1131"/>
                  </a:lnTo>
                  <a:lnTo>
                    <a:pt x="15" y="1148"/>
                  </a:lnTo>
                  <a:lnTo>
                    <a:pt x="15" y="1165"/>
                  </a:lnTo>
                  <a:lnTo>
                    <a:pt x="15" y="1182"/>
                  </a:lnTo>
                  <a:lnTo>
                    <a:pt x="15" y="1198"/>
                  </a:lnTo>
                  <a:lnTo>
                    <a:pt x="15" y="935"/>
                  </a:lnTo>
                  <a:lnTo>
                    <a:pt x="15" y="763"/>
                  </a:lnTo>
                  <a:lnTo>
                    <a:pt x="15" y="638"/>
                  </a:lnTo>
                  <a:lnTo>
                    <a:pt x="16" y="542"/>
                  </a:lnTo>
                  <a:lnTo>
                    <a:pt x="16" y="466"/>
                  </a:lnTo>
                  <a:lnTo>
                    <a:pt x="16" y="403"/>
                  </a:lnTo>
                  <a:lnTo>
                    <a:pt x="16" y="351"/>
                  </a:lnTo>
                  <a:lnTo>
                    <a:pt x="16" y="307"/>
                  </a:lnTo>
                  <a:lnTo>
                    <a:pt x="16" y="270"/>
                  </a:lnTo>
                  <a:lnTo>
                    <a:pt x="16" y="238"/>
                  </a:lnTo>
                  <a:lnTo>
                    <a:pt x="16" y="211"/>
                  </a:lnTo>
                  <a:lnTo>
                    <a:pt x="16" y="188"/>
                  </a:lnTo>
                  <a:lnTo>
                    <a:pt x="17" y="168"/>
                  </a:lnTo>
                  <a:lnTo>
                    <a:pt x="17" y="150"/>
                  </a:lnTo>
                  <a:lnTo>
                    <a:pt x="17" y="136"/>
                  </a:lnTo>
                  <a:lnTo>
                    <a:pt x="17" y="124"/>
                  </a:lnTo>
                  <a:lnTo>
                    <a:pt x="17" y="112"/>
                  </a:lnTo>
                  <a:lnTo>
                    <a:pt x="17" y="104"/>
                  </a:lnTo>
                  <a:lnTo>
                    <a:pt x="17" y="97"/>
                  </a:lnTo>
                  <a:lnTo>
                    <a:pt x="17" y="91"/>
                  </a:lnTo>
                  <a:lnTo>
                    <a:pt x="17" y="87"/>
                  </a:lnTo>
                  <a:lnTo>
                    <a:pt x="17" y="84"/>
                  </a:lnTo>
                  <a:lnTo>
                    <a:pt x="19" y="81"/>
                  </a:lnTo>
                  <a:lnTo>
                    <a:pt x="19" y="80"/>
                  </a:lnTo>
                  <a:lnTo>
                    <a:pt x="19" y="80"/>
                  </a:lnTo>
                  <a:lnTo>
                    <a:pt x="19" y="81"/>
                  </a:lnTo>
                  <a:lnTo>
                    <a:pt x="19" y="82"/>
                  </a:lnTo>
                  <a:lnTo>
                    <a:pt x="19" y="85"/>
                  </a:lnTo>
                  <a:lnTo>
                    <a:pt x="19" y="88"/>
                  </a:lnTo>
                  <a:lnTo>
                    <a:pt x="19" y="91"/>
                  </a:lnTo>
                  <a:lnTo>
                    <a:pt x="19" y="96"/>
                  </a:lnTo>
                  <a:lnTo>
                    <a:pt x="20" y="100"/>
                  </a:lnTo>
                  <a:lnTo>
                    <a:pt x="20" y="106"/>
                  </a:lnTo>
                  <a:lnTo>
                    <a:pt x="20" y="111"/>
                  </a:lnTo>
                  <a:lnTo>
                    <a:pt x="20" y="118"/>
                  </a:lnTo>
                  <a:lnTo>
                    <a:pt x="20" y="125"/>
                  </a:lnTo>
                  <a:lnTo>
                    <a:pt x="20" y="131"/>
                  </a:lnTo>
                  <a:lnTo>
                    <a:pt x="20" y="139"/>
                  </a:lnTo>
                  <a:lnTo>
                    <a:pt x="20" y="147"/>
                  </a:lnTo>
                  <a:lnTo>
                    <a:pt x="20" y="156"/>
                  </a:lnTo>
                  <a:lnTo>
                    <a:pt x="21" y="164"/>
                  </a:lnTo>
                  <a:lnTo>
                    <a:pt x="21" y="172"/>
                  </a:lnTo>
                  <a:lnTo>
                    <a:pt x="21" y="182"/>
                  </a:lnTo>
                  <a:lnTo>
                    <a:pt x="21" y="191"/>
                  </a:lnTo>
                  <a:lnTo>
                    <a:pt x="21" y="201"/>
                  </a:lnTo>
                  <a:lnTo>
                    <a:pt x="21" y="211"/>
                  </a:lnTo>
                  <a:lnTo>
                    <a:pt x="21" y="222"/>
                  </a:lnTo>
                  <a:lnTo>
                    <a:pt x="21" y="232"/>
                  </a:lnTo>
                  <a:lnTo>
                    <a:pt x="21" y="243"/>
                  </a:lnTo>
                  <a:lnTo>
                    <a:pt x="21" y="255"/>
                  </a:lnTo>
                  <a:lnTo>
                    <a:pt x="22" y="266"/>
                  </a:lnTo>
                  <a:lnTo>
                    <a:pt x="22" y="277"/>
                  </a:lnTo>
                  <a:lnTo>
                    <a:pt x="22" y="289"/>
                  </a:lnTo>
                  <a:lnTo>
                    <a:pt x="22" y="301"/>
                  </a:lnTo>
                  <a:lnTo>
                    <a:pt x="22" y="313"/>
                  </a:lnTo>
                  <a:lnTo>
                    <a:pt x="22" y="326"/>
                  </a:lnTo>
                  <a:lnTo>
                    <a:pt x="22" y="338"/>
                  </a:lnTo>
                  <a:lnTo>
                    <a:pt x="22" y="350"/>
                  </a:lnTo>
                  <a:lnTo>
                    <a:pt x="22" y="363"/>
                  </a:lnTo>
                  <a:lnTo>
                    <a:pt x="23" y="376"/>
                  </a:lnTo>
                  <a:lnTo>
                    <a:pt x="23" y="389"/>
                  </a:lnTo>
                  <a:lnTo>
                    <a:pt x="23" y="402"/>
                  </a:lnTo>
                  <a:lnTo>
                    <a:pt x="23" y="416"/>
                  </a:lnTo>
                  <a:lnTo>
                    <a:pt x="23" y="429"/>
                  </a:lnTo>
                  <a:lnTo>
                    <a:pt x="23" y="442"/>
                  </a:lnTo>
                  <a:lnTo>
                    <a:pt x="23" y="457"/>
                  </a:lnTo>
                  <a:lnTo>
                    <a:pt x="23" y="470"/>
                  </a:lnTo>
                  <a:lnTo>
                    <a:pt x="23" y="484"/>
                  </a:lnTo>
                  <a:lnTo>
                    <a:pt x="24" y="498"/>
                  </a:lnTo>
                  <a:lnTo>
                    <a:pt x="24" y="512"/>
                  </a:lnTo>
                  <a:lnTo>
                    <a:pt x="24" y="527"/>
                  </a:lnTo>
                  <a:lnTo>
                    <a:pt x="24" y="541"/>
                  </a:lnTo>
                  <a:lnTo>
                    <a:pt x="24" y="555"/>
                  </a:lnTo>
                  <a:lnTo>
                    <a:pt x="24" y="570"/>
                  </a:lnTo>
                  <a:lnTo>
                    <a:pt x="24" y="584"/>
                  </a:lnTo>
                  <a:lnTo>
                    <a:pt x="24" y="600"/>
                  </a:lnTo>
                  <a:lnTo>
                    <a:pt x="24" y="614"/>
                  </a:lnTo>
                  <a:lnTo>
                    <a:pt x="24" y="629"/>
                  </a:lnTo>
                  <a:lnTo>
                    <a:pt x="25" y="644"/>
                  </a:lnTo>
                  <a:lnTo>
                    <a:pt x="25" y="660"/>
                  </a:lnTo>
                  <a:lnTo>
                    <a:pt x="25" y="674"/>
                  </a:lnTo>
                  <a:lnTo>
                    <a:pt x="25" y="690"/>
                  </a:lnTo>
                  <a:lnTo>
                    <a:pt x="25" y="705"/>
                  </a:lnTo>
                  <a:lnTo>
                    <a:pt x="25" y="721"/>
                  </a:lnTo>
                  <a:lnTo>
                    <a:pt x="25" y="736"/>
                  </a:lnTo>
                  <a:lnTo>
                    <a:pt x="25" y="752"/>
                  </a:lnTo>
                  <a:lnTo>
                    <a:pt x="25" y="768"/>
                  </a:lnTo>
                  <a:lnTo>
                    <a:pt x="26" y="783"/>
                  </a:lnTo>
                  <a:lnTo>
                    <a:pt x="26" y="799"/>
                  </a:lnTo>
                  <a:lnTo>
                    <a:pt x="26" y="814"/>
                  </a:lnTo>
                  <a:lnTo>
                    <a:pt x="26" y="830"/>
                  </a:lnTo>
                  <a:lnTo>
                    <a:pt x="26" y="846"/>
                  </a:lnTo>
                  <a:lnTo>
                    <a:pt x="26" y="862"/>
                  </a:lnTo>
                  <a:lnTo>
                    <a:pt x="26" y="879"/>
                  </a:lnTo>
                  <a:lnTo>
                    <a:pt x="26" y="894"/>
                  </a:lnTo>
                  <a:lnTo>
                    <a:pt x="26" y="911"/>
                  </a:lnTo>
                  <a:lnTo>
                    <a:pt x="27" y="926"/>
                  </a:lnTo>
                  <a:lnTo>
                    <a:pt x="27" y="943"/>
                  </a:lnTo>
                  <a:lnTo>
                    <a:pt x="27" y="960"/>
                  </a:lnTo>
                  <a:lnTo>
                    <a:pt x="27" y="975"/>
                  </a:lnTo>
                  <a:lnTo>
                    <a:pt x="27" y="992"/>
                  </a:lnTo>
                  <a:lnTo>
                    <a:pt x="27" y="1008"/>
                  </a:lnTo>
                  <a:lnTo>
                    <a:pt x="27" y="1025"/>
                  </a:lnTo>
                  <a:lnTo>
                    <a:pt x="27" y="1042"/>
                  </a:lnTo>
                  <a:lnTo>
                    <a:pt x="27" y="1057"/>
                  </a:lnTo>
                  <a:lnTo>
                    <a:pt x="27" y="1074"/>
                  </a:lnTo>
                  <a:lnTo>
                    <a:pt x="29" y="1091"/>
                  </a:lnTo>
                  <a:lnTo>
                    <a:pt x="29" y="1107"/>
                  </a:lnTo>
                  <a:lnTo>
                    <a:pt x="29" y="1124"/>
                  </a:lnTo>
                  <a:lnTo>
                    <a:pt x="29" y="1142"/>
                  </a:lnTo>
                  <a:lnTo>
                    <a:pt x="29" y="897"/>
                  </a:lnTo>
                  <a:lnTo>
                    <a:pt x="29" y="735"/>
                  </a:lnTo>
                  <a:lnTo>
                    <a:pt x="29" y="615"/>
                  </a:lnTo>
                  <a:lnTo>
                    <a:pt x="29" y="523"/>
                  </a:lnTo>
                  <a:lnTo>
                    <a:pt x="29" y="449"/>
                  </a:lnTo>
                  <a:lnTo>
                    <a:pt x="30" y="389"/>
                  </a:lnTo>
                  <a:lnTo>
                    <a:pt x="30" y="338"/>
                  </a:lnTo>
                  <a:lnTo>
                    <a:pt x="30" y="296"/>
                  </a:lnTo>
                  <a:lnTo>
                    <a:pt x="30" y="259"/>
                  </a:lnTo>
                  <a:lnTo>
                    <a:pt x="30" y="228"/>
                  </a:lnTo>
                  <a:lnTo>
                    <a:pt x="30" y="201"/>
                  </a:lnTo>
                  <a:lnTo>
                    <a:pt x="30" y="179"/>
                  </a:lnTo>
                  <a:lnTo>
                    <a:pt x="30" y="159"/>
                  </a:lnTo>
                  <a:lnTo>
                    <a:pt x="30" y="142"/>
                  </a:lnTo>
                  <a:lnTo>
                    <a:pt x="31" y="128"/>
                  </a:lnTo>
                  <a:lnTo>
                    <a:pt x="31" y="116"/>
                  </a:lnTo>
                  <a:lnTo>
                    <a:pt x="31" y="106"/>
                  </a:lnTo>
                  <a:lnTo>
                    <a:pt x="31" y="97"/>
                  </a:lnTo>
                  <a:lnTo>
                    <a:pt x="31" y="90"/>
                  </a:lnTo>
                  <a:lnTo>
                    <a:pt x="31" y="85"/>
                  </a:lnTo>
                  <a:lnTo>
                    <a:pt x="31" y="81"/>
                  </a:lnTo>
                  <a:lnTo>
                    <a:pt x="31" y="78"/>
                  </a:lnTo>
                  <a:lnTo>
                    <a:pt x="31" y="76"/>
                  </a:lnTo>
                  <a:lnTo>
                    <a:pt x="32" y="75"/>
                  </a:lnTo>
                  <a:lnTo>
                    <a:pt x="32" y="75"/>
                  </a:lnTo>
                  <a:lnTo>
                    <a:pt x="32" y="76"/>
                  </a:lnTo>
                  <a:lnTo>
                    <a:pt x="32" y="78"/>
                  </a:lnTo>
                  <a:lnTo>
                    <a:pt x="32" y="80"/>
                  </a:lnTo>
                  <a:lnTo>
                    <a:pt x="32" y="84"/>
                  </a:lnTo>
                  <a:lnTo>
                    <a:pt x="32" y="87"/>
                  </a:lnTo>
                  <a:lnTo>
                    <a:pt x="32" y="91"/>
                  </a:lnTo>
                  <a:lnTo>
                    <a:pt x="32" y="96"/>
                  </a:lnTo>
                  <a:lnTo>
                    <a:pt x="32" y="101"/>
                  </a:lnTo>
                  <a:lnTo>
                    <a:pt x="33" y="107"/>
                  </a:lnTo>
                  <a:lnTo>
                    <a:pt x="33" y="114"/>
                  </a:lnTo>
                  <a:lnTo>
                    <a:pt x="33" y="120"/>
                  </a:lnTo>
                  <a:lnTo>
                    <a:pt x="33" y="127"/>
                  </a:lnTo>
                  <a:lnTo>
                    <a:pt x="33" y="135"/>
                  </a:lnTo>
                  <a:lnTo>
                    <a:pt x="33" y="142"/>
                  </a:lnTo>
                  <a:lnTo>
                    <a:pt x="33" y="151"/>
                  </a:lnTo>
                  <a:lnTo>
                    <a:pt x="33" y="160"/>
                  </a:lnTo>
                  <a:lnTo>
                    <a:pt x="33" y="169"/>
                  </a:lnTo>
                  <a:lnTo>
                    <a:pt x="34" y="178"/>
                  </a:lnTo>
                  <a:lnTo>
                    <a:pt x="34" y="188"/>
                  </a:lnTo>
                  <a:lnTo>
                    <a:pt x="34" y="198"/>
                  </a:lnTo>
                  <a:lnTo>
                    <a:pt x="34" y="208"/>
                  </a:lnTo>
                  <a:lnTo>
                    <a:pt x="34" y="218"/>
                  </a:lnTo>
                  <a:lnTo>
                    <a:pt x="34" y="229"/>
                  </a:lnTo>
                  <a:lnTo>
                    <a:pt x="34" y="240"/>
                  </a:lnTo>
                  <a:lnTo>
                    <a:pt x="34" y="251"/>
                  </a:lnTo>
                  <a:lnTo>
                    <a:pt x="34" y="262"/>
                  </a:lnTo>
                  <a:lnTo>
                    <a:pt x="35" y="273"/>
                  </a:lnTo>
                  <a:lnTo>
                    <a:pt x="35" y="286"/>
                  </a:lnTo>
                  <a:lnTo>
                    <a:pt x="35" y="298"/>
                  </a:lnTo>
                  <a:lnTo>
                    <a:pt x="35" y="309"/>
                  </a:lnTo>
                  <a:lnTo>
                    <a:pt x="35" y="321"/>
                  </a:lnTo>
                  <a:lnTo>
                    <a:pt x="35" y="334"/>
                  </a:lnTo>
                  <a:lnTo>
                    <a:pt x="35" y="347"/>
                  </a:lnTo>
                  <a:lnTo>
                    <a:pt x="35" y="360"/>
                  </a:lnTo>
                  <a:lnTo>
                    <a:pt x="35" y="372"/>
                  </a:lnTo>
                  <a:lnTo>
                    <a:pt x="35" y="386"/>
                  </a:lnTo>
                  <a:lnTo>
                    <a:pt x="36" y="399"/>
                  </a:lnTo>
                  <a:lnTo>
                    <a:pt x="36" y="412"/>
                  </a:lnTo>
                  <a:lnTo>
                    <a:pt x="36" y="426"/>
                  </a:lnTo>
                  <a:lnTo>
                    <a:pt x="36" y="439"/>
                  </a:lnTo>
                  <a:lnTo>
                    <a:pt x="36" y="453"/>
                  </a:lnTo>
                  <a:lnTo>
                    <a:pt x="36" y="467"/>
                  </a:lnTo>
                  <a:lnTo>
                    <a:pt x="36" y="481"/>
                  </a:lnTo>
                  <a:lnTo>
                    <a:pt x="36" y="494"/>
                  </a:lnTo>
                  <a:lnTo>
                    <a:pt x="36" y="509"/>
                  </a:lnTo>
                  <a:lnTo>
                    <a:pt x="37" y="523"/>
                  </a:lnTo>
                  <a:lnTo>
                    <a:pt x="37" y="538"/>
                  </a:lnTo>
                  <a:lnTo>
                    <a:pt x="37" y="552"/>
                  </a:lnTo>
                  <a:lnTo>
                    <a:pt x="37" y="567"/>
                  </a:lnTo>
                  <a:lnTo>
                    <a:pt x="37" y="581"/>
                  </a:lnTo>
                  <a:lnTo>
                    <a:pt x="37" y="597"/>
                  </a:lnTo>
                  <a:lnTo>
                    <a:pt x="37" y="611"/>
                  </a:lnTo>
                  <a:lnTo>
                    <a:pt x="37" y="626"/>
                  </a:lnTo>
                  <a:lnTo>
                    <a:pt x="37" y="641"/>
                  </a:lnTo>
                  <a:lnTo>
                    <a:pt x="39" y="527"/>
                  </a:lnTo>
                  <a:lnTo>
                    <a:pt x="39" y="437"/>
                  </a:lnTo>
                  <a:lnTo>
                    <a:pt x="39" y="366"/>
                  </a:lnTo>
                  <a:lnTo>
                    <a:pt x="39" y="306"/>
                  </a:lnTo>
                  <a:lnTo>
                    <a:pt x="39" y="257"/>
                  </a:lnTo>
                  <a:lnTo>
                    <a:pt x="39" y="215"/>
                  </a:lnTo>
                  <a:lnTo>
                    <a:pt x="39" y="180"/>
                  </a:lnTo>
                  <a:lnTo>
                    <a:pt x="39" y="149"/>
                  </a:lnTo>
                  <a:lnTo>
                    <a:pt x="39" y="124"/>
                  </a:lnTo>
                  <a:lnTo>
                    <a:pt x="39" y="101"/>
                  </a:lnTo>
                  <a:lnTo>
                    <a:pt x="40" y="82"/>
                  </a:lnTo>
                  <a:lnTo>
                    <a:pt x="40" y="66"/>
                  </a:lnTo>
                  <a:lnTo>
                    <a:pt x="40" y="51"/>
                  </a:lnTo>
                  <a:lnTo>
                    <a:pt x="40" y="40"/>
                  </a:lnTo>
                  <a:lnTo>
                    <a:pt x="40" y="30"/>
                  </a:lnTo>
                  <a:lnTo>
                    <a:pt x="40" y="21"/>
                  </a:lnTo>
                  <a:lnTo>
                    <a:pt x="40" y="15"/>
                  </a:lnTo>
                  <a:lnTo>
                    <a:pt x="40" y="10"/>
                  </a:lnTo>
                  <a:lnTo>
                    <a:pt x="40" y="6"/>
                  </a:lnTo>
                  <a:lnTo>
                    <a:pt x="41" y="4"/>
                  </a:lnTo>
                  <a:lnTo>
                    <a:pt x="41" y="1"/>
                  </a:lnTo>
                  <a:lnTo>
                    <a:pt x="41" y="0"/>
                  </a:lnTo>
                  <a:lnTo>
                    <a:pt x="41" y="0"/>
                  </a:lnTo>
                  <a:lnTo>
                    <a:pt x="41" y="1"/>
                  </a:lnTo>
                  <a:lnTo>
                    <a:pt x="41" y="4"/>
                  </a:lnTo>
                  <a:lnTo>
                    <a:pt x="41" y="6"/>
                  </a:lnTo>
                  <a:lnTo>
                    <a:pt x="41" y="9"/>
                  </a:lnTo>
                  <a:lnTo>
                    <a:pt x="41" y="13"/>
                  </a:lnTo>
                  <a:lnTo>
                    <a:pt x="42" y="17"/>
                  </a:lnTo>
                  <a:lnTo>
                    <a:pt x="42" y="22"/>
                  </a:lnTo>
                  <a:lnTo>
                    <a:pt x="42" y="28"/>
                  </a:lnTo>
                  <a:lnTo>
                    <a:pt x="42" y="34"/>
                  </a:lnTo>
                  <a:lnTo>
                    <a:pt x="42" y="40"/>
                  </a:lnTo>
                  <a:lnTo>
                    <a:pt x="42" y="47"/>
                  </a:lnTo>
                  <a:lnTo>
                    <a:pt x="42" y="54"/>
                  </a:lnTo>
                  <a:lnTo>
                    <a:pt x="42" y="61"/>
                  </a:lnTo>
                  <a:lnTo>
                    <a:pt x="42" y="69"/>
                  </a:lnTo>
                  <a:lnTo>
                    <a:pt x="42" y="78"/>
                  </a:lnTo>
                  <a:lnTo>
                    <a:pt x="43" y="87"/>
                  </a:lnTo>
                  <a:lnTo>
                    <a:pt x="43" y="96"/>
                  </a:lnTo>
                  <a:lnTo>
                    <a:pt x="43" y="105"/>
                  </a:lnTo>
                  <a:lnTo>
                    <a:pt x="43" y="115"/>
                  </a:lnTo>
                  <a:lnTo>
                    <a:pt x="43" y="125"/>
                  </a:lnTo>
                  <a:lnTo>
                    <a:pt x="43" y="135"/>
                  </a:lnTo>
                  <a:lnTo>
                    <a:pt x="43" y="146"/>
                  </a:lnTo>
                  <a:lnTo>
                    <a:pt x="43" y="156"/>
                  </a:lnTo>
                  <a:lnTo>
                    <a:pt x="43" y="167"/>
                  </a:lnTo>
                  <a:lnTo>
                    <a:pt x="44" y="178"/>
                  </a:lnTo>
                  <a:lnTo>
                    <a:pt x="44" y="189"/>
                  </a:lnTo>
                  <a:lnTo>
                    <a:pt x="44" y="201"/>
                  </a:lnTo>
                  <a:lnTo>
                    <a:pt x="44" y="212"/>
                  </a:lnTo>
                  <a:lnTo>
                    <a:pt x="44" y="225"/>
                  </a:lnTo>
                  <a:lnTo>
                    <a:pt x="44" y="237"/>
                  </a:lnTo>
                  <a:lnTo>
                    <a:pt x="44" y="249"/>
                  </a:lnTo>
                  <a:lnTo>
                    <a:pt x="44" y="261"/>
                  </a:lnTo>
                  <a:lnTo>
                    <a:pt x="44" y="275"/>
                  </a:lnTo>
                  <a:lnTo>
                    <a:pt x="45" y="287"/>
                  </a:lnTo>
                  <a:lnTo>
                    <a:pt x="45" y="300"/>
                  </a:lnTo>
                  <a:lnTo>
                    <a:pt x="45" y="313"/>
                  </a:lnTo>
                  <a:lnTo>
                    <a:pt x="45" y="327"/>
                  </a:lnTo>
                  <a:lnTo>
                    <a:pt x="45" y="340"/>
                  </a:lnTo>
                  <a:lnTo>
                    <a:pt x="45" y="353"/>
                  </a:lnTo>
                  <a:lnTo>
                    <a:pt x="45" y="367"/>
                  </a:lnTo>
                  <a:lnTo>
                    <a:pt x="45" y="380"/>
                  </a:lnTo>
                  <a:lnTo>
                    <a:pt x="45" y="394"/>
                  </a:lnTo>
                  <a:lnTo>
                    <a:pt x="45" y="408"/>
                  </a:lnTo>
                  <a:lnTo>
                    <a:pt x="46" y="422"/>
                  </a:lnTo>
                  <a:lnTo>
                    <a:pt x="46" y="437"/>
                  </a:lnTo>
                  <a:lnTo>
                    <a:pt x="46" y="451"/>
                  </a:lnTo>
                  <a:lnTo>
                    <a:pt x="46" y="466"/>
                  </a:lnTo>
                  <a:lnTo>
                    <a:pt x="46" y="480"/>
                  </a:lnTo>
                  <a:lnTo>
                    <a:pt x="46" y="494"/>
                  </a:lnTo>
                  <a:lnTo>
                    <a:pt x="46" y="509"/>
                  </a:lnTo>
                  <a:lnTo>
                    <a:pt x="46" y="524"/>
                  </a:lnTo>
                  <a:lnTo>
                    <a:pt x="46" y="539"/>
                  </a:lnTo>
                  <a:lnTo>
                    <a:pt x="47" y="554"/>
                  </a:lnTo>
                  <a:lnTo>
                    <a:pt x="47" y="569"/>
                  </a:lnTo>
                  <a:lnTo>
                    <a:pt x="47" y="584"/>
                  </a:lnTo>
                  <a:lnTo>
                    <a:pt x="47" y="599"/>
                  </a:lnTo>
                  <a:lnTo>
                    <a:pt x="47" y="614"/>
                  </a:lnTo>
                  <a:lnTo>
                    <a:pt x="47" y="630"/>
                  </a:lnTo>
                  <a:lnTo>
                    <a:pt x="47" y="645"/>
                  </a:lnTo>
                  <a:lnTo>
                    <a:pt x="47" y="661"/>
                  </a:lnTo>
                  <a:lnTo>
                    <a:pt x="47" y="676"/>
                  </a:lnTo>
                  <a:lnTo>
                    <a:pt x="49" y="692"/>
                  </a:lnTo>
                  <a:lnTo>
                    <a:pt x="49" y="708"/>
                  </a:lnTo>
                  <a:lnTo>
                    <a:pt x="49" y="723"/>
                  </a:lnTo>
                  <a:lnTo>
                    <a:pt x="49" y="740"/>
                  </a:lnTo>
                  <a:lnTo>
                    <a:pt x="49" y="755"/>
                  </a:lnTo>
                  <a:lnTo>
                    <a:pt x="49" y="771"/>
                  </a:lnTo>
                  <a:lnTo>
                    <a:pt x="49" y="787"/>
                  </a:lnTo>
                  <a:lnTo>
                    <a:pt x="49" y="803"/>
                  </a:lnTo>
                  <a:lnTo>
                    <a:pt x="49" y="820"/>
                  </a:lnTo>
                  <a:lnTo>
                    <a:pt x="49" y="835"/>
                  </a:lnTo>
                  <a:lnTo>
                    <a:pt x="50" y="852"/>
                  </a:lnTo>
                  <a:lnTo>
                    <a:pt x="50" y="867"/>
                  </a:lnTo>
                  <a:lnTo>
                    <a:pt x="50" y="884"/>
                  </a:lnTo>
                  <a:lnTo>
                    <a:pt x="50" y="901"/>
                  </a:lnTo>
                  <a:lnTo>
                    <a:pt x="50" y="917"/>
                  </a:lnTo>
                  <a:lnTo>
                    <a:pt x="50" y="933"/>
                  </a:lnTo>
                  <a:lnTo>
                    <a:pt x="50" y="950"/>
                  </a:lnTo>
                  <a:lnTo>
                    <a:pt x="50" y="966"/>
                  </a:lnTo>
                  <a:lnTo>
                    <a:pt x="50" y="983"/>
                  </a:lnTo>
                  <a:lnTo>
                    <a:pt x="51" y="1000"/>
                  </a:lnTo>
                  <a:lnTo>
                    <a:pt x="51" y="1016"/>
                  </a:lnTo>
                  <a:lnTo>
                    <a:pt x="51" y="1033"/>
                  </a:lnTo>
                  <a:lnTo>
                    <a:pt x="51" y="1050"/>
                  </a:lnTo>
                  <a:lnTo>
                    <a:pt x="51" y="1066"/>
                  </a:lnTo>
                  <a:lnTo>
                    <a:pt x="51" y="1083"/>
                  </a:lnTo>
                  <a:lnTo>
                    <a:pt x="51" y="1101"/>
                  </a:lnTo>
                  <a:lnTo>
                    <a:pt x="51" y="1117"/>
                  </a:lnTo>
                  <a:lnTo>
                    <a:pt x="51" y="1134"/>
                  </a:lnTo>
                  <a:lnTo>
                    <a:pt x="52" y="1151"/>
                  </a:lnTo>
                  <a:lnTo>
                    <a:pt x="52" y="1168"/>
                  </a:lnTo>
                  <a:lnTo>
                    <a:pt x="52" y="1185"/>
                  </a:lnTo>
                  <a:lnTo>
                    <a:pt x="52" y="1202"/>
                  </a:lnTo>
                  <a:lnTo>
                    <a:pt x="52" y="937"/>
                  </a:lnTo>
                  <a:lnTo>
                    <a:pt x="52" y="764"/>
                  </a:lnTo>
                  <a:lnTo>
                    <a:pt x="52" y="640"/>
                  </a:lnTo>
                  <a:lnTo>
                    <a:pt x="52" y="543"/>
                  </a:lnTo>
                  <a:lnTo>
                    <a:pt x="52" y="467"/>
                  </a:lnTo>
                  <a:lnTo>
                    <a:pt x="53" y="403"/>
                  </a:lnTo>
                  <a:lnTo>
                    <a:pt x="53" y="351"/>
                  </a:lnTo>
                  <a:lnTo>
                    <a:pt x="53" y="308"/>
                  </a:lnTo>
                  <a:lnTo>
                    <a:pt x="53" y="270"/>
                  </a:lnTo>
                  <a:lnTo>
                    <a:pt x="53" y="239"/>
                  </a:lnTo>
                  <a:lnTo>
                    <a:pt x="53" y="211"/>
                  </a:lnTo>
                  <a:lnTo>
                    <a:pt x="53" y="188"/>
                  </a:lnTo>
                  <a:lnTo>
                    <a:pt x="53" y="168"/>
                  </a:lnTo>
                  <a:lnTo>
                    <a:pt x="53" y="151"/>
                  </a:lnTo>
                  <a:lnTo>
                    <a:pt x="53" y="136"/>
                  </a:lnTo>
                  <a:lnTo>
                    <a:pt x="54" y="124"/>
                  </a:lnTo>
                  <a:lnTo>
                    <a:pt x="54" y="114"/>
                  </a:lnTo>
                  <a:lnTo>
                    <a:pt x="54" y="105"/>
                  </a:lnTo>
                  <a:lnTo>
                    <a:pt x="54" y="97"/>
                  </a:lnTo>
                  <a:lnTo>
                    <a:pt x="54" y="91"/>
                  </a:lnTo>
                  <a:lnTo>
                    <a:pt x="54" y="87"/>
                  </a:lnTo>
                  <a:lnTo>
                    <a:pt x="54" y="85"/>
                  </a:lnTo>
                  <a:lnTo>
                    <a:pt x="54" y="82"/>
                  </a:lnTo>
                  <a:lnTo>
                    <a:pt x="54" y="81"/>
                  </a:lnTo>
                  <a:lnTo>
                    <a:pt x="55" y="81"/>
                  </a:lnTo>
                  <a:lnTo>
                    <a:pt x="55" y="81"/>
                  </a:lnTo>
                  <a:lnTo>
                    <a:pt x="55" y="84"/>
                  </a:lnTo>
                  <a:lnTo>
                    <a:pt x="55" y="86"/>
                  </a:lnTo>
                  <a:lnTo>
                    <a:pt x="55" y="88"/>
                  </a:lnTo>
                  <a:lnTo>
                    <a:pt x="55" y="91"/>
                  </a:lnTo>
                  <a:lnTo>
                    <a:pt x="55" y="96"/>
                  </a:lnTo>
                  <a:lnTo>
                    <a:pt x="55" y="100"/>
                  </a:lnTo>
                  <a:lnTo>
                    <a:pt x="55" y="106"/>
                  </a:lnTo>
                  <a:lnTo>
                    <a:pt x="56" y="111"/>
                  </a:lnTo>
                  <a:lnTo>
                    <a:pt x="56" y="118"/>
                  </a:lnTo>
                  <a:lnTo>
                    <a:pt x="56" y="125"/>
                  </a:lnTo>
                  <a:lnTo>
                    <a:pt x="56" y="132"/>
                  </a:lnTo>
                  <a:lnTo>
                    <a:pt x="56" y="139"/>
                  </a:lnTo>
                  <a:lnTo>
                    <a:pt x="56" y="147"/>
                  </a:lnTo>
                  <a:lnTo>
                    <a:pt x="56" y="156"/>
                  </a:lnTo>
                  <a:lnTo>
                    <a:pt x="56" y="165"/>
                  </a:lnTo>
                  <a:lnTo>
                    <a:pt x="56" y="173"/>
                  </a:lnTo>
                  <a:lnTo>
                    <a:pt x="56" y="182"/>
                  </a:lnTo>
                  <a:lnTo>
                    <a:pt x="57" y="192"/>
                  </a:lnTo>
                  <a:lnTo>
                    <a:pt x="57" y="201"/>
                  </a:lnTo>
                  <a:lnTo>
                    <a:pt x="57" y="212"/>
                  </a:lnTo>
                  <a:lnTo>
                    <a:pt x="57" y="222"/>
                  </a:lnTo>
                  <a:lnTo>
                    <a:pt x="57" y="232"/>
                  </a:lnTo>
                  <a:lnTo>
                    <a:pt x="57" y="243"/>
                  </a:lnTo>
                  <a:lnTo>
                    <a:pt x="57" y="255"/>
                  </a:lnTo>
                  <a:lnTo>
                    <a:pt x="57" y="266"/>
                  </a:lnTo>
                  <a:lnTo>
                    <a:pt x="57" y="278"/>
                  </a:lnTo>
                  <a:lnTo>
                    <a:pt x="59" y="289"/>
                  </a:lnTo>
                  <a:lnTo>
                    <a:pt x="59" y="301"/>
                  </a:lnTo>
                  <a:lnTo>
                    <a:pt x="59" y="313"/>
                  </a:lnTo>
                  <a:lnTo>
                    <a:pt x="59" y="326"/>
                  </a:lnTo>
                  <a:lnTo>
                    <a:pt x="59" y="338"/>
                  </a:lnTo>
                  <a:lnTo>
                    <a:pt x="59" y="350"/>
                  </a:lnTo>
                  <a:lnTo>
                    <a:pt x="59" y="363"/>
                  </a:lnTo>
                  <a:lnTo>
                    <a:pt x="59" y="376"/>
                  </a:lnTo>
                  <a:lnTo>
                    <a:pt x="59" y="389"/>
                  </a:lnTo>
                  <a:lnTo>
                    <a:pt x="60" y="402"/>
                  </a:lnTo>
                  <a:lnTo>
                    <a:pt x="60" y="416"/>
                  </a:lnTo>
                  <a:lnTo>
                    <a:pt x="60" y="429"/>
                  </a:lnTo>
                  <a:lnTo>
                    <a:pt x="60" y="442"/>
                  </a:lnTo>
                  <a:lnTo>
                    <a:pt x="60" y="457"/>
                  </a:lnTo>
                  <a:lnTo>
                    <a:pt x="60" y="470"/>
                  </a:lnTo>
                  <a:lnTo>
                    <a:pt x="60" y="484"/>
                  </a:lnTo>
                  <a:lnTo>
                    <a:pt x="60" y="498"/>
                  </a:lnTo>
                  <a:lnTo>
                    <a:pt x="60" y="512"/>
                  </a:lnTo>
                  <a:lnTo>
                    <a:pt x="60" y="527"/>
                  </a:lnTo>
                  <a:lnTo>
                    <a:pt x="61" y="541"/>
                  </a:lnTo>
                  <a:lnTo>
                    <a:pt x="61" y="555"/>
                  </a:lnTo>
                  <a:lnTo>
                    <a:pt x="61" y="570"/>
                  </a:lnTo>
                  <a:lnTo>
                    <a:pt x="61" y="584"/>
                  </a:lnTo>
                  <a:lnTo>
                    <a:pt x="61" y="600"/>
                  </a:lnTo>
                  <a:lnTo>
                    <a:pt x="61" y="614"/>
                  </a:lnTo>
                  <a:lnTo>
                    <a:pt x="61" y="630"/>
                  </a:lnTo>
                  <a:lnTo>
                    <a:pt x="61" y="644"/>
                  </a:lnTo>
                  <a:lnTo>
                    <a:pt x="61" y="660"/>
                  </a:lnTo>
                  <a:lnTo>
                    <a:pt x="62" y="674"/>
                  </a:lnTo>
                  <a:lnTo>
                    <a:pt x="62" y="690"/>
                  </a:lnTo>
                  <a:lnTo>
                    <a:pt x="62" y="705"/>
                  </a:lnTo>
                  <a:lnTo>
                    <a:pt x="62" y="721"/>
                  </a:lnTo>
                  <a:lnTo>
                    <a:pt x="62" y="736"/>
                  </a:lnTo>
                  <a:lnTo>
                    <a:pt x="62" y="752"/>
                  </a:lnTo>
                  <a:lnTo>
                    <a:pt x="62" y="768"/>
                  </a:lnTo>
                  <a:lnTo>
                    <a:pt x="62" y="783"/>
                  </a:lnTo>
                  <a:lnTo>
                    <a:pt x="62" y="799"/>
                  </a:lnTo>
                  <a:lnTo>
                    <a:pt x="63" y="814"/>
                  </a:lnTo>
                  <a:lnTo>
                    <a:pt x="63" y="831"/>
                  </a:lnTo>
                  <a:lnTo>
                    <a:pt x="63" y="846"/>
                  </a:lnTo>
                  <a:lnTo>
                    <a:pt x="63" y="689"/>
                  </a:lnTo>
                  <a:lnTo>
                    <a:pt x="63" y="571"/>
                  </a:lnTo>
                  <a:lnTo>
                    <a:pt x="63" y="481"/>
                  </a:lnTo>
                  <a:lnTo>
                    <a:pt x="63" y="408"/>
                  </a:lnTo>
                  <a:lnTo>
                    <a:pt x="63" y="348"/>
                  </a:lnTo>
                  <a:lnTo>
                    <a:pt x="63" y="298"/>
                  </a:lnTo>
                  <a:lnTo>
                    <a:pt x="63" y="256"/>
                  </a:lnTo>
                  <a:lnTo>
                    <a:pt x="64" y="220"/>
                  </a:lnTo>
                  <a:lnTo>
                    <a:pt x="64" y="189"/>
                  </a:lnTo>
                  <a:lnTo>
                    <a:pt x="64" y="164"/>
                  </a:lnTo>
                  <a:lnTo>
                    <a:pt x="64" y="140"/>
                  </a:lnTo>
                  <a:lnTo>
                    <a:pt x="64" y="121"/>
                  </a:lnTo>
                  <a:lnTo>
                    <a:pt x="64" y="105"/>
                  </a:lnTo>
                  <a:lnTo>
                    <a:pt x="64" y="90"/>
                  </a:lnTo>
                  <a:lnTo>
                    <a:pt x="64" y="79"/>
                  </a:lnTo>
                  <a:lnTo>
                    <a:pt x="64" y="69"/>
                  </a:lnTo>
                  <a:lnTo>
                    <a:pt x="65" y="60"/>
                  </a:lnTo>
                  <a:lnTo>
                    <a:pt x="65" y="54"/>
                  </a:lnTo>
                  <a:lnTo>
                    <a:pt x="65" y="48"/>
                  </a:lnTo>
                  <a:lnTo>
                    <a:pt x="65" y="45"/>
                  </a:lnTo>
                  <a:lnTo>
                    <a:pt x="65" y="41"/>
                  </a:lnTo>
                  <a:lnTo>
                    <a:pt x="65" y="39"/>
                  </a:lnTo>
                  <a:lnTo>
                    <a:pt x="65" y="39"/>
                  </a:lnTo>
                  <a:lnTo>
                    <a:pt x="65" y="39"/>
                  </a:lnTo>
                  <a:lnTo>
                    <a:pt x="65" y="40"/>
                  </a:lnTo>
                  <a:lnTo>
                    <a:pt x="66" y="41"/>
                  </a:lnTo>
                  <a:lnTo>
                    <a:pt x="66" y="44"/>
                  </a:lnTo>
                  <a:lnTo>
                    <a:pt x="66" y="47"/>
                  </a:lnTo>
                  <a:lnTo>
                    <a:pt x="66" y="50"/>
                  </a:lnTo>
                  <a:lnTo>
                    <a:pt x="66" y="55"/>
                  </a:lnTo>
                  <a:lnTo>
                    <a:pt x="66" y="60"/>
                  </a:lnTo>
                  <a:lnTo>
                    <a:pt x="66" y="66"/>
                  </a:lnTo>
                  <a:lnTo>
                    <a:pt x="66" y="71"/>
                  </a:lnTo>
                  <a:lnTo>
                    <a:pt x="66" y="78"/>
                  </a:lnTo>
                  <a:lnTo>
                    <a:pt x="66" y="85"/>
                  </a:lnTo>
                  <a:lnTo>
                    <a:pt x="67" y="91"/>
                  </a:lnTo>
                  <a:lnTo>
                    <a:pt x="67" y="99"/>
                  </a:lnTo>
                  <a:lnTo>
                    <a:pt x="67" y="107"/>
                  </a:lnTo>
                  <a:lnTo>
                    <a:pt x="67" y="116"/>
                  </a:lnTo>
                  <a:lnTo>
                    <a:pt x="67" y="125"/>
                  </a:lnTo>
                  <a:lnTo>
                    <a:pt x="67" y="134"/>
                  </a:lnTo>
                  <a:lnTo>
                    <a:pt x="67" y="142"/>
                  </a:lnTo>
                  <a:lnTo>
                    <a:pt x="67" y="152"/>
                  </a:lnTo>
                  <a:lnTo>
                    <a:pt x="67" y="162"/>
                  </a:lnTo>
                  <a:lnTo>
                    <a:pt x="69" y="172"/>
                  </a:lnTo>
                  <a:lnTo>
                    <a:pt x="69" y="182"/>
                  </a:lnTo>
                  <a:lnTo>
                    <a:pt x="69" y="193"/>
                  </a:lnTo>
                  <a:lnTo>
                    <a:pt x="69" y="205"/>
                  </a:lnTo>
                  <a:lnTo>
                    <a:pt x="69" y="216"/>
                  </a:lnTo>
                  <a:lnTo>
                    <a:pt x="69" y="227"/>
                  </a:lnTo>
                  <a:lnTo>
                    <a:pt x="69" y="238"/>
                  </a:lnTo>
                  <a:lnTo>
                    <a:pt x="69" y="250"/>
                  </a:lnTo>
                  <a:lnTo>
                    <a:pt x="69" y="262"/>
                  </a:lnTo>
                  <a:lnTo>
                    <a:pt x="70" y="275"/>
                  </a:lnTo>
                  <a:lnTo>
                    <a:pt x="70" y="287"/>
                  </a:lnTo>
                  <a:lnTo>
                    <a:pt x="70" y="299"/>
                  </a:lnTo>
                  <a:lnTo>
                    <a:pt x="70" y="311"/>
                  </a:lnTo>
                  <a:lnTo>
                    <a:pt x="70" y="324"/>
                  </a:lnTo>
                  <a:lnTo>
                    <a:pt x="70" y="337"/>
                  </a:lnTo>
                  <a:lnTo>
                    <a:pt x="70" y="350"/>
                  </a:lnTo>
                  <a:lnTo>
                    <a:pt x="70" y="363"/>
                  </a:lnTo>
                  <a:lnTo>
                    <a:pt x="70" y="377"/>
                  </a:lnTo>
                  <a:lnTo>
                    <a:pt x="70" y="390"/>
                  </a:lnTo>
                  <a:lnTo>
                    <a:pt x="71" y="404"/>
                  </a:lnTo>
                  <a:lnTo>
                    <a:pt x="71" y="418"/>
                  </a:lnTo>
                  <a:lnTo>
                    <a:pt x="71" y="431"/>
                  </a:lnTo>
                  <a:lnTo>
                    <a:pt x="71" y="446"/>
                  </a:lnTo>
                  <a:lnTo>
                    <a:pt x="71" y="460"/>
                  </a:lnTo>
                  <a:lnTo>
                    <a:pt x="71" y="473"/>
                  </a:lnTo>
                  <a:lnTo>
                    <a:pt x="71" y="488"/>
                  </a:lnTo>
                  <a:lnTo>
                    <a:pt x="71" y="502"/>
                  </a:lnTo>
                  <a:lnTo>
                    <a:pt x="71" y="517"/>
                  </a:lnTo>
                  <a:lnTo>
                    <a:pt x="72" y="532"/>
                  </a:lnTo>
                  <a:lnTo>
                    <a:pt x="72" y="547"/>
                  </a:lnTo>
                  <a:lnTo>
                    <a:pt x="72" y="561"/>
                  </a:lnTo>
                  <a:lnTo>
                    <a:pt x="72" y="577"/>
                  </a:lnTo>
                  <a:lnTo>
                    <a:pt x="72" y="591"/>
                  </a:lnTo>
                  <a:lnTo>
                    <a:pt x="72" y="607"/>
                  </a:lnTo>
                  <a:lnTo>
                    <a:pt x="72" y="621"/>
                  </a:lnTo>
                  <a:lnTo>
                    <a:pt x="72" y="636"/>
                  </a:lnTo>
                  <a:lnTo>
                    <a:pt x="72" y="652"/>
                  </a:lnTo>
                  <a:lnTo>
                    <a:pt x="73" y="666"/>
                  </a:lnTo>
                  <a:lnTo>
                    <a:pt x="73" y="682"/>
                  </a:lnTo>
                  <a:lnTo>
                    <a:pt x="73" y="698"/>
                  </a:lnTo>
                  <a:lnTo>
                    <a:pt x="73" y="713"/>
                  </a:lnTo>
                  <a:lnTo>
                    <a:pt x="73" y="729"/>
                  </a:lnTo>
                  <a:lnTo>
                    <a:pt x="73" y="745"/>
                  </a:lnTo>
                  <a:lnTo>
                    <a:pt x="73" y="761"/>
                  </a:lnTo>
                  <a:lnTo>
                    <a:pt x="73" y="776"/>
                  </a:lnTo>
                  <a:lnTo>
                    <a:pt x="73" y="792"/>
                  </a:lnTo>
                  <a:lnTo>
                    <a:pt x="73" y="809"/>
                  </a:lnTo>
                  <a:lnTo>
                    <a:pt x="74" y="824"/>
                  </a:lnTo>
                  <a:lnTo>
                    <a:pt x="74" y="840"/>
                  </a:lnTo>
                  <a:lnTo>
                    <a:pt x="74" y="856"/>
                  </a:lnTo>
                  <a:lnTo>
                    <a:pt x="74" y="873"/>
                  </a:lnTo>
                  <a:lnTo>
                    <a:pt x="74" y="889"/>
                  </a:lnTo>
                  <a:lnTo>
                    <a:pt x="74" y="905"/>
                  </a:lnTo>
                  <a:lnTo>
                    <a:pt x="74" y="921"/>
                  </a:lnTo>
                  <a:lnTo>
                    <a:pt x="74" y="937"/>
                  </a:lnTo>
                  <a:lnTo>
                    <a:pt x="74" y="954"/>
                  </a:lnTo>
                  <a:lnTo>
                    <a:pt x="75" y="971"/>
                  </a:lnTo>
                  <a:lnTo>
                    <a:pt x="75" y="987"/>
                  </a:lnTo>
                  <a:lnTo>
                    <a:pt x="75" y="1004"/>
                  </a:lnTo>
                  <a:lnTo>
                    <a:pt x="75" y="1020"/>
                  </a:lnTo>
                  <a:lnTo>
                    <a:pt x="75" y="1036"/>
                  </a:lnTo>
                  <a:lnTo>
                    <a:pt x="75" y="826"/>
                  </a:lnTo>
                  <a:lnTo>
                    <a:pt x="75" y="681"/>
                  </a:lnTo>
                  <a:lnTo>
                    <a:pt x="75" y="572"/>
                  </a:lnTo>
                  <a:lnTo>
                    <a:pt x="75" y="487"/>
                  </a:lnTo>
                  <a:lnTo>
                    <a:pt x="76" y="417"/>
                  </a:lnTo>
                  <a:lnTo>
                    <a:pt x="76" y="360"/>
                  </a:lnTo>
                  <a:lnTo>
                    <a:pt x="76" y="312"/>
                  </a:lnTo>
                  <a:lnTo>
                    <a:pt x="76" y="272"/>
                  </a:lnTo>
                  <a:lnTo>
                    <a:pt x="76" y="238"/>
                  </a:lnTo>
                  <a:lnTo>
                    <a:pt x="76" y="208"/>
                  </a:lnTo>
                  <a:lnTo>
                    <a:pt x="76" y="182"/>
                  </a:lnTo>
                  <a:lnTo>
                    <a:pt x="76" y="161"/>
                  </a:lnTo>
                  <a:lnTo>
                    <a:pt x="76" y="142"/>
                  </a:lnTo>
                  <a:lnTo>
                    <a:pt x="77" y="127"/>
                  </a:lnTo>
                  <a:lnTo>
                    <a:pt x="77" y="114"/>
                  </a:lnTo>
                  <a:lnTo>
                    <a:pt x="77" y="101"/>
                  </a:lnTo>
                  <a:lnTo>
                    <a:pt x="77" y="92"/>
                  </a:lnTo>
                  <a:lnTo>
                    <a:pt x="77" y="85"/>
                  </a:lnTo>
                  <a:lnTo>
                    <a:pt x="77" y="78"/>
                  </a:lnTo>
                  <a:lnTo>
                    <a:pt x="77" y="72"/>
                  </a:lnTo>
                  <a:lnTo>
                    <a:pt x="77" y="69"/>
                  </a:lnTo>
                  <a:lnTo>
                    <a:pt x="77" y="67"/>
                  </a:lnTo>
                  <a:lnTo>
                    <a:pt x="77" y="65"/>
                  </a:lnTo>
                  <a:lnTo>
                    <a:pt x="79" y="65"/>
                  </a:lnTo>
                  <a:lnTo>
                    <a:pt x="79" y="65"/>
                  </a:lnTo>
                  <a:lnTo>
                    <a:pt x="79" y="66"/>
                  </a:lnTo>
                  <a:lnTo>
                    <a:pt x="79" y="68"/>
                  </a:lnTo>
                  <a:lnTo>
                    <a:pt x="79" y="70"/>
                  </a:lnTo>
                  <a:lnTo>
                    <a:pt x="79" y="74"/>
                  </a:lnTo>
                  <a:lnTo>
                    <a:pt x="79" y="77"/>
                  </a:lnTo>
                  <a:lnTo>
                    <a:pt x="79" y="81"/>
                  </a:lnTo>
                  <a:lnTo>
                    <a:pt x="79" y="87"/>
                  </a:lnTo>
                  <a:lnTo>
                    <a:pt x="80" y="92"/>
                  </a:lnTo>
                  <a:lnTo>
                    <a:pt x="80" y="98"/>
                  </a:lnTo>
                  <a:lnTo>
                    <a:pt x="80" y="105"/>
                  </a:lnTo>
                  <a:lnTo>
                    <a:pt x="80" y="111"/>
                  </a:lnTo>
                  <a:lnTo>
                    <a:pt x="80" y="119"/>
                  </a:lnTo>
                  <a:lnTo>
                    <a:pt x="80" y="127"/>
                  </a:lnTo>
                  <a:lnTo>
                    <a:pt x="80" y="135"/>
                  </a:lnTo>
                  <a:lnTo>
                    <a:pt x="80" y="144"/>
                  </a:lnTo>
                  <a:lnTo>
                    <a:pt x="80" y="152"/>
                  </a:lnTo>
                  <a:lnTo>
                    <a:pt x="81" y="161"/>
                  </a:lnTo>
                  <a:lnTo>
                    <a:pt x="81" y="170"/>
                  </a:lnTo>
                  <a:lnTo>
                    <a:pt x="81" y="180"/>
                  </a:lnTo>
                  <a:lnTo>
                    <a:pt x="81" y="190"/>
                  </a:lnTo>
                  <a:lnTo>
                    <a:pt x="81" y="200"/>
                  </a:lnTo>
                  <a:lnTo>
                    <a:pt x="81" y="211"/>
                  </a:lnTo>
                  <a:lnTo>
                    <a:pt x="81" y="221"/>
                  </a:lnTo>
                  <a:lnTo>
                    <a:pt x="81" y="232"/>
                  </a:lnTo>
                  <a:lnTo>
                    <a:pt x="81" y="243"/>
                  </a:lnTo>
                  <a:lnTo>
                    <a:pt x="81" y="256"/>
                  </a:lnTo>
                  <a:lnTo>
                    <a:pt x="82" y="267"/>
                  </a:lnTo>
                  <a:lnTo>
                    <a:pt x="82" y="279"/>
                  </a:lnTo>
                  <a:lnTo>
                    <a:pt x="82" y="290"/>
                  </a:lnTo>
                  <a:lnTo>
                    <a:pt x="82" y="302"/>
                  </a:lnTo>
                  <a:lnTo>
                    <a:pt x="82" y="316"/>
                  </a:lnTo>
                  <a:lnTo>
                    <a:pt x="82" y="328"/>
                  </a:lnTo>
                  <a:lnTo>
                    <a:pt x="82" y="340"/>
                  </a:lnTo>
                  <a:lnTo>
                    <a:pt x="82" y="353"/>
                  </a:lnTo>
                  <a:lnTo>
                    <a:pt x="82" y="366"/>
                  </a:lnTo>
                  <a:lnTo>
                    <a:pt x="83" y="379"/>
                  </a:lnTo>
                  <a:lnTo>
                    <a:pt x="83" y="392"/>
                  </a:lnTo>
                  <a:lnTo>
                    <a:pt x="83" y="406"/>
                  </a:lnTo>
                  <a:lnTo>
                    <a:pt x="83" y="419"/>
                  </a:lnTo>
                  <a:lnTo>
                    <a:pt x="83" y="433"/>
                  </a:lnTo>
                  <a:lnTo>
                    <a:pt x="83" y="447"/>
                  </a:lnTo>
                  <a:lnTo>
                    <a:pt x="83" y="461"/>
                  </a:lnTo>
                  <a:lnTo>
                    <a:pt x="83" y="474"/>
                  </a:lnTo>
                  <a:lnTo>
                    <a:pt x="83" y="489"/>
                  </a:lnTo>
                  <a:lnTo>
                    <a:pt x="84" y="503"/>
                  </a:lnTo>
                  <a:lnTo>
                    <a:pt x="84" y="518"/>
                  </a:lnTo>
                  <a:lnTo>
                    <a:pt x="84" y="532"/>
                  </a:lnTo>
                  <a:lnTo>
                    <a:pt x="84" y="547"/>
                  </a:lnTo>
                  <a:lnTo>
                    <a:pt x="84" y="561"/>
                  </a:lnTo>
                  <a:lnTo>
                    <a:pt x="84" y="575"/>
                  </a:lnTo>
                  <a:lnTo>
                    <a:pt x="84" y="591"/>
                  </a:lnTo>
                  <a:lnTo>
                    <a:pt x="84" y="605"/>
                  </a:lnTo>
                  <a:lnTo>
                    <a:pt x="84" y="621"/>
                  </a:lnTo>
                  <a:lnTo>
                    <a:pt x="84" y="635"/>
                  </a:lnTo>
                  <a:lnTo>
                    <a:pt x="85" y="651"/>
                  </a:lnTo>
                  <a:lnTo>
                    <a:pt x="85" y="665"/>
                  </a:lnTo>
                  <a:lnTo>
                    <a:pt x="85" y="681"/>
                  </a:lnTo>
                  <a:lnTo>
                    <a:pt x="85" y="696"/>
                  </a:lnTo>
                  <a:lnTo>
                    <a:pt x="85" y="712"/>
                  </a:lnTo>
                  <a:lnTo>
                    <a:pt x="85" y="728"/>
                  </a:lnTo>
                  <a:lnTo>
                    <a:pt x="85" y="743"/>
                  </a:lnTo>
                  <a:lnTo>
                    <a:pt x="85" y="759"/>
                  </a:lnTo>
                  <a:lnTo>
                    <a:pt x="85" y="774"/>
                  </a:lnTo>
                  <a:lnTo>
                    <a:pt x="86" y="790"/>
                  </a:lnTo>
                  <a:lnTo>
                    <a:pt x="86" y="806"/>
                  </a:lnTo>
                  <a:lnTo>
                    <a:pt x="86" y="822"/>
                  </a:lnTo>
                  <a:lnTo>
                    <a:pt x="86" y="837"/>
                  </a:lnTo>
                  <a:lnTo>
                    <a:pt x="86" y="854"/>
                  </a:lnTo>
                  <a:lnTo>
                    <a:pt x="86" y="870"/>
                  </a:lnTo>
                  <a:lnTo>
                    <a:pt x="86" y="886"/>
                  </a:lnTo>
                  <a:lnTo>
                    <a:pt x="86" y="902"/>
                  </a:lnTo>
                  <a:lnTo>
                    <a:pt x="86" y="919"/>
                  </a:lnTo>
                  <a:lnTo>
                    <a:pt x="87" y="935"/>
                  </a:lnTo>
                  <a:lnTo>
                    <a:pt x="87" y="951"/>
                  </a:lnTo>
                  <a:lnTo>
                    <a:pt x="87" y="766"/>
                  </a:lnTo>
                  <a:lnTo>
                    <a:pt x="87" y="633"/>
                  </a:lnTo>
                  <a:lnTo>
                    <a:pt x="87" y="533"/>
                  </a:lnTo>
                  <a:lnTo>
                    <a:pt x="87" y="453"/>
                  </a:lnTo>
                  <a:lnTo>
                    <a:pt x="87" y="388"/>
                  </a:lnTo>
                  <a:lnTo>
                    <a:pt x="87" y="333"/>
                  </a:lnTo>
                  <a:lnTo>
                    <a:pt x="87" y="289"/>
                  </a:lnTo>
                  <a:lnTo>
                    <a:pt x="87" y="250"/>
                  </a:lnTo>
                  <a:lnTo>
                    <a:pt x="89" y="217"/>
                  </a:lnTo>
                  <a:lnTo>
                    <a:pt x="89" y="189"/>
                  </a:lnTo>
                  <a:lnTo>
                    <a:pt x="89" y="166"/>
                  </a:lnTo>
                  <a:lnTo>
                    <a:pt x="89" y="145"/>
                  </a:lnTo>
                  <a:lnTo>
                    <a:pt x="89" y="127"/>
                  </a:lnTo>
                  <a:lnTo>
                    <a:pt x="89" y="111"/>
                  </a:lnTo>
                  <a:lnTo>
                    <a:pt x="89" y="99"/>
                  </a:lnTo>
                  <a:lnTo>
                    <a:pt x="89" y="88"/>
                  </a:lnTo>
                  <a:lnTo>
                    <a:pt x="89" y="79"/>
                  </a:lnTo>
                  <a:lnTo>
                    <a:pt x="90" y="71"/>
                  </a:lnTo>
                  <a:lnTo>
                    <a:pt x="90" y="66"/>
                  </a:lnTo>
                  <a:lnTo>
                    <a:pt x="90" y="61"/>
                  </a:lnTo>
                  <a:lnTo>
                    <a:pt x="90" y="58"/>
                  </a:lnTo>
                  <a:lnTo>
                    <a:pt x="90" y="56"/>
                  </a:lnTo>
                  <a:lnTo>
                    <a:pt x="90" y="54"/>
                  </a:lnTo>
                  <a:lnTo>
                    <a:pt x="90" y="54"/>
                  </a:lnTo>
                  <a:lnTo>
                    <a:pt x="90" y="55"/>
                  </a:lnTo>
                  <a:lnTo>
                    <a:pt x="90" y="56"/>
                  </a:lnTo>
                  <a:lnTo>
                    <a:pt x="91" y="58"/>
                  </a:lnTo>
                  <a:lnTo>
                    <a:pt x="91" y="60"/>
                  </a:lnTo>
                  <a:lnTo>
                    <a:pt x="91" y="64"/>
                  </a:lnTo>
                  <a:lnTo>
                    <a:pt x="91" y="68"/>
                  </a:lnTo>
                  <a:lnTo>
                    <a:pt x="91" y="72"/>
                  </a:lnTo>
                  <a:lnTo>
                    <a:pt x="91" y="78"/>
                  </a:lnTo>
                  <a:lnTo>
                    <a:pt x="91" y="84"/>
                  </a:lnTo>
                  <a:lnTo>
                    <a:pt x="91" y="90"/>
                  </a:lnTo>
                  <a:lnTo>
                    <a:pt x="91" y="97"/>
                  </a:lnTo>
                  <a:lnTo>
                    <a:pt x="91" y="104"/>
                  </a:lnTo>
                  <a:lnTo>
                    <a:pt x="92" y="111"/>
                  </a:lnTo>
                  <a:lnTo>
                    <a:pt x="92" y="119"/>
                  </a:lnTo>
                  <a:lnTo>
                    <a:pt x="92" y="127"/>
                  </a:lnTo>
                  <a:lnTo>
                    <a:pt x="92" y="136"/>
                  </a:lnTo>
                  <a:lnTo>
                    <a:pt x="92" y="145"/>
                  </a:lnTo>
                  <a:lnTo>
                    <a:pt x="92" y="154"/>
                  </a:lnTo>
                  <a:lnTo>
                    <a:pt x="92" y="164"/>
                  </a:lnTo>
                  <a:lnTo>
                    <a:pt x="92" y="172"/>
                  </a:lnTo>
                  <a:lnTo>
                    <a:pt x="92" y="182"/>
                  </a:lnTo>
                  <a:lnTo>
                    <a:pt x="93" y="193"/>
                  </a:lnTo>
                  <a:lnTo>
                    <a:pt x="93" y="203"/>
                  </a:lnTo>
                  <a:lnTo>
                    <a:pt x="93" y="215"/>
                  </a:lnTo>
                  <a:lnTo>
                    <a:pt x="93" y="226"/>
                  </a:lnTo>
                  <a:lnTo>
                    <a:pt x="93" y="237"/>
                  </a:lnTo>
                  <a:lnTo>
                    <a:pt x="93" y="248"/>
                  </a:lnTo>
                  <a:lnTo>
                    <a:pt x="93" y="260"/>
                  </a:lnTo>
                  <a:lnTo>
                    <a:pt x="93" y="272"/>
                  </a:lnTo>
                  <a:lnTo>
                    <a:pt x="93" y="283"/>
                  </a:lnTo>
                  <a:lnTo>
                    <a:pt x="94" y="296"/>
                  </a:lnTo>
                  <a:lnTo>
                    <a:pt x="94" y="309"/>
                  </a:lnTo>
                  <a:lnTo>
                    <a:pt x="94" y="321"/>
                  </a:lnTo>
                  <a:lnTo>
                    <a:pt x="94" y="333"/>
                  </a:lnTo>
                  <a:lnTo>
                    <a:pt x="94" y="347"/>
                  </a:lnTo>
                  <a:lnTo>
                    <a:pt x="94" y="360"/>
                  </a:lnTo>
                  <a:lnTo>
                    <a:pt x="94" y="372"/>
                  </a:lnTo>
                  <a:lnTo>
                    <a:pt x="94" y="386"/>
                  </a:lnTo>
                  <a:lnTo>
                    <a:pt x="94" y="400"/>
                  </a:lnTo>
                  <a:lnTo>
                    <a:pt x="94" y="413"/>
                  </a:lnTo>
                  <a:lnTo>
                    <a:pt x="95" y="427"/>
                  </a:lnTo>
                  <a:lnTo>
                    <a:pt x="95" y="441"/>
                  </a:lnTo>
                  <a:lnTo>
                    <a:pt x="95" y="454"/>
                  </a:lnTo>
                  <a:lnTo>
                    <a:pt x="95" y="469"/>
                  </a:lnTo>
                  <a:lnTo>
                    <a:pt x="95" y="482"/>
                  </a:lnTo>
                  <a:lnTo>
                    <a:pt x="95" y="497"/>
                  </a:lnTo>
                  <a:lnTo>
                    <a:pt x="95" y="511"/>
                  </a:lnTo>
                  <a:lnTo>
                    <a:pt x="95" y="525"/>
                  </a:lnTo>
                  <a:lnTo>
                    <a:pt x="95" y="540"/>
                  </a:lnTo>
                  <a:lnTo>
                    <a:pt x="96" y="555"/>
                  </a:lnTo>
                  <a:lnTo>
                    <a:pt x="96" y="570"/>
                  </a:lnTo>
                  <a:lnTo>
                    <a:pt x="96" y="584"/>
                  </a:lnTo>
                  <a:lnTo>
                    <a:pt x="96" y="600"/>
                  </a:lnTo>
                  <a:lnTo>
                    <a:pt x="96" y="614"/>
                  </a:lnTo>
                  <a:lnTo>
                    <a:pt x="96" y="630"/>
                  </a:lnTo>
                  <a:lnTo>
                    <a:pt x="96" y="644"/>
                  </a:lnTo>
                  <a:lnTo>
                    <a:pt x="96" y="660"/>
                  </a:lnTo>
                  <a:lnTo>
                    <a:pt x="96" y="675"/>
                  </a:lnTo>
                  <a:lnTo>
                    <a:pt x="97" y="691"/>
                  </a:lnTo>
                  <a:lnTo>
                    <a:pt x="97" y="706"/>
                  </a:lnTo>
                  <a:lnTo>
                    <a:pt x="97" y="722"/>
                  </a:lnTo>
                  <a:lnTo>
                    <a:pt x="97" y="738"/>
                  </a:lnTo>
                  <a:lnTo>
                    <a:pt x="97" y="753"/>
                  </a:lnTo>
                  <a:lnTo>
                    <a:pt x="97" y="769"/>
                  </a:lnTo>
                  <a:lnTo>
                    <a:pt x="97" y="784"/>
                  </a:lnTo>
                  <a:lnTo>
                    <a:pt x="97" y="801"/>
                  </a:lnTo>
                  <a:lnTo>
                    <a:pt x="97" y="653"/>
                  </a:lnTo>
                  <a:lnTo>
                    <a:pt x="99" y="543"/>
                  </a:lnTo>
                  <a:lnTo>
                    <a:pt x="99" y="457"/>
                  </a:lnTo>
                  <a:lnTo>
                    <a:pt x="99" y="387"/>
                  </a:lnTo>
                  <a:lnTo>
                    <a:pt x="99" y="329"/>
                  </a:lnTo>
                  <a:lnTo>
                    <a:pt x="99" y="281"/>
                  </a:lnTo>
                  <a:lnTo>
                    <a:pt x="99" y="240"/>
                  </a:lnTo>
                  <a:lnTo>
                    <a:pt x="99" y="206"/>
                  </a:lnTo>
                  <a:lnTo>
                    <a:pt x="99" y="176"/>
                  </a:lnTo>
                  <a:lnTo>
                    <a:pt x="99" y="151"/>
                  </a:lnTo>
                  <a:lnTo>
                    <a:pt x="99" y="129"/>
                  </a:lnTo>
                  <a:lnTo>
                    <a:pt x="100" y="110"/>
                  </a:lnTo>
                  <a:lnTo>
                    <a:pt x="100" y="95"/>
                  </a:lnTo>
                  <a:lnTo>
                    <a:pt x="100" y="81"/>
                  </a:lnTo>
                  <a:lnTo>
                    <a:pt x="100" y="69"/>
                  </a:lnTo>
                  <a:lnTo>
                    <a:pt x="100" y="60"/>
                  </a:lnTo>
                  <a:lnTo>
                    <a:pt x="100" y="51"/>
                  </a:lnTo>
                  <a:lnTo>
                    <a:pt x="100" y="46"/>
                  </a:lnTo>
                  <a:lnTo>
                    <a:pt x="100" y="40"/>
                  </a:lnTo>
                  <a:lnTo>
                    <a:pt x="100" y="37"/>
                  </a:lnTo>
                  <a:lnTo>
                    <a:pt x="101" y="34"/>
                  </a:lnTo>
                  <a:lnTo>
                    <a:pt x="101" y="32"/>
                  </a:lnTo>
                  <a:lnTo>
                    <a:pt x="101" y="31"/>
                  </a:lnTo>
                  <a:lnTo>
                    <a:pt x="101" y="31"/>
                  </a:lnTo>
                  <a:lnTo>
                    <a:pt x="101" y="32"/>
                  </a:lnTo>
                  <a:lnTo>
                    <a:pt x="101" y="35"/>
                  </a:lnTo>
                  <a:lnTo>
                    <a:pt x="101" y="37"/>
                  </a:lnTo>
                  <a:lnTo>
                    <a:pt x="101" y="40"/>
                  </a:lnTo>
                  <a:lnTo>
                    <a:pt x="101" y="45"/>
                  </a:lnTo>
                  <a:lnTo>
                    <a:pt x="102" y="49"/>
                  </a:lnTo>
                  <a:lnTo>
                    <a:pt x="102" y="54"/>
                  </a:lnTo>
                  <a:lnTo>
                    <a:pt x="102" y="59"/>
                  </a:lnTo>
                  <a:lnTo>
                    <a:pt x="102" y="66"/>
                  </a:lnTo>
                  <a:lnTo>
                    <a:pt x="102" y="71"/>
                  </a:lnTo>
                  <a:lnTo>
                    <a:pt x="102" y="79"/>
                  </a:lnTo>
                  <a:lnTo>
                    <a:pt x="102" y="86"/>
                  </a:lnTo>
                  <a:lnTo>
                    <a:pt x="102" y="94"/>
                  </a:lnTo>
                  <a:lnTo>
                    <a:pt x="102" y="101"/>
                  </a:lnTo>
                  <a:lnTo>
                    <a:pt x="102" y="110"/>
                  </a:lnTo>
                  <a:lnTo>
                    <a:pt x="103" y="119"/>
                  </a:lnTo>
                  <a:lnTo>
                    <a:pt x="103" y="128"/>
                  </a:lnTo>
                  <a:lnTo>
                    <a:pt x="103" y="138"/>
                  </a:lnTo>
                  <a:lnTo>
                    <a:pt x="103" y="147"/>
                  </a:lnTo>
                  <a:lnTo>
                    <a:pt x="103" y="157"/>
                  </a:lnTo>
                  <a:lnTo>
                    <a:pt x="103" y="167"/>
                  </a:lnTo>
                  <a:lnTo>
                    <a:pt x="103" y="178"/>
                  </a:lnTo>
                  <a:lnTo>
                    <a:pt x="103" y="189"/>
                  </a:lnTo>
                  <a:lnTo>
                    <a:pt x="103" y="199"/>
                  </a:lnTo>
                  <a:lnTo>
                    <a:pt x="104" y="210"/>
                  </a:lnTo>
                  <a:lnTo>
                    <a:pt x="104" y="222"/>
                  </a:lnTo>
                  <a:lnTo>
                    <a:pt x="104" y="233"/>
                  </a:lnTo>
                  <a:lnTo>
                    <a:pt x="104" y="246"/>
                  </a:lnTo>
                  <a:lnTo>
                    <a:pt x="104" y="258"/>
                  </a:lnTo>
                  <a:lnTo>
                    <a:pt x="104" y="269"/>
                  </a:lnTo>
                  <a:lnTo>
                    <a:pt x="104" y="282"/>
                  </a:lnTo>
                  <a:lnTo>
                    <a:pt x="104" y="295"/>
                  </a:lnTo>
                  <a:lnTo>
                    <a:pt x="104" y="307"/>
                  </a:lnTo>
                  <a:lnTo>
                    <a:pt x="105" y="320"/>
                  </a:lnTo>
                  <a:lnTo>
                    <a:pt x="105" y="332"/>
                  </a:lnTo>
                  <a:lnTo>
                    <a:pt x="105" y="346"/>
                  </a:lnTo>
                  <a:lnTo>
                    <a:pt x="105" y="359"/>
                  </a:lnTo>
                  <a:lnTo>
                    <a:pt x="105" y="372"/>
                  </a:lnTo>
                  <a:lnTo>
                    <a:pt x="105" y="386"/>
                  </a:lnTo>
                  <a:lnTo>
                    <a:pt x="105" y="400"/>
                  </a:lnTo>
                  <a:lnTo>
                    <a:pt x="105" y="413"/>
                  </a:lnTo>
                  <a:lnTo>
                    <a:pt x="105" y="428"/>
                  </a:lnTo>
                  <a:lnTo>
                    <a:pt x="105" y="441"/>
                  </a:lnTo>
                  <a:lnTo>
                    <a:pt x="106" y="456"/>
                  </a:lnTo>
                  <a:lnTo>
                    <a:pt x="106" y="470"/>
                  </a:lnTo>
                  <a:lnTo>
                    <a:pt x="106" y="484"/>
                  </a:lnTo>
                  <a:lnTo>
                    <a:pt x="106" y="499"/>
                  </a:lnTo>
                  <a:lnTo>
                    <a:pt x="106" y="513"/>
                  </a:lnTo>
                  <a:lnTo>
                    <a:pt x="106" y="528"/>
                  </a:lnTo>
                  <a:lnTo>
                    <a:pt x="106" y="542"/>
                  </a:lnTo>
                  <a:lnTo>
                    <a:pt x="106" y="558"/>
                  </a:lnTo>
                  <a:lnTo>
                    <a:pt x="106" y="572"/>
                  </a:lnTo>
                  <a:lnTo>
                    <a:pt x="107" y="587"/>
                  </a:lnTo>
                  <a:lnTo>
                    <a:pt x="107" y="602"/>
                  </a:lnTo>
                  <a:lnTo>
                    <a:pt x="107" y="618"/>
                  </a:lnTo>
                  <a:lnTo>
                    <a:pt x="107" y="632"/>
                  </a:lnTo>
                  <a:lnTo>
                    <a:pt x="107" y="648"/>
                  </a:lnTo>
                  <a:lnTo>
                    <a:pt x="107" y="663"/>
                  </a:lnTo>
                  <a:lnTo>
                    <a:pt x="107" y="679"/>
                  </a:lnTo>
                  <a:lnTo>
                    <a:pt x="107" y="694"/>
                  </a:lnTo>
                  <a:lnTo>
                    <a:pt x="107" y="710"/>
                  </a:lnTo>
                  <a:lnTo>
                    <a:pt x="109" y="725"/>
                  </a:lnTo>
                  <a:lnTo>
                    <a:pt x="109" y="741"/>
                  </a:lnTo>
                  <a:lnTo>
                    <a:pt x="109" y="756"/>
                  </a:lnTo>
                  <a:lnTo>
                    <a:pt x="109" y="773"/>
                  </a:lnTo>
                  <a:lnTo>
                    <a:pt x="109" y="789"/>
                  </a:lnTo>
                  <a:lnTo>
                    <a:pt x="109" y="804"/>
                  </a:lnTo>
                  <a:lnTo>
                    <a:pt x="109" y="821"/>
                  </a:lnTo>
                  <a:lnTo>
                    <a:pt x="109" y="836"/>
                  </a:lnTo>
                  <a:lnTo>
                    <a:pt x="109" y="853"/>
                  </a:lnTo>
                  <a:lnTo>
                    <a:pt x="109" y="869"/>
                  </a:lnTo>
                  <a:lnTo>
                    <a:pt x="110" y="885"/>
                  </a:lnTo>
                  <a:lnTo>
                    <a:pt x="110" y="901"/>
                  </a:lnTo>
                  <a:lnTo>
                    <a:pt x="110" y="917"/>
                  </a:lnTo>
                  <a:lnTo>
                    <a:pt x="110" y="934"/>
                  </a:lnTo>
                  <a:lnTo>
                    <a:pt x="110" y="951"/>
                  </a:lnTo>
                  <a:lnTo>
                    <a:pt x="110" y="967"/>
                  </a:lnTo>
                  <a:lnTo>
                    <a:pt x="110" y="983"/>
                  </a:lnTo>
                  <a:lnTo>
                    <a:pt x="110" y="1000"/>
                  </a:lnTo>
                  <a:lnTo>
                    <a:pt x="110" y="801"/>
                  </a:lnTo>
                  <a:lnTo>
                    <a:pt x="111" y="661"/>
                  </a:lnTo>
                  <a:lnTo>
                    <a:pt x="111" y="555"/>
                  </a:lnTo>
                  <a:lnTo>
                    <a:pt x="111" y="472"/>
                  </a:lnTo>
                  <a:lnTo>
                    <a:pt x="111" y="404"/>
                  </a:lnTo>
                  <a:lnTo>
                    <a:pt x="111" y="349"/>
                  </a:lnTo>
                  <a:lnTo>
                    <a:pt x="111" y="302"/>
                  </a:lnTo>
                  <a:lnTo>
                    <a:pt x="111" y="262"/>
                  </a:lnTo>
                  <a:lnTo>
                    <a:pt x="111" y="229"/>
                  </a:lnTo>
                  <a:lnTo>
                    <a:pt x="111" y="200"/>
                  </a:lnTo>
                  <a:lnTo>
                    <a:pt x="112" y="176"/>
                  </a:lnTo>
                  <a:lnTo>
                    <a:pt x="112" y="155"/>
                  </a:lnTo>
                  <a:lnTo>
                    <a:pt x="112" y="136"/>
                  </a:lnTo>
                  <a:lnTo>
                    <a:pt x="112" y="120"/>
                  </a:lnTo>
                  <a:lnTo>
                    <a:pt x="112" y="107"/>
                  </a:lnTo>
                  <a:lnTo>
                    <a:pt x="112" y="96"/>
                  </a:lnTo>
                  <a:lnTo>
                    <a:pt x="112" y="87"/>
                  </a:lnTo>
                  <a:lnTo>
                    <a:pt x="112" y="79"/>
                  </a:lnTo>
                  <a:lnTo>
                    <a:pt x="112" y="72"/>
                  </a:lnTo>
                  <a:lnTo>
                    <a:pt x="112" y="68"/>
                  </a:lnTo>
                  <a:lnTo>
                    <a:pt x="113" y="65"/>
                  </a:lnTo>
                  <a:lnTo>
                    <a:pt x="113" y="62"/>
                  </a:lnTo>
                  <a:lnTo>
                    <a:pt x="113" y="60"/>
                  </a:lnTo>
                  <a:lnTo>
                    <a:pt x="113" y="60"/>
                  </a:lnTo>
                  <a:lnTo>
                    <a:pt x="113" y="60"/>
                  </a:lnTo>
                  <a:lnTo>
                    <a:pt x="113" y="61"/>
                  </a:lnTo>
                  <a:lnTo>
                    <a:pt x="113" y="64"/>
                  </a:lnTo>
                  <a:lnTo>
                    <a:pt x="113" y="67"/>
                  </a:lnTo>
                  <a:lnTo>
                    <a:pt x="113" y="70"/>
                  </a:lnTo>
                  <a:lnTo>
                    <a:pt x="114" y="74"/>
                  </a:lnTo>
                  <a:lnTo>
                    <a:pt x="114" y="78"/>
                  </a:lnTo>
                  <a:lnTo>
                    <a:pt x="114" y="84"/>
                  </a:lnTo>
                  <a:lnTo>
                    <a:pt x="114" y="89"/>
                  </a:lnTo>
                  <a:lnTo>
                    <a:pt x="114" y="95"/>
                  </a:lnTo>
                  <a:lnTo>
                    <a:pt x="114" y="101"/>
                  </a:lnTo>
                  <a:lnTo>
                    <a:pt x="114" y="108"/>
                  </a:lnTo>
                  <a:lnTo>
                    <a:pt x="114" y="116"/>
                  </a:lnTo>
                  <a:lnTo>
                    <a:pt x="114" y="124"/>
                  </a:lnTo>
                  <a:lnTo>
                    <a:pt x="115" y="131"/>
                  </a:lnTo>
                  <a:lnTo>
                    <a:pt x="115" y="140"/>
                  </a:lnTo>
                  <a:lnTo>
                    <a:pt x="115" y="149"/>
                  </a:lnTo>
                  <a:lnTo>
                    <a:pt x="115" y="158"/>
                  </a:lnTo>
                  <a:lnTo>
                    <a:pt x="115" y="168"/>
                  </a:lnTo>
                  <a:lnTo>
                    <a:pt x="115" y="177"/>
                  </a:lnTo>
                  <a:lnTo>
                    <a:pt x="115" y="187"/>
                  </a:lnTo>
                  <a:lnTo>
                    <a:pt x="115" y="198"/>
                  </a:lnTo>
                  <a:lnTo>
                    <a:pt x="115" y="208"/>
                  </a:lnTo>
                  <a:lnTo>
                    <a:pt x="115" y="219"/>
                  </a:lnTo>
                  <a:lnTo>
                    <a:pt x="116" y="230"/>
                  </a:lnTo>
                  <a:lnTo>
                    <a:pt x="116" y="241"/>
                  </a:lnTo>
                  <a:lnTo>
                    <a:pt x="116" y="252"/>
                  </a:lnTo>
                  <a:lnTo>
                    <a:pt x="116" y="265"/>
                  </a:lnTo>
                  <a:lnTo>
                    <a:pt x="116" y="276"/>
                  </a:lnTo>
                  <a:lnTo>
                    <a:pt x="116" y="288"/>
                  </a:lnTo>
                  <a:lnTo>
                    <a:pt x="116" y="300"/>
                  </a:lnTo>
                  <a:lnTo>
                    <a:pt x="116" y="312"/>
                  </a:lnTo>
                  <a:lnTo>
                    <a:pt x="116" y="324"/>
                  </a:lnTo>
                  <a:lnTo>
                    <a:pt x="117" y="338"/>
                  </a:lnTo>
                  <a:lnTo>
                    <a:pt x="117" y="350"/>
                  </a:lnTo>
                  <a:lnTo>
                    <a:pt x="117" y="363"/>
                  </a:lnTo>
                  <a:lnTo>
                    <a:pt x="117" y="377"/>
                  </a:lnTo>
                  <a:lnTo>
                    <a:pt x="117" y="390"/>
                  </a:lnTo>
                  <a:lnTo>
                    <a:pt x="117" y="403"/>
                  </a:lnTo>
                  <a:lnTo>
                    <a:pt x="117" y="417"/>
                  </a:lnTo>
                  <a:lnTo>
                    <a:pt x="117" y="431"/>
                  </a:lnTo>
                  <a:lnTo>
                    <a:pt x="117" y="444"/>
                  </a:lnTo>
                  <a:lnTo>
                    <a:pt x="119" y="458"/>
                  </a:lnTo>
                  <a:lnTo>
                    <a:pt x="119" y="472"/>
                  </a:lnTo>
                  <a:lnTo>
                    <a:pt x="119" y="487"/>
                  </a:lnTo>
                  <a:lnTo>
                    <a:pt x="119" y="501"/>
                  </a:lnTo>
                  <a:lnTo>
                    <a:pt x="119" y="515"/>
                  </a:lnTo>
                  <a:lnTo>
                    <a:pt x="119" y="530"/>
                  </a:lnTo>
                  <a:lnTo>
                    <a:pt x="119" y="544"/>
                  </a:lnTo>
                  <a:lnTo>
                    <a:pt x="119" y="559"/>
                  </a:lnTo>
                  <a:lnTo>
                    <a:pt x="119" y="573"/>
                  </a:lnTo>
                  <a:lnTo>
                    <a:pt x="120" y="588"/>
                  </a:lnTo>
                  <a:lnTo>
                    <a:pt x="120" y="603"/>
                  </a:lnTo>
                  <a:lnTo>
                    <a:pt x="120" y="618"/>
                  </a:lnTo>
                  <a:lnTo>
                    <a:pt x="120" y="633"/>
                  </a:lnTo>
                  <a:lnTo>
                    <a:pt x="120" y="649"/>
                  </a:lnTo>
                  <a:lnTo>
                    <a:pt x="120" y="663"/>
                  </a:lnTo>
                  <a:lnTo>
                    <a:pt x="120" y="679"/>
                  </a:lnTo>
                  <a:lnTo>
                    <a:pt x="120" y="694"/>
                  </a:lnTo>
                  <a:lnTo>
                    <a:pt x="120" y="710"/>
                  </a:lnTo>
                  <a:lnTo>
                    <a:pt x="120" y="725"/>
                  </a:lnTo>
                  <a:lnTo>
                    <a:pt x="121" y="741"/>
                  </a:lnTo>
                  <a:lnTo>
                    <a:pt x="121" y="756"/>
                  </a:lnTo>
                  <a:lnTo>
                    <a:pt x="121" y="772"/>
                  </a:lnTo>
                  <a:lnTo>
                    <a:pt x="121" y="787"/>
                  </a:lnTo>
                  <a:lnTo>
                    <a:pt x="121" y="804"/>
                  </a:lnTo>
                  <a:lnTo>
                    <a:pt x="121" y="820"/>
                  </a:lnTo>
                  <a:lnTo>
                    <a:pt x="121" y="835"/>
                  </a:lnTo>
                  <a:lnTo>
                    <a:pt x="121" y="852"/>
                  </a:lnTo>
                  <a:lnTo>
                    <a:pt x="121" y="867"/>
                  </a:lnTo>
                  <a:lnTo>
                    <a:pt x="122" y="884"/>
                  </a:lnTo>
                  <a:lnTo>
                    <a:pt x="122" y="900"/>
                  </a:lnTo>
                  <a:lnTo>
                    <a:pt x="122" y="916"/>
                  </a:lnTo>
                  <a:lnTo>
                    <a:pt x="122" y="933"/>
                  </a:lnTo>
                  <a:lnTo>
                    <a:pt x="122" y="948"/>
                  </a:lnTo>
                  <a:lnTo>
                    <a:pt x="122" y="764"/>
                  </a:lnTo>
                  <a:lnTo>
                    <a:pt x="122" y="632"/>
                  </a:lnTo>
                  <a:lnTo>
                    <a:pt x="122" y="532"/>
                  </a:lnTo>
                  <a:lnTo>
                    <a:pt x="122" y="452"/>
                  </a:lnTo>
                  <a:lnTo>
                    <a:pt x="123" y="387"/>
                  </a:lnTo>
                  <a:lnTo>
                    <a:pt x="123" y="333"/>
                  </a:lnTo>
                  <a:lnTo>
                    <a:pt x="123" y="288"/>
                  </a:lnTo>
                  <a:lnTo>
                    <a:pt x="123" y="249"/>
                  </a:lnTo>
                  <a:lnTo>
                    <a:pt x="123" y="217"/>
                  </a:lnTo>
                  <a:lnTo>
                    <a:pt x="123" y="189"/>
                  </a:lnTo>
                  <a:lnTo>
                    <a:pt x="123" y="165"/>
                  </a:lnTo>
                  <a:lnTo>
                    <a:pt x="123" y="145"/>
                  </a:lnTo>
                  <a:lnTo>
                    <a:pt x="123" y="127"/>
                  </a:lnTo>
                  <a:lnTo>
                    <a:pt x="123" y="111"/>
                  </a:lnTo>
                  <a:lnTo>
                    <a:pt x="124" y="98"/>
                  </a:lnTo>
                  <a:lnTo>
                    <a:pt x="124" y="88"/>
                  </a:lnTo>
                  <a:lnTo>
                    <a:pt x="124" y="79"/>
                  </a:lnTo>
                  <a:lnTo>
                    <a:pt x="124" y="71"/>
                  </a:lnTo>
                  <a:lnTo>
                    <a:pt x="124" y="66"/>
                  </a:lnTo>
                  <a:lnTo>
                    <a:pt x="124" y="60"/>
                  </a:lnTo>
                  <a:lnTo>
                    <a:pt x="124" y="57"/>
                  </a:lnTo>
                  <a:lnTo>
                    <a:pt x="124" y="55"/>
                  </a:lnTo>
                  <a:lnTo>
                    <a:pt x="124" y="54"/>
                  </a:lnTo>
                  <a:lnTo>
                    <a:pt x="125" y="54"/>
                  </a:lnTo>
                  <a:lnTo>
                    <a:pt x="125" y="54"/>
                  </a:lnTo>
                  <a:lnTo>
                    <a:pt x="125" y="56"/>
                  </a:lnTo>
                  <a:lnTo>
                    <a:pt x="125" y="58"/>
                  </a:lnTo>
                  <a:lnTo>
                    <a:pt x="125" y="60"/>
                  </a:lnTo>
                  <a:lnTo>
                    <a:pt x="125" y="64"/>
                  </a:lnTo>
                  <a:lnTo>
                    <a:pt x="125" y="68"/>
                  </a:lnTo>
                  <a:lnTo>
                    <a:pt x="125" y="72"/>
                  </a:lnTo>
                  <a:lnTo>
                    <a:pt x="125" y="78"/>
                  </a:lnTo>
                  <a:lnTo>
                    <a:pt x="126" y="84"/>
                  </a:lnTo>
                  <a:lnTo>
                    <a:pt x="126" y="89"/>
                  </a:lnTo>
                  <a:lnTo>
                    <a:pt x="126" y="96"/>
                  </a:lnTo>
                  <a:lnTo>
                    <a:pt x="126" y="104"/>
                  </a:lnTo>
                  <a:lnTo>
                    <a:pt x="126" y="111"/>
                  </a:lnTo>
                  <a:lnTo>
                    <a:pt x="126" y="119"/>
                  </a:lnTo>
                  <a:lnTo>
                    <a:pt x="126" y="127"/>
                  </a:lnTo>
                  <a:lnTo>
                    <a:pt x="126" y="136"/>
                  </a:lnTo>
                  <a:lnTo>
                    <a:pt x="126" y="145"/>
                  </a:lnTo>
                  <a:lnTo>
                    <a:pt x="126" y="154"/>
                  </a:lnTo>
                  <a:lnTo>
                    <a:pt x="127" y="162"/>
                  </a:lnTo>
                  <a:lnTo>
                    <a:pt x="127" y="172"/>
                  </a:lnTo>
                  <a:lnTo>
                    <a:pt x="127" y="182"/>
                  </a:lnTo>
                  <a:lnTo>
                    <a:pt x="127" y="193"/>
                  </a:lnTo>
                  <a:lnTo>
                    <a:pt x="127" y="203"/>
                  </a:lnTo>
                  <a:lnTo>
                    <a:pt x="127" y="215"/>
                  </a:lnTo>
                  <a:lnTo>
                    <a:pt x="127" y="226"/>
                  </a:lnTo>
                  <a:lnTo>
                    <a:pt x="127" y="237"/>
                  </a:lnTo>
                  <a:lnTo>
                    <a:pt x="127" y="248"/>
                  </a:lnTo>
                  <a:lnTo>
                    <a:pt x="128" y="260"/>
                  </a:lnTo>
                  <a:lnTo>
                    <a:pt x="128" y="271"/>
                  </a:lnTo>
                  <a:lnTo>
                    <a:pt x="128" y="283"/>
                  </a:lnTo>
                  <a:lnTo>
                    <a:pt x="128" y="296"/>
                  </a:lnTo>
                  <a:lnTo>
                    <a:pt x="128" y="308"/>
                  </a:lnTo>
                  <a:lnTo>
                    <a:pt x="128" y="321"/>
                  </a:lnTo>
                  <a:lnTo>
                    <a:pt x="128" y="333"/>
                  </a:lnTo>
                  <a:lnTo>
                    <a:pt x="128" y="347"/>
                  </a:lnTo>
                  <a:lnTo>
                    <a:pt x="128" y="359"/>
                  </a:lnTo>
                  <a:lnTo>
                    <a:pt x="130" y="372"/>
                  </a:lnTo>
                  <a:lnTo>
                    <a:pt x="130" y="386"/>
                  </a:lnTo>
                  <a:lnTo>
                    <a:pt x="130" y="399"/>
                  </a:lnTo>
                  <a:lnTo>
                    <a:pt x="130" y="413"/>
                  </a:lnTo>
                  <a:lnTo>
                    <a:pt x="130" y="427"/>
                  </a:lnTo>
                  <a:lnTo>
                    <a:pt x="130" y="440"/>
                  </a:lnTo>
                  <a:lnTo>
                    <a:pt x="130" y="454"/>
                  </a:lnTo>
                  <a:lnTo>
                    <a:pt x="130" y="469"/>
                  </a:lnTo>
                  <a:lnTo>
                    <a:pt x="130" y="482"/>
                  </a:lnTo>
                  <a:lnTo>
                    <a:pt x="130" y="497"/>
                  </a:lnTo>
                  <a:lnTo>
                    <a:pt x="131" y="511"/>
                  </a:lnTo>
                  <a:lnTo>
                    <a:pt x="131" y="525"/>
                  </a:lnTo>
                  <a:lnTo>
                    <a:pt x="131" y="540"/>
                  </a:lnTo>
                  <a:lnTo>
                    <a:pt x="131" y="554"/>
                  </a:lnTo>
                  <a:lnTo>
                    <a:pt x="131" y="570"/>
                  </a:lnTo>
                  <a:lnTo>
                    <a:pt x="131" y="584"/>
                  </a:lnTo>
                  <a:lnTo>
                    <a:pt x="131" y="600"/>
                  </a:lnTo>
                  <a:lnTo>
                    <a:pt x="131" y="614"/>
                  </a:lnTo>
                  <a:lnTo>
                    <a:pt x="131" y="630"/>
                  </a:lnTo>
                  <a:lnTo>
                    <a:pt x="132" y="644"/>
                  </a:lnTo>
                  <a:lnTo>
                    <a:pt x="132" y="660"/>
                  </a:lnTo>
                  <a:lnTo>
                    <a:pt x="132" y="675"/>
                  </a:lnTo>
                  <a:lnTo>
                    <a:pt x="132" y="691"/>
                  </a:lnTo>
                  <a:lnTo>
                    <a:pt x="132" y="706"/>
                  </a:lnTo>
                  <a:lnTo>
                    <a:pt x="132" y="722"/>
                  </a:lnTo>
                  <a:lnTo>
                    <a:pt x="132" y="738"/>
                  </a:lnTo>
                  <a:lnTo>
                    <a:pt x="132" y="753"/>
                  </a:lnTo>
                  <a:lnTo>
                    <a:pt x="132" y="769"/>
                  </a:lnTo>
                  <a:lnTo>
                    <a:pt x="133" y="784"/>
                  </a:lnTo>
                  <a:lnTo>
                    <a:pt x="133" y="641"/>
                  </a:lnTo>
                  <a:lnTo>
                    <a:pt x="133" y="532"/>
                  </a:lnTo>
                  <a:lnTo>
                    <a:pt x="133" y="448"/>
                  </a:lnTo>
                  <a:lnTo>
                    <a:pt x="133" y="379"/>
                  </a:lnTo>
                  <a:lnTo>
                    <a:pt x="133" y="322"/>
                  </a:lnTo>
                  <a:lnTo>
                    <a:pt x="133" y="275"/>
                  </a:lnTo>
                  <a:lnTo>
                    <a:pt x="133" y="235"/>
                  </a:lnTo>
                  <a:lnTo>
                    <a:pt x="133" y="200"/>
                  </a:lnTo>
                  <a:lnTo>
                    <a:pt x="133" y="171"/>
                  </a:lnTo>
                  <a:lnTo>
                    <a:pt x="134" y="147"/>
                  </a:lnTo>
                  <a:lnTo>
                    <a:pt x="134" y="125"/>
                  </a:lnTo>
                  <a:lnTo>
                    <a:pt x="134" y="107"/>
                  </a:lnTo>
                  <a:lnTo>
                    <a:pt x="134" y="90"/>
                  </a:lnTo>
                  <a:lnTo>
                    <a:pt x="134" y="77"/>
                  </a:lnTo>
                  <a:lnTo>
                    <a:pt x="134" y="66"/>
                  </a:lnTo>
                  <a:lnTo>
                    <a:pt x="134" y="56"/>
                  </a:lnTo>
                  <a:lnTo>
                    <a:pt x="134" y="48"/>
                  </a:lnTo>
                  <a:lnTo>
                    <a:pt x="134" y="42"/>
                  </a:lnTo>
                  <a:lnTo>
                    <a:pt x="135" y="37"/>
                  </a:lnTo>
                  <a:lnTo>
                    <a:pt x="135" y="34"/>
                  </a:lnTo>
                  <a:lnTo>
                    <a:pt x="135" y="31"/>
                  </a:lnTo>
                  <a:lnTo>
                    <a:pt x="135" y="29"/>
                  </a:lnTo>
                  <a:lnTo>
                    <a:pt x="135" y="29"/>
                  </a:lnTo>
                  <a:lnTo>
                    <a:pt x="135" y="29"/>
                  </a:lnTo>
                  <a:lnTo>
                    <a:pt x="135" y="30"/>
                  </a:lnTo>
                  <a:lnTo>
                    <a:pt x="135" y="32"/>
                  </a:lnTo>
                  <a:lnTo>
                    <a:pt x="135" y="35"/>
                  </a:lnTo>
                  <a:lnTo>
                    <a:pt x="136" y="38"/>
                  </a:lnTo>
                  <a:lnTo>
                    <a:pt x="136" y="42"/>
                  </a:lnTo>
                  <a:lnTo>
                    <a:pt x="136" y="47"/>
                  </a:lnTo>
                  <a:lnTo>
                    <a:pt x="136" y="51"/>
                  </a:lnTo>
                  <a:lnTo>
                    <a:pt x="136" y="57"/>
                  </a:lnTo>
                  <a:lnTo>
                    <a:pt x="136" y="64"/>
                  </a:lnTo>
                  <a:lnTo>
                    <a:pt x="136" y="69"/>
                  </a:lnTo>
                  <a:lnTo>
                    <a:pt x="136" y="77"/>
                  </a:lnTo>
                  <a:lnTo>
                    <a:pt x="136" y="84"/>
                  </a:lnTo>
                  <a:lnTo>
                    <a:pt x="136" y="91"/>
                  </a:lnTo>
                  <a:lnTo>
                    <a:pt x="137" y="100"/>
                  </a:lnTo>
                  <a:lnTo>
                    <a:pt x="137" y="108"/>
                  </a:lnTo>
                  <a:lnTo>
                    <a:pt x="137" y="117"/>
                  </a:lnTo>
                  <a:lnTo>
                    <a:pt x="137" y="126"/>
                  </a:lnTo>
                  <a:lnTo>
                    <a:pt x="137" y="136"/>
                  </a:lnTo>
                  <a:lnTo>
                    <a:pt x="137" y="146"/>
                  </a:lnTo>
                  <a:lnTo>
                    <a:pt x="137" y="156"/>
                  </a:lnTo>
                  <a:lnTo>
                    <a:pt x="137" y="166"/>
                  </a:lnTo>
                  <a:lnTo>
                    <a:pt x="137" y="176"/>
                  </a:lnTo>
                  <a:lnTo>
                    <a:pt x="138" y="187"/>
                  </a:lnTo>
                  <a:lnTo>
                    <a:pt x="138" y="198"/>
                  </a:lnTo>
                  <a:lnTo>
                    <a:pt x="138" y="209"/>
                  </a:lnTo>
                  <a:lnTo>
                    <a:pt x="138" y="220"/>
                  </a:lnTo>
                  <a:lnTo>
                    <a:pt x="138" y="231"/>
                  </a:lnTo>
                  <a:lnTo>
                    <a:pt x="138" y="243"/>
                  </a:lnTo>
                  <a:lnTo>
                    <a:pt x="138" y="256"/>
                  </a:lnTo>
                  <a:lnTo>
                    <a:pt x="138" y="268"/>
                  </a:lnTo>
                  <a:lnTo>
                    <a:pt x="138" y="280"/>
                  </a:lnTo>
                  <a:lnTo>
                    <a:pt x="140" y="292"/>
                  </a:lnTo>
                  <a:lnTo>
                    <a:pt x="140" y="306"/>
                  </a:lnTo>
                  <a:lnTo>
                    <a:pt x="140" y="318"/>
                  </a:lnTo>
                  <a:lnTo>
                    <a:pt x="140" y="331"/>
                  </a:lnTo>
                  <a:lnTo>
                    <a:pt x="140" y="344"/>
                  </a:lnTo>
                  <a:lnTo>
                    <a:pt x="140" y="358"/>
                  </a:lnTo>
                  <a:lnTo>
                    <a:pt x="140" y="371"/>
                  </a:lnTo>
                  <a:lnTo>
                    <a:pt x="140" y="384"/>
                  </a:lnTo>
                  <a:lnTo>
                    <a:pt x="140" y="398"/>
                  </a:lnTo>
                  <a:lnTo>
                    <a:pt x="140" y="412"/>
                  </a:lnTo>
                  <a:lnTo>
                    <a:pt x="141" y="426"/>
                  </a:lnTo>
                  <a:lnTo>
                    <a:pt x="141" y="440"/>
                  </a:lnTo>
                  <a:lnTo>
                    <a:pt x="141" y="454"/>
                  </a:lnTo>
                  <a:lnTo>
                    <a:pt x="141" y="468"/>
                  </a:lnTo>
                  <a:lnTo>
                    <a:pt x="141" y="482"/>
                  </a:lnTo>
                  <a:lnTo>
                    <a:pt x="141" y="497"/>
                  </a:lnTo>
                  <a:lnTo>
                    <a:pt x="141" y="511"/>
                  </a:lnTo>
                  <a:lnTo>
                    <a:pt x="141" y="527"/>
                  </a:lnTo>
                  <a:lnTo>
                    <a:pt x="141" y="541"/>
                  </a:lnTo>
                  <a:lnTo>
                    <a:pt x="142" y="555"/>
                  </a:lnTo>
                  <a:lnTo>
                    <a:pt x="142" y="571"/>
                  </a:lnTo>
                  <a:lnTo>
                    <a:pt x="142" y="585"/>
                  </a:lnTo>
                  <a:lnTo>
                    <a:pt x="142" y="601"/>
                  </a:lnTo>
                  <a:lnTo>
                    <a:pt x="142" y="615"/>
                  </a:lnTo>
                  <a:lnTo>
                    <a:pt x="142" y="631"/>
                  </a:lnTo>
                  <a:lnTo>
                    <a:pt x="142" y="646"/>
                  </a:lnTo>
                  <a:lnTo>
                    <a:pt x="142" y="662"/>
                  </a:lnTo>
                  <a:lnTo>
                    <a:pt x="142" y="678"/>
                  </a:lnTo>
                  <a:lnTo>
                    <a:pt x="143" y="693"/>
                  </a:lnTo>
                  <a:lnTo>
                    <a:pt x="143" y="709"/>
                  </a:lnTo>
                  <a:lnTo>
                    <a:pt x="143" y="724"/>
                  </a:lnTo>
                  <a:lnTo>
                    <a:pt x="143" y="740"/>
                  </a:lnTo>
                  <a:lnTo>
                    <a:pt x="143" y="755"/>
                  </a:lnTo>
                  <a:lnTo>
                    <a:pt x="143" y="771"/>
                  </a:lnTo>
                  <a:lnTo>
                    <a:pt x="143" y="787"/>
                  </a:lnTo>
                  <a:lnTo>
                    <a:pt x="143" y="803"/>
                  </a:lnTo>
                  <a:lnTo>
                    <a:pt x="143" y="819"/>
                  </a:lnTo>
                  <a:lnTo>
                    <a:pt x="144" y="835"/>
                  </a:lnTo>
                  <a:lnTo>
                    <a:pt x="144" y="851"/>
                  </a:lnTo>
                  <a:lnTo>
                    <a:pt x="144" y="867"/>
                  </a:lnTo>
                  <a:lnTo>
                    <a:pt x="144" y="884"/>
                  </a:lnTo>
                  <a:lnTo>
                    <a:pt x="144" y="716"/>
                  </a:lnTo>
                  <a:lnTo>
                    <a:pt x="144" y="594"/>
                  </a:lnTo>
                  <a:lnTo>
                    <a:pt x="144" y="500"/>
                  </a:lnTo>
                  <a:lnTo>
                    <a:pt x="144" y="424"/>
                  </a:lnTo>
                  <a:lnTo>
                    <a:pt x="144" y="362"/>
                  </a:lnTo>
                  <a:lnTo>
                    <a:pt x="144" y="311"/>
                  </a:lnTo>
                  <a:lnTo>
                    <a:pt x="145" y="268"/>
                  </a:lnTo>
                  <a:lnTo>
                    <a:pt x="145" y="231"/>
                  </a:lnTo>
                  <a:lnTo>
                    <a:pt x="145" y="200"/>
                  </a:lnTo>
                  <a:lnTo>
                    <a:pt x="145" y="173"/>
                  </a:lnTo>
                  <a:lnTo>
                    <a:pt x="145" y="150"/>
                  </a:lnTo>
                  <a:lnTo>
                    <a:pt x="145" y="130"/>
                  </a:lnTo>
                  <a:lnTo>
                    <a:pt x="145" y="114"/>
                  </a:lnTo>
                  <a:lnTo>
                    <a:pt x="145" y="99"/>
                  </a:lnTo>
                  <a:lnTo>
                    <a:pt x="145" y="87"/>
                  </a:lnTo>
                  <a:lnTo>
                    <a:pt x="146" y="76"/>
                  </a:lnTo>
                  <a:lnTo>
                    <a:pt x="146" y="68"/>
                  </a:lnTo>
                  <a:lnTo>
                    <a:pt x="146" y="60"/>
                  </a:lnTo>
                  <a:lnTo>
                    <a:pt x="146" y="55"/>
                  </a:lnTo>
                  <a:lnTo>
                    <a:pt x="146" y="51"/>
                  </a:lnTo>
                  <a:lnTo>
                    <a:pt x="146" y="48"/>
                  </a:lnTo>
                  <a:lnTo>
                    <a:pt x="146" y="46"/>
                  </a:lnTo>
                  <a:lnTo>
                    <a:pt x="146" y="45"/>
                  </a:lnTo>
                  <a:lnTo>
                    <a:pt x="146" y="45"/>
                  </a:lnTo>
                  <a:lnTo>
                    <a:pt x="147" y="46"/>
                  </a:lnTo>
                  <a:lnTo>
                    <a:pt x="147" y="47"/>
                  </a:lnTo>
                  <a:lnTo>
                    <a:pt x="147" y="49"/>
                  </a:lnTo>
                  <a:lnTo>
                    <a:pt x="147" y="52"/>
                  </a:lnTo>
                  <a:lnTo>
                    <a:pt x="147" y="56"/>
                  </a:lnTo>
                  <a:lnTo>
                    <a:pt x="147" y="60"/>
                  </a:lnTo>
                  <a:lnTo>
                    <a:pt x="147" y="65"/>
                  </a:lnTo>
                  <a:lnTo>
                    <a:pt x="147" y="70"/>
                  </a:lnTo>
                  <a:lnTo>
                    <a:pt x="147" y="76"/>
                  </a:lnTo>
                  <a:lnTo>
                    <a:pt x="147" y="82"/>
                  </a:lnTo>
                  <a:lnTo>
                    <a:pt x="148" y="89"/>
                  </a:lnTo>
                  <a:lnTo>
                    <a:pt x="148" y="97"/>
                  </a:lnTo>
                  <a:lnTo>
                    <a:pt x="148" y="104"/>
                  </a:lnTo>
                  <a:lnTo>
                    <a:pt x="148" y="112"/>
                  </a:lnTo>
                  <a:lnTo>
                    <a:pt x="148" y="120"/>
                  </a:lnTo>
                  <a:lnTo>
                    <a:pt x="148" y="129"/>
                  </a:lnTo>
                  <a:lnTo>
                    <a:pt x="148" y="138"/>
                  </a:lnTo>
                  <a:lnTo>
                    <a:pt x="148" y="147"/>
                  </a:lnTo>
                  <a:lnTo>
                    <a:pt x="148" y="157"/>
                  </a:lnTo>
                  <a:lnTo>
                    <a:pt x="150" y="167"/>
                  </a:lnTo>
                  <a:lnTo>
                    <a:pt x="150" y="177"/>
                  </a:lnTo>
                  <a:lnTo>
                    <a:pt x="150" y="187"/>
                  </a:lnTo>
                  <a:lnTo>
                    <a:pt x="150" y="198"/>
                  </a:lnTo>
                  <a:lnTo>
                    <a:pt x="150" y="209"/>
                  </a:lnTo>
                  <a:lnTo>
                    <a:pt x="150" y="220"/>
                  </a:lnTo>
                  <a:lnTo>
                    <a:pt x="150" y="231"/>
                  </a:lnTo>
                  <a:lnTo>
                    <a:pt x="150" y="242"/>
                  </a:lnTo>
                  <a:lnTo>
                    <a:pt x="150" y="255"/>
                  </a:lnTo>
                  <a:lnTo>
                    <a:pt x="151" y="266"/>
                  </a:lnTo>
                  <a:lnTo>
                    <a:pt x="151" y="278"/>
                  </a:lnTo>
                  <a:lnTo>
                    <a:pt x="151" y="290"/>
                  </a:lnTo>
                  <a:lnTo>
                    <a:pt x="151" y="302"/>
                  </a:lnTo>
                  <a:lnTo>
                    <a:pt x="151" y="316"/>
                  </a:lnTo>
                  <a:lnTo>
                    <a:pt x="151" y="328"/>
                  </a:lnTo>
                  <a:lnTo>
                    <a:pt x="151" y="341"/>
                  </a:lnTo>
                  <a:lnTo>
                    <a:pt x="151" y="354"/>
                  </a:lnTo>
                  <a:lnTo>
                    <a:pt x="151" y="368"/>
                  </a:lnTo>
                  <a:lnTo>
                    <a:pt x="151" y="381"/>
                  </a:lnTo>
                  <a:lnTo>
                    <a:pt x="152" y="394"/>
                  </a:lnTo>
                  <a:lnTo>
                    <a:pt x="152" y="408"/>
                  </a:lnTo>
                  <a:lnTo>
                    <a:pt x="152" y="421"/>
                  </a:lnTo>
                  <a:lnTo>
                    <a:pt x="152" y="436"/>
                  </a:lnTo>
                  <a:lnTo>
                    <a:pt x="152" y="449"/>
                  </a:lnTo>
                  <a:lnTo>
                    <a:pt x="152" y="463"/>
                  </a:lnTo>
                  <a:lnTo>
                    <a:pt x="152" y="478"/>
                  </a:lnTo>
                  <a:lnTo>
                    <a:pt x="152" y="492"/>
                  </a:lnTo>
                  <a:lnTo>
                    <a:pt x="152" y="507"/>
                  </a:lnTo>
                  <a:lnTo>
                    <a:pt x="153" y="521"/>
                  </a:lnTo>
                  <a:lnTo>
                    <a:pt x="153" y="535"/>
                  </a:lnTo>
                  <a:lnTo>
                    <a:pt x="153" y="550"/>
                  </a:lnTo>
                  <a:lnTo>
                    <a:pt x="153" y="564"/>
                  </a:lnTo>
                  <a:lnTo>
                    <a:pt x="153" y="580"/>
                  </a:lnTo>
                  <a:lnTo>
                    <a:pt x="153" y="594"/>
                  </a:lnTo>
                  <a:lnTo>
                    <a:pt x="153" y="610"/>
                  </a:lnTo>
                  <a:lnTo>
                    <a:pt x="153" y="624"/>
                  </a:lnTo>
                  <a:lnTo>
                    <a:pt x="153" y="640"/>
                  </a:lnTo>
                  <a:lnTo>
                    <a:pt x="154" y="655"/>
                  </a:lnTo>
                  <a:lnTo>
                    <a:pt x="154" y="671"/>
                  </a:lnTo>
                  <a:lnTo>
                    <a:pt x="154" y="686"/>
                  </a:lnTo>
                  <a:lnTo>
                    <a:pt x="154" y="701"/>
                  </a:lnTo>
                  <a:lnTo>
                    <a:pt x="154" y="718"/>
                  </a:lnTo>
                  <a:lnTo>
                    <a:pt x="154" y="733"/>
                  </a:lnTo>
                  <a:lnTo>
                    <a:pt x="154" y="749"/>
                  </a:lnTo>
                  <a:lnTo>
                    <a:pt x="154" y="764"/>
                  </a:lnTo>
                  <a:lnTo>
                    <a:pt x="154" y="780"/>
                  </a:lnTo>
                  <a:lnTo>
                    <a:pt x="154" y="795"/>
                  </a:lnTo>
                  <a:lnTo>
                    <a:pt x="155" y="812"/>
                  </a:lnTo>
                  <a:lnTo>
                    <a:pt x="155" y="827"/>
                  </a:lnTo>
                  <a:lnTo>
                    <a:pt x="155" y="844"/>
                  </a:lnTo>
                  <a:lnTo>
                    <a:pt x="155" y="686"/>
                  </a:lnTo>
                  <a:lnTo>
                    <a:pt x="155" y="570"/>
                  </a:lnTo>
                  <a:lnTo>
                    <a:pt x="155" y="479"/>
                  </a:lnTo>
                  <a:lnTo>
                    <a:pt x="155" y="407"/>
                  </a:lnTo>
                  <a:lnTo>
                    <a:pt x="155" y="347"/>
                  </a:lnTo>
                  <a:lnTo>
                    <a:pt x="155" y="297"/>
                  </a:lnTo>
                  <a:lnTo>
                    <a:pt x="156" y="256"/>
                  </a:lnTo>
                  <a:lnTo>
                    <a:pt x="156" y="219"/>
                  </a:lnTo>
                  <a:lnTo>
                    <a:pt x="156" y="189"/>
                  </a:lnTo>
                  <a:lnTo>
                    <a:pt x="156" y="162"/>
                  </a:lnTo>
                  <a:lnTo>
                    <a:pt x="156" y="140"/>
                  </a:lnTo>
                  <a:lnTo>
                    <a:pt x="156" y="121"/>
                  </a:lnTo>
                  <a:lnTo>
                    <a:pt x="156" y="105"/>
                  </a:lnTo>
                  <a:lnTo>
                    <a:pt x="156" y="90"/>
                  </a:lnTo>
                  <a:lnTo>
                    <a:pt x="156" y="79"/>
                  </a:lnTo>
                  <a:lnTo>
                    <a:pt x="157" y="68"/>
                  </a:lnTo>
                  <a:lnTo>
                    <a:pt x="157" y="60"/>
                  </a:lnTo>
                  <a:lnTo>
                    <a:pt x="157" y="54"/>
                  </a:lnTo>
                  <a:lnTo>
                    <a:pt x="157" y="48"/>
                  </a:lnTo>
                  <a:lnTo>
                    <a:pt x="157" y="45"/>
                  </a:lnTo>
                  <a:lnTo>
                    <a:pt x="157" y="41"/>
                  </a:lnTo>
                  <a:lnTo>
                    <a:pt x="157" y="39"/>
                  </a:lnTo>
                  <a:lnTo>
                    <a:pt x="157" y="39"/>
                  </a:lnTo>
                  <a:lnTo>
                    <a:pt x="157" y="39"/>
                  </a:lnTo>
                  <a:lnTo>
                    <a:pt x="157" y="39"/>
                  </a:lnTo>
                  <a:lnTo>
                    <a:pt x="158" y="41"/>
                  </a:lnTo>
                  <a:lnTo>
                    <a:pt x="158" y="44"/>
                  </a:lnTo>
                  <a:lnTo>
                    <a:pt x="158" y="47"/>
                  </a:lnTo>
                  <a:lnTo>
                    <a:pt x="158" y="50"/>
                  </a:lnTo>
                  <a:lnTo>
                    <a:pt x="158" y="55"/>
                  </a:lnTo>
                  <a:lnTo>
                    <a:pt x="158" y="60"/>
                  </a:lnTo>
                  <a:lnTo>
                    <a:pt x="158" y="66"/>
                  </a:lnTo>
                  <a:lnTo>
                    <a:pt x="158" y="71"/>
                  </a:lnTo>
                  <a:lnTo>
                    <a:pt x="158" y="78"/>
                  </a:lnTo>
                  <a:lnTo>
                    <a:pt x="160" y="85"/>
                  </a:lnTo>
                  <a:lnTo>
                    <a:pt x="160" y="91"/>
                  </a:lnTo>
                  <a:lnTo>
                    <a:pt x="160" y="99"/>
                  </a:lnTo>
                  <a:lnTo>
                    <a:pt x="160" y="107"/>
                  </a:lnTo>
                  <a:lnTo>
                    <a:pt x="160" y="116"/>
                  </a:lnTo>
                  <a:lnTo>
                    <a:pt x="160" y="125"/>
                  </a:lnTo>
                  <a:lnTo>
                    <a:pt x="160" y="134"/>
                  </a:lnTo>
                  <a:lnTo>
                    <a:pt x="160" y="142"/>
                  </a:lnTo>
                  <a:lnTo>
                    <a:pt x="160" y="152"/>
                  </a:lnTo>
                  <a:lnTo>
                    <a:pt x="161" y="162"/>
                  </a:lnTo>
                  <a:lnTo>
                    <a:pt x="161" y="172"/>
                  </a:lnTo>
                  <a:lnTo>
                    <a:pt x="161" y="182"/>
                  </a:lnTo>
                  <a:lnTo>
                    <a:pt x="161" y="193"/>
                  </a:lnTo>
                  <a:lnTo>
                    <a:pt x="161" y="205"/>
                  </a:lnTo>
                  <a:lnTo>
                    <a:pt x="161" y="216"/>
                  </a:lnTo>
                  <a:lnTo>
                    <a:pt x="161" y="227"/>
                  </a:lnTo>
                  <a:lnTo>
                    <a:pt x="161" y="238"/>
                  </a:lnTo>
                  <a:lnTo>
                    <a:pt x="161" y="250"/>
                  </a:lnTo>
                  <a:lnTo>
                    <a:pt x="161" y="262"/>
                  </a:lnTo>
                  <a:lnTo>
                    <a:pt x="162" y="275"/>
                  </a:lnTo>
                  <a:lnTo>
                    <a:pt x="162" y="287"/>
                  </a:lnTo>
                  <a:lnTo>
                    <a:pt x="162" y="299"/>
                  </a:lnTo>
                  <a:lnTo>
                    <a:pt x="162" y="311"/>
                  </a:lnTo>
                  <a:lnTo>
                    <a:pt x="162" y="324"/>
                  </a:lnTo>
                  <a:lnTo>
                    <a:pt x="162" y="337"/>
                  </a:lnTo>
                  <a:lnTo>
                    <a:pt x="162" y="350"/>
                  </a:lnTo>
                  <a:lnTo>
                    <a:pt x="162" y="363"/>
                  </a:lnTo>
                  <a:lnTo>
                    <a:pt x="162" y="377"/>
                  </a:lnTo>
                  <a:lnTo>
                    <a:pt x="163" y="390"/>
                  </a:lnTo>
                  <a:lnTo>
                    <a:pt x="163" y="404"/>
                  </a:lnTo>
                  <a:lnTo>
                    <a:pt x="163" y="418"/>
                  </a:lnTo>
                  <a:lnTo>
                    <a:pt x="163" y="431"/>
                  </a:lnTo>
                  <a:lnTo>
                    <a:pt x="163" y="446"/>
                  </a:lnTo>
                  <a:lnTo>
                    <a:pt x="163" y="460"/>
                  </a:lnTo>
                  <a:lnTo>
                    <a:pt x="163" y="474"/>
                  </a:lnTo>
                  <a:lnTo>
                    <a:pt x="163" y="488"/>
                  </a:lnTo>
                  <a:lnTo>
                    <a:pt x="163" y="502"/>
                  </a:lnTo>
                  <a:lnTo>
                    <a:pt x="164" y="518"/>
                  </a:lnTo>
                  <a:lnTo>
                    <a:pt x="164" y="532"/>
                  </a:lnTo>
                  <a:lnTo>
                    <a:pt x="164" y="547"/>
                  </a:lnTo>
                  <a:lnTo>
                    <a:pt x="164" y="561"/>
                  </a:lnTo>
                  <a:lnTo>
                    <a:pt x="164" y="577"/>
                  </a:lnTo>
                  <a:lnTo>
                    <a:pt x="164" y="591"/>
                  </a:lnTo>
                  <a:lnTo>
                    <a:pt x="164" y="607"/>
                  </a:lnTo>
                  <a:lnTo>
                    <a:pt x="164" y="621"/>
                  </a:lnTo>
                  <a:lnTo>
                    <a:pt x="164" y="636"/>
                  </a:lnTo>
                  <a:lnTo>
                    <a:pt x="165" y="652"/>
                  </a:lnTo>
                  <a:lnTo>
                    <a:pt x="165" y="668"/>
                  </a:lnTo>
                  <a:lnTo>
                    <a:pt x="165" y="682"/>
                  </a:lnTo>
                  <a:lnTo>
                    <a:pt x="165" y="698"/>
                  </a:lnTo>
                  <a:lnTo>
                    <a:pt x="165" y="713"/>
                  </a:lnTo>
                  <a:lnTo>
                    <a:pt x="165" y="730"/>
                  </a:lnTo>
                  <a:lnTo>
                    <a:pt x="165" y="745"/>
                  </a:lnTo>
                  <a:lnTo>
                    <a:pt x="165" y="610"/>
                  </a:lnTo>
                  <a:lnTo>
                    <a:pt x="165" y="508"/>
                  </a:lnTo>
                  <a:lnTo>
                    <a:pt x="165" y="426"/>
                  </a:lnTo>
                  <a:lnTo>
                    <a:pt x="166" y="360"/>
                  </a:lnTo>
                  <a:lnTo>
                    <a:pt x="166" y="306"/>
                  </a:lnTo>
                  <a:lnTo>
                    <a:pt x="166" y="259"/>
                  </a:lnTo>
                  <a:lnTo>
                    <a:pt x="166" y="221"/>
                  </a:lnTo>
                  <a:lnTo>
                    <a:pt x="166" y="188"/>
                  </a:lnTo>
                  <a:lnTo>
                    <a:pt x="166" y="159"/>
                  </a:lnTo>
                  <a:lnTo>
                    <a:pt x="166" y="135"/>
                  </a:lnTo>
                  <a:lnTo>
                    <a:pt x="166" y="114"/>
                  </a:lnTo>
                  <a:lnTo>
                    <a:pt x="166" y="96"/>
                  </a:lnTo>
                  <a:lnTo>
                    <a:pt x="167" y="81"/>
                  </a:lnTo>
                  <a:lnTo>
                    <a:pt x="167" y="68"/>
                  </a:lnTo>
                  <a:lnTo>
                    <a:pt x="167" y="57"/>
                  </a:lnTo>
                  <a:lnTo>
                    <a:pt x="167" y="48"/>
                  </a:lnTo>
                  <a:lnTo>
                    <a:pt x="167" y="40"/>
                  </a:lnTo>
                  <a:lnTo>
                    <a:pt x="167" y="35"/>
                  </a:lnTo>
                  <a:lnTo>
                    <a:pt x="167" y="29"/>
                  </a:lnTo>
                  <a:lnTo>
                    <a:pt x="167" y="26"/>
                  </a:lnTo>
                  <a:lnTo>
                    <a:pt x="167" y="24"/>
                  </a:lnTo>
                  <a:lnTo>
                    <a:pt x="168" y="22"/>
                  </a:lnTo>
                  <a:lnTo>
                    <a:pt x="168" y="22"/>
                  </a:lnTo>
                  <a:lnTo>
                    <a:pt x="168" y="22"/>
                  </a:lnTo>
                  <a:lnTo>
                    <a:pt x="168" y="24"/>
                  </a:lnTo>
                  <a:lnTo>
                    <a:pt x="168" y="26"/>
                  </a:lnTo>
                  <a:lnTo>
                    <a:pt x="168" y="28"/>
                  </a:lnTo>
                  <a:lnTo>
                    <a:pt x="168" y="32"/>
                  </a:lnTo>
                  <a:lnTo>
                    <a:pt x="168" y="36"/>
                  </a:lnTo>
                  <a:lnTo>
                    <a:pt x="168" y="40"/>
                  </a:lnTo>
                  <a:lnTo>
                    <a:pt x="168" y="46"/>
                  </a:lnTo>
                  <a:lnTo>
                    <a:pt x="170" y="51"/>
                  </a:lnTo>
                  <a:lnTo>
                    <a:pt x="170" y="58"/>
                  </a:lnTo>
                  <a:lnTo>
                    <a:pt x="170" y="65"/>
                  </a:lnTo>
                  <a:lnTo>
                    <a:pt x="170" y="71"/>
                  </a:lnTo>
                  <a:lnTo>
                    <a:pt x="170" y="79"/>
                  </a:lnTo>
                  <a:lnTo>
                    <a:pt x="170" y="87"/>
                  </a:lnTo>
                  <a:lnTo>
                    <a:pt x="170" y="95"/>
                  </a:lnTo>
                  <a:lnTo>
                    <a:pt x="170" y="104"/>
                  </a:lnTo>
                  <a:lnTo>
                    <a:pt x="170" y="112"/>
                  </a:lnTo>
                  <a:lnTo>
                    <a:pt x="171" y="121"/>
                  </a:lnTo>
                  <a:lnTo>
                    <a:pt x="171" y="130"/>
                  </a:lnTo>
                  <a:lnTo>
                    <a:pt x="171" y="140"/>
                  </a:lnTo>
                  <a:lnTo>
                    <a:pt x="171" y="150"/>
                  </a:lnTo>
                  <a:lnTo>
                    <a:pt x="171" y="160"/>
                  </a:lnTo>
                  <a:lnTo>
                    <a:pt x="171" y="171"/>
                  </a:lnTo>
                  <a:lnTo>
                    <a:pt x="171" y="182"/>
                  </a:lnTo>
                  <a:lnTo>
                    <a:pt x="171" y="193"/>
                  </a:lnTo>
                  <a:lnTo>
                    <a:pt x="171" y="205"/>
                  </a:lnTo>
                  <a:lnTo>
                    <a:pt x="172" y="216"/>
                  </a:lnTo>
                  <a:lnTo>
                    <a:pt x="172" y="227"/>
                  </a:lnTo>
                  <a:lnTo>
                    <a:pt x="172" y="239"/>
                  </a:lnTo>
                  <a:lnTo>
                    <a:pt x="172" y="251"/>
                  </a:lnTo>
                  <a:lnTo>
                    <a:pt x="172" y="263"/>
                  </a:lnTo>
                  <a:lnTo>
                    <a:pt x="172" y="276"/>
                  </a:lnTo>
                  <a:lnTo>
                    <a:pt x="172" y="288"/>
                  </a:lnTo>
                  <a:lnTo>
                    <a:pt x="172" y="301"/>
                  </a:lnTo>
                  <a:lnTo>
                    <a:pt x="172" y="313"/>
                  </a:lnTo>
                  <a:lnTo>
                    <a:pt x="172" y="327"/>
                  </a:lnTo>
                  <a:lnTo>
                    <a:pt x="173" y="340"/>
                  </a:lnTo>
                  <a:lnTo>
                    <a:pt x="173" y="353"/>
                  </a:lnTo>
                  <a:lnTo>
                    <a:pt x="173" y="367"/>
                  </a:lnTo>
                  <a:lnTo>
                    <a:pt x="173" y="380"/>
                  </a:lnTo>
                  <a:lnTo>
                    <a:pt x="173" y="394"/>
                  </a:lnTo>
                  <a:lnTo>
                    <a:pt x="173" y="408"/>
                  </a:lnTo>
                  <a:lnTo>
                    <a:pt x="173" y="422"/>
                  </a:lnTo>
                  <a:lnTo>
                    <a:pt x="173" y="436"/>
                  </a:lnTo>
                  <a:lnTo>
                    <a:pt x="173" y="450"/>
                  </a:lnTo>
                  <a:lnTo>
                    <a:pt x="174" y="464"/>
                  </a:lnTo>
                  <a:lnTo>
                    <a:pt x="174" y="479"/>
                  </a:lnTo>
                  <a:lnTo>
                    <a:pt x="174" y="493"/>
                  </a:lnTo>
                  <a:lnTo>
                    <a:pt x="174" y="508"/>
                  </a:lnTo>
                  <a:lnTo>
                    <a:pt x="174" y="522"/>
                  </a:lnTo>
                  <a:lnTo>
                    <a:pt x="174" y="537"/>
                  </a:lnTo>
                  <a:lnTo>
                    <a:pt x="174" y="552"/>
                  </a:lnTo>
                  <a:lnTo>
                    <a:pt x="174" y="567"/>
                  </a:lnTo>
                  <a:lnTo>
                    <a:pt x="174" y="582"/>
                  </a:lnTo>
                  <a:lnTo>
                    <a:pt x="175" y="597"/>
                  </a:lnTo>
                  <a:lnTo>
                    <a:pt x="175" y="612"/>
                  </a:lnTo>
                  <a:lnTo>
                    <a:pt x="175" y="628"/>
                  </a:lnTo>
                  <a:lnTo>
                    <a:pt x="175" y="642"/>
                  </a:lnTo>
                  <a:lnTo>
                    <a:pt x="175" y="658"/>
                  </a:lnTo>
                  <a:lnTo>
                    <a:pt x="175" y="673"/>
                  </a:lnTo>
                  <a:lnTo>
                    <a:pt x="175" y="689"/>
                  </a:lnTo>
                  <a:lnTo>
                    <a:pt x="175" y="704"/>
                  </a:lnTo>
                  <a:lnTo>
                    <a:pt x="175" y="720"/>
                  </a:lnTo>
                  <a:lnTo>
                    <a:pt x="175" y="735"/>
                  </a:lnTo>
                  <a:lnTo>
                    <a:pt x="176" y="752"/>
                  </a:lnTo>
                  <a:lnTo>
                    <a:pt x="176" y="768"/>
                  </a:lnTo>
                  <a:lnTo>
                    <a:pt x="176" y="783"/>
                  </a:lnTo>
                  <a:lnTo>
                    <a:pt x="176" y="800"/>
                  </a:lnTo>
                  <a:lnTo>
                    <a:pt x="176" y="815"/>
                  </a:lnTo>
                  <a:lnTo>
                    <a:pt x="176" y="832"/>
                  </a:lnTo>
                  <a:lnTo>
                    <a:pt x="176" y="847"/>
                  </a:lnTo>
                  <a:lnTo>
                    <a:pt x="176" y="864"/>
                  </a:lnTo>
                  <a:lnTo>
                    <a:pt x="176" y="880"/>
                  </a:lnTo>
                  <a:lnTo>
                    <a:pt x="177" y="896"/>
                  </a:lnTo>
                  <a:lnTo>
                    <a:pt x="177" y="913"/>
                  </a:lnTo>
                  <a:lnTo>
                    <a:pt x="177" y="928"/>
                  </a:lnTo>
                  <a:lnTo>
                    <a:pt x="177" y="945"/>
                  </a:lnTo>
                  <a:lnTo>
                    <a:pt x="177" y="962"/>
                  </a:lnTo>
                  <a:lnTo>
                    <a:pt x="177" y="978"/>
                  </a:lnTo>
                  <a:lnTo>
                    <a:pt x="177" y="995"/>
                  </a:lnTo>
                  <a:lnTo>
                    <a:pt x="177" y="1012"/>
                  </a:lnTo>
                  <a:lnTo>
                    <a:pt x="177" y="1028"/>
                  </a:lnTo>
                  <a:lnTo>
                    <a:pt x="178" y="1045"/>
                  </a:lnTo>
                  <a:lnTo>
                    <a:pt x="178" y="1062"/>
                  </a:lnTo>
                  <a:lnTo>
                    <a:pt x="178" y="1078"/>
                  </a:lnTo>
                  <a:lnTo>
                    <a:pt x="178" y="855"/>
                  </a:lnTo>
                  <a:lnTo>
                    <a:pt x="178" y="703"/>
                  </a:lnTo>
                  <a:lnTo>
                    <a:pt x="178" y="590"/>
                  </a:lnTo>
                  <a:lnTo>
                    <a:pt x="178" y="502"/>
                  </a:lnTo>
                  <a:lnTo>
                    <a:pt x="178" y="430"/>
                  </a:lnTo>
                  <a:lnTo>
                    <a:pt x="178" y="372"/>
                  </a:lnTo>
                  <a:lnTo>
                    <a:pt x="178" y="323"/>
                  </a:lnTo>
                  <a:lnTo>
                    <a:pt x="180" y="281"/>
                  </a:lnTo>
                  <a:lnTo>
                    <a:pt x="180" y="247"/>
                  </a:lnTo>
                  <a:lnTo>
                    <a:pt x="180" y="217"/>
                  </a:lnTo>
                  <a:lnTo>
                    <a:pt x="180" y="190"/>
                  </a:lnTo>
                  <a:lnTo>
                    <a:pt x="180" y="169"/>
                  </a:lnTo>
                  <a:lnTo>
                    <a:pt x="180" y="149"/>
                  </a:lnTo>
                  <a:lnTo>
                    <a:pt x="180" y="134"/>
                  </a:lnTo>
                  <a:lnTo>
                    <a:pt x="180" y="119"/>
                  </a:lnTo>
                  <a:lnTo>
                    <a:pt x="180" y="108"/>
                  </a:lnTo>
                  <a:lnTo>
                    <a:pt x="181" y="98"/>
                  </a:lnTo>
                  <a:lnTo>
                    <a:pt x="181" y="90"/>
                  </a:lnTo>
                  <a:lnTo>
                    <a:pt x="181" y="84"/>
                  </a:lnTo>
                  <a:lnTo>
                    <a:pt x="181" y="78"/>
                  </a:lnTo>
                  <a:lnTo>
                    <a:pt x="181" y="75"/>
                  </a:lnTo>
                  <a:lnTo>
                    <a:pt x="181" y="71"/>
                  </a:lnTo>
                  <a:lnTo>
                    <a:pt x="181" y="70"/>
                  </a:lnTo>
                  <a:lnTo>
                    <a:pt x="181" y="69"/>
                  </a:lnTo>
                  <a:lnTo>
                    <a:pt x="181" y="69"/>
                  </a:lnTo>
                  <a:lnTo>
                    <a:pt x="182" y="70"/>
                  </a:lnTo>
                  <a:lnTo>
                    <a:pt x="182" y="72"/>
                  </a:lnTo>
                  <a:lnTo>
                    <a:pt x="182" y="75"/>
                  </a:lnTo>
                  <a:lnTo>
                    <a:pt x="182" y="78"/>
                  </a:lnTo>
                  <a:lnTo>
                    <a:pt x="182" y="81"/>
                  </a:lnTo>
                  <a:lnTo>
                    <a:pt x="182" y="86"/>
                  </a:lnTo>
                  <a:lnTo>
                    <a:pt x="182" y="90"/>
                  </a:lnTo>
                  <a:lnTo>
                    <a:pt x="182" y="96"/>
                  </a:lnTo>
                  <a:lnTo>
                    <a:pt x="182" y="102"/>
                  </a:lnTo>
                  <a:lnTo>
                    <a:pt x="182" y="109"/>
                  </a:lnTo>
                  <a:lnTo>
                    <a:pt x="183" y="116"/>
                  </a:lnTo>
                  <a:lnTo>
                    <a:pt x="183" y="122"/>
                  </a:lnTo>
                  <a:lnTo>
                    <a:pt x="183" y="130"/>
                  </a:lnTo>
                  <a:lnTo>
                    <a:pt x="183" y="138"/>
                  </a:lnTo>
                  <a:lnTo>
                    <a:pt x="183" y="147"/>
                  </a:lnTo>
                  <a:lnTo>
                    <a:pt x="183" y="156"/>
                  </a:lnTo>
                  <a:lnTo>
                    <a:pt x="183" y="165"/>
                  </a:lnTo>
                  <a:lnTo>
                    <a:pt x="183" y="173"/>
                  </a:lnTo>
                  <a:lnTo>
                    <a:pt x="183" y="183"/>
                  </a:lnTo>
                  <a:lnTo>
                    <a:pt x="184" y="193"/>
                  </a:lnTo>
                  <a:lnTo>
                    <a:pt x="184" y="203"/>
                  </a:lnTo>
                  <a:lnTo>
                    <a:pt x="184" y="215"/>
                  </a:lnTo>
                  <a:lnTo>
                    <a:pt x="184" y="225"/>
                  </a:lnTo>
                  <a:lnTo>
                    <a:pt x="184" y="236"/>
                  </a:lnTo>
                  <a:lnTo>
                    <a:pt x="184" y="247"/>
                  </a:lnTo>
                  <a:lnTo>
                    <a:pt x="184" y="258"/>
                  </a:lnTo>
                  <a:lnTo>
                    <a:pt x="184" y="270"/>
                  </a:lnTo>
                  <a:lnTo>
                    <a:pt x="184" y="281"/>
                  </a:lnTo>
                  <a:lnTo>
                    <a:pt x="185" y="293"/>
                  </a:lnTo>
                  <a:lnTo>
                    <a:pt x="185" y="306"/>
                  </a:lnTo>
                  <a:lnTo>
                    <a:pt x="185" y="318"/>
                  </a:lnTo>
                  <a:lnTo>
                    <a:pt x="185" y="330"/>
                  </a:lnTo>
                  <a:lnTo>
                    <a:pt x="185" y="343"/>
                  </a:lnTo>
                  <a:lnTo>
                    <a:pt x="185" y="356"/>
                  </a:lnTo>
                  <a:lnTo>
                    <a:pt x="185" y="369"/>
                  </a:lnTo>
                  <a:lnTo>
                    <a:pt x="185" y="382"/>
                  </a:lnTo>
                  <a:lnTo>
                    <a:pt x="185" y="396"/>
                  </a:lnTo>
                  <a:lnTo>
                    <a:pt x="186" y="409"/>
                  </a:lnTo>
                  <a:lnTo>
                    <a:pt x="186" y="422"/>
                  </a:lnTo>
                  <a:lnTo>
                    <a:pt x="186" y="436"/>
                  </a:lnTo>
                  <a:lnTo>
                    <a:pt x="186" y="450"/>
                  </a:lnTo>
                  <a:lnTo>
                    <a:pt x="186" y="463"/>
                  </a:lnTo>
                  <a:lnTo>
                    <a:pt x="186" y="478"/>
                  </a:lnTo>
                  <a:lnTo>
                    <a:pt x="186" y="491"/>
                  </a:lnTo>
                  <a:lnTo>
                    <a:pt x="186" y="505"/>
                  </a:lnTo>
                  <a:lnTo>
                    <a:pt x="186" y="520"/>
                  </a:lnTo>
                  <a:lnTo>
                    <a:pt x="186" y="534"/>
                  </a:lnTo>
                  <a:lnTo>
                    <a:pt x="187" y="549"/>
                  </a:lnTo>
                  <a:lnTo>
                    <a:pt x="187" y="563"/>
                  </a:lnTo>
                  <a:lnTo>
                    <a:pt x="187" y="579"/>
                  </a:lnTo>
                  <a:lnTo>
                    <a:pt x="187" y="593"/>
                  </a:lnTo>
                  <a:lnTo>
                    <a:pt x="187" y="608"/>
                  </a:lnTo>
                  <a:lnTo>
                    <a:pt x="187" y="623"/>
                  </a:lnTo>
                  <a:lnTo>
                    <a:pt x="187" y="638"/>
                  </a:lnTo>
                  <a:lnTo>
                    <a:pt x="187" y="653"/>
                  </a:lnTo>
                  <a:lnTo>
                    <a:pt x="187" y="669"/>
                  </a:lnTo>
                  <a:lnTo>
                    <a:pt x="188" y="683"/>
                  </a:lnTo>
                  <a:lnTo>
                    <a:pt x="188" y="699"/>
                  </a:lnTo>
                  <a:lnTo>
                    <a:pt x="188" y="714"/>
                  </a:lnTo>
                  <a:lnTo>
                    <a:pt x="188" y="730"/>
                  </a:lnTo>
                  <a:lnTo>
                    <a:pt x="188" y="745"/>
                  </a:lnTo>
                  <a:lnTo>
                    <a:pt x="188" y="761"/>
                  </a:lnTo>
                  <a:lnTo>
                    <a:pt x="188" y="776"/>
                  </a:lnTo>
                  <a:lnTo>
                    <a:pt x="188" y="793"/>
                  </a:lnTo>
                  <a:lnTo>
                    <a:pt x="188" y="809"/>
                  </a:lnTo>
                  <a:lnTo>
                    <a:pt x="190" y="824"/>
                  </a:lnTo>
                  <a:lnTo>
                    <a:pt x="190" y="841"/>
                  </a:lnTo>
                  <a:lnTo>
                    <a:pt x="190" y="856"/>
                  </a:lnTo>
                  <a:lnTo>
                    <a:pt x="190" y="695"/>
                  </a:lnTo>
                  <a:lnTo>
                    <a:pt x="190" y="578"/>
                  </a:lnTo>
                  <a:lnTo>
                    <a:pt x="190" y="485"/>
                  </a:lnTo>
                  <a:lnTo>
                    <a:pt x="190" y="412"/>
                  </a:lnTo>
                  <a:lnTo>
                    <a:pt x="190" y="352"/>
                  </a:lnTo>
                  <a:lnTo>
                    <a:pt x="190" y="301"/>
                  </a:lnTo>
                  <a:lnTo>
                    <a:pt x="190" y="259"/>
                  </a:lnTo>
                  <a:lnTo>
                    <a:pt x="191" y="223"/>
                  </a:lnTo>
                  <a:lnTo>
                    <a:pt x="191" y="192"/>
                  </a:lnTo>
                  <a:lnTo>
                    <a:pt x="191" y="166"/>
                  </a:lnTo>
                  <a:lnTo>
                    <a:pt x="191" y="144"/>
                  </a:lnTo>
                  <a:lnTo>
                    <a:pt x="191" y="124"/>
                  </a:lnTo>
                  <a:lnTo>
                    <a:pt x="191" y="107"/>
                  </a:lnTo>
                  <a:lnTo>
                    <a:pt x="191" y="92"/>
                  </a:lnTo>
                  <a:lnTo>
                    <a:pt x="191" y="81"/>
                  </a:lnTo>
                  <a:lnTo>
                    <a:pt x="191" y="71"/>
                  </a:lnTo>
                  <a:lnTo>
                    <a:pt x="192" y="62"/>
                  </a:lnTo>
                  <a:lnTo>
                    <a:pt x="192" y="56"/>
                  </a:lnTo>
                  <a:lnTo>
                    <a:pt x="192" y="50"/>
                  </a:lnTo>
                  <a:lnTo>
                    <a:pt x="192" y="46"/>
                  </a:lnTo>
                  <a:lnTo>
                    <a:pt x="192" y="44"/>
                  </a:lnTo>
                  <a:lnTo>
                    <a:pt x="192" y="41"/>
                  </a:lnTo>
                  <a:lnTo>
                    <a:pt x="192" y="40"/>
                  </a:lnTo>
                  <a:lnTo>
                    <a:pt x="192" y="40"/>
                  </a:lnTo>
                  <a:lnTo>
                    <a:pt x="192" y="41"/>
                  </a:lnTo>
                  <a:lnTo>
                    <a:pt x="193" y="42"/>
                  </a:lnTo>
                  <a:lnTo>
                    <a:pt x="193" y="46"/>
                  </a:lnTo>
                  <a:lnTo>
                    <a:pt x="193" y="48"/>
                  </a:lnTo>
                  <a:lnTo>
                    <a:pt x="193" y="52"/>
                  </a:lnTo>
                  <a:lnTo>
                    <a:pt x="193" y="57"/>
                  </a:lnTo>
                  <a:lnTo>
                    <a:pt x="193" y="61"/>
                  </a:lnTo>
                  <a:lnTo>
                    <a:pt x="193" y="67"/>
                  </a:lnTo>
                  <a:lnTo>
                    <a:pt x="193" y="72"/>
                  </a:lnTo>
                  <a:lnTo>
                    <a:pt x="193" y="79"/>
                  </a:lnTo>
                  <a:lnTo>
                    <a:pt x="193" y="86"/>
                  </a:lnTo>
                  <a:lnTo>
                    <a:pt x="194" y="92"/>
                  </a:lnTo>
                  <a:lnTo>
                    <a:pt x="194" y="100"/>
                  </a:lnTo>
                  <a:lnTo>
                    <a:pt x="194" y="108"/>
                  </a:lnTo>
                  <a:lnTo>
                    <a:pt x="194" y="117"/>
                  </a:lnTo>
                  <a:lnTo>
                    <a:pt x="194" y="126"/>
                  </a:lnTo>
                  <a:lnTo>
                    <a:pt x="194" y="135"/>
                  </a:lnTo>
                  <a:lnTo>
                    <a:pt x="194" y="144"/>
                  </a:lnTo>
                  <a:lnTo>
                    <a:pt x="194" y="154"/>
                  </a:lnTo>
                  <a:lnTo>
                    <a:pt x="194" y="164"/>
                  </a:lnTo>
                  <a:lnTo>
                    <a:pt x="195" y="173"/>
                  </a:lnTo>
                  <a:lnTo>
                    <a:pt x="195" y="183"/>
                  </a:lnTo>
                  <a:lnTo>
                    <a:pt x="195" y="195"/>
                  </a:lnTo>
                  <a:lnTo>
                    <a:pt x="195" y="206"/>
                  </a:lnTo>
                  <a:lnTo>
                    <a:pt x="195" y="217"/>
                  </a:lnTo>
                  <a:lnTo>
                    <a:pt x="195" y="228"/>
                  </a:lnTo>
                  <a:lnTo>
                    <a:pt x="195" y="239"/>
                  </a:lnTo>
                  <a:lnTo>
                    <a:pt x="195" y="251"/>
                  </a:lnTo>
                  <a:lnTo>
                    <a:pt x="195" y="263"/>
                  </a:lnTo>
                  <a:lnTo>
                    <a:pt x="196" y="276"/>
                  </a:lnTo>
                  <a:lnTo>
                    <a:pt x="196" y="288"/>
                  </a:lnTo>
                  <a:lnTo>
                    <a:pt x="196" y="300"/>
                  </a:lnTo>
                  <a:lnTo>
                    <a:pt x="196" y="312"/>
                  </a:lnTo>
                  <a:lnTo>
                    <a:pt x="196" y="326"/>
                  </a:lnTo>
                  <a:lnTo>
                    <a:pt x="196" y="338"/>
                  </a:lnTo>
                  <a:lnTo>
                    <a:pt x="196" y="351"/>
                  </a:lnTo>
                  <a:lnTo>
                    <a:pt x="196" y="364"/>
                  </a:lnTo>
                  <a:lnTo>
                    <a:pt x="196" y="378"/>
                  </a:lnTo>
                  <a:lnTo>
                    <a:pt x="196" y="391"/>
                  </a:lnTo>
                  <a:lnTo>
                    <a:pt x="197" y="404"/>
                  </a:lnTo>
                  <a:lnTo>
                    <a:pt x="197" y="419"/>
                  </a:lnTo>
                  <a:lnTo>
                    <a:pt x="197" y="432"/>
                  </a:lnTo>
                  <a:lnTo>
                    <a:pt x="197" y="447"/>
                  </a:lnTo>
                  <a:lnTo>
                    <a:pt x="197" y="461"/>
                  </a:lnTo>
                  <a:lnTo>
                    <a:pt x="197" y="474"/>
                  </a:lnTo>
                  <a:lnTo>
                    <a:pt x="197" y="489"/>
                  </a:lnTo>
                  <a:lnTo>
                    <a:pt x="197" y="503"/>
                  </a:lnTo>
                  <a:lnTo>
                    <a:pt x="197" y="518"/>
                  </a:lnTo>
                  <a:lnTo>
                    <a:pt x="198" y="532"/>
                  </a:lnTo>
                  <a:lnTo>
                    <a:pt x="198" y="548"/>
                  </a:lnTo>
                  <a:lnTo>
                    <a:pt x="198" y="562"/>
                  </a:lnTo>
                  <a:lnTo>
                    <a:pt x="198" y="577"/>
                  </a:lnTo>
                  <a:lnTo>
                    <a:pt x="198" y="592"/>
                  </a:lnTo>
                  <a:lnTo>
                    <a:pt x="198" y="607"/>
                  </a:lnTo>
                  <a:lnTo>
                    <a:pt x="198" y="622"/>
                  </a:lnTo>
                  <a:lnTo>
                    <a:pt x="198" y="638"/>
                  </a:lnTo>
                  <a:lnTo>
                    <a:pt x="198" y="653"/>
                  </a:lnTo>
                  <a:lnTo>
                    <a:pt x="200" y="668"/>
                  </a:lnTo>
                  <a:lnTo>
                    <a:pt x="200" y="683"/>
                  </a:lnTo>
                  <a:lnTo>
                    <a:pt x="200" y="699"/>
                  </a:lnTo>
                  <a:lnTo>
                    <a:pt x="200" y="714"/>
                  </a:lnTo>
                  <a:lnTo>
                    <a:pt x="200" y="730"/>
                  </a:lnTo>
                  <a:lnTo>
                    <a:pt x="200" y="745"/>
                  </a:lnTo>
                  <a:lnTo>
                    <a:pt x="200" y="762"/>
                  </a:lnTo>
                  <a:lnTo>
                    <a:pt x="200" y="777"/>
                  </a:lnTo>
                  <a:lnTo>
                    <a:pt x="200" y="793"/>
                  </a:lnTo>
                  <a:lnTo>
                    <a:pt x="200" y="809"/>
                  </a:lnTo>
                  <a:lnTo>
                    <a:pt x="201" y="825"/>
                  </a:lnTo>
                  <a:lnTo>
                    <a:pt x="201" y="841"/>
                  </a:lnTo>
                  <a:lnTo>
                    <a:pt x="201" y="857"/>
                  </a:lnTo>
                  <a:lnTo>
                    <a:pt x="201" y="873"/>
                  </a:lnTo>
                  <a:lnTo>
                    <a:pt x="201" y="890"/>
                  </a:lnTo>
                  <a:lnTo>
                    <a:pt x="201" y="906"/>
                  </a:lnTo>
                  <a:lnTo>
                    <a:pt x="201" y="922"/>
                  </a:lnTo>
                  <a:lnTo>
                    <a:pt x="201" y="938"/>
                  </a:lnTo>
                  <a:lnTo>
                    <a:pt x="201" y="955"/>
                  </a:lnTo>
                  <a:lnTo>
                    <a:pt x="202" y="972"/>
                  </a:lnTo>
                  <a:lnTo>
                    <a:pt x="202" y="987"/>
                  </a:lnTo>
                  <a:lnTo>
                    <a:pt x="202" y="792"/>
                  </a:lnTo>
                  <a:lnTo>
                    <a:pt x="202" y="654"/>
                  </a:lnTo>
                  <a:lnTo>
                    <a:pt x="202" y="550"/>
                  </a:lnTo>
                  <a:lnTo>
                    <a:pt x="202" y="468"/>
                  </a:lnTo>
                  <a:lnTo>
                    <a:pt x="202" y="401"/>
                  </a:lnTo>
                  <a:lnTo>
                    <a:pt x="202" y="346"/>
                  </a:lnTo>
                  <a:lnTo>
                    <a:pt x="202" y="299"/>
                  </a:lnTo>
                  <a:lnTo>
                    <a:pt x="203" y="260"/>
                  </a:lnTo>
                  <a:lnTo>
                    <a:pt x="203" y="227"/>
                  </a:lnTo>
                  <a:lnTo>
                    <a:pt x="203" y="198"/>
                  </a:lnTo>
                  <a:lnTo>
                    <a:pt x="203" y="173"/>
                  </a:lnTo>
                  <a:lnTo>
                    <a:pt x="203" y="152"/>
                  </a:lnTo>
                  <a:lnTo>
                    <a:pt x="203" y="134"/>
                  </a:lnTo>
                  <a:lnTo>
                    <a:pt x="203" y="118"/>
                  </a:lnTo>
                  <a:lnTo>
                    <a:pt x="203" y="106"/>
                  </a:lnTo>
                  <a:lnTo>
                    <a:pt x="203" y="95"/>
                  </a:lnTo>
                  <a:lnTo>
                    <a:pt x="203" y="85"/>
                  </a:lnTo>
                  <a:lnTo>
                    <a:pt x="204" y="77"/>
                  </a:lnTo>
                  <a:lnTo>
                    <a:pt x="204" y="71"/>
                  </a:lnTo>
                  <a:lnTo>
                    <a:pt x="204" y="67"/>
                  </a:lnTo>
                  <a:lnTo>
                    <a:pt x="204" y="62"/>
                  </a:lnTo>
                  <a:lnTo>
                    <a:pt x="204" y="60"/>
                  </a:lnTo>
                  <a:lnTo>
                    <a:pt x="204" y="59"/>
                  </a:lnTo>
                  <a:lnTo>
                    <a:pt x="204" y="58"/>
                  </a:lnTo>
                  <a:lnTo>
                    <a:pt x="204" y="59"/>
                  </a:lnTo>
                  <a:lnTo>
                    <a:pt x="204" y="60"/>
                  </a:lnTo>
                  <a:lnTo>
                    <a:pt x="205" y="62"/>
                  </a:lnTo>
                  <a:lnTo>
                    <a:pt x="205" y="65"/>
                  </a:lnTo>
                  <a:lnTo>
                    <a:pt x="205" y="68"/>
                  </a:lnTo>
                  <a:lnTo>
                    <a:pt x="205" y="72"/>
                  </a:lnTo>
                  <a:lnTo>
                    <a:pt x="205" y="77"/>
                  </a:lnTo>
                  <a:lnTo>
                    <a:pt x="205" y="82"/>
                  </a:lnTo>
                  <a:lnTo>
                    <a:pt x="205" y="88"/>
                  </a:lnTo>
                  <a:lnTo>
                    <a:pt x="205" y="94"/>
                  </a:lnTo>
                  <a:lnTo>
                    <a:pt x="205" y="100"/>
                  </a:lnTo>
                  <a:lnTo>
                    <a:pt x="206" y="107"/>
                  </a:lnTo>
                  <a:lnTo>
                    <a:pt x="206" y="115"/>
                  </a:lnTo>
                  <a:lnTo>
                    <a:pt x="206" y="122"/>
                  </a:lnTo>
                  <a:lnTo>
                    <a:pt x="206" y="130"/>
                  </a:lnTo>
                  <a:lnTo>
                    <a:pt x="206" y="139"/>
                  </a:lnTo>
                  <a:lnTo>
                    <a:pt x="206" y="148"/>
                  </a:lnTo>
                  <a:lnTo>
                    <a:pt x="206" y="157"/>
                  </a:lnTo>
                  <a:lnTo>
                    <a:pt x="206" y="167"/>
                  </a:lnTo>
                  <a:lnTo>
                    <a:pt x="206" y="177"/>
                  </a:lnTo>
                  <a:lnTo>
                    <a:pt x="206" y="187"/>
                  </a:lnTo>
                  <a:lnTo>
                    <a:pt x="207" y="197"/>
                  </a:lnTo>
                  <a:lnTo>
                    <a:pt x="207" y="207"/>
                  </a:lnTo>
                  <a:lnTo>
                    <a:pt x="207" y="218"/>
                  </a:lnTo>
                  <a:lnTo>
                    <a:pt x="207" y="229"/>
                  </a:lnTo>
                  <a:lnTo>
                    <a:pt x="207" y="240"/>
                  </a:lnTo>
                  <a:lnTo>
                    <a:pt x="207" y="251"/>
                  </a:lnTo>
                  <a:lnTo>
                    <a:pt x="207" y="263"/>
                  </a:lnTo>
                  <a:lnTo>
                    <a:pt x="207" y="275"/>
                  </a:lnTo>
                  <a:lnTo>
                    <a:pt x="207" y="287"/>
                  </a:lnTo>
                  <a:lnTo>
                    <a:pt x="208" y="299"/>
                  </a:lnTo>
                  <a:lnTo>
                    <a:pt x="208" y="311"/>
                  </a:lnTo>
                  <a:lnTo>
                    <a:pt x="208" y="324"/>
                  </a:lnTo>
                  <a:lnTo>
                    <a:pt x="208" y="337"/>
                  </a:lnTo>
                  <a:lnTo>
                    <a:pt x="208" y="350"/>
                  </a:lnTo>
                  <a:lnTo>
                    <a:pt x="208" y="362"/>
                  </a:lnTo>
                  <a:lnTo>
                    <a:pt x="208" y="376"/>
                  </a:lnTo>
                  <a:lnTo>
                    <a:pt x="208" y="389"/>
                  </a:lnTo>
                  <a:lnTo>
                    <a:pt x="208" y="402"/>
                  </a:lnTo>
                  <a:lnTo>
                    <a:pt x="210" y="416"/>
                  </a:lnTo>
                  <a:lnTo>
                    <a:pt x="210" y="430"/>
                  </a:lnTo>
                  <a:lnTo>
                    <a:pt x="210" y="443"/>
                  </a:lnTo>
                  <a:lnTo>
                    <a:pt x="210" y="458"/>
                  </a:lnTo>
                  <a:lnTo>
                    <a:pt x="210" y="471"/>
                  </a:lnTo>
                  <a:lnTo>
                    <a:pt x="210" y="485"/>
                  </a:lnTo>
                  <a:lnTo>
                    <a:pt x="210" y="500"/>
                  </a:lnTo>
                  <a:lnTo>
                    <a:pt x="210" y="514"/>
                  </a:lnTo>
                  <a:lnTo>
                    <a:pt x="210" y="529"/>
                  </a:lnTo>
                  <a:lnTo>
                    <a:pt x="211" y="543"/>
                  </a:lnTo>
                  <a:lnTo>
                    <a:pt x="211" y="558"/>
                  </a:lnTo>
                  <a:lnTo>
                    <a:pt x="211" y="572"/>
                  </a:lnTo>
                  <a:lnTo>
                    <a:pt x="211" y="588"/>
                  </a:lnTo>
                  <a:lnTo>
                    <a:pt x="211" y="602"/>
                  </a:lnTo>
                  <a:lnTo>
                    <a:pt x="211" y="618"/>
                  </a:lnTo>
                  <a:lnTo>
                    <a:pt x="211" y="632"/>
                  </a:lnTo>
                  <a:lnTo>
                    <a:pt x="211" y="648"/>
                  </a:lnTo>
                  <a:lnTo>
                    <a:pt x="211" y="663"/>
                  </a:lnTo>
                  <a:lnTo>
                    <a:pt x="211" y="678"/>
                  </a:lnTo>
                  <a:lnTo>
                    <a:pt x="212" y="693"/>
                  </a:lnTo>
                  <a:lnTo>
                    <a:pt x="212" y="709"/>
                  </a:lnTo>
                  <a:lnTo>
                    <a:pt x="212" y="724"/>
                  </a:lnTo>
                  <a:lnTo>
                    <a:pt x="212" y="740"/>
                  </a:lnTo>
                  <a:lnTo>
                    <a:pt x="212" y="755"/>
                  </a:lnTo>
                  <a:lnTo>
                    <a:pt x="212" y="771"/>
                  </a:lnTo>
                  <a:lnTo>
                    <a:pt x="212" y="787"/>
                  </a:lnTo>
                  <a:lnTo>
                    <a:pt x="212" y="803"/>
                  </a:lnTo>
                  <a:lnTo>
                    <a:pt x="212" y="819"/>
                  </a:lnTo>
                  <a:lnTo>
                    <a:pt x="213" y="835"/>
                  </a:lnTo>
                  <a:lnTo>
                    <a:pt x="213" y="851"/>
                  </a:lnTo>
                  <a:lnTo>
                    <a:pt x="213" y="867"/>
                  </a:lnTo>
                  <a:lnTo>
                    <a:pt x="213" y="883"/>
                  </a:lnTo>
                  <a:lnTo>
                    <a:pt x="213" y="900"/>
                  </a:lnTo>
                  <a:lnTo>
                    <a:pt x="213" y="915"/>
                  </a:lnTo>
                  <a:lnTo>
                    <a:pt x="213" y="932"/>
                  </a:lnTo>
                  <a:lnTo>
                    <a:pt x="213" y="948"/>
                  </a:lnTo>
                  <a:lnTo>
                    <a:pt x="213" y="964"/>
                  </a:lnTo>
                  <a:lnTo>
                    <a:pt x="214" y="981"/>
                  </a:lnTo>
                  <a:lnTo>
                    <a:pt x="214" y="997"/>
                  </a:lnTo>
                  <a:lnTo>
                    <a:pt x="214" y="1014"/>
                  </a:lnTo>
                  <a:lnTo>
                    <a:pt x="214" y="1031"/>
                  </a:lnTo>
                  <a:lnTo>
                    <a:pt x="214" y="1047"/>
                  </a:lnTo>
                  <a:lnTo>
                    <a:pt x="214" y="1064"/>
                  </a:lnTo>
                  <a:lnTo>
                    <a:pt x="214" y="845"/>
                  </a:lnTo>
                  <a:lnTo>
                    <a:pt x="214" y="695"/>
                  </a:lnTo>
                  <a:lnTo>
                    <a:pt x="214" y="583"/>
                  </a:lnTo>
                  <a:lnTo>
                    <a:pt x="214" y="497"/>
                  </a:lnTo>
                  <a:lnTo>
                    <a:pt x="215" y="426"/>
                  </a:lnTo>
                  <a:lnTo>
                    <a:pt x="215" y="368"/>
                  </a:lnTo>
                  <a:lnTo>
                    <a:pt x="215" y="319"/>
                  </a:lnTo>
                  <a:lnTo>
                    <a:pt x="215" y="278"/>
                  </a:lnTo>
                  <a:lnTo>
                    <a:pt x="215" y="243"/>
                  </a:lnTo>
                  <a:lnTo>
                    <a:pt x="215" y="213"/>
                  </a:lnTo>
                  <a:lnTo>
                    <a:pt x="215" y="188"/>
                  </a:lnTo>
                  <a:lnTo>
                    <a:pt x="215" y="166"/>
                  </a:lnTo>
                  <a:lnTo>
                    <a:pt x="215" y="147"/>
                  </a:lnTo>
                  <a:lnTo>
                    <a:pt x="216" y="131"/>
                  </a:lnTo>
                  <a:lnTo>
                    <a:pt x="216" y="117"/>
                  </a:lnTo>
                  <a:lnTo>
                    <a:pt x="216" y="106"/>
                  </a:lnTo>
                  <a:lnTo>
                    <a:pt x="216" y="96"/>
                  </a:lnTo>
                  <a:lnTo>
                    <a:pt x="216" y="88"/>
                  </a:lnTo>
                  <a:lnTo>
                    <a:pt x="216" y="81"/>
                  </a:lnTo>
                  <a:lnTo>
                    <a:pt x="216" y="76"/>
                  </a:lnTo>
                  <a:lnTo>
                    <a:pt x="216" y="72"/>
                  </a:lnTo>
                  <a:lnTo>
                    <a:pt x="216" y="69"/>
                  </a:lnTo>
                  <a:lnTo>
                    <a:pt x="217" y="68"/>
                  </a:lnTo>
                  <a:lnTo>
                    <a:pt x="217" y="67"/>
                  </a:lnTo>
                  <a:lnTo>
                    <a:pt x="217" y="67"/>
                  </a:lnTo>
                  <a:lnTo>
                    <a:pt x="217" y="68"/>
                  </a:lnTo>
                  <a:lnTo>
                    <a:pt x="217" y="70"/>
                  </a:lnTo>
                  <a:lnTo>
                    <a:pt x="217" y="72"/>
                  </a:lnTo>
                  <a:lnTo>
                    <a:pt x="217" y="76"/>
                  </a:lnTo>
                  <a:lnTo>
                    <a:pt x="217" y="80"/>
                  </a:lnTo>
                  <a:lnTo>
                    <a:pt x="217" y="85"/>
                  </a:lnTo>
                  <a:lnTo>
                    <a:pt x="217" y="89"/>
                  </a:lnTo>
                  <a:lnTo>
                    <a:pt x="218" y="95"/>
                  </a:lnTo>
                  <a:lnTo>
                    <a:pt x="218" y="100"/>
                  </a:lnTo>
                  <a:lnTo>
                    <a:pt x="218" y="107"/>
                  </a:lnTo>
                  <a:lnTo>
                    <a:pt x="218" y="114"/>
                  </a:lnTo>
                  <a:lnTo>
                    <a:pt x="218" y="121"/>
                  </a:lnTo>
                  <a:lnTo>
                    <a:pt x="218" y="129"/>
                  </a:lnTo>
                  <a:lnTo>
                    <a:pt x="218" y="137"/>
                  </a:lnTo>
                  <a:lnTo>
                    <a:pt x="218" y="146"/>
                  </a:lnTo>
                  <a:lnTo>
                    <a:pt x="218" y="155"/>
                  </a:lnTo>
                  <a:lnTo>
                    <a:pt x="220" y="164"/>
                  </a:lnTo>
                  <a:lnTo>
                    <a:pt x="220" y="172"/>
                  </a:lnTo>
                  <a:lnTo>
                    <a:pt x="220" y="182"/>
                  </a:lnTo>
                  <a:lnTo>
                    <a:pt x="220" y="192"/>
                  </a:lnTo>
                  <a:lnTo>
                    <a:pt x="220" y="202"/>
                  </a:lnTo>
                  <a:lnTo>
                    <a:pt x="220" y="213"/>
                  </a:lnTo>
                  <a:lnTo>
                    <a:pt x="220" y="223"/>
                  </a:lnTo>
                  <a:lnTo>
                    <a:pt x="220" y="235"/>
                  </a:lnTo>
                  <a:lnTo>
                    <a:pt x="220" y="246"/>
                  </a:lnTo>
                  <a:lnTo>
                    <a:pt x="221" y="257"/>
                  </a:lnTo>
                  <a:lnTo>
                    <a:pt x="221" y="269"/>
                  </a:lnTo>
                  <a:lnTo>
                    <a:pt x="221" y="280"/>
                  </a:lnTo>
                  <a:lnTo>
                    <a:pt x="221" y="292"/>
                  </a:lnTo>
                  <a:lnTo>
                    <a:pt x="221" y="305"/>
                  </a:lnTo>
                  <a:lnTo>
                    <a:pt x="221" y="317"/>
                  </a:lnTo>
                  <a:lnTo>
                    <a:pt x="221" y="329"/>
                  </a:lnTo>
                  <a:lnTo>
                    <a:pt x="221" y="342"/>
                  </a:lnTo>
                  <a:lnTo>
                    <a:pt x="221" y="354"/>
                  </a:lnTo>
                  <a:lnTo>
                    <a:pt x="221" y="368"/>
                  </a:lnTo>
                  <a:lnTo>
                    <a:pt x="222" y="381"/>
                  </a:lnTo>
                  <a:lnTo>
                    <a:pt x="222" y="394"/>
                  </a:lnTo>
                  <a:lnTo>
                    <a:pt x="222" y="408"/>
                  </a:lnTo>
                  <a:lnTo>
                    <a:pt x="222" y="421"/>
                  </a:lnTo>
                  <a:lnTo>
                    <a:pt x="222" y="434"/>
                  </a:lnTo>
                  <a:lnTo>
                    <a:pt x="222" y="449"/>
                  </a:lnTo>
                  <a:lnTo>
                    <a:pt x="222" y="462"/>
                  </a:lnTo>
                  <a:lnTo>
                    <a:pt x="222" y="477"/>
                  </a:lnTo>
                  <a:lnTo>
                    <a:pt x="222" y="490"/>
                  </a:lnTo>
                  <a:lnTo>
                    <a:pt x="223" y="504"/>
                  </a:lnTo>
                  <a:lnTo>
                    <a:pt x="223" y="519"/>
                  </a:lnTo>
                  <a:lnTo>
                    <a:pt x="223" y="533"/>
                  </a:lnTo>
                  <a:lnTo>
                    <a:pt x="223" y="548"/>
                  </a:lnTo>
                  <a:lnTo>
                    <a:pt x="223" y="562"/>
                  </a:lnTo>
                  <a:lnTo>
                    <a:pt x="223" y="578"/>
                  </a:lnTo>
                  <a:lnTo>
                    <a:pt x="223" y="592"/>
                  </a:lnTo>
                  <a:lnTo>
                    <a:pt x="223" y="607"/>
                  </a:lnTo>
                  <a:lnTo>
                    <a:pt x="223" y="622"/>
                  </a:lnTo>
                  <a:lnTo>
                    <a:pt x="224" y="636"/>
                  </a:lnTo>
                  <a:lnTo>
                    <a:pt x="224" y="652"/>
                  </a:lnTo>
                  <a:lnTo>
                    <a:pt x="224" y="668"/>
                  </a:lnTo>
                  <a:lnTo>
                    <a:pt x="224" y="683"/>
                  </a:lnTo>
                  <a:lnTo>
                    <a:pt x="224" y="698"/>
                  </a:lnTo>
                  <a:lnTo>
                    <a:pt x="224" y="572"/>
                  </a:lnTo>
                  <a:lnTo>
                    <a:pt x="224" y="475"/>
                  </a:lnTo>
                  <a:lnTo>
                    <a:pt x="224" y="399"/>
                  </a:lnTo>
                  <a:lnTo>
                    <a:pt x="224" y="336"/>
                  </a:lnTo>
                  <a:lnTo>
                    <a:pt x="224" y="283"/>
                  </a:lnTo>
                  <a:lnTo>
                    <a:pt x="225" y="240"/>
                  </a:lnTo>
                  <a:lnTo>
                    <a:pt x="225" y="202"/>
                  </a:lnTo>
                  <a:lnTo>
                    <a:pt x="225" y="171"/>
                  </a:lnTo>
                  <a:lnTo>
                    <a:pt x="225" y="144"/>
                  </a:lnTo>
                  <a:lnTo>
                    <a:pt x="225" y="120"/>
                  </a:lnTo>
                  <a:lnTo>
                    <a:pt x="225" y="100"/>
                  </a:lnTo>
                  <a:lnTo>
                    <a:pt x="225" y="82"/>
                  </a:lnTo>
                  <a:lnTo>
                    <a:pt x="225" y="68"/>
                  </a:lnTo>
                  <a:lnTo>
                    <a:pt x="225" y="56"/>
                  </a:lnTo>
                  <a:lnTo>
                    <a:pt x="226" y="45"/>
                  </a:lnTo>
                  <a:lnTo>
                    <a:pt x="226" y="37"/>
                  </a:lnTo>
                  <a:lnTo>
                    <a:pt x="226" y="29"/>
                  </a:lnTo>
                  <a:lnTo>
                    <a:pt x="226" y="24"/>
                  </a:lnTo>
                  <a:lnTo>
                    <a:pt x="226" y="19"/>
                  </a:lnTo>
                  <a:lnTo>
                    <a:pt x="226" y="16"/>
                  </a:lnTo>
                  <a:lnTo>
                    <a:pt x="226" y="14"/>
                  </a:lnTo>
                  <a:lnTo>
                    <a:pt x="226" y="13"/>
                  </a:lnTo>
                  <a:lnTo>
                    <a:pt x="226" y="13"/>
                  </a:lnTo>
                  <a:lnTo>
                    <a:pt x="227" y="14"/>
                  </a:lnTo>
                  <a:lnTo>
                    <a:pt x="227" y="15"/>
                  </a:lnTo>
                  <a:lnTo>
                    <a:pt x="227" y="17"/>
                  </a:lnTo>
                  <a:lnTo>
                    <a:pt x="227" y="20"/>
                  </a:lnTo>
                  <a:lnTo>
                    <a:pt x="227" y="24"/>
                  </a:lnTo>
                  <a:lnTo>
                    <a:pt x="227" y="28"/>
                  </a:lnTo>
                  <a:lnTo>
                    <a:pt x="227" y="32"/>
                  </a:lnTo>
                  <a:lnTo>
                    <a:pt x="227" y="38"/>
                  </a:lnTo>
                  <a:lnTo>
                    <a:pt x="227" y="44"/>
                  </a:lnTo>
                  <a:lnTo>
                    <a:pt x="227" y="50"/>
                  </a:lnTo>
                  <a:lnTo>
                    <a:pt x="228" y="57"/>
                  </a:lnTo>
                  <a:lnTo>
                    <a:pt x="228" y="64"/>
                  </a:lnTo>
                  <a:lnTo>
                    <a:pt x="228" y="71"/>
                  </a:lnTo>
                  <a:lnTo>
                    <a:pt x="228" y="79"/>
                  </a:lnTo>
                  <a:lnTo>
                    <a:pt x="228" y="87"/>
                  </a:lnTo>
                  <a:lnTo>
                    <a:pt x="228" y="96"/>
                  </a:lnTo>
                  <a:lnTo>
                    <a:pt x="228" y="105"/>
                  </a:lnTo>
                  <a:lnTo>
                    <a:pt x="228" y="115"/>
                  </a:lnTo>
                  <a:lnTo>
                    <a:pt x="228" y="124"/>
                  </a:lnTo>
                  <a:lnTo>
                    <a:pt x="230" y="134"/>
                  </a:lnTo>
                  <a:lnTo>
                    <a:pt x="230" y="144"/>
                  </a:lnTo>
                  <a:lnTo>
                    <a:pt x="230" y="154"/>
                  </a:lnTo>
                  <a:lnTo>
                    <a:pt x="230" y="165"/>
                  </a:lnTo>
                  <a:lnTo>
                    <a:pt x="230" y="176"/>
                  </a:lnTo>
                  <a:lnTo>
                    <a:pt x="230" y="187"/>
                  </a:lnTo>
                  <a:lnTo>
                    <a:pt x="230" y="198"/>
                  </a:lnTo>
                  <a:lnTo>
                    <a:pt x="230" y="209"/>
                  </a:lnTo>
                  <a:lnTo>
                    <a:pt x="230" y="221"/>
                  </a:lnTo>
                  <a:lnTo>
                    <a:pt x="231" y="232"/>
                  </a:lnTo>
                  <a:lnTo>
                    <a:pt x="231" y="245"/>
                  </a:lnTo>
                  <a:lnTo>
                    <a:pt x="231" y="257"/>
                  </a:lnTo>
                  <a:lnTo>
                    <a:pt x="231" y="269"/>
                  </a:lnTo>
                  <a:lnTo>
                    <a:pt x="231" y="282"/>
                  </a:lnTo>
                  <a:lnTo>
                    <a:pt x="231" y="295"/>
                  </a:lnTo>
                  <a:lnTo>
                    <a:pt x="231" y="308"/>
                  </a:lnTo>
                  <a:lnTo>
                    <a:pt x="231" y="321"/>
                  </a:lnTo>
                  <a:lnTo>
                    <a:pt x="231" y="333"/>
                  </a:lnTo>
                  <a:lnTo>
                    <a:pt x="232" y="347"/>
                  </a:lnTo>
                  <a:lnTo>
                    <a:pt x="232" y="361"/>
                  </a:lnTo>
                  <a:lnTo>
                    <a:pt x="232" y="374"/>
                  </a:lnTo>
                  <a:lnTo>
                    <a:pt x="232" y="388"/>
                  </a:lnTo>
                  <a:lnTo>
                    <a:pt x="232" y="402"/>
                  </a:lnTo>
                  <a:lnTo>
                    <a:pt x="232" y="416"/>
                  </a:lnTo>
                  <a:lnTo>
                    <a:pt x="232" y="430"/>
                  </a:lnTo>
                  <a:lnTo>
                    <a:pt x="232" y="444"/>
                  </a:lnTo>
                  <a:lnTo>
                    <a:pt x="232" y="459"/>
                  </a:lnTo>
                  <a:lnTo>
                    <a:pt x="232" y="472"/>
                  </a:lnTo>
                  <a:lnTo>
                    <a:pt x="233" y="488"/>
                  </a:lnTo>
                  <a:lnTo>
                    <a:pt x="233" y="502"/>
                  </a:lnTo>
                  <a:lnTo>
                    <a:pt x="233" y="517"/>
                  </a:lnTo>
                  <a:lnTo>
                    <a:pt x="233" y="531"/>
                  </a:lnTo>
                  <a:lnTo>
                    <a:pt x="233" y="547"/>
                  </a:lnTo>
                  <a:lnTo>
                    <a:pt x="233" y="561"/>
                  </a:lnTo>
                  <a:lnTo>
                    <a:pt x="233" y="577"/>
                  </a:lnTo>
                  <a:lnTo>
                    <a:pt x="233" y="591"/>
                  </a:lnTo>
                  <a:lnTo>
                    <a:pt x="233" y="607"/>
                  </a:lnTo>
                  <a:lnTo>
                    <a:pt x="234" y="622"/>
                  </a:lnTo>
                  <a:lnTo>
                    <a:pt x="234" y="636"/>
                  </a:lnTo>
                  <a:lnTo>
                    <a:pt x="234" y="652"/>
                  </a:lnTo>
                  <a:lnTo>
                    <a:pt x="234" y="668"/>
                  </a:lnTo>
                  <a:lnTo>
                    <a:pt x="234" y="683"/>
                  </a:lnTo>
                  <a:lnTo>
                    <a:pt x="234" y="699"/>
                  </a:lnTo>
                  <a:lnTo>
                    <a:pt x="234" y="714"/>
                  </a:lnTo>
                  <a:lnTo>
                    <a:pt x="234" y="731"/>
                  </a:lnTo>
                  <a:lnTo>
                    <a:pt x="234" y="746"/>
                  </a:lnTo>
                  <a:lnTo>
                    <a:pt x="235" y="762"/>
                  </a:lnTo>
                  <a:lnTo>
                    <a:pt x="235" y="777"/>
                  </a:lnTo>
                  <a:lnTo>
                    <a:pt x="235" y="794"/>
                  </a:lnTo>
                  <a:lnTo>
                    <a:pt x="235" y="810"/>
                  </a:lnTo>
                  <a:lnTo>
                    <a:pt x="235" y="826"/>
                  </a:lnTo>
                  <a:lnTo>
                    <a:pt x="235" y="842"/>
                  </a:lnTo>
                  <a:lnTo>
                    <a:pt x="235" y="859"/>
                  </a:lnTo>
                  <a:lnTo>
                    <a:pt x="235" y="875"/>
                  </a:lnTo>
                  <a:lnTo>
                    <a:pt x="235" y="891"/>
                  </a:lnTo>
                  <a:lnTo>
                    <a:pt x="235" y="907"/>
                  </a:lnTo>
                  <a:lnTo>
                    <a:pt x="236" y="924"/>
                  </a:lnTo>
                  <a:lnTo>
                    <a:pt x="236" y="940"/>
                  </a:lnTo>
                  <a:lnTo>
                    <a:pt x="236" y="956"/>
                  </a:lnTo>
                  <a:lnTo>
                    <a:pt x="236" y="973"/>
                  </a:lnTo>
                  <a:lnTo>
                    <a:pt x="236" y="990"/>
                  </a:lnTo>
                  <a:lnTo>
                    <a:pt x="236" y="1006"/>
                  </a:lnTo>
                  <a:lnTo>
                    <a:pt x="236" y="1023"/>
                  </a:lnTo>
                  <a:lnTo>
                    <a:pt x="236" y="1040"/>
                  </a:lnTo>
                  <a:lnTo>
                    <a:pt x="236" y="1056"/>
                  </a:lnTo>
                  <a:lnTo>
                    <a:pt x="237" y="1073"/>
                  </a:lnTo>
                  <a:lnTo>
                    <a:pt x="237" y="1089"/>
                  </a:lnTo>
                  <a:lnTo>
                    <a:pt x="237" y="1106"/>
                  </a:lnTo>
                  <a:lnTo>
                    <a:pt x="237" y="1124"/>
                  </a:lnTo>
                  <a:lnTo>
                    <a:pt x="237" y="1141"/>
                  </a:lnTo>
                  <a:lnTo>
                    <a:pt x="237" y="1157"/>
                  </a:lnTo>
                  <a:lnTo>
                    <a:pt x="237" y="1174"/>
                  </a:lnTo>
                  <a:lnTo>
                    <a:pt x="237" y="1192"/>
                  </a:lnTo>
                  <a:lnTo>
                    <a:pt x="237" y="1208"/>
                  </a:lnTo>
                  <a:lnTo>
                    <a:pt x="238" y="1225"/>
                  </a:lnTo>
                  <a:lnTo>
                    <a:pt x="238" y="1243"/>
                  </a:lnTo>
                  <a:lnTo>
                    <a:pt x="238" y="1259"/>
                  </a:lnTo>
                  <a:lnTo>
                    <a:pt x="238" y="1277"/>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5" name="Freeform 45"/>
            <p:cNvSpPr>
              <a:spLocks/>
            </p:cNvSpPr>
            <p:nvPr/>
          </p:nvSpPr>
          <p:spPr bwMode="auto">
            <a:xfrm>
              <a:off x="1477" y="1077"/>
              <a:ext cx="238" cy="1335"/>
            </a:xfrm>
            <a:custGeom>
              <a:avLst/>
              <a:gdLst>
                <a:gd name="T0" fmla="*/ 4 w 238"/>
                <a:gd name="T1" fmla="*/ 119 h 1335"/>
                <a:gd name="T2" fmla="*/ 8 w 238"/>
                <a:gd name="T3" fmla="*/ 417 h 1335"/>
                <a:gd name="T4" fmla="*/ 12 w 238"/>
                <a:gd name="T5" fmla="*/ 1 h 1335"/>
                <a:gd name="T6" fmla="*/ 15 w 238"/>
                <a:gd name="T7" fmla="*/ 244 h 1335"/>
                <a:gd name="T8" fmla="*/ 19 w 238"/>
                <a:gd name="T9" fmla="*/ 702 h 1335"/>
                <a:gd name="T10" fmla="*/ 23 w 238"/>
                <a:gd name="T11" fmla="*/ 57 h 1335"/>
                <a:gd name="T12" fmla="*/ 27 w 238"/>
                <a:gd name="T13" fmla="*/ 319 h 1335"/>
                <a:gd name="T14" fmla="*/ 30 w 238"/>
                <a:gd name="T15" fmla="*/ 781 h 1335"/>
                <a:gd name="T16" fmla="*/ 35 w 238"/>
                <a:gd name="T17" fmla="*/ 171 h 1335"/>
                <a:gd name="T18" fmla="*/ 38 w 238"/>
                <a:gd name="T19" fmla="*/ 215 h 1335"/>
                <a:gd name="T20" fmla="*/ 43 w 238"/>
                <a:gd name="T21" fmla="*/ 631 h 1335"/>
                <a:gd name="T22" fmla="*/ 46 w 238"/>
                <a:gd name="T23" fmla="*/ 72 h 1335"/>
                <a:gd name="T24" fmla="*/ 49 w 238"/>
                <a:gd name="T25" fmla="*/ 248 h 1335"/>
                <a:gd name="T26" fmla="*/ 54 w 238"/>
                <a:gd name="T27" fmla="*/ 688 h 1335"/>
                <a:gd name="T28" fmla="*/ 57 w 238"/>
                <a:gd name="T29" fmla="*/ 59 h 1335"/>
                <a:gd name="T30" fmla="*/ 61 w 238"/>
                <a:gd name="T31" fmla="*/ 295 h 1335"/>
                <a:gd name="T32" fmla="*/ 65 w 238"/>
                <a:gd name="T33" fmla="*/ 751 h 1335"/>
                <a:gd name="T34" fmla="*/ 69 w 238"/>
                <a:gd name="T35" fmla="*/ 61 h 1335"/>
                <a:gd name="T36" fmla="*/ 73 w 238"/>
                <a:gd name="T37" fmla="*/ 345 h 1335"/>
                <a:gd name="T38" fmla="*/ 76 w 238"/>
                <a:gd name="T39" fmla="*/ 814 h 1335"/>
                <a:gd name="T40" fmla="*/ 80 w 238"/>
                <a:gd name="T41" fmla="*/ 83 h 1335"/>
                <a:gd name="T42" fmla="*/ 84 w 238"/>
                <a:gd name="T43" fmla="*/ 296 h 1335"/>
                <a:gd name="T44" fmla="*/ 88 w 238"/>
                <a:gd name="T45" fmla="*/ 746 h 1335"/>
                <a:gd name="T46" fmla="*/ 91 w 238"/>
                <a:gd name="T47" fmla="*/ 661 h 1335"/>
                <a:gd name="T48" fmla="*/ 96 w 238"/>
                <a:gd name="T49" fmla="*/ 141 h 1335"/>
                <a:gd name="T50" fmla="*/ 99 w 238"/>
                <a:gd name="T51" fmla="*/ 493 h 1335"/>
                <a:gd name="T52" fmla="*/ 103 w 238"/>
                <a:gd name="T53" fmla="*/ 12 h 1335"/>
                <a:gd name="T54" fmla="*/ 107 w 238"/>
                <a:gd name="T55" fmla="*/ 289 h 1335"/>
                <a:gd name="T56" fmla="*/ 110 w 238"/>
                <a:gd name="T57" fmla="*/ 755 h 1335"/>
                <a:gd name="T58" fmla="*/ 115 w 238"/>
                <a:gd name="T59" fmla="*/ 564 h 1335"/>
                <a:gd name="T60" fmla="*/ 118 w 238"/>
                <a:gd name="T61" fmla="*/ 148 h 1335"/>
                <a:gd name="T62" fmla="*/ 123 w 238"/>
                <a:gd name="T63" fmla="*/ 506 h 1335"/>
                <a:gd name="T64" fmla="*/ 126 w 238"/>
                <a:gd name="T65" fmla="*/ 21 h 1335"/>
                <a:gd name="T66" fmla="*/ 130 w 238"/>
                <a:gd name="T67" fmla="*/ 270 h 1335"/>
                <a:gd name="T68" fmla="*/ 134 w 238"/>
                <a:gd name="T69" fmla="*/ 729 h 1335"/>
                <a:gd name="T70" fmla="*/ 137 w 238"/>
                <a:gd name="T71" fmla="*/ 102 h 1335"/>
                <a:gd name="T72" fmla="*/ 141 w 238"/>
                <a:gd name="T73" fmla="*/ 249 h 1335"/>
                <a:gd name="T74" fmla="*/ 145 w 238"/>
                <a:gd name="T75" fmla="*/ 683 h 1335"/>
                <a:gd name="T76" fmla="*/ 149 w 238"/>
                <a:gd name="T77" fmla="*/ 54 h 1335"/>
                <a:gd name="T78" fmla="*/ 153 w 238"/>
                <a:gd name="T79" fmla="*/ 305 h 1335"/>
                <a:gd name="T80" fmla="*/ 157 w 238"/>
                <a:gd name="T81" fmla="*/ 764 h 1335"/>
                <a:gd name="T82" fmla="*/ 160 w 238"/>
                <a:gd name="T83" fmla="*/ 108 h 1335"/>
                <a:gd name="T84" fmla="*/ 164 w 238"/>
                <a:gd name="T85" fmla="*/ 252 h 1335"/>
                <a:gd name="T86" fmla="*/ 168 w 238"/>
                <a:gd name="T87" fmla="*/ 685 h 1335"/>
                <a:gd name="T88" fmla="*/ 171 w 238"/>
                <a:gd name="T89" fmla="*/ 52 h 1335"/>
                <a:gd name="T90" fmla="*/ 176 w 238"/>
                <a:gd name="T91" fmla="*/ 315 h 1335"/>
                <a:gd name="T92" fmla="*/ 179 w 238"/>
                <a:gd name="T93" fmla="*/ 778 h 1335"/>
                <a:gd name="T94" fmla="*/ 184 w 238"/>
                <a:gd name="T95" fmla="*/ 73 h 1335"/>
                <a:gd name="T96" fmla="*/ 187 w 238"/>
                <a:gd name="T97" fmla="*/ 304 h 1335"/>
                <a:gd name="T98" fmla="*/ 190 w 238"/>
                <a:gd name="T99" fmla="*/ 758 h 1335"/>
                <a:gd name="T100" fmla="*/ 195 w 238"/>
                <a:gd name="T101" fmla="*/ 67 h 1335"/>
                <a:gd name="T102" fmla="*/ 198 w 238"/>
                <a:gd name="T103" fmla="*/ 313 h 1335"/>
                <a:gd name="T104" fmla="*/ 203 w 238"/>
                <a:gd name="T105" fmla="*/ 771 h 1335"/>
                <a:gd name="T106" fmla="*/ 206 w 238"/>
                <a:gd name="T107" fmla="*/ 69 h 1335"/>
                <a:gd name="T108" fmla="*/ 210 w 238"/>
                <a:gd name="T109" fmla="*/ 314 h 1335"/>
                <a:gd name="T110" fmla="*/ 214 w 238"/>
                <a:gd name="T111" fmla="*/ 772 h 1335"/>
                <a:gd name="T112" fmla="*/ 218 w 238"/>
                <a:gd name="T113" fmla="*/ 90 h 1335"/>
                <a:gd name="T114" fmla="*/ 221 w 238"/>
                <a:gd name="T115" fmla="*/ 272 h 1335"/>
                <a:gd name="T116" fmla="*/ 225 w 238"/>
                <a:gd name="T117" fmla="*/ 714 h 1335"/>
                <a:gd name="T118" fmla="*/ 229 w 238"/>
                <a:gd name="T119" fmla="*/ 63 h 1335"/>
                <a:gd name="T120" fmla="*/ 232 w 238"/>
                <a:gd name="T121" fmla="*/ 298 h 1335"/>
                <a:gd name="T122" fmla="*/ 237 w 238"/>
                <a:gd name="T123" fmla="*/ 753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1335">
                  <a:moveTo>
                    <a:pt x="0" y="1300"/>
                  </a:moveTo>
                  <a:lnTo>
                    <a:pt x="0" y="1317"/>
                  </a:lnTo>
                  <a:lnTo>
                    <a:pt x="0" y="1335"/>
                  </a:lnTo>
                  <a:lnTo>
                    <a:pt x="0" y="1027"/>
                  </a:lnTo>
                  <a:lnTo>
                    <a:pt x="0" y="836"/>
                  </a:lnTo>
                  <a:lnTo>
                    <a:pt x="0" y="701"/>
                  </a:lnTo>
                  <a:lnTo>
                    <a:pt x="0" y="598"/>
                  </a:lnTo>
                  <a:lnTo>
                    <a:pt x="2" y="517"/>
                  </a:lnTo>
                  <a:lnTo>
                    <a:pt x="2" y="451"/>
                  </a:lnTo>
                  <a:lnTo>
                    <a:pt x="2" y="396"/>
                  </a:lnTo>
                  <a:lnTo>
                    <a:pt x="2" y="350"/>
                  </a:lnTo>
                  <a:lnTo>
                    <a:pt x="2" y="311"/>
                  </a:lnTo>
                  <a:lnTo>
                    <a:pt x="2" y="279"/>
                  </a:lnTo>
                  <a:lnTo>
                    <a:pt x="2" y="250"/>
                  </a:lnTo>
                  <a:lnTo>
                    <a:pt x="2" y="225"/>
                  </a:lnTo>
                  <a:lnTo>
                    <a:pt x="2" y="204"/>
                  </a:lnTo>
                  <a:lnTo>
                    <a:pt x="3" y="187"/>
                  </a:lnTo>
                  <a:lnTo>
                    <a:pt x="3" y="171"/>
                  </a:lnTo>
                  <a:lnTo>
                    <a:pt x="3" y="159"/>
                  </a:lnTo>
                  <a:lnTo>
                    <a:pt x="3" y="148"/>
                  </a:lnTo>
                  <a:lnTo>
                    <a:pt x="3" y="138"/>
                  </a:lnTo>
                  <a:lnTo>
                    <a:pt x="3" y="131"/>
                  </a:lnTo>
                  <a:lnTo>
                    <a:pt x="3" y="124"/>
                  </a:lnTo>
                  <a:lnTo>
                    <a:pt x="3" y="120"/>
                  </a:lnTo>
                  <a:lnTo>
                    <a:pt x="3" y="117"/>
                  </a:lnTo>
                  <a:lnTo>
                    <a:pt x="4" y="114"/>
                  </a:lnTo>
                  <a:lnTo>
                    <a:pt x="4" y="113"/>
                  </a:lnTo>
                  <a:lnTo>
                    <a:pt x="4" y="112"/>
                  </a:lnTo>
                  <a:lnTo>
                    <a:pt x="4" y="113"/>
                  </a:lnTo>
                  <a:lnTo>
                    <a:pt x="4" y="114"/>
                  </a:lnTo>
                  <a:lnTo>
                    <a:pt x="4" y="117"/>
                  </a:lnTo>
                  <a:lnTo>
                    <a:pt x="4" y="119"/>
                  </a:lnTo>
                  <a:lnTo>
                    <a:pt x="4" y="122"/>
                  </a:lnTo>
                  <a:lnTo>
                    <a:pt x="4" y="127"/>
                  </a:lnTo>
                  <a:lnTo>
                    <a:pt x="4" y="131"/>
                  </a:lnTo>
                  <a:lnTo>
                    <a:pt x="5" y="137"/>
                  </a:lnTo>
                  <a:lnTo>
                    <a:pt x="5" y="142"/>
                  </a:lnTo>
                  <a:lnTo>
                    <a:pt x="5" y="148"/>
                  </a:lnTo>
                  <a:lnTo>
                    <a:pt x="5" y="154"/>
                  </a:lnTo>
                  <a:lnTo>
                    <a:pt x="5" y="161"/>
                  </a:lnTo>
                  <a:lnTo>
                    <a:pt x="5" y="169"/>
                  </a:lnTo>
                  <a:lnTo>
                    <a:pt x="5" y="177"/>
                  </a:lnTo>
                  <a:lnTo>
                    <a:pt x="5" y="185"/>
                  </a:lnTo>
                  <a:lnTo>
                    <a:pt x="5" y="193"/>
                  </a:lnTo>
                  <a:lnTo>
                    <a:pt x="6" y="202"/>
                  </a:lnTo>
                  <a:lnTo>
                    <a:pt x="6" y="211"/>
                  </a:lnTo>
                  <a:lnTo>
                    <a:pt x="6" y="221"/>
                  </a:lnTo>
                  <a:lnTo>
                    <a:pt x="6" y="231"/>
                  </a:lnTo>
                  <a:lnTo>
                    <a:pt x="6" y="241"/>
                  </a:lnTo>
                  <a:lnTo>
                    <a:pt x="6" y="251"/>
                  </a:lnTo>
                  <a:lnTo>
                    <a:pt x="6" y="262"/>
                  </a:lnTo>
                  <a:lnTo>
                    <a:pt x="6" y="272"/>
                  </a:lnTo>
                  <a:lnTo>
                    <a:pt x="6" y="283"/>
                  </a:lnTo>
                  <a:lnTo>
                    <a:pt x="7" y="294"/>
                  </a:lnTo>
                  <a:lnTo>
                    <a:pt x="7" y="306"/>
                  </a:lnTo>
                  <a:lnTo>
                    <a:pt x="7" y="318"/>
                  </a:lnTo>
                  <a:lnTo>
                    <a:pt x="7" y="330"/>
                  </a:lnTo>
                  <a:lnTo>
                    <a:pt x="7" y="342"/>
                  </a:lnTo>
                  <a:lnTo>
                    <a:pt x="7" y="354"/>
                  </a:lnTo>
                  <a:lnTo>
                    <a:pt x="7" y="366"/>
                  </a:lnTo>
                  <a:lnTo>
                    <a:pt x="7" y="379"/>
                  </a:lnTo>
                  <a:lnTo>
                    <a:pt x="7" y="391"/>
                  </a:lnTo>
                  <a:lnTo>
                    <a:pt x="7" y="404"/>
                  </a:lnTo>
                  <a:lnTo>
                    <a:pt x="8" y="417"/>
                  </a:lnTo>
                  <a:lnTo>
                    <a:pt x="8" y="431"/>
                  </a:lnTo>
                  <a:lnTo>
                    <a:pt x="8" y="443"/>
                  </a:lnTo>
                  <a:lnTo>
                    <a:pt x="8" y="457"/>
                  </a:lnTo>
                  <a:lnTo>
                    <a:pt x="8" y="471"/>
                  </a:lnTo>
                  <a:lnTo>
                    <a:pt x="8" y="484"/>
                  </a:lnTo>
                  <a:lnTo>
                    <a:pt x="8" y="498"/>
                  </a:lnTo>
                  <a:lnTo>
                    <a:pt x="8" y="512"/>
                  </a:lnTo>
                  <a:lnTo>
                    <a:pt x="8" y="526"/>
                  </a:lnTo>
                  <a:lnTo>
                    <a:pt x="9" y="540"/>
                  </a:lnTo>
                  <a:lnTo>
                    <a:pt x="9" y="554"/>
                  </a:lnTo>
                  <a:lnTo>
                    <a:pt x="9" y="568"/>
                  </a:lnTo>
                  <a:lnTo>
                    <a:pt x="9" y="471"/>
                  </a:lnTo>
                  <a:lnTo>
                    <a:pt x="9" y="392"/>
                  </a:lnTo>
                  <a:lnTo>
                    <a:pt x="9" y="329"/>
                  </a:lnTo>
                  <a:lnTo>
                    <a:pt x="9" y="275"/>
                  </a:lnTo>
                  <a:lnTo>
                    <a:pt x="9" y="231"/>
                  </a:lnTo>
                  <a:lnTo>
                    <a:pt x="9" y="193"/>
                  </a:lnTo>
                  <a:lnTo>
                    <a:pt x="10" y="161"/>
                  </a:lnTo>
                  <a:lnTo>
                    <a:pt x="10" y="133"/>
                  </a:lnTo>
                  <a:lnTo>
                    <a:pt x="10" y="110"/>
                  </a:lnTo>
                  <a:lnTo>
                    <a:pt x="10" y="89"/>
                  </a:lnTo>
                  <a:lnTo>
                    <a:pt x="10" y="72"/>
                  </a:lnTo>
                  <a:lnTo>
                    <a:pt x="10" y="57"/>
                  </a:lnTo>
                  <a:lnTo>
                    <a:pt x="10" y="44"/>
                  </a:lnTo>
                  <a:lnTo>
                    <a:pt x="10" y="33"/>
                  </a:lnTo>
                  <a:lnTo>
                    <a:pt x="10" y="24"/>
                  </a:lnTo>
                  <a:lnTo>
                    <a:pt x="10" y="18"/>
                  </a:lnTo>
                  <a:lnTo>
                    <a:pt x="12" y="12"/>
                  </a:lnTo>
                  <a:lnTo>
                    <a:pt x="12" y="7"/>
                  </a:lnTo>
                  <a:lnTo>
                    <a:pt x="12" y="4"/>
                  </a:lnTo>
                  <a:lnTo>
                    <a:pt x="12" y="2"/>
                  </a:lnTo>
                  <a:lnTo>
                    <a:pt x="12" y="1"/>
                  </a:lnTo>
                  <a:lnTo>
                    <a:pt x="12" y="0"/>
                  </a:lnTo>
                  <a:lnTo>
                    <a:pt x="12" y="1"/>
                  </a:lnTo>
                  <a:lnTo>
                    <a:pt x="12" y="2"/>
                  </a:lnTo>
                  <a:lnTo>
                    <a:pt x="12" y="4"/>
                  </a:lnTo>
                  <a:lnTo>
                    <a:pt x="13" y="8"/>
                  </a:lnTo>
                  <a:lnTo>
                    <a:pt x="13" y="11"/>
                  </a:lnTo>
                  <a:lnTo>
                    <a:pt x="13" y="16"/>
                  </a:lnTo>
                  <a:lnTo>
                    <a:pt x="13" y="20"/>
                  </a:lnTo>
                  <a:lnTo>
                    <a:pt x="13" y="26"/>
                  </a:lnTo>
                  <a:lnTo>
                    <a:pt x="13" y="31"/>
                  </a:lnTo>
                  <a:lnTo>
                    <a:pt x="13" y="37"/>
                  </a:lnTo>
                  <a:lnTo>
                    <a:pt x="13" y="43"/>
                  </a:lnTo>
                  <a:lnTo>
                    <a:pt x="13" y="51"/>
                  </a:lnTo>
                  <a:lnTo>
                    <a:pt x="14" y="58"/>
                  </a:lnTo>
                  <a:lnTo>
                    <a:pt x="14" y="67"/>
                  </a:lnTo>
                  <a:lnTo>
                    <a:pt x="14" y="74"/>
                  </a:lnTo>
                  <a:lnTo>
                    <a:pt x="14" y="83"/>
                  </a:lnTo>
                  <a:lnTo>
                    <a:pt x="14" y="92"/>
                  </a:lnTo>
                  <a:lnTo>
                    <a:pt x="14" y="101"/>
                  </a:lnTo>
                  <a:lnTo>
                    <a:pt x="14" y="111"/>
                  </a:lnTo>
                  <a:lnTo>
                    <a:pt x="14" y="120"/>
                  </a:lnTo>
                  <a:lnTo>
                    <a:pt x="14" y="131"/>
                  </a:lnTo>
                  <a:lnTo>
                    <a:pt x="15" y="141"/>
                  </a:lnTo>
                  <a:lnTo>
                    <a:pt x="15" y="151"/>
                  </a:lnTo>
                  <a:lnTo>
                    <a:pt x="15" y="162"/>
                  </a:lnTo>
                  <a:lnTo>
                    <a:pt x="15" y="173"/>
                  </a:lnTo>
                  <a:lnTo>
                    <a:pt x="15" y="184"/>
                  </a:lnTo>
                  <a:lnTo>
                    <a:pt x="15" y="196"/>
                  </a:lnTo>
                  <a:lnTo>
                    <a:pt x="15" y="208"/>
                  </a:lnTo>
                  <a:lnTo>
                    <a:pt x="15" y="220"/>
                  </a:lnTo>
                  <a:lnTo>
                    <a:pt x="15" y="232"/>
                  </a:lnTo>
                  <a:lnTo>
                    <a:pt x="15" y="244"/>
                  </a:lnTo>
                  <a:lnTo>
                    <a:pt x="16" y="256"/>
                  </a:lnTo>
                  <a:lnTo>
                    <a:pt x="16" y="269"/>
                  </a:lnTo>
                  <a:lnTo>
                    <a:pt x="16" y="282"/>
                  </a:lnTo>
                  <a:lnTo>
                    <a:pt x="16" y="294"/>
                  </a:lnTo>
                  <a:lnTo>
                    <a:pt x="16" y="308"/>
                  </a:lnTo>
                  <a:lnTo>
                    <a:pt x="16" y="321"/>
                  </a:lnTo>
                  <a:lnTo>
                    <a:pt x="16" y="334"/>
                  </a:lnTo>
                  <a:lnTo>
                    <a:pt x="16" y="347"/>
                  </a:lnTo>
                  <a:lnTo>
                    <a:pt x="16" y="361"/>
                  </a:lnTo>
                  <a:lnTo>
                    <a:pt x="17" y="374"/>
                  </a:lnTo>
                  <a:lnTo>
                    <a:pt x="17" y="389"/>
                  </a:lnTo>
                  <a:lnTo>
                    <a:pt x="17" y="402"/>
                  </a:lnTo>
                  <a:lnTo>
                    <a:pt x="17" y="416"/>
                  </a:lnTo>
                  <a:lnTo>
                    <a:pt x="17" y="431"/>
                  </a:lnTo>
                  <a:lnTo>
                    <a:pt x="17" y="445"/>
                  </a:lnTo>
                  <a:lnTo>
                    <a:pt x="17" y="460"/>
                  </a:lnTo>
                  <a:lnTo>
                    <a:pt x="17" y="474"/>
                  </a:lnTo>
                  <a:lnTo>
                    <a:pt x="17" y="489"/>
                  </a:lnTo>
                  <a:lnTo>
                    <a:pt x="18" y="503"/>
                  </a:lnTo>
                  <a:lnTo>
                    <a:pt x="18" y="517"/>
                  </a:lnTo>
                  <a:lnTo>
                    <a:pt x="18" y="533"/>
                  </a:lnTo>
                  <a:lnTo>
                    <a:pt x="18" y="547"/>
                  </a:lnTo>
                  <a:lnTo>
                    <a:pt x="18" y="563"/>
                  </a:lnTo>
                  <a:lnTo>
                    <a:pt x="18" y="577"/>
                  </a:lnTo>
                  <a:lnTo>
                    <a:pt x="18" y="593"/>
                  </a:lnTo>
                  <a:lnTo>
                    <a:pt x="18" y="608"/>
                  </a:lnTo>
                  <a:lnTo>
                    <a:pt x="18" y="624"/>
                  </a:lnTo>
                  <a:lnTo>
                    <a:pt x="18" y="638"/>
                  </a:lnTo>
                  <a:lnTo>
                    <a:pt x="19" y="654"/>
                  </a:lnTo>
                  <a:lnTo>
                    <a:pt x="19" y="669"/>
                  </a:lnTo>
                  <a:lnTo>
                    <a:pt x="19" y="685"/>
                  </a:lnTo>
                  <a:lnTo>
                    <a:pt x="19" y="702"/>
                  </a:lnTo>
                  <a:lnTo>
                    <a:pt x="19" y="717"/>
                  </a:lnTo>
                  <a:lnTo>
                    <a:pt x="19" y="733"/>
                  </a:lnTo>
                  <a:lnTo>
                    <a:pt x="19" y="748"/>
                  </a:lnTo>
                  <a:lnTo>
                    <a:pt x="19" y="765"/>
                  </a:lnTo>
                  <a:lnTo>
                    <a:pt x="19" y="781"/>
                  </a:lnTo>
                  <a:lnTo>
                    <a:pt x="20" y="796"/>
                  </a:lnTo>
                  <a:lnTo>
                    <a:pt x="20" y="813"/>
                  </a:lnTo>
                  <a:lnTo>
                    <a:pt x="20" y="828"/>
                  </a:lnTo>
                  <a:lnTo>
                    <a:pt x="20" y="681"/>
                  </a:lnTo>
                  <a:lnTo>
                    <a:pt x="20" y="570"/>
                  </a:lnTo>
                  <a:lnTo>
                    <a:pt x="20" y="483"/>
                  </a:lnTo>
                  <a:lnTo>
                    <a:pt x="20" y="413"/>
                  </a:lnTo>
                  <a:lnTo>
                    <a:pt x="20" y="355"/>
                  </a:lnTo>
                  <a:lnTo>
                    <a:pt x="20" y="306"/>
                  </a:lnTo>
                  <a:lnTo>
                    <a:pt x="22" y="265"/>
                  </a:lnTo>
                  <a:lnTo>
                    <a:pt x="22" y="231"/>
                  </a:lnTo>
                  <a:lnTo>
                    <a:pt x="22" y="201"/>
                  </a:lnTo>
                  <a:lnTo>
                    <a:pt x="22" y="177"/>
                  </a:lnTo>
                  <a:lnTo>
                    <a:pt x="22" y="154"/>
                  </a:lnTo>
                  <a:lnTo>
                    <a:pt x="22" y="135"/>
                  </a:lnTo>
                  <a:lnTo>
                    <a:pt x="22" y="120"/>
                  </a:lnTo>
                  <a:lnTo>
                    <a:pt x="22" y="105"/>
                  </a:lnTo>
                  <a:lnTo>
                    <a:pt x="22" y="94"/>
                  </a:lnTo>
                  <a:lnTo>
                    <a:pt x="22" y="84"/>
                  </a:lnTo>
                  <a:lnTo>
                    <a:pt x="23" y="77"/>
                  </a:lnTo>
                  <a:lnTo>
                    <a:pt x="23" y="70"/>
                  </a:lnTo>
                  <a:lnTo>
                    <a:pt x="23" y="65"/>
                  </a:lnTo>
                  <a:lnTo>
                    <a:pt x="23" y="61"/>
                  </a:lnTo>
                  <a:lnTo>
                    <a:pt x="23" y="59"/>
                  </a:lnTo>
                  <a:lnTo>
                    <a:pt x="23" y="57"/>
                  </a:lnTo>
                  <a:lnTo>
                    <a:pt x="23" y="57"/>
                  </a:lnTo>
                  <a:lnTo>
                    <a:pt x="23" y="57"/>
                  </a:lnTo>
                  <a:lnTo>
                    <a:pt x="23" y="58"/>
                  </a:lnTo>
                  <a:lnTo>
                    <a:pt x="24" y="59"/>
                  </a:lnTo>
                  <a:lnTo>
                    <a:pt x="24" y="62"/>
                  </a:lnTo>
                  <a:lnTo>
                    <a:pt x="24" y="65"/>
                  </a:lnTo>
                  <a:lnTo>
                    <a:pt x="24" y="69"/>
                  </a:lnTo>
                  <a:lnTo>
                    <a:pt x="24" y="73"/>
                  </a:lnTo>
                  <a:lnTo>
                    <a:pt x="24" y="79"/>
                  </a:lnTo>
                  <a:lnTo>
                    <a:pt x="24" y="84"/>
                  </a:lnTo>
                  <a:lnTo>
                    <a:pt x="24" y="90"/>
                  </a:lnTo>
                  <a:lnTo>
                    <a:pt x="24" y="97"/>
                  </a:lnTo>
                  <a:lnTo>
                    <a:pt x="25" y="103"/>
                  </a:lnTo>
                  <a:lnTo>
                    <a:pt x="25" y="111"/>
                  </a:lnTo>
                  <a:lnTo>
                    <a:pt x="25" y="118"/>
                  </a:lnTo>
                  <a:lnTo>
                    <a:pt x="25" y="127"/>
                  </a:lnTo>
                  <a:lnTo>
                    <a:pt x="25" y="134"/>
                  </a:lnTo>
                  <a:lnTo>
                    <a:pt x="25" y="143"/>
                  </a:lnTo>
                  <a:lnTo>
                    <a:pt x="25" y="152"/>
                  </a:lnTo>
                  <a:lnTo>
                    <a:pt x="25" y="162"/>
                  </a:lnTo>
                  <a:lnTo>
                    <a:pt x="25" y="172"/>
                  </a:lnTo>
                  <a:lnTo>
                    <a:pt x="25" y="181"/>
                  </a:lnTo>
                  <a:lnTo>
                    <a:pt x="26" y="192"/>
                  </a:lnTo>
                  <a:lnTo>
                    <a:pt x="26" y="202"/>
                  </a:lnTo>
                  <a:lnTo>
                    <a:pt x="26" y="213"/>
                  </a:lnTo>
                  <a:lnTo>
                    <a:pt x="26" y="224"/>
                  </a:lnTo>
                  <a:lnTo>
                    <a:pt x="26" y="235"/>
                  </a:lnTo>
                  <a:lnTo>
                    <a:pt x="26" y="246"/>
                  </a:lnTo>
                  <a:lnTo>
                    <a:pt x="26" y="258"/>
                  </a:lnTo>
                  <a:lnTo>
                    <a:pt x="26" y="270"/>
                  </a:lnTo>
                  <a:lnTo>
                    <a:pt x="26" y="282"/>
                  </a:lnTo>
                  <a:lnTo>
                    <a:pt x="27" y="294"/>
                  </a:lnTo>
                  <a:lnTo>
                    <a:pt x="27" y="306"/>
                  </a:lnTo>
                  <a:lnTo>
                    <a:pt x="27" y="319"/>
                  </a:lnTo>
                  <a:lnTo>
                    <a:pt x="27" y="331"/>
                  </a:lnTo>
                  <a:lnTo>
                    <a:pt x="27" y="344"/>
                  </a:lnTo>
                  <a:lnTo>
                    <a:pt x="27" y="357"/>
                  </a:lnTo>
                  <a:lnTo>
                    <a:pt x="27" y="370"/>
                  </a:lnTo>
                  <a:lnTo>
                    <a:pt x="27" y="383"/>
                  </a:lnTo>
                  <a:lnTo>
                    <a:pt x="27" y="396"/>
                  </a:lnTo>
                  <a:lnTo>
                    <a:pt x="28" y="411"/>
                  </a:lnTo>
                  <a:lnTo>
                    <a:pt x="28" y="424"/>
                  </a:lnTo>
                  <a:lnTo>
                    <a:pt x="28" y="437"/>
                  </a:lnTo>
                  <a:lnTo>
                    <a:pt x="28" y="452"/>
                  </a:lnTo>
                  <a:lnTo>
                    <a:pt x="28" y="465"/>
                  </a:lnTo>
                  <a:lnTo>
                    <a:pt x="28" y="480"/>
                  </a:lnTo>
                  <a:lnTo>
                    <a:pt x="28" y="494"/>
                  </a:lnTo>
                  <a:lnTo>
                    <a:pt x="28" y="508"/>
                  </a:lnTo>
                  <a:lnTo>
                    <a:pt x="28" y="523"/>
                  </a:lnTo>
                  <a:lnTo>
                    <a:pt x="28" y="537"/>
                  </a:lnTo>
                  <a:lnTo>
                    <a:pt x="29" y="552"/>
                  </a:lnTo>
                  <a:lnTo>
                    <a:pt x="29" y="566"/>
                  </a:lnTo>
                  <a:lnTo>
                    <a:pt x="29" y="582"/>
                  </a:lnTo>
                  <a:lnTo>
                    <a:pt x="29" y="596"/>
                  </a:lnTo>
                  <a:lnTo>
                    <a:pt x="29" y="612"/>
                  </a:lnTo>
                  <a:lnTo>
                    <a:pt x="29" y="626"/>
                  </a:lnTo>
                  <a:lnTo>
                    <a:pt x="29" y="642"/>
                  </a:lnTo>
                  <a:lnTo>
                    <a:pt x="29" y="657"/>
                  </a:lnTo>
                  <a:lnTo>
                    <a:pt x="29" y="672"/>
                  </a:lnTo>
                  <a:lnTo>
                    <a:pt x="30" y="687"/>
                  </a:lnTo>
                  <a:lnTo>
                    <a:pt x="30" y="703"/>
                  </a:lnTo>
                  <a:lnTo>
                    <a:pt x="30" y="718"/>
                  </a:lnTo>
                  <a:lnTo>
                    <a:pt x="30" y="734"/>
                  </a:lnTo>
                  <a:lnTo>
                    <a:pt x="30" y="749"/>
                  </a:lnTo>
                  <a:lnTo>
                    <a:pt x="30" y="765"/>
                  </a:lnTo>
                  <a:lnTo>
                    <a:pt x="30" y="781"/>
                  </a:lnTo>
                  <a:lnTo>
                    <a:pt x="30" y="797"/>
                  </a:lnTo>
                  <a:lnTo>
                    <a:pt x="30" y="813"/>
                  </a:lnTo>
                  <a:lnTo>
                    <a:pt x="32" y="828"/>
                  </a:lnTo>
                  <a:lnTo>
                    <a:pt x="32" y="845"/>
                  </a:lnTo>
                  <a:lnTo>
                    <a:pt x="32" y="860"/>
                  </a:lnTo>
                  <a:lnTo>
                    <a:pt x="32" y="877"/>
                  </a:lnTo>
                  <a:lnTo>
                    <a:pt x="32" y="893"/>
                  </a:lnTo>
                  <a:lnTo>
                    <a:pt x="32" y="909"/>
                  </a:lnTo>
                  <a:lnTo>
                    <a:pt x="32" y="926"/>
                  </a:lnTo>
                  <a:lnTo>
                    <a:pt x="32" y="942"/>
                  </a:lnTo>
                  <a:lnTo>
                    <a:pt x="32" y="958"/>
                  </a:lnTo>
                  <a:lnTo>
                    <a:pt x="32" y="975"/>
                  </a:lnTo>
                  <a:lnTo>
                    <a:pt x="33" y="991"/>
                  </a:lnTo>
                  <a:lnTo>
                    <a:pt x="33" y="1007"/>
                  </a:lnTo>
                  <a:lnTo>
                    <a:pt x="33" y="1024"/>
                  </a:lnTo>
                  <a:lnTo>
                    <a:pt x="33" y="1040"/>
                  </a:lnTo>
                  <a:lnTo>
                    <a:pt x="33" y="1057"/>
                  </a:lnTo>
                  <a:lnTo>
                    <a:pt x="33" y="1074"/>
                  </a:lnTo>
                  <a:lnTo>
                    <a:pt x="33" y="1090"/>
                  </a:lnTo>
                  <a:lnTo>
                    <a:pt x="33" y="872"/>
                  </a:lnTo>
                  <a:lnTo>
                    <a:pt x="33" y="721"/>
                  </a:lnTo>
                  <a:lnTo>
                    <a:pt x="34" y="608"/>
                  </a:lnTo>
                  <a:lnTo>
                    <a:pt x="34" y="521"/>
                  </a:lnTo>
                  <a:lnTo>
                    <a:pt x="34" y="450"/>
                  </a:lnTo>
                  <a:lnTo>
                    <a:pt x="34" y="392"/>
                  </a:lnTo>
                  <a:lnTo>
                    <a:pt x="34" y="343"/>
                  </a:lnTo>
                  <a:lnTo>
                    <a:pt x="34" y="302"/>
                  </a:lnTo>
                  <a:lnTo>
                    <a:pt x="34" y="268"/>
                  </a:lnTo>
                  <a:lnTo>
                    <a:pt x="34" y="238"/>
                  </a:lnTo>
                  <a:lnTo>
                    <a:pt x="34" y="212"/>
                  </a:lnTo>
                  <a:lnTo>
                    <a:pt x="35" y="190"/>
                  </a:lnTo>
                  <a:lnTo>
                    <a:pt x="35" y="171"/>
                  </a:lnTo>
                  <a:lnTo>
                    <a:pt x="35" y="154"/>
                  </a:lnTo>
                  <a:lnTo>
                    <a:pt x="35" y="141"/>
                  </a:lnTo>
                  <a:lnTo>
                    <a:pt x="35" y="129"/>
                  </a:lnTo>
                  <a:lnTo>
                    <a:pt x="35" y="120"/>
                  </a:lnTo>
                  <a:lnTo>
                    <a:pt x="35" y="111"/>
                  </a:lnTo>
                  <a:lnTo>
                    <a:pt x="35" y="105"/>
                  </a:lnTo>
                  <a:lnTo>
                    <a:pt x="35" y="100"/>
                  </a:lnTo>
                  <a:lnTo>
                    <a:pt x="35" y="95"/>
                  </a:lnTo>
                  <a:lnTo>
                    <a:pt x="36" y="93"/>
                  </a:lnTo>
                  <a:lnTo>
                    <a:pt x="36" y="91"/>
                  </a:lnTo>
                  <a:lnTo>
                    <a:pt x="36" y="91"/>
                  </a:lnTo>
                  <a:lnTo>
                    <a:pt x="36" y="91"/>
                  </a:lnTo>
                  <a:lnTo>
                    <a:pt x="36" y="92"/>
                  </a:lnTo>
                  <a:lnTo>
                    <a:pt x="36" y="94"/>
                  </a:lnTo>
                  <a:lnTo>
                    <a:pt x="36" y="97"/>
                  </a:lnTo>
                  <a:lnTo>
                    <a:pt x="36" y="100"/>
                  </a:lnTo>
                  <a:lnTo>
                    <a:pt x="36" y="103"/>
                  </a:lnTo>
                  <a:lnTo>
                    <a:pt x="37" y="108"/>
                  </a:lnTo>
                  <a:lnTo>
                    <a:pt x="37" y="113"/>
                  </a:lnTo>
                  <a:lnTo>
                    <a:pt x="37" y="119"/>
                  </a:lnTo>
                  <a:lnTo>
                    <a:pt x="37" y="124"/>
                  </a:lnTo>
                  <a:lnTo>
                    <a:pt x="37" y="131"/>
                  </a:lnTo>
                  <a:lnTo>
                    <a:pt x="37" y="138"/>
                  </a:lnTo>
                  <a:lnTo>
                    <a:pt x="37" y="144"/>
                  </a:lnTo>
                  <a:lnTo>
                    <a:pt x="37" y="152"/>
                  </a:lnTo>
                  <a:lnTo>
                    <a:pt x="37" y="161"/>
                  </a:lnTo>
                  <a:lnTo>
                    <a:pt x="38" y="169"/>
                  </a:lnTo>
                  <a:lnTo>
                    <a:pt x="38" y="178"/>
                  </a:lnTo>
                  <a:lnTo>
                    <a:pt x="38" y="187"/>
                  </a:lnTo>
                  <a:lnTo>
                    <a:pt x="38" y="196"/>
                  </a:lnTo>
                  <a:lnTo>
                    <a:pt x="38" y="205"/>
                  </a:lnTo>
                  <a:lnTo>
                    <a:pt x="38" y="215"/>
                  </a:lnTo>
                  <a:lnTo>
                    <a:pt x="38" y="225"/>
                  </a:lnTo>
                  <a:lnTo>
                    <a:pt x="38" y="236"/>
                  </a:lnTo>
                  <a:lnTo>
                    <a:pt x="38" y="248"/>
                  </a:lnTo>
                  <a:lnTo>
                    <a:pt x="39" y="258"/>
                  </a:lnTo>
                  <a:lnTo>
                    <a:pt x="39" y="269"/>
                  </a:lnTo>
                  <a:lnTo>
                    <a:pt x="39" y="281"/>
                  </a:lnTo>
                  <a:lnTo>
                    <a:pt x="39" y="292"/>
                  </a:lnTo>
                  <a:lnTo>
                    <a:pt x="39" y="304"/>
                  </a:lnTo>
                  <a:lnTo>
                    <a:pt x="39" y="315"/>
                  </a:lnTo>
                  <a:lnTo>
                    <a:pt x="39" y="328"/>
                  </a:lnTo>
                  <a:lnTo>
                    <a:pt x="39" y="340"/>
                  </a:lnTo>
                  <a:lnTo>
                    <a:pt x="39" y="353"/>
                  </a:lnTo>
                  <a:lnTo>
                    <a:pt x="39" y="365"/>
                  </a:lnTo>
                  <a:lnTo>
                    <a:pt x="40" y="379"/>
                  </a:lnTo>
                  <a:lnTo>
                    <a:pt x="40" y="391"/>
                  </a:lnTo>
                  <a:lnTo>
                    <a:pt x="40" y="404"/>
                  </a:lnTo>
                  <a:lnTo>
                    <a:pt x="40" y="417"/>
                  </a:lnTo>
                  <a:lnTo>
                    <a:pt x="40" y="431"/>
                  </a:lnTo>
                  <a:lnTo>
                    <a:pt x="40" y="444"/>
                  </a:lnTo>
                  <a:lnTo>
                    <a:pt x="40" y="459"/>
                  </a:lnTo>
                  <a:lnTo>
                    <a:pt x="40" y="472"/>
                  </a:lnTo>
                  <a:lnTo>
                    <a:pt x="40" y="485"/>
                  </a:lnTo>
                  <a:lnTo>
                    <a:pt x="42" y="500"/>
                  </a:lnTo>
                  <a:lnTo>
                    <a:pt x="42" y="514"/>
                  </a:lnTo>
                  <a:lnTo>
                    <a:pt x="42" y="528"/>
                  </a:lnTo>
                  <a:lnTo>
                    <a:pt x="42" y="542"/>
                  </a:lnTo>
                  <a:lnTo>
                    <a:pt x="42" y="556"/>
                  </a:lnTo>
                  <a:lnTo>
                    <a:pt x="42" y="572"/>
                  </a:lnTo>
                  <a:lnTo>
                    <a:pt x="42" y="586"/>
                  </a:lnTo>
                  <a:lnTo>
                    <a:pt x="42" y="601"/>
                  </a:lnTo>
                  <a:lnTo>
                    <a:pt x="42" y="615"/>
                  </a:lnTo>
                  <a:lnTo>
                    <a:pt x="43" y="631"/>
                  </a:lnTo>
                  <a:lnTo>
                    <a:pt x="43" y="645"/>
                  </a:lnTo>
                  <a:lnTo>
                    <a:pt x="43" y="661"/>
                  </a:lnTo>
                  <a:lnTo>
                    <a:pt x="43" y="675"/>
                  </a:lnTo>
                  <a:lnTo>
                    <a:pt x="43" y="691"/>
                  </a:lnTo>
                  <a:lnTo>
                    <a:pt x="43" y="706"/>
                  </a:lnTo>
                  <a:lnTo>
                    <a:pt x="43" y="722"/>
                  </a:lnTo>
                  <a:lnTo>
                    <a:pt x="43" y="737"/>
                  </a:lnTo>
                  <a:lnTo>
                    <a:pt x="43" y="753"/>
                  </a:lnTo>
                  <a:lnTo>
                    <a:pt x="43" y="768"/>
                  </a:lnTo>
                  <a:lnTo>
                    <a:pt x="44" y="784"/>
                  </a:lnTo>
                  <a:lnTo>
                    <a:pt x="44" y="799"/>
                  </a:lnTo>
                  <a:lnTo>
                    <a:pt x="44" y="815"/>
                  </a:lnTo>
                  <a:lnTo>
                    <a:pt x="44" y="830"/>
                  </a:lnTo>
                  <a:lnTo>
                    <a:pt x="44" y="847"/>
                  </a:lnTo>
                  <a:lnTo>
                    <a:pt x="44" y="694"/>
                  </a:lnTo>
                  <a:lnTo>
                    <a:pt x="44" y="581"/>
                  </a:lnTo>
                  <a:lnTo>
                    <a:pt x="44" y="492"/>
                  </a:lnTo>
                  <a:lnTo>
                    <a:pt x="44" y="421"/>
                  </a:lnTo>
                  <a:lnTo>
                    <a:pt x="45" y="362"/>
                  </a:lnTo>
                  <a:lnTo>
                    <a:pt x="45" y="313"/>
                  </a:lnTo>
                  <a:lnTo>
                    <a:pt x="45" y="271"/>
                  </a:lnTo>
                  <a:lnTo>
                    <a:pt x="45" y="236"/>
                  </a:lnTo>
                  <a:lnTo>
                    <a:pt x="45" y="206"/>
                  </a:lnTo>
                  <a:lnTo>
                    <a:pt x="45" y="180"/>
                  </a:lnTo>
                  <a:lnTo>
                    <a:pt x="45" y="158"/>
                  </a:lnTo>
                  <a:lnTo>
                    <a:pt x="45" y="139"/>
                  </a:lnTo>
                  <a:lnTo>
                    <a:pt x="45" y="123"/>
                  </a:lnTo>
                  <a:lnTo>
                    <a:pt x="46" y="109"/>
                  </a:lnTo>
                  <a:lnTo>
                    <a:pt x="46" y="98"/>
                  </a:lnTo>
                  <a:lnTo>
                    <a:pt x="46" y="88"/>
                  </a:lnTo>
                  <a:lnTo>
                    <a:pt x="46" y="79"/>
                  </a:lnTo>
                  <a:lnTo>
                    <a:pt x="46" y="72"/>
                  </a:lnTo>
                  <a:lnTo>
                    <a:pt x="46" y="68"/>
                  </a:lnTo>
                  <a:lnTo>
                    <a:pt x="46" y="63"/>
                  </a:lnTo>
                  <a:lnTo>
                    <a:pt x="46" y="61"/>
                  </a:lnTo>
                  <a:lnTo>
                    <a:pt x="46" y="59"/>
                  </a:lnTo>
                  <a:lnTo>
                    <a:pt x="46" y="58"/>
                  </a:lnTo>
                  <a:lnTo>
                    <a:pt x="47" y="59"/>
                  </a:lnTo>
                  <a:lnTo>
                    <a:pt x="47" y="60"/>
                  </a:lnTo>
                  <a:lnTo>
                    <a:pt x="47" y="61"/>
                  </a:lnTo>
                  <a:lnTo>
                    <a:pt x="47" y="63"/>
                  </a:lnTo>
                  <a:lnTo>
                    <a:pt x="47" y="67"/>
                  </a:lnTo>
                  <a:lnTo>
                    <a:pt x="47" y="71"/>
                  </a:lnTo>
                  <a:lnTo>
                    <a:pt x="47" y="75"/>
                  </a:lnTo>
                  <a:lnTo>
                    <a:pt x="47" y="80"/>
                  </a:lnTo>
                  <a:lnTo>
                    <a:pt x="47" y="85"/>
                  </a:lnTo>
                  <a:lnTo>
                    <a:pt x="48" y="91"/>
                  </a:lnTo>
                  <a:lnTo>
                    <a:pt x="48" y="98"/>
                  </a:lnTo>
                  <a:lnTo>
                    <a:pt x="48" y="104"/>
                  </a:lnTo>
                  <a:lnTo>
                    <a:pt x="48" y="112"/>
                  </a:lnTo>
                  <a:lnTo>
                    <a:pt x="48" y="120"/>
                  </a:lnTo>
                  <a:lnTo>
                    <a:pt x="48" y="128"/>
                  </a:lnTo>
                  <a:lnTo>
                    <a:pt x="48" y="137"/>
                  </a:lnTo>
                  <a:lnTo>
                    <a:pt x="48" y="144"/>
                  </a:lnTo>
                  <a:lnTo>
                    <a:pt x="48" y="154"/>
                  </a:lnTo>
                  <a:lnTo>
                    <a:pt x="49" y="163"/>
                  </a:lnTo>
                  <a:lnTo>
                    <a:pt x="49" y="173"/>
                  </a:lnTo>
                  <a:lnTo>
                    <a:pt x="49" y="183"/>
                  </a:lnTo>
                  <a:lnTo>
                    <a:pt x="49" y="193"/>
                  </a:lnTo>
                  <a:lnTo>
                    <a:pt x="49" y="203"/>
                  </a:lnTo>
                  <a:lnTo>
                    <a:pt x="49" y="214"/>
                  </a:lnTo>
                  <a:lnTo>
                    <a:pt x="49" y="225"/>
                  </a:lnTo>
                  <a:lnTo>
                    <a:pt x="49" y="236"/>
                  </a:lnTo>
                  <a:lnTo>
                    <a:pt x="49" y="248"/>
                  </a:lnTo>
                  <a:lnTo>
                    <a:pt x="49" y="259"/>
                  </a:lnTo>
                  <a:lnTo>
                    <a:pt x="50" y="271"/>
                  </a:lnTo>
                  <a:lnTo>
                    <a:pt x="50" y="283"/>
                  </a:lnTo>
                  <a:lnTo>
                    <a:pt x="50" y="295"/>
                  </a:lnTo>
                  <a:lnTo>
                    <a:pt x="50" y="308"/>
                  </a:lnTo>
                  <a:lnTo>
                    <a:pt x="50" y="320"/>
                  </a:lnTo>
                  <a:lnTo>
                    <a:pt x="50" y="332"/>
                  </a:lnTo>
                  <a:lnTo>
                    <a:pt x="50" y="345"/>
                  </a:lnTo>
                  <a:lnTo>
                    <a:pt x="50" y="357"/>
                  </a:lnTo>
                  <a:lnTo>
                    <a:pt x="50" y="371"/>
                  </a:lnTo>
                  <a:lnTo>
                    <a:pt x="52" y="384"/>
                  </a:lnTo>
                  <a:lnTo>
                    <a:pt x="52" y="397"/>
                  </a:lnTo>
                  <a:lnTo>
                    <a:pt x="52" y="411"/>
                  </a:lnTo>
                  <a:lnTo>
                    <a:pt x="52" y="425"/>
                  </a:lnTo>
                  <a:lnTo>
                    <a:pt x="52" y="439"/>
                  </a:lnTo>
                  <a:lnTo>
                    <a:pt x="52" y="453"/>
                  </a:lnTo>
                  <a:lnTo>
                    <a:pt x="52" y="466"/>
                  </a:lnTo>
                  <a:lnTo>
                    <a:pt x="52" y="481"/>
                  </a:lnTo>
                  <a:lnTo>
                    <a:pt x="52" y="495"/>
                  </a:lnTo>
                  <a:lnTo>
                    <a:pt x="53" y="510"/>
                  </a:lnTo>
                  <a:lnTo>
                    <a:pt x="53" y="524"/>
                  </a:lnTo>
                  <a:lnTo>
                    <a:pt x="53" y="538"/>
                  </a:lnTo>
                  <a:lnTo>
                    <a:pt x="53" y="553"/>
                  </a:lnTo>
                  <a:lnTo>
                    <a:pt x="53" y="567"/>
                  </a:lnTo>
                  <a:lnTo>
                    <a:pt x="53" y="582"/>
                  </a:lnTo>
                  <a:lnTo>
                    <a:pt x="53" y="597"/>
                  </a:lnTo>
                  <a:lnTo>
                    <a:pt x="53" y="612"/>
                  </a:lnTo>
                  <a:lnTo>
                    <a:pt x="53" y="627"/>
                  </a:lnTo>
                  <a:lnTo>
                    <a:pt x="53" y="642"/>
                  </a:lnTo>
                  <a:lnTo>
                    <a:pt x="54" y="657"/>
                  </a:lnTo>
                  <a:lnTo>
                    <a:pt x="54" y="673"/>
                  </a:lnTo>
                  <a:lnTo>
                    <a:pt x="54" y="688"/>
                  </a:lnTo>
                  <a:lnTo>
                    <a:pt x="54" y="704"/>
                  </a:lnTo>
                  <a:lnTo>
                    <a:pt x="54" y="719"/>
                  </a:lnTo>
                  <a:lnTo>
                    <a:pt x="54" y="735"/>
                  </a:lnTo>
                  <a:lnTo>
                    <a:pt x="54" y="751"/>
                  </a:lnTo>
                  <a:lnTo>
                    <a:pt x="54" y="766"/>
                  </a:lnTo>
                  <a:lnTo>
                    <a:pt x="54" y="782"/>
                  </a:lnTo>
                  <a:lnTo>
                    <a:pt x="55" y="797"/>
                  </a:lnTo>
                  <a:lnTo>
                    <a:pt x="55" y="814"/>
                  </a:lnTo>
                  <a:lnTo>
                    <a:pt x="55" y="829"/>
                  </a:lnTo>
                  <a:lnTo>
                    <a:pt x="55" y="845"/>
                  </a:lnTo>
                  <a:lnTo>
                    <a:pt x="55" y="693"/>
                  </a:lnTo>
                  <a:lnTo>
                    <a:pt x="55" y="580"/>
                  </a:lnTo>
                  <a:lnTo>
                    <a:pt x="55" y="491"/>
                  </a:lnTo>
                  <a:lnTo>
                    <a:pt x="55" y="420"/>
                  </a:lnTo>
                  <a:lnTo>
                    <a:pt x="55" y="362"/>
                  </a:lnTo>
                  <a:lnTo>
                    <a:pt x="56" y="312"/>
                  </a:lnTo>
                  <a:lnTo>
                    <a:pt x="56" y="271"/>
                  </a:lnTo>
                  <a:lnTo>
                    <a:pt x="56" y="236"/>
                  </a:lnTo>
                  <a:lnTo>
                    <a:pt x="56" y="205"/>
                  </a:lnTo>
                  <a:lnTo>
                    <a:pt x="56" y="180"/>
                  </a:lnTo>
                  <a:lnTo>
                    <a:pt x="56" y="158"/>
                  </a:lnTo>
                  <a:lnTo>
                    <a:pt x="56" y="139"/>
                  </a:lnTo>
                  <a:lnTo>
                    <a:pt x="56" y="123"/>
                  </a:lnTo>
                  <a:lnTo>
                    <a:pt x="56" y="109"/>
                  </a:lnTo>
                  <a:lnTo>
                    <a:pt x="56" y="98"/>
                  </a:lnTo>
                  <a:lnTo>
                    <a:pt x="57" y="88"/>
                  </a:lnTo>
                  <a:lnTo>
                    <a:pt x="57" y="79"/>
                  </a:lnTo>
                  <a:lnTo>
                    <a:pt x="57" y="72"/>
                  </a:lnTo>
                  <a:lnTo>
                    <a:pt x="57" y="68"/>
                  </a:lnTo>
                  <a:lnTo>
                    <a:pt x="57" y="63"/>
                  </a:lnTo>
                  <a:lnTo>
                    <a:pt x="57" y="61"/>
                  </a:lnTo>
                  <a:lnTo>
                    <a:pt x="57" y="59"/>
                  </a:lnTo>
                  <a:lnTo>
                    <a:pt x="57" y="59"/>
                  </a:lnTo>
                  <a:lnTo>
                    <a:pt x="57" y="59"/>
                  </a:lnTo>
                  <a:lnTo>
                    <a:pt x="58" y="60"/>
                  </a:lnTo>
                  <a:lnTo>
                    <a:pt x="58" y="61"/>
                  </a:lnTo>
                  <a:lnTo>
                    <a:pt x="58" y="63"/>
                  </a:lnTo>
                  <a:lnTo>
                    <a:pt x="58" y="67"/>
                  </a:lnTo>
                  <a:lnTo>
                    <a:pt x="58" y="71"/>
                  </a:lnTo>
                  <a:lnTo>
                    <a:pt x="58" y="75"/>
                  </a:lnTo>
                  <a:lnTo>
                    <a:pt x="58" y="80"/>
                  </a:lnTo>
                  <a:lnTo>
                    <a:pt x="58" y="85"/>
                  </a:lnTo>
                  <a:lnTo>
                    <a:pt x="58" y="91"/>
                  </a:lnTo>
                  <a:lnTo>
                    <a:pt x="59" y="98"/>
                  </a:lnTo>
                  <a:lnTo>
                    <a:pt x="59" y="104"/>
                  </a:lnTo>
                  <a:lnTo>
                    <a:pt x="59" y="112"/>
                  </a:lnTo>
                  <a:lnTo>
                    <a:pt x="59" y="120"/>
                  </a:lnTo>
                  <a:lnTo>
                    <a:pt x="59" y="128"/>
                  </a:lnTo>
                  <a:lnTo>
                    <a:pt x="59" y="137"/>
                  </a:lnTo>
                  <a:lnTo>
                    <a:pt x="59" y="145"/>
                  </a:lnTo>
                  <a:lnTo>
                    <a:pt x="59" y="154"/>
                  </a:lnTo>
                  <a:lnTo>
                    <a:pt x="59" y="163"/>
                  </a:lnTo>
                  <a:lnTo>
                    <a:pt x="60" y="173"/>
                  </a:lnTo>
                  <a:lnTo>
                    <a:pt x="60" y="183"/>
                  </a:lnTo>
                  <a:lnTo>
                    <a:pt x="60" y="193"/>
                  </a:lnTo>
                  <a:lnTo>
                    <a:pt x="60" y="203"/>
                  </a:lnTo>
                  <a:lnTo>
                    <a:pt x="60" y="214"/>
                  </a:lnTo>
                  <a:lnTo>
                    <a:pt x="60" y="225"/>
                  </a:lnTo>
                  <a:lnTo>
                    <a:pt x="60" y="236"/>
                  </a:lnTo>
                  <a:lnTo>
                    <a:pt x="60" y="248"/>
                  </a:lnTo>
                  <a:lnTo>
                    <a:pt x="60" y="259"/>
                  </a:lnTo>
                  <a:lnTo>
                    <a:pt x="60" y="271"/>
                  </a:lnTo>
                  <a:lnTo>
                    <a:pt x="61" y="283"/>
                  </a:lnTo>
                  <a:lnTo>
                    <a:pt x="61" y="295"/>
                  </a:lnTo>
                  <a:lnTo>
                    <a:pt x="61" y="308"/>
                  </a:lnTo>
                  <a:lnTo>
                    <a:pt x="61" y="320"/>
                  </a:lnTo>
                  <a:lnTo>
                    <a:pt x="61" y="332"/>
                  </a:lnTo>
                  <a:lnTo>
                    <a:pt x="61" y="345"/>
                  </a:lnTo>
                  <a:lnTo>
                    <a:pt x="61" y="359"/>
                  </a:lnTo>
                  <a:lnTo>
                    <a:pt x="61" y="371"/>
                  </a:lnTo>
                  <a:lnTo>
                    <a:pt x="61" y="384"/>
                  </a:lnTo>
                  <a:lnTo>
                    <a:pt x="63" y="397"/>
                  </a:lnTo>
                  <a:lnTo>
                    <a:pt x="63" y="412"/>
                  </a:lnTo>
                  <a:lnTo>
                    <a:pt x="63" y="425"/>
                  </a:lnTo>
                  <a:lnTo>
                    <a:pt x="63" y="439"/>
                  </a:lnTo>
                  <a:lnTo>
                    <a:pt x="63" y="453"/>
                  </a:lnTo>
                  <a:lnTo>
                    <a:pt x="63" y="466"/>
                  </a:lnTo>
                  <a:lnTo>
                    <a:pt x="63" y="481"/>
                  </a:lnTo>
                  <a:lnTo>
                    <a:pt x="63" y="495"/>
                  </a:lnTo>
                  <a:lnTo>
                    <a:pt x="63" y="510"/>
                  </a:lnTo>
                  <a:lnTo>
                    <a:pt x="64" y="524"/>
                  </a:lnTo>
                  <a:lnTo>
                    <a:pt x="64" y="538"/>
                  </a:lnTo>
                  <a:lnTo>
                    <a:pt x="64" y="553"/>
                  </a:lnTo>
                  <a:lnTo>
                    <a:pt x="64" y="567"/>
                  </a:lnTo>
                  <a:lnTo>
                    <a:pt x="64" y="583"/>
                  </a:lnTo>
                  <a:lnTo>
                    <a:pt x="64" y="597"/>
                  </a:lnTo>
                  <a:lnTo>
                    <a:pt x="64" y="612"/>
                  </a:lnTo>
                  <a:lnTo>
                    <a:pt x="64" y="627"/>
                  </a:lnTo>
                  <a:lnTo>
                    <a:pt x="64" y="643"/>
                  </a:lnTo>
                  <a:lnTo>
                    <a:pt x="64" y="657"/>
                  </a:lnTo>
                  <a:lnTo>
                    <a:pt x="65" y="673"/>
                  </a:lnTo>
                  <a:lnTo>
                    <a:pt x="65" y="688"/>
                  </a:lnTo>
                  <a:lnTo>
                    <a:pt x="65" y="704"/>
                  </a:lnTo>
                  <a:lnTo>
                    <a:pt x="65" y="719"/>
                  </a:lnTo>
                  <a:lnTo>
                    <a:pt x="65" y="735"/>
                  </a:lnTo>
                  <a:lnTo>
                    <a:pt x="65" y="751"/>
                  </a:lnTo>
                  <a:lnTo>
                    <a:pt x="65" y="766"/>
                  </a:lnTo>
                  <a:lnTo>
                    <a:pt x="65" y="782"/>
                  </a:lnTo>
                  <a:lnTo>
                    <a:pt x="65" y="798"/>
                  </a:lnTo>
                  <a:lnTo>
                    <a:pt x="66" y="814"/>
                  </a:lnTo>
                  <a:lnTo>
                    <a:pt x="66" y="829"/>
                  </a:lnTo>
                  <a:lnTo>
                    <a:pt x="66" y="846"/>
                  </a:lnTo>
                  <a:lnTo>
                    <a:pt x="66" y="693"/>
                  </a:lnTo>
                  <a:lnTo>
                    <a:pt x="66" y="580"/>
                  </a:lnTo>
                  <a:lnTo>
                    <a:pt x="66" y="492"/>
                  </a:lnTo>
                  <a:lnTo>
                    <a:pt x="66" y="420"/>
                  </a:lnTo>
                  <a:lnTo>
                    <a:pt x="66" y="362"/>
                  </a:lnTo>
                  <a:lnTo>
                    <a:pt x="66" y="313"/>
                  </a:lnTo>
                  <a:lnTo>
                    <a:pt x="67" y="271"/>
                  </a:lnTo>
                  <a:lnTo>
                    <a:pt x="67" y="236"/>
                  </a:lnTo>
                  <a:lnTo>
                    <a:pt x="67" y="206"/>
                  </a:lnTo>
                  <a:lnTo>
                    <a:pt x="67" y="180"/>
                  </a:lnTo>
                  <a:lnTo>
                    <a:pt x="67" y="158"/>
                  </a:lnTo>
                  <a:lnTo>
                    <a:pt x="67" y="139"/>
                  </a:lnTo>
                  <a:lnTo>
                    <a:pt x="67" y="123"/>
                  </a:lnTo>
                  <a:lnTo>
                    <a:pt x="67" y="109"/>
                  </a:lnTo>
                  <a:lnTo>
                    <a:pt x="67" y="98"/>
                  </a:lnTo>
                  <a:lnTo>
                    <a:pt x="67" y="88"/>
                  </a:lnTo>
                  <a:lnTo>
                    <a:pt x="68" y="79"/>
                  </a:lnTo>
                  <a:lnTo>
                    <a:pt x="68" y="73"/>
                  </a:lnTo>
                  <a:lnTo>
                    <a:pt x="68" y="68"/>
                  </a:lnTo>
                  <a:lnTo>
                    <a:pt x="68" y="63"/>
                  </a:lnTo>
                  <a:lnTo>
                    <a:pt x="68" y="61"/>
                  </a:lnTo>
                  <a:lnTo>
                    <a:pt x="68" y="59"/>
                  </a:lnTo>
                  <a:lnTo>
                    <a:pt x="68" y="59"/>
                  </a:lnTo>
                  <a:lnTo>
                    <a:pt x="68" y="59"/>
                  </a:lnTo>
                  <a:lnTo>
                    <a:pt x="68" y="60"/>
                  </a:lnTo>
                  <a:lnTo>
                    <a:pt x="69" y="61"/>
                  </a:lnTo>
                  <a:lnTo>
                    <a:pt x="69" y="64"/>
                  </a:lnTo>
                  <a:lnTo>
                    <a:pt x="69" y="67"/>
                  </a:lnTo>
                  <a:lnTo>
                    <a:pt x="69" y="71"/>
                  </a:lnTo>
                  <a:lnTo>
                    <a:pt x="69" y="75"/>
                  </a:lnTo>
                  <a:lnTo>
                    <a:pt x="69" y="80"/>
                  </a:lnTo>
                  <a:lnTo>
                    <a:pt x="69" y="85"/>
                  </a:lnTo>
                  <a:lnTo>
                    <a:pt x="69" y="91"/>
                  </a:lnTo>
                  <a:lnTo>
                    <a:pt x="69" y="98"/>
                  </a:lnTo>
                  <a:lnTo>
                    <a:pt x="70" y="104"/>
                  </a:lnTo>
                  <a:lnTo>
                    <a:pt x="70" y="112"/>
                  </a:lnTo>
                  <a:lnTo>
                    <a:pt x="70" y="120"/>
                  </a:lnTo>
                  <a:lnTo>
                    <a:pt x="70" y="128"/>
                  </a:lnTo>
                  <a:lnTo>
                    <a:pt x="70" y="137"/>
                  </a:lnTo>
                  <a:lnTo>
                    <a:pt x="70" y="145"/>
                  </a:lnTo>
                  <a:lnTo>
                    <a:pt x="70" y="154"/>
                  </a:lnTo>
                  <a:lnTo>
                    <a:pt x="70" y="163"/>
                  </a:lnTo>
                  <a:lnTo>
                    <a:pt x="70" y="173"/>
                  </a:lnTo>
                  <a:lnTo>
                    <a:pt x="70" y="183"/>
                  </a:lnTo>
                  <a:lnTo>
                    <a:pt x="71" y="193"/>
                  </a:lnTo>
                  <a:lnTo>
                    <a:pt x="71" y="203"/>
                  </a:lnTo>
                  <a:lnTo>
                    <a:pt x="71" y="214"/>
                  </a:lnTo>
                  <a:lnTo>
                    <a:pt x="71" y="225"/>
                  </a:lnTo>
                  <a:lnTo>
                    <a:pt x="71" y="236"/>
                  </a:lnTo>
                  <a:lnTo>
                    <a:pt x="71" y="248"/>
                  </a:lnTo>
                  <a:lnTo>
                    <a:pt x="71" y="259"/>
                  </a:lnTo>
                  <a:lnTo>
                    <a:pt x="71" y="271"/>
                  </a:lnTo>
                  <a:lnTo>
                    <a:pt x="71" y="283"/>
                  </a:lnTo>
                  <a:lnTo>
                    <a:pt x="73" y="295"/>
                  </a:lnTo>
                  <a:lnTo>
                    <a:pt x="73" y="308"/>
                  </a:lnTo>
                  <a:lnTo>
                    <a:pt x="73" y="320"/>
                  </a:lnTo>
                  <a:lnTo>
                    <a:pt x="73" y="332"/>
                  </a:lnTo>
                  <a:lnTo>
                    <a:pt x="73" y="345"/>
                  </a:lnTo>
                  <a:lnTo>
                    <a:pt x="73" y="359"/>
                  </a:lnTo>
                  <a:lnTo>
                    <a:pt x="73" y="371"/>
                  </a:lnTo>
                  <a:lnTo>
                    <a:pt x="73" y="384"/>
                  </a:lnTo>
                  <a:lnTo>
                    <a:pt x="73" y="397"/>
                  </a:lnTo>
                  <a:lnTo>
                    <a:pt x="74" y="412"/>
                  </a:lnTo>
                  <a:lnTo>
                    <a:pt x="74" y="425"/>
                  </a:lnTo>
                  <a:lnTo>
                    <a:pt x="74" y="439"/>
                  </a:lnTo>
                  <a:lnTo>
                    <a:pt x="74" y="453"/>
                  </a:lnTo>
                  <a:lnTo>
                    <a:pt x="74" y="466"/>
                  </a:lnTo>
                  <a:lnTo>
                    <a:pt x="74" y="481"/>
                  </a:lnTo>
                  <a:lnTo>
                    <a:pt x="74" y="495"/>
                  </a:lnTo>
                  <a:lnTo>
                    <a:pt x="74" y="510"/>
                  </a:lnTo>
                  <a:lnTo>
                    <a:pt x="74" y="524"/>
                  </a:lnTo>
                  <a:lnTo>
                    <a:pt x="74" y="538"/>
                  </a:lnTo>
                  <a:lnTo>
                    <a:pt x="75" y="553"/>
                  </a:lnTo>
                  <a:lnTo>
                    <a:pt x="75" y="567"/>
                  </a:lnTo>
                  <a:lnTo>
                    <a:pt x="75" y="583"/>
                  </a:lnTo>
                  <a:lnTo>
                    <a:pt x="75" y="597"/>
                  </a:lnTo>
                  <a:lnTo>
                    <a:pt x="75" y="612"/>
                  </a:lnTo>
                  <a:lnTo>
                    <a:pt x="75" y="627"/>
                  </a:lnTo>
                  <a:lnTo>
                    <a:pt x="75" y="643"/>
                  </a:lnTo>
                  <a:lnTo>
                    <a:pt x="75" y="657"/>
                  </a:lnTo>
                  <a:lnTo>
                    <a:pt x="75" y="673"/>
                  </a:lnTo>
                  <a:lnTo>
                    <a:pt x="76" y="688"/>
                  </a:lnTo>
                  <a:lnTo>
                    <a:pt x="76" y="704"/>
                  </a:lnTo>
                  <a:lnTo>
                    <a:pt x="76" y="719"/>
                  </a:lnTo>
                  <a:lnTo>
                    <a:pt x="76" y="735"/>
                  </a:lnTo>
                  <a:lnTo>
                    <a:pt x="76" y="751"/>
                  </a:lnTo>
                  <a:lnTo>
                    <a:pt x="76" y="766"/>
                  </a:lnTo>
                  <a:lnTo>
                    <a:pt x="76" y="782"/>
                  </a:lnTo>
                  <a:lnTo>
                    <a:pt x="76" y="798"/>
                  </a:lnTo>
                  <a:lnTo>
                    <a:pt x="76" y="814"/>
                  </a:lnTo>
                  <a:lnTo>
                    <a:pt x="77" y="829"/>
                  </a:lnTo>
                  <a:lnTo>
                    <a:pt x="77" y="846"/>
                  </a:lnTo>
                  <a:lnTo>
                    <a:pt x="77" y="862"/>
                  </a:lnTo>
                  <a:lnTo>
                    <a:pt x="77" y="878"/>
                  </a:lnTo>
                  <a:lnTo>
                    <a:pt x="77" y="894"/>
                  </a:lnTo>
                  <a:lnTo>
                    <a:pt x="77" y="910"/>
                  </a:lnTo>
                  <a:lnTo>
                    <a:pt x="77" y="926"/>
                  </a:lnTo>
                  <a:lnTo>
                    <a:pt x="77" y="943"/>
                  </a:lnTo>
                  <a:lnTo>
                    <a:pt x="77" y="959"/>
                  </a:lnTo>
                  <a:lnTo>
                    <a:pt x="77" y="976"/>
                  </a:lnTo>
                  <a:lnTo>
                    <a:pt x="78" y="991"/>
                  </a:lnTo>
                  <a:lnTo>
                    <a:pt x="78" y="802"/>
                  </a:lnTo>
                  <a:lnTo>
                    <a:pt x="78" y="667"/>
                  </a:lnTo>
                  <a:lnTo>
                    <a:pt x="78" y="564"/>
                  </a:lnTo>
                  <a:lnTo>
                    <a:pt x="78" y="483"/>
                  </a:lnTo>
                  <a:lnTo>
                    <a:pt x="78" y="417"/>
                  </a:lnTo>
                  <a:lnTo>
                    <a:pt x="78" y="363"/>
                  </a:lnTo>
                  <a:lnTo>
                    <a:pt x="78" y="316"/>
                  </a:lnTo>
                  <a:lnTo>
                    <a:pt x="78" y="278"/>
                  </a:lnTo>
                  <a:lnTo>
                    <a:pt x="79" y="245"/>
                  </a:lnTo>
                  <a:lnTo>
                    <a:pt x="79" y="216"/>
                  </a:lnTo>
                  <a:lnTo>
                    <a:pt x="79" y="192"/>
                  </a:lnTo>
                  <a:lnTo>
                    <a:pt x="79" y="171"/>
                  </a:lnTo>
                  <a:lnTo>
                    <a:pt x="79" y="153"/>
                  </a:lnTo>
                  <a:lnTo>
                    <a:pt x="79" y="138"/>
                  </a:lnTo>
                  <a:lnTo>
                    <a:pt x="79" y="125"/>
                  </a:lnTo>
                  <a:lnTo>
                    <a:pt x="79" y="114"/>
                  </a:lnTo>
                  <a:lnTo>
                    <a:pt x="79" y="105"/>
                  </a:lnTo>
                  <a:lnTo>
                    <a:pt x="80" y="98"/>
                  </a:lnTo>
                  <a:lnTo>
                    <a:pt x="80" y="91"/>
                  </a:lnTo>
                  <a:lnTo>
                    <a:pt x="80" y="87"/>
                  </a:lnTo>
                  <a:lnTo>
                    <a:pt x="80" y="83"/>
                  </a:lnTo>
                  <a:lnTo>
                    <a:pt x="80" y="81"/>
                  </a:lnTo>
                  <a:lnTo>
                    <a:pt x="80" y="80"/>
                  </a:lnTo>
                  <a:lnTo>
                    <a:pt x="80" y="79"/>
                  </a:lnTo>
                  <a:lnTo>
                    <a:pt x="80" y="80"/>
                  </a:lnTo>
                  <a:lnTo>
                    <a:pt x="80" y="81"/>
                  </a:lnTo>
                  <a:lnTo>
                    <a:pt x="81" y="83"/>
                  </a:lnTo>
                  <a:lnTo>
                    <a:pt x="81" y="85"/>
                  </a:lnTo>
                  <a:lnTo>
                    <a:pt x="81" y="89"/>
                  </a:lnTo>
                  <a:lnTo>
                    <a:pt x="81" y="93"/>
                  </a:lnTo>
                  <a:lnTo>
                    <a:pt x="81" y="98"/>
                  </a:lnTo>
                  <a:lnTo>
                    <a:pt x="81" y="103"/>
                  </a:lnTo>
                  <a:lnTo>
                    <a:pt x="81" y="109"/>
                  </a:lnTo>
                  <a:lnTo>
                    <a:pt x="81" y="114"/>
                  </a:lnTo>
                  <a:lnTo>
                    <a:pt x="81" y="121"/>
                  </a:lnTo>
                  <a:lnTo>
                    <a:pt x="81" y="129"/>
                  </a:lnTo>
                  <a:lnTo>
                    <a:pt x="83" y="135"/>
                  </a:lnTo>
                  <a:lnTo>
                    <a:pt x="83" y="143"/>
                  </a:lnTo>
                  <a:lnTo>
                    <a:pt x="83" y="152"/>
                  </a:lnTo>
                  <a:lnTo>
                    <a:pt x="83" y="161"/>
                  </a:lnTo>
                  <a:lnTo>
                    <a:pt x="83" y="169"/>
                  </a:lnTo>
                  <a:lnTo>
                    <a:pt x="83" y="179"/>
                  </a:lnTo>
                  <a:lnTo>
                    <a:pt x="83" y="188"/>
                  </a:lnTo>
                  <a:lnTo>
                    <a:pt x="83" y="198"/>
                  </a:lnTo>
                  <a:lnTo>
                    <a:pt x="83" y="208"/>
                  </a:lnTo>
                  <a:lnTo>
                    <a:pt x="84" y="218"/>
                  </a:lnTo>
                  <a:lnTo>
                    <a:pt x="84" y="229"/>
                  </a:lnTo>
                  <a:lnTo>
                    <a:pt x="84" y="240"/>
                  </a:lnTo>
                  <a:lnTo>
                    <a:pt x="84" y="250"/>
                  </a:lnTo>
                  <a:lnTo>
                    <a:pt x="84" y="262"/>
                  </a:lnTo>
                  <a:lnTo>
                    <a:pt x="84" y="273"/>
                  </a:lnTo>
                  <a:lnTo>
                    <a:pt x="84" y="284"/>
                  </a:lnTo>
                  <a:lnTo>
                    <a:pt x="84" y="296"/>
                  </a:lnTo>
                  <a:lnTo>
                    <a:pt x="84" y="309"/>
                  </a:lnTo>
                  <a:lnTo>
                    <a:pt x="85" y="321"/>
                  </a:lnTo>
                  <a:lnTo>
                    <a:pt x="85" y="333"/>
                  </a:lnTo>
                  <a:lnTo>
                    <a:pt x="85" y="345"/>
                  </a:lnTo>
                  <a:lnTo>
                    <a:pt x="85" y="359"/>
                  </a:lnTo>
                  <a:lnTo>
                    <a:pt x="85" y="371"/>
                  </a:lnTo>
                  <a:lnTo>
                    <a:pt x="85" y="384"/>
                  </a:lnTo>
                  <a:lnTo>
                    <a:pt x="85" y="397"/>
                  </a:lnTo>
                  <a:lnTo>
                    <a:pt x="85" y="411"/>
                  </a:lnTo>
                  <a:lnTo>
                    <a:pt x="85" y="424"/>
                  </a:lnTo>
                  <a:lnTo>
                    <a:pt x="85" y="437"/>
                  </a:lnTo>
                  <a:lnTo>
                    <a:pt x="86" y="451"/>
                  </a:lnTo>
                  <a:lnTo>
                    <a:pt x="86" y="465"/>
                  </a:lnTo>
                  <a:lnTo>
                    <a:pt x="86" y="479"/>
                  </a:lnTo>
                  <a:lnTo>
                    <a:pt x="86" y="493"/>
                  </a:lnTo>
                  <a:lnTo>
                    <a:pt x="86" y="507"/>
                  </a:lnTo>
                  <a:lnTo>
                    <a:pt x="86" y="522"/>
                  </a:lnTo>
                  <a:lnTo>
                    <a:pt x="86" y="536"/>
                  </a:lnTo>
                  <a:lnTo>
                    <a:pt x="86" y="551"/>
                  </a:lnTo>
                  <a:lnTo>
                    <a:pt x="86" y="565"/>
                  </a:lnTo>
                  <a:lnTo>
                    <a:pt x="87" y="580"/>
                  </a:lnTo>
                  <a:lnTo>
                    <a:pt x="87" y="594"/>
                  </a:lnTo>
                  <a:lnTo>
                    <a:pt x="87" y="610"/>
                  </a:lnTo>
                  <a:lnTo>
                    <a:pt x="87" y="624"/>
                  </a:lnTo>
                  <a:lnTo>
                    <a:pt x="87" y="640"/>
                  </a:lnTo>
                  <a:lnTo>
                    <a:pt x="87" y="654"/>
                  </a:lnTo>
                  <a:lnTo>
                    <a:pt x="87" y="669"/>
                  </a:lnTo>
                  <a:lnTo>
                    <a:pt x="87" y="685"/>
                  </a:lnTo>
                  <a:lnTo>
                    <a:pt x="87" y="699"/>
                  </a:lnTo>
                  <a:lnTo>
                    <a:pt x="88" y="715"/>
                  </a:lnTo>
                  <a:lnTo>
                    <a:pt x="88" y="731"/>
                  </a:lnTo>
                  <a:lnTo>
                    <a:pt x="88" y="746"/>
                  </a:lnTo>
                  <a:lnTo>
                    <a:pt x="88" y="762"/>
                  </a:lnTo>
                  <a:lnTo>
                    <a:pt x="88" y="777"/>
                  </a:lnTo>
                  <a:lnTo>
                    <a:pt x="88" y="793"/>
                  </a:lnTo>
                  <a:lnTo>
                    <a:pt x="88" y="809"/>
                  </a:lnTo>
                  <a:lnTo>
                    <a:pt x="88" y="825"/>
                  </a:lnTo>
                  <a:lnTo>
                    <a:pt x="88" y="840"/>
                  </a:lnTo>
                  <a:lnTo>
                    <a:pt x="88" y="857"/>
                  </a:lnTo>
                  <a:lnTo>
                    <a:pt x="89" y="873"/>
                  </a:lnTo>
                  <a:lnTo>
                    <a:pt x="89" y="889"/>
                  </a:lnTo>
                  <a:lnTo>
                    <a:pt x="89" y="905"/>
                  </a:lnTo>
                  <a:lnTo>
                    <a:pt x="89" y="922"/>
                  </a:lnTo>
                  <a:lnTo>
                    <a:pt x="89" y="937"/>
                  </a:lnTo>
                  <a:lnTo>
                    <a:pt x="89" y="954"/>
                  </a:lnTo>
                  <a:lnTo>
                    <a:pt x="89" y="970"/>
                  </a:lnTo>
                  <a:lnTo>
                    <a:pt x="89" y="986"/>
                  </a:lnTo>
                  <a:lnTo>
                    <a:pt x="89" y="1003"/>
                  </a:lnTo>
                  <a:lnTo>
                    <a:pt x="90" y="1019"/>
                  </a:lnTo>
                  <a:lnTo>
                    <a:pt x="90" y="1036"/>
                  </a:lnTo>
                  <a:lnTo>
                    <a:pt x="90" y="1053"/>
                  </a:lnTo>
                  <a:lnTo>
                    <a:pt x="90" y="1069"/>
                  </a:lnTo>
                  <a:lnTo>
                    <a:pt x="90" y="1086"/>
                  </a:lnTo>
                  <a:lnTo>
                    <a:pt x="90" y="1102"/>
                  </a:lnTo>
                  <a:lnTo>
                    <a:pt x="90" y="1119"/>
                  </a:lnTo>
                  <a:lnTo>
                    <a:pt x="90" y="1136"/>
                  </a:lnTo>
                  <a:lnTo>
                    <a:pt x="90" y="1152"/>
                  </a:lnTo>
                  <a:lnTo>
                    <a:pt x="91" y="1169"/>
                  </a:lnTo>
                  <a:lnTo>
                    <a:pt x="91" y="1186"/>
                  </a:lnTo>
                  <a:lnTo>
                    <a:pt x="91" y="1202"/>
                  </a:lnTo>
                  <a:lnTo>
                    <a:pt x="91" y="1220"/>
                  </a:lnTo>
                  <a:lnTo>
                    <a:pt x="91" y="957"/>
                  </a:lnTo>
                  <a:lnTo>
                    <a:pt x="91" y="785"/>
                  </a:lnTo>
                  <a:lnTo>
                    <a:pt x="91" y="661"/>
                  </a:lnTo>
                  <a:lnTo>
                    <a:pt x="91" y="564"/>
                  </a:lnTo>
                  <a:lnTo>
                    <a:pt x="91" y="487"/>
                  </a:lnTo>
                  <a:lnTo>
                    <a:pt x="91" y="425"/>
                  </a:lnTo>
                  <a:lnTo>
                    <a:pt x="93" y="373"/>
                  </a:lnTo>
                  <a:lnTo>
                    <a:pt x="93" y="330"/>
                  </a:lnTo>
                  <a:lnTo>
                    <a:pt x="93" y="292"/>
                  </a:lnTo>
                  <a:lnTo>
                    <a:pt x="93" y="261"/>
                  </a:lnTo>
                  <a:lnTo>
                    <a:pt x="93" y="233"/>
                  </a:lnTo>
                  <a:lnTo>
                    <a:pt x="93" y="210"/>
                  </a:lnTo>
                  <a:lnTo>
                    <a:pt x="93" y="190"/>
                  </a:lnTo>
                  <a:lnTo>
                    <a:pt x="93" y="173"/>
                  </a:lnTo>
                  <a:lnTo>
                    <a:pt x="93" y="159"/>
                  </a:lnTo>
                  <a:lnTo>
                    <a:pt x="94" y="145"/>
                  </a:lnTo>
                  <a:lnTo>
                    <a:pt x="94" y="135"/>
                  </a:lnTo>
                  <a:lnTo>
                    <a:pt x="94" y="127"/>
                  </a:lnTo>
                  <a:lnTo>
                    <a:pt x="94" y="120"/>
                  </a:lnTo>
                  <a:lnTo>
                    <a:pt x="94" y="114"/>
                  </a:lnTo>
                  <a:lnTo>
                    <a:pt x="94" y="110"/>
                  </a:lnTo>
                  <a:lnTo>
                    <a:pt x="94" y="107"/>
                  </a:lnTo>
                  <a:lnTo>
                    <a:pt x="94" y="104"/>
                  </a:lnTo>
                  <a:lnTo>
                    <a:pt x="94" y="103"/>
                  </a:lnTo>
                  <a:lnTo>
                    <a:pt x="95" y="103"/>
                  </a:lnTo>
                  <a:lnTo>
                    <a:pt x="95" y="104"/>
                  </a:lnTo>
                  <a:lnTo>
                    <a:pt x="95" y="105"/>
                  </a:lnTo>
                  <a:lnTo>
                    <a:pt x="95" y="108"/>
                  </a:lnTo>
                  <a:lnTo>
                    <a:pt x="95" y="111"/>
                  </a:lnTo>
                  <a:lnTo>
                    <a:pt x="95" y="114"/>
                  </a:lnTo>
                  <a:lnTo>
                    <a:pt x="95" y="119"/>
                  </a:lnTo>
                  <a:lnTo>
                    <a:pt x="95" y="123"/>
                  </a:lnTo>
                  <a:lnTo>
                    <a:pt x="95" y="129"/>
                  </a:lnTo>
                  <a:lnTo>
                    <a:pt x="95" y="134"/>
                  </a:lnTo>
                  <a:lnTo>
                    <a:pt x="96" y="141"/>
                  </a:lnTo>
                  <a:lnTo>
                    <a:pt x="96" y="148"/>
                  </a:lnTo>
                  <a:lnTo>
                    <a:pt x="96" y="154"/>
                  </a:lnTo>
                  <a:lnTo>
                    <a:pt x="96" y="162"/>
                  </a:lnTo>
                  <a:lnTo>
                    <a:pt x="96" y="170"/>
                  </a:lnTo>
                  <a:lnTo>
                    <a:pt x="96" y="178"/>
                  </a:lnTo>
                  <a:lnTo>
                    <a:pt x="96" y="187"/>
                  </a:lnTo>
                  <a:lnTo>
                    <a:pt x="96" y="195"/>
                  </a:lnTo>
                  <a:lnTo>
                    <a:pt x="96" y="205"/>
                  </a:lnTo>
                  <a:lnTo>
                    <a:pt x="97" y="214"/>
                  </a:lnTo>
                  <a:lnTo>
                    <a:pt x="97" y="224"/>
                  </a:lnTo>
                  <a:lnTo>
                    <a:pt x="97" y="234"/>
                  </a:lnTo>
                  <a:lnTo>
                    <a:pt x="97" y="244"/>
                  </a:lnTo>
                  <a:lnTo>
                    <a:pt x="97" y="255"/>
                  </a:lnTo>
                  <a:lnTo>
                    <a:pt x="97" y="266"/>
                  </a:lnTo>
                  <a:lnTo>
                    <a:pt x="97" y="278"/>
                  </a:lnTo>
                  <a:lnTo>
                    <a:pt x="97" y="289"/>
                  </a:lnTo>
                  <a:lnTo>
                    <a:pt x="97" y="300"/>
                  </a:lnTo>
                  <a:lnTo>
                    <a:pt x="98" y="312"/>
                  </a:lnTo>
                  <a:lnTo>
                    <a:pt x="98" y="323"/>
                  </a:lnTo>
                  <a:lnTo>
                    <a:pt x="98" y="335"/>
                  </a:lnTo>
                  <a:lnTo>
                    <a:pt x="98" y="347"/>
                  </a:lnTo>
                  <a:lnTo>
                    <a:pt x="98" y="361"/>
                  </a:lnTo>
                  <a:lnTo>
                    <a:pt x="98" y="373"/>
                  </a:lnTo>
                  <a:lnTo>
                    <a:pt x="98" y="385"/>
                  </a:lnTo>
                  <a:lnTo>
                    <a:pt x="98" y="399"/>
                  </a:lnTo>
                  <a:lnTo>
                    <a:pt x="98" y="412"/>
                  </a:lnTo>
                  <a:lnTo>
                    <a:pt x="98" y="425"/>
                  </a:lnTo>
                  <a:lnTo>
                    <a:pt x="99" y="439"/>
                  </a:lnTo>
                  <a:lnTo>
                    <a:pt x="99" y="452"/>
                  </a:lnTo>
                  <a:lnTo>
                    <a:pt x="99" y="465"/>
                  </a:lnTo>
                  <a:lnTo>
                    <a:pt x="99" y="479"/>
                  </a:lnTo>
                  <a:lnTo>
                    <a:pt x="99" y="493"/>
                  </a:lnTo>
                  <a:lnTo>
                    <a:pt x="99" y="506"/>
                  </a:lnTo>
                  <a:lnTo>
                    <a:pt x="99" y="521"/>
                  </a:lnTo>
                  <a:lnTo>
                    <a:pt x="99" y="535"/>
                  </a:lnTo>
                  <a:lnTo>
                    <a:pt x="99" y="550"/>
                  </a:lnTo>
                  <a:lnTo>
                    <a:pt x="100" y="564"/>
                  </a:lnTo>
                  <a:lnTo>
                    <a:pt x="100" y="578"/>
                  </a:lnTo>
                  <a:lnTo>
                    <a:pt x="100" y="593"/>
                  </a:lnTo>
                  <a:lnTo>
                    <a:pt x="100" y="607"/>
                  </a:lnTo>
                  <a:lnTo>
                    <a:pt x="100" y="503"/>
                  </a:lnTo>
                  <a:lnTo>
                    <a:pt x="100" y="420"/>
                  </a:lnTo>
                  <a:lnTo>
                    <a:pt x="100" y="353"/>
                  </a:lnTo>
                  <a:lnTo>
                    <a:pt x="100" y="298"/>
                  </a:lnTo>
                  <a:lnTo>
                    <a:pt x="100" y="251"/>
                  </a:lnTo>
                  <a:lnTo>
                    <a:pt x="101" y="212"/>
                  </a:lnTo>
                  <a:lnTo>
                    <a:pt x="101" y="179"/>
                  </a:lnTo>
                  <a:lnTo>
                    <a:pt x="101" y="150"/>
                  </a:lnTo>
                  <a:lnTo>
                    <a:pt x="101" y="125"/>
                  </a:lnTo>
                  <a:lnTo>
                    <a:pt x="101" y="104"/>
                  </a:lnTo>
                  <a:lnTo>
                    <a:pt x="101" y="85"/>
                  </a:lnTo>
                  <a:lnTo>
                    <a:pt x="101" y="70"/>
                  </a:lnTo>
                  <a:lnTo>
                    <a:pt x="101" y="57"/>
                  </a:lnTo>
                  <a:lnTo>
                    <a:pt x="101" y="45"/>
                  </a:lnTo>
                  <a:lnTo>
                    <a:pt x="101" y="37"/>
                  </a:lnTo>
                  <a:lnTo>
                    <a:pt x="103" y="29"/>
                  </a:lnTo>
                  <a:lnTo>
                    <a:pt x="103" y="23"/>
                  </a:lnTo>
                  <a:lnTo>
                    <a:pt x="103" y="18"/>
                  </a:lnTo>
                  <a:lnTo>
                    <a:pt x="103" y="14"/>
                  </a:lnTo>
                  <a:lnTo>
                    <a:pt x="103" y="12"/>
                  </a:lnTo>
                  <a:lnTo>
                    <a:pt x="103" y="11"/>
                  </a:lnTo>
                  <a:lnTo>
                    <a:pt x="103" y="10"/>
                  </a:lnTo>
                  <a:lnTo>
                    <a:pt x="103" y="11"/>
                  </a:lnTo>
                  <a:lnTo>
                    <a:pt x="103" y="12"/>
                  </a:lnTo>
                  <a:lnTo>
                    <a:pt x="104" y="14"/>
                  </a:lnTo>
                  <a:lnTo>
                    <a:pt x="104" y="17"/>
                  </a:lnTo>
                  <a:lnTo>
                    <a:pt x="104" y="20"/>
                  </a:lnTo>
                  <a:lnTo>
                    <a:pt x="104" y="24"/>
                  </a:lnTo>
                  <a:lnTo>
                    <a:pt x="104" y="29"/>
                  </a:lnTo>
                  <a:lnTo>
                    <a:pt x="104" y="33"/>
                  </a:lnTo>
                  <a:lnTo>
                    <a:pt x="104" y="39"/>
                  </a:lnTo>
                  <a:lnTo>
                    <a:pt x="104" y="45"/>
                  </a:lnTo>
                  <a:lnTo>
                    <a:pt x="104" y="52"/>
                  </a:lnTo>
                  <a:lnTo>
                    <a:pt x="105" y="59"/>
                  </a:lnTo>
                  <a:lnTo>
                    <a:pt x="105" y="67"/>
                  </a:lnTo>
                  <a:lnTo>
                    <a:pt x="105" y="74"/>
                  </a:lnTo>
                  <a:lnTo>
                    <a:pt x="105" y="82"/>
                  </a:lnTo>
                  <a:lnTo>
                    <a:pt x="105" y="91"/>
                  </a:lnTo>
                  <a:lnTo>
                    <a:pt x="105" y="100"/>
                  </a:lnTo>
                  <a:lnTo>
                    <a:pt x="105" y="109"/>
                  </a:lnTo>
                  <a:lnTo>
                    <a:pt x="105" y="118"/>
                  </a:lnTo>
                  <a:lnTo>
                    <a:pt x="105" y="128"/>
                  </a:lnTo>
                  <a:lnTo>
                    <a:pt x="106" y="138"/>
                  </a:lnTo>
                  <a:lnTo>
                    <a:pt x="106" y="148"/>
                  </a:lnTo>
                  <a:lnTo>
                    <a:pt x="106" y="159"/>
                  </a:lnTo>
                  <a:lnTo>
                    <a:pt x="106" y="170"/>
                  </a:lnTo>
                  <a:lnTo>
                    <a:pt x="106" y="181"/>
                  </a:lnTo>
                  <a:lnTo>
                    <a:pt x="106" y="192"/>
                  </a:lnTo>
                  <a:lnTo>
                    <a:pt x="106" y="203"/>
                  </a:lnTo>
                  <a:lnTo>
                    <a:pt x="106" y="214"/>
                  </a:lnTo>
                  <a:lnTo>
                    <a:pt x="106" y="226"/>
                  </a:lnTo>
                  <a:lnTo>
                    <a:pt x="106" y="239"/>
                  </a:lnTo>
                  <a:lnTo>
                    <a:pt x="107" y="251"/>
                  </a:lnTo>
                  <a:lnTo>
                    <a:pt x="107" y="263"/>
                  </a:lnTo>
                  <a:lnTo>
                    <a:pt x="107" y="275"/>
                  </a:lnTo>
                  <a:lnTo>
                    <a:pt x="107" y="289"/>
                  </a:lnTo>
                  <a:lnTo>
                    <a:pt x="107" y="301"/>
                  </a:lnTo>
                  <a:lnTo>
                    <a:pt x="107" y="314"/>
                  </a:lnTo>
                  <a:lnTo>
                    <a:pt x="107" y="328"/>
                  </a:lnTo>
                  <a:lnTo>
                    <a:pt x="107" y="341"/>
                  </a:lnTo>
                  <a:lnTo>
                    <a:pt x="107" y="354"/>
                  </a:lnTo>
                  <a:lnTo>
                    <a:pt x="108" y="367"/>
                  </a:lnTo>
                  <a:lnTo>
                    <a:pt x="108" y="381"/>
                  </a:lnTo>
                  <a:lnTo>
                    <a:pt x="108" y="395"/>
                  </a:lnTo>
                  <a:lnTo>
                    <a:pt x="108" y="409"/>
                  </a:lnTo>
                  <a:lnTo>
                    <a:pt x="108" y="423"/>
                  </a:lnTo>
                  <a:lnTo>
                    <a:pt x="108" y="437"/>
                  </a:lnTo>
                  <a:lnTo>
                    <a:pt x="108" y="451"/>
                  </a:lnTo>
                  <a:lnTo>
                    <a:pt x="108" y="465"/>
                  </a:lnTo>
                  <a:lnTo>
                    <a:pt x="108" y="480"/>
                  </a:lnTo>
                  <a:lnTo>
                    <a:pt x="109" y="495"/>
                  </a:lnTo>
                  <a:lnTo>
                    <a:pt x="109" y="510"/>
                  </a:lnTo>
                  <a:lnTo>
                    <a:pt x="109" y="524"/>
                  </a:lnTo>
                  <a:lnTo>
                    <a:pt x="109" y="538"/>
                  </a:lnTo>
                  <a:lnTo>
                    <a:pt x="109" y="554"/>
                  </a:lnTo>
                  <a:lnTo>
                    <a:pt x="109" y="568"/>
                  </a:lnTo>
                  <a:lnTo>
                    <a:pt x="109" y="584"/>
                  </a:lnTo>
                  <a:lnTo>
                    <a:pt x="109" y="600"/>
                  </a:lnTo>
                  <a:lnTo>
                    <a:pt x="109" y="614"/>
                  </a:lnTo>
                  <a:lnTo>
                    <a:pt x="109" y="630"/>
                  </a:lnTo>
                  <a:lnTo>
                    <a:pt x="110" y="645"/>
                  </a:lnTo>
                  <a:lnTo>
                    <a:pt x="110" y="661"/>
                  </a:lnTo>
                  <a:lnTo>
                    <a:pt x="110" y="676"/>
                  </a:lnTo>
                  <a:lnTo>
                    <a:pt x="110" y="692"/>
                  </a:lnTo>
                  <a:lnTo>
                    <a:pt x="110" y="707"/>
                  </a:lnTo>
                  <a:lnTo>
                    <a:pt x="110" y="723"/>
                  </a:lnTo>
                  <a:lnTo>
                    <a:pt x="110" y="738"/>
                  </a:lnTo>
                  <a:lnTo>
                    <a:pt x="110" y="755"/>
                  </a:lnTo>
                  <a:lnTo>
                    <a:pt x="110" y="771"/>
                  </a:lnTo>
                  <a:lnTo>
                    <a:pt x="111" y="786"/>
                  </a:lnTo>
                  <a:lnTo>
                    <a:pt x="111" y="803"/>
                  </a:lnTo>
                  <a:lnTo>
                    <a:pt x="111" y="818"/>
                  </a:lnTo>
                  <a:lnTo>
                    <a:pt x="111" y="835"/>
                  </a:lnTo>
                  <a:lnTo>
                    <a:pt x="111" y="850"/>
                  </a:lnTo>
                  <a:lnTo>
                    <a:pt x="111" y="867"/>
                  </a:lnTo>
                  <a:lnTo>
                    <a:pt x="111" y="884"/>
                  </a:lnTo>
                  <a:lnTo>
                    <a:pt x="111" y="899"/>
                  </a:lnTo>
                  <a:lnTo>
                    <a:pt x="111" y="916"/>
                  </a:lnTo>
                  <a:lnTo>
                    <a:pt x="113" y="933"/>
                  </a:lnTo>
                  <a:lnTo>
                    <a:pt x="113" y="949"/>
                  </a:lnTo>
                  <a:lnTo>
                    <a:pt x="113" y="965"/>
                  </a:lnTo>
                  <a:lnTo>
                    <a:pt x="113" y="981"/>
                  </a:lnTo>
                  <a:lnTo>
                    <a:pt x="113" y="998"/>
                  </a:lnTo>
                  <a:lnTo>
                    <a:pt x="113" y="1015"/>
                  </a:lnTo>
                  <a:lnTo>
                    <a:pt x="113" y="1031"/>
                  </a:lnTo>
                  <a:lnTo>
                    <a:pt x="113" y="1048"/>
                  </a:lnTo>
                  <a:lnTo>
                    <a:pt x="113" y="1065"/>
                  </a:lnTo>
                  <a:lnTo>
                    <a:pt x="113" y="1083"/>
                  </a:lnTo>
                  <a:lnTo>
                    <a:pt x="114" y="1099"/>
                  </a:lnTo>
                  <a:lnTo>
                    <a:pt x="114" y="1116"/>
                  </a:lnTo>
                  <a:lnTo>
                    <a:pt x="114" y="1132"/>
                  </a:lnTo>
                  <a:lnTo>
                    <a:pt x="114" y="1149"/>
                  </a:lnTo>
                  <a:lnTo>
                    <a:pt x="114" y="1167"/>
                  </a:lnTo>
                  <a:lnTo>
                    <a:pt x="114" y="1184"/>
                  </a:lnTo>
                  <a:lnTo>
                    <a:pt x="114" y="1200"/>
                  </a:lnTo>
                  <a:lnTo>
                    <a:pt x="114" y="1218"/>
                  </a:lnTo>
                  <a:lnTo>
                    <a:pt x="114" y="955"/>
                  </a:lnTo>
                  <a:lnTo>
                    <a:pt x="115" y="784"/>
                  </a:lnTo>
                  <a:lnTo>
                    <a:pt x="115" y="659"/>
                  </a:lnTo>
                  <a:lnTo>
                    <a:pt x="115" y="564"/>
                  </a:lnTo>
                  <a:lnTo>
                    <a:pt x="115" y="487"/>
                  </a:lnTo>
                  <a:lnTo>
                    <a:pt x="115" y="425"/>
                  </a:lnTo>
                  <a:lnTo>
                    <a:pt x="115" y="373"/>
                  </a:lnTo>
                  <a:lnTo>
                    <a:pt x="115" y="330"/>
                  </a:lnTo>
                  <a:lnTo>
                    <a:pt x="115" y="292"/>
                  </a:lnTo>
                  <a:lnTo>
                    <a:pt x="115" y="261"/>
                  </a:lnTo>
                  <a:lnTo>
                    <a:pt x="116" y="233"/>
                  </a:lnTo>
                  <a:lnTo>
                    <a:pt x="116" y="210"/>
                  </a:lnTo>
                  <a:lnTo>
                    <a:pt x="116" y="190"/>
                  </a:lnTo>
                  <a:lnTo>
                    <a:pt x="116" y="173"/>
                  </a:lnTo>
                  <a:lnTo>
                    <a:pt x="116" y="159"/>
                  </a:lnTo>
                  <a:lnTo>
                    <a:pt x="116" y="145"/>
                  </a:lnTo>
                  <a:lnTo>
                    <a:pt x="116" y="135"/>
                  </a:lnTo>
                  <a:lnTo>
                    <a:pt x="116" y="127"/>
                  </a:lnTo>
                  <a:lnTo>
                    <a:pt x="116" y="120"/>
                  </a:lnTo>
                  <a:lnTo>
                    <a:pt x="116" y="114"/>
                  </a:lnTo>
                  <a:lnTo>
                    <a:pt x="117" y="110"/>
                  </a:lnTo>
                  <a:lnTo>
                    <a:pt x="117" y="107"/>
                  </a:lnTo>
                  <a:lnTo>
                    <a:pt x="117" y="104"/>
                  </a:lnTo>
                  <a:lnTo>
                    <a:pt x="117" y="103"/>
                  </a:lnTo>
                  <a:lnTo>
                    <a:pt x="117" y="103"/>
                  </a:lnTo>
                  <a:lnTo>
                    <a:pt x="117" y="104"/>
                  </a:lnTo>
                  <a:lnTo>
                    <a:pt x="117" y="105"/>
                  </a:lnTo>
                  <a:lnTo>
                    <a:pt x="117" y="108"/>
                  </a:lnTo>
                  <a:lnTo>
                    <a:pt x="117" y="111"/>
                  </a:lnTo>
                  <a:lnTo>
                    <a:pt x="118" y="114"/>
                  </a:lnTo>
                  <a:lnTo>
                    <a:pt x="118" y="119"/>
                  </a:lnTo>
                  <a:lnTo>
                    <a:pt x="118" y="123"/>
                  </a:lnTo>
                  <a:lnTo>
                    <a:pt x="118" y="129"/>
                  </a:lnTo>
                  <a:lnTo>
                    <a:pt x="118" y="134"/>
                  </a:lnTo>
                  <a:lnTo>
                    <a:pt x="118" y="141"/>
                  </a:lnTo>
                  <a:lnTo>
                    <a:pt x="118" y="148"/>
                  </a:lnTo>
                  <a:lnTo>
                    <a:pt x="118" y="154"/>
                  </a:lnTo>
                  <a:lnTo>
                    <a:pt x="118" y="162"/>
                  </a:lnTo>
                  <a:lnTo>
                    <a:pt x="119" y="170"/>
                  </a:lnTo>
                  <a:lnTo>
                    <a:pt x="119" y="178"/>
                  </a:lnTo>
                  <a:lnTo>
                    <a:pt x="119" y="187"/>
                  </a:lnTo>
                  <a:lnTo>
                    <a:pt x="119" y="195"/>
                  </a:lnTo>
                  <a:lnTo>
                    <a:pt x="119" y="205"/>
                  </a:lnTo>
                  <a:lnTo>
                    <a:pt x="119" y="214"/>
                  </a:lnTo>
                  <a:lnTo>
                    <a:pt x="119" y="224"/>
                  </a:lnTo>
                  <a:lnTo>
                    <a:pt x="119" y="234"/>
                  </a:lnTo>
                  <a:lnTo>
                    <a:pt x="119" y="245"/>
                  </a:lnTo>
                  <a:lnTo>
                    <a:pt x="119" y="255"/>
                  </a:lnTo>
                  <a:lnTo>
                    <a:pt x="120" y="266"/>
                  </a:lnTo>
                  <a:lnTo>
                    <a:pt x="120" y="278"/>
                  </a:lnTo>
                  <a:lnTo>
                    <a:pt x="120" y="289"/>
                  </a:lnTo>
                  <a:lnTo>
                    <a:pt x="120" y="300"/>
                  </a:lnTo>
                  <a:lnTo>
                    <a:pt x="120" y="312"/>
                  </a:lnTo>
                  <a:lnTo>
                    <a:pt x="120" y="324"/>
                  </a:lnTo>
                  <a:lnTo>
                    <a:pt x="120" y="335"/>
                  </a:lnTo>
                  <a:lnTo>
                    <a:pt x="120" y="347"/>
                  </a:lnTo>
                  <a:lnTo>
                    <a:pt x="120" y="361"/>
                  </a:lnTo>
                  <a:lnTo>
                    <a:pt x="121" y="373"/>
                  </a:lnTo>
                  <a:lnTo>
                    <a:pt x="121" y="385"/>
                  </a:lnTo>
                  <a:lnTo>
                    <a:pt x="121" y="399"/>
                  </a:lnTo>
                  <a:lnTo>
                    <a:pt x="121" y="412"/>
                  </a:lnTo>
                  <a:lnTo>
                    <a:pt x="121" y="425"/>
                  </a:lnTo>
                  <a:lnTo>
                    <a:pt x="121" y="439"/>
                  </a:lnTo>
                  <a:lnTo>
                    <a:pt x="121" y="452"/>
                  </a:lnTo>
                  <a:lnTo>
                    <a:pt x="121" y="465"/>
                  </a:lnTo>
                  <a:lnTo>
                    <a:pt x="121" y="479"/>
                  </a:lnTo>
                  <a:lnTo>
                    <a:pt x="123" y="493"/>
                  </a:lnTo>
                  <a:lnTo>
                    <a:pt x="123" y="506"/>
                  </a:lnTo>
                  <a:lnTo>
                    <a:pt x="123" y="521"/>
                  </a:lnTo>
                  <a:lnTo>
                    <a:pt x="123" y="535"/>
                  </a:lnTo>
                  <a:lnTo>
                    <a:pt x="123" y="550"/>
                  </a:lnTo>
                  <a:lnTo>
                    <a:pt x="123" y="564"/>
                  </a:lnTo>
                  <a:lnTo>
                    <a:pt x="123" y="578"/>
                  </a:lnTo>
                  <a:lnTo>
                    <a:pt x="123" y="593"/>
                  </a:lnTo>
                  <a:lnTo>
                    <a:pt x="123" y="607"/>
                  </a:lnTo>
                  <a:lnTo>
                    <a:pt x="123" y="622"/>
                  </a:lnTo>
                  <a:lnTo>
                    <a:pt x="124" y="637"/>
                  </a:lnTo>
                  <a:lnTo>
                    <a:pt x="124" y="652"/>
                  </a:lnTo>
                  <a:lnTo>
                    <a:pt x="124" y="540"/>
                  </a:lnTo>
                  <a:lnTo>
                    <a:pt x="124" y="452"/>
                  </a:lnTo>
                  <a:lnTo>
                    <a:pt x="124" y="381"/>
                  </a:lnTo>
                  <a:lnTo>
                    <a:pt x="124" y="322"/>
                  </a:lnTo>
                  <a:lnTo>
                    <a:pt x="124" y="274"/>
                  </a:lnTo>
                  <a:lnTo>
                    <a:pt x="124" y="232"/>
                  </a:lnTo>
                  <a:lnTo>
                    <a:pt x="124" y="198"/>
                  </a:lnTo>
                  <a:lnTo>
                    <a:pt x="125" y="168"/>
                  </a:lnTo>
                  <a:lnTo>
                    <a:pt x="125" y="142"/>
                  </a:lnTo>
                  <a:lnTo>
                    <a:pt x="125" y="120"/>
                  </a:lnTo>
                  <a:lnTo>
                    <a:pt x="125" y="101"/>
                  </a:lnTo>
                  <a:lnTo>
                    <a:pt x="125" y="84"/>
                  </a:lnTo>
                  <a:lnTo>
                    <a:pt x="125" y="71"/>
                  </a:lnTo>
                  <a:lnTo>
                    <a:pt x="125" y="59"/>
                  </a:lnTo>
                  <a:lnTo>
                    <a:pt x="125" y="50"/>
                  </a:lnTo>
                  <a:lnTo>
                    <a:pt x="125" y="41"/>
                  </a:lnTo>
                  <a:lnTo>
                    <a:pt x="126" y="36"/>
                  </a:lnTo>
                  <a:lnTo>
                    <a:pt x="126" y="30"/>
                  </a:lnTo>
                  <a:lnTo>
                    <a:pt x="126" y="26"/>
                  </a:lnTo>
                  <a:lnTo>
                    <a:pt x="126" y="23"/>
                  </a:lnTo>
                  <a:lnTo>
                    <a:pt x="126" y="21"/>
                  </a:lnTo>
                  <a:lnTo>
                    <a:pt x="126" y="21"/>
                  </a:lnTo>
                  <a:lnTo>
                    <a:pt x="126" y="21"/>
                  </a:lnTo>
                  <a:lnTo>
                    <a:pt x="126" y="22"/>
                  </a:lnTo>
                  <a:lnTo>
                    <a:pt x="126" y="23"/>
                  </a:lnTo>
                  <a:lnTo>
                    <a:pt x="127" y="27"/>
                  </a:lnTo>
                  <a:lnTo>
                    <a:pt x="127" y="30"/>
                  </a:lnTo>
                  <a:lnTo>
                    <a:pt x="127" y="33"/>
                  </a:lnTo>
                  <a:lnTo>
                    <a:pt x="127" y="38"/>
                  </a:lnTo>
                  <a:lnTo>
                    <a:pt x="127" y="42"/>
                  </a:lnTo>
                  <a:lnTo>
                    <a:pt x="127" y="48"/>
                  </a:lnTo>
                  <a:lnTo>
                    <a:pt x="127" y="54"/>
                  </a:lnTo>
                  <a:lnTo>
                    <a:pt x="127" y="61"/>
                  </a:lnTo>
                  <a:lnTo>
                    <a:pt x="127" y="68"/>
                  </a:lnTo>
                  <a:lnTo>
                    <a:pt x="127" y="74"/>
                  </a:lnTo>
                  <a:lnTo>
                    <a:pt x="128" y="82"/>
                  </a:lnTo>
                  <a:lnTo>
                    <a:pt x="128" y="90"/>
                  </a:lnTo>
                  <a:lnTo>
                    <a:pt x="128" y="99"/>
                  </a:lnTo>
                  <a:lnTo>
                    <a:pt x="128" y="108"/>
                  </a:lnTo>
                  <a:lnTo>
                    <a:pt x="128" y="117"/>
                  </a:lnTo>
                  <a:lnTo>
                    <a:pt x="128" y="125"/>
                  </a:lnTo>
                  <a:lnTo>
                    <a:pt x="128" y="135"/>
                  </a:lnTo>
                  <a:lnTo>
                    <a:pt x="128" y="145"/>
                  </a:lnTo>
                  <a:lnTo>
                    <a:pt x="128" y="155"/>
                  </a:lnTo>
                  <a:lnTo>
                    <a:pt x="129" y="167"/>
                  </a:lnTo>
                  <a:lnTo>
                    <a:pt x="129" y="177"/>
                  </a:lnTo>
                  <a:lnTo>
                    <a:pt x="129" y="188"/>
                  </a:lnTo>
                  <a:lnTo>
                    <a:pt x="129" y="199"/>
                  </a:lnTo>
                  <a:lnTo>
                    <a:pt x="129" y="210"/>
                  </a:lnTo>
                  <a:lnTo>
                    <a:pt x="129" y="222"/>
                  </a:lnTo>
                  <a:lnTo>
                    <a:pt x="129" y="233"/>
                  </a:lnTo>
                  <a:lnTo>
                    <a:pt x="129" y="245"/>
                  </a:lnTo>
                  <a:lnTo>
                    <a:pt x="129" y="258"/>
                  </a:lnTo>
                  <a:lnTo>
                    <a:pt x="130" y="270"/>
                  </a:lnTo>
                  <a:lnTo>
                    <a:pt x="130" y="283"/>
                  </a:lnTo>
                  <a:lnTo>
                    <a:pt x="130" y="295"/>
                  </a:lnTo>
                  <a:lnTo>
                    <a:pt x="130" y="308"/>
                  </a:lnTo>
                  <a:lnTo>
                    <a:pt x="130" y="321"/>
                  </a:lnTo>
                  <a:lnTo>
                    <a:pt x="130" y="334"/>
                  </a:lnTo>
                  <a:lnTo>
                    <a:pt x="130" y="347"/>
                  </a:lnTo>
                  <a:lnTo>
                    <a:pt x="130" y="361"/>
                  </a:lnTo>
                  <a:lnTo>
                    <a:pt x="130" y="374"/>
                  </a:lnTo>
                  <a:lnTo>
                    <a:pt x="130" y="387"/>
                  </a:lnTo>
                  <a:lnTo>
                    <a:pt x="131" y="402"/>
                  </a:lnTo>
                  <a:lnTo>
                    <a:pt x="131" y="415"/>
                  </a:lnTo>
                  <a:lnTo>
                    <a:pt x="131" y="430"/>
                  </a:lnTo>
                  <a:lnTo>
                    <a:pt x="131" y="444"/>
                  </a:lnTo>
                  <a:lnTo>
                    <a:pt x="131" y="457"/>
                  </a:lnTo>
                  <a:lnTo>
                    <a:pt x="131" y="472"/>
                  </a:lnTo>
                  <a:lnTo>
                    <a:pt x="131" y="486"/>
                  </a:lnTo>
                  <a:lnTo>
                    <a:pt x="131" y="501"/>
                  </a:lnTo>
                  <a:lnTo>
                    <a:pt x="131" y="516"/>
                  </a:lnTo>
                  <a:lnTo>
                    <a:pt x="133" y="531"/>
                  </a:lnTo>
                  <a:lnTo>
                    <a:pt x="133" y="545"/>
                  </a:lnTo>
                  <a:lnTo>
                    <a:pt x="133" y="561"/>
                  </a:lnTo>
                  <a:lnTo>
                    <a:pt x="133" y="575"/>
                  </a:lnTo>
                  <a:lnTo>
                    <a:pt x="133" y="591"/>
                  </a:lnTo>
                  <a:lnTo>
                    <a:pt x="133" y="605"/>
                  </a:lnTo>
                  <a:lnTo>
                    <a:pt x="133" y="621"/>
                  </a:lnTo>
                  <a:lnTo>
                    <a:pt x="133" y="636"/>
                  </a:lnTo>
                  <a:lnTo>
                    <a:pt x="133" y="651"/>
                  </a:lnTo>
                  <a:lnTo>
                    <a:pt x="134" y="666"/>
                  </a:lnTo>
                  <a:lnTo>
                    <a:pt x="134" y="682"/>
                  </a:lnTo>
                  <a:lnTo>
                    <a:pt x="134" y="697"/>
                  </a:lnTo>
                  <a:lnTo>
                    <a:pt x="134" y="713"/>
                  </a:lnTo>
                  <a:lnTo>
                    <a:pt x="134" y="729"/>
                  </a:lnTo>
                  <a:lnTo>
                    <a:pt x="134" y="745"/>
                  </a:lnTo>
                  <a:lnTo>
                    <a:pt x="134" y="761"/>
                  </a:lnTo>
                  <a:lnTo>
                    <a:pt x="134" y="776"/>
                  </a:lnTo>
                  <a:lnTo>
                    <a:pt x="134" y="793"/>
                  </a:lnTo>
                  <a:lnTo>
                    <a:pt x="134" y="808"/>
                  </a:lnTo>
                  <a:lnTo>
                    <a:pt x="135" y="825"/>
                  </a:lnTo>
                  <a:lnTo>
                    <a:pt x="135" y="840"/>
                  </a:lnTo>
                  <a:lnTo>
                    <a:pt x="135" y="857"/>
                  </a:lnTo>
                  <a:lnTo>
                    <a:pt x="135" y="873"/>
                  </a:lnTo>
                  <a:lnTo>
                    <a:pt x="135" y="889"/>
                  </a:lnTo>
                  <a:lnTo>
                    <a:pt x="135" y="906"/>
                  </a:lnTo>
                  <a:lnTo>
                    <a:pt x="135" y="922"/>
                  </a:lnTo>
                  <a:lnTo>
                    <a:pt x="135" y="938"/>
                  </a:lnTo>
                  <a:lnTo>
                    <a:pt x="135" y="955"/>
                  </a:lnTo>
                  <a:lnTo>
                    <a:pt x="136" y="971"/>
                  </a:lnTo>
                  <a:lnTo>
                    <a:pt x="136" y="787"/>
                  </a:lnTo>
                  <a:lnTo>
                    <a:pt x="136" y="655"/>
                  </a:lnTo>
                  <a:lnTo>
                    <a:pt x="136" y="555"/>
                  </a:lnTo>
                  <a:lnTo>
                    <a:pt x="136" y="475"/>
                  </a:lnTo>
                  <a:lnTo>
                    <a:pt x="136" y="410"/>
                  </a:lnTo>
                  <a:lnTo>
                    <a:pt x="136" y="356"/>
                  </a:lnTo>
                  <a:lnTo>
                    <a:pt x="136" y="311"/>
                  </a:lnTo>
                  <a:lnTo>
                    <a:pt x="136" y="273"/>
                  </a:lnTo>
                  <a:lnTo>
                    <a:pt x="137" y="240"/>
                  </a:lnTo>
                  <a:lnTo>
                    <a:pt x="137" y="212"/>
                  </a:lnTo>
                  <a:lnTo>
                    <a:pt x="137" y="188"/>
                  </a:lnTo>
                  <a:lnTo>
                    <a:pt x="137" y="168"/>
                  </a:lnTo>
                  <a:lnTo>
                    <a:pt x="137" y="150"/>
                  </a:lnTo>
                  <a:lnTo>
                    <a:pt x="137" y="134"/>
                  </a:lnTo>
                  <a:lnTo>
                    <a:pt x="137" y="122"/>
                  </a:lnTo>
                  <a:lnTo>
                    <a:pt x="137" y="111"/>
                  </a:lnTo>
                  <a:lnTo>
                    <a:pt x="137" y="102"/>
                  </a:lnTo>
                  <a:lnTo>
                    <a:pt x="137" y="94"/>
                  </a:lnTo>
                  <a:lnTo>
                    <a:pt x="138" y="89"/>
                  </a:lnTo>
                  <a:lnTo>
                    <a:pt x="138" y="84"/>
                  </a:lnTo>
                  <a:lnTo>
                    <a:pt x="138" y="81"/>
                  </a:lnTo>
                  <a:lnTo>
                    <a:pt x="138" y="79"/>
                  </a:lnTo>
                  <a:lnTo>
                    <a:pt x="138" y="78"/>
                  </a:lnTo>
                  <a:lnTo>
                    <a:pt x="138" y="77"/>
                  </a:lnTo>
                  <a:lnTo>
                    <a:pt x="138" y="78"/>
                  </a:lnTo>
                  <a:lnTo>
                    <a:pt x="138" y="79"/>
                  </a:lnTo>
                  <a:lnTo>
                    <a:pt x="138" y="81"/>
                  </a:lnTo>
                  <a:lnTo>
                    <a:pt x="139" y="83"/>
                  </a:lnTo>
                  <a:lnTo>
                    <a:pt x="139" y="88"/>
                  </a:lnTo>
                  <a:lnTo>
                    <a:pt x="139" y="91"/>
                  </a:lnTo>
                  <a:lnTo>
                    <a:pt x="139" y="95"/>
                  </a:lnTo>
                  <a:lnTo>
                    <a:pt x="139" y="101"/>
                  </a:lnTo>
                  <a:lnTo>
                    <a:pt x="139" y="107"/>
                  </a:lnTo>
                  <a:lnTo>
                    <a:pt x="139" y="113"/>
                  </a:lnTo>
                  <a:lnTo>
                    <a:pt x="139" y="120"/>
                  </a:lnTo>
                  <a:lnTo>
                    <a:pt x="139" y="127"/>
                  </a:lnTo>
                  <a:lnTo>
                    <a:pt x="140" y="134"/>
                  </a:lnTo>
                  <a:lnTo>
                    <a:pt x="140" y="142"/>
                  </a:lnTo>
                  <a:lnTo>
                    <a:pt x="140" y="150"/>
                  </a:lnTo>
                  <a:lnTo>
                    <a:pt x="140" y="159"/>
                  </a:lnTo>
                  <a:lnTo>
                    <a:pt x="140" y="168"/>
                  </a:lnTo>
                  <a:lnTo>
                    <a:pt x="140" y="177"/>
                  </a:lnTo>
                  <a:lnTo>
                    <a:pt x="140" y="187"/>
                  </a:lnTo>
                  <a:lnTo>
                    <a:pt x="140" y="196"/>
                  </a:lnTo>
                  <a:lnTo>
                    <a:pt x="140" y="206"/>
                  </a:lnTo>
                  <a:lnTo>
                    <a:pt x="140" y="216"/>
                  </a:lnTo>
                  <a:lnTo>
                    <a:pt x="141" y="226"/>
                  </a:lnTo>
                  <a:lnTo>
                    <a:pt x="141" y="238"/>
                  </a:lnTo>
                  <a:lnTo>
                    <a:pt x="141" y="249"/>
                  </a:lnTo>
                  <a:lnTo>
                    <a:pt x="141" y="260"/>
                  </a:lnTo>
                  <a:lnTo>
                    <a:pt x="141" y="272"/>
                  </a:lnTo>
                  <a:lnTo>
                    <a:pt x="141" y="283"/>
                  </a:lnTo>
                  <a:lnTo>
                    <a:pt x="141" y="295"/>
                  </a:lnTo>
                  <a:lnTo>
                    <a:pt x="141" y="308"/>
                  </a:lnTo>
                  <a:lnTo>
                    <a:pt x="141" y="320"/>
                  </a:lnTo>
                  <a:lnTo>
                    <a:pt x="143" y="332"/>
                  </a:lnTo>
                  <a:lnTo>
                    <a:pt x="143" y="344"/>
                  </a:lnTo>
                  <a:lnTo>
                    <a:pt x="143" y="356"/>
                  </a:lnTo>
                  <a:lnTo>
                    <a:pt x="143" y="370"/>
                  </a:lnTo>
                  <a:lnTo>
                    <a:pt x="143" y="383"/>
                  </a:lnTo>
                  <a:lnTo>
                    <a:pt x="143" y="396"/>
                  </a:lnTo>
                  <a:lnTo>
                    <a:pt x="143" y="410"/>
                  </a:lnTo>
                  <a:lnTo>
                    <a:pt x="143" y="423"/>
                  </a:lnTo>
                  <a:lnTo>
                    <a:pt x="143" y="436"/>
                  </a:lnTo>
                  <a:lnTo>
                    <a:pt x="144" y="450"/>
                  </a:lnTo>
                  <a:lnTo>
                    <a:pt x="144" y="464"/>
                  </a:lnTo>
                  <a:lnTo>
                    <a:pt x="144" y="477"/>
                  </a:lnTo>
                  <a:lnTo>
                    <a:pt x="144" y="492"/>
                  </a:lnTo>
                  <a:lnTo>
                    <a:pt x="144" y="506"/>
                  </a:lnTo>
                  <a:lnTo>
                    <a:pt x="144" y="521"/>
                  </a:lnTo>
                  <a:lnTo>
                    <a:pt x="144" y="534"/>
                  </a:lnTo>
                  <a:lnTo>
                    <a:pt x="144" y="548"/>
                  </a:lnTo>
                  <a:lnTo>
                    <a:pt x="144" y="564"/>
                  </a:lnTo>
                  <a:lnTo>
                    <a:pt x="144" y="578"/>
                  </a:lnTo>
                  <a:lnTo>
                    <a:pt x="145" y="593"/>
                  </a:lnTo>
                  <a:lnTo>
                    <a:pt x="145" y="607"/>
                  </a:lnTo>
                  <a:lnTo>
                    <a:pt x="145" y="623"/>
                  </a:lnTo>
                  <a:lnTo>
                    <a:pt x="145" y="637"/>
                  </a:lnTo>
                  <a:lnTo>
                    <a:pt x="145" y="653"/>
                  </a:lnTo>
                  <a:lnTo>
                    <a:pt x="145" y="668"/>
                  </a:lnTo>
                  <a:lnTo>
                    <a:pt x="145" y="683"/>
                  </a:lnTo>
                  <a:lnTo>
                    <a:pt x="145" y="698"/>
                  </a:lnTo>
                  <a:lnTo>
                    <a:pt x="145" y="714"/>
                  </a:lnTo>
                  <a:lnTo>
                    <a:pt x="146" y="729"/>
                  </a:lnTo>
                  <a:lnTo>
                    <a:pt x="146" y="745"/>
                  </a:lnTo>
                  <a:lnTo>
                    <a:pt x="146" y="761"/>
                  </a:lnTo>
                  <a:lnTo>
                    <a:pt x="146" y="776"/>
                  </a:lnTo>
                  <a:lnTo>
                    <a:pt x="146" y="792"/>
                  </a:lnTo>
                  <a:lnTo>
                    <a:pt x="146" y="808"/>
                  </a:lnTo>
                  <a:lnTo>
                    <a:pt x="146" y="824"/>
                  </a:lnTo>
                  <a:lnTo>
                    <a:pt x="146" y="676"/>
                  </a:lnTo>
                  <a:lnTo>
                    <a:pt x="146" y="566"/>
                  </a:lnTo>
                  <a:lnTo>
                    <a:pt x="147" y="480"/>
                  </a:lnTo>
                  <a:lnTo>
                    <a:pt x="147" y="410"/>
                  </a:lnTo>
                  <a:lnTo>
                    <a:pt x="147" y="352"/>
                  </a:lnTo>
                  <a:lnTo>
                    <a:pt x="147" y="304"/>
                  </a:lnTo>
                  <a:lnTo>
                    <a:pt x="147" y="263"/>
                  </a:lnTo>
                  <a:lnTo>
                    <a:pt x="147" y="229"/>
                  </a:lnTo>
                  <a:lnTo>
                    <a:pt x="147" y="200"/>
                  </a:lnTo>
                  <a:lnTo>
                    <a:pt x="147" y="174"/>
                  </a:lnTo>
                  <a:lnTo>
                    <a:pt x="147" y="152"/>
                  </a:lnTo>
                  <a:lnTo>
                    <a:pt x="148" y="133"/>
                  </a:lnTo>
                  <a:lnTo>
                    <a:pt x="148" y="118"/>
                  </a:lnTo>
                  <a:lnTo>
                    <a:pt x="148" y="104"/>
                  </a:lnTo>
                  <a:lnTo>
                    <a:pt x="148" y="92"/>
                  </a:lnTo>
                  <a:lnTo>
                    <a:pt x="148" y="83"/>
                  </a:lnTo>
                  <a:lnTo>
                    <a:pt x="148" y="74"/>
                  </a:lnTo>
                  <a:lnTo>
                    <a:pt x="148" y="69"/>
                  </a:lnTo>
                  <a:lnTo>
                    <a:pt x="148" y="63"/>
                  </a:lnTo>
                  <a:lnTo>
                    <a:pt x="148" y="60"/>
                  </a:lnTo>
                  <a:lnTo>
                    <a:pt x="148" y="57"/>
                  </a:lnTo>
                  <a:lnTo>
                    <a:pt x="149" y="55"/>
                  </a:lnTo>
                  <a:lnTo>
                    <a:pt x="149" y="54"/>
                  </a:lnTo>
                  <a:lnTo>
                    <a:pt x="149" y="54"/>
                  </a:lnTo>
                  <a:lnTo>
                    <a:pt x="149" y="55"/>
                  </a:lnTo>
                  <a:lnTo>
                    <a:pt x="149" y="58"/>
                  </a:lnTo>
                  <a:lnTo>
                    <a:pt x="149" y="60"/>
                  </a:lnTo>
                  <a:lnTo>
                    <a:pt x="149" y="63"/>
                  </a:lnTo>
                  <a:lnTo>
                    <a:pt x="149" y="68"/>
                  </a:lnTo>
                  <a:lnTo>
                    <a:pt x="149" y="72"/>
                  </a:lnTo>
                  <a:lnTo>
                    <a:pt x="150" y="77"/>
                  </a:lnTo>
                  <a:lnTo>
                    <a:pt x="150" y="82"/>
                  </a:lnTo>
                  <a:lnTo>
                    <a:pt x="150" y="89"/>
                  </a:lnTo>
                  <a:lnTo>
                    <a:pt x="150" y="94"/>
                  </a:lnTo>
                  <a:lnTo>
                    <a:pt x="150" y="102"/>
                  </a:lnTo>
                  <a:lnTo>
                    <a:pt x="150" y="109"/>
                  </a:lnTo>
                  <a:lnTo>
                    <a:pt x="150" y="117"/>
                  </a:lnTo>
                  <a:lnTo>
                    <a:pt x="150" y="124"/>
                  </a:lnTo>
                  <a:lnTo>
                    <a:pt x="150" y="133"/>
                  </a:lnTo>
                  <a:lnTo>
                    <a:pt x="151" y="142"/>
                  </a:lnTo>
                  <a:lnTo>
                    <a:pt x="151" y="151"/>
                  </a:lnTo>
                  <a:lnTo>
                    <a:pt x="151" y="161"/>
                  </a:lnTo>
                  <a:lnTo>
                    <a:pt x="151" y="170"/>
                  </a:lnTo>
                  <a:lnTo>
                    <a:pt x="151" y="180"/>
                  </a:lnTo>
                  <a:lnTo>
                    <a:pt x="151" y="190"/>
                  </a:lnTo>
                  <a:lnTo>
                    <a:pt x="151" y="201"/>
                  </a:lnTo>
                  <a:lnTo>
                    <a:pt x="151" y="212"/>
                  </a:lnTo>
                  <a:lnTo>
                    <a:pt x="151" y="222"/>
                  </a:lnTo>
                  <a:lnTo>
                    <a:pt x="151" y="233"/>
                  </a:lnTo>
                  <a:lnTo>
                    <a:pt x="153" y="245"/>
                  </a:lnTo>
                  <a:lnTo>
                    <a:pt x="153" y="256"/>
                  </a:lnTo>
                  <a:lnTo>
                    <a:pt x="153" y="269"/>
                  </a:lnTo>
                  <a:lnTo>
                    <a:pt x="153" y="281"/>
                  </a:lnTo>
                  <a:lnTo>
                    <a:pt x="153" y="292"/>
                  </a:lnTo>
                  <a:lnTo>
                    <a:pt x="153" y="305"/>
                  </a:lnTo>
                  <a:lnTo>
                    <a:pt x="153" y="318"/>
                  </a:lnTo>
                  <a:lnTo>
                    <a:pt x="153" y="330"/>
                  </a:lnTo>
                  <a:lnTo>
                    <a:pt x="153" y="343"/>
                  </a:lnTo>
                  <a:lnTo>
                    <a:pt x="154" y="355"/>
                  </a:lnTo>
                  <a:lnTo>
                    <a:pt x="154" y="369"/>
                  </a:lnTo>
                  <a:lnTo>
                    <a:pt x="154" y="382"/>
                  </a:lnTo>
                  <a:lnTo>
                    <a:pt x="154" y="395"/>
                  </a:lnTo>
                  <a:lnTo>
                    <a:pt x="154" y="409"/>
                  </a:lnTo>
                  <a:lnTo>
                    <a:pt x="154" y="423"/>
                  </a:lnTo>
                  <a:lnTo>
                    <a:pt x="154" y="436"/>
                  </a:lnTo>
                  <a:lnTo>
                    <a:pt x="154" y="451"/>
                  </a:lnTo>
                  <a:lnTo>
                    <a:pt x="154" y="464"/>
                  </a:lnTo>
                  <a:lnTo>
                    <a:pt x="155" y="479"/>
                  </a:lnTo>
                  <a:lnTo>
                    <a:pt x="155" y="493"/>
                  </a:lnTo>
                  <a:lnTo>
                    <a:pt x="155" y="507"/>
                  </a:lnTo>
                  <a:lnTo>
                    <a:pt x="155" y="522"/>
                  </a:lnTo>
                  <a:lnTo>
                    <a:pt x="155" y="536"/>
                  </a:lnTo>
                  <a:lnTo>
                    <a:pt x="155" y="551"/>
                  </a:lnTo>
                  <a:lnTo>
                    <a:pt x="155" y="565"/>
                  </a:lnTo>
                  <a:lnTo>
                    <a:pt x="155" y="581"/>
                  </a:lnTo>
                  <a:lnTo>
                    <a:pt x="155" y="595"/>
                  </a:lnTo>
                  <a:lnTo>
                    <a:pt x="155" y="610"/>
                  </a:lnTo>
                  <a:lnTo>
                    <a:pt x="156" y="625"/>
                  </a:lnTo>
                  <a:lnTo>
                    <a:pt x="156" y="641"/>
                  </a:lnTo>
                  <a:lnTo>
                    <a:pt x="156" y="655"/>
                  </a:lnTo>
                  <a:lnTo>
                    <a:pt x="156" y="671"/>
                  </a:lnTo>
                  <a:lnTo>
                    <a:pt x="156" y="686"/>
                  </a:lnTo>
                  <a:lnTo>
                    <a:pt x="156" y="702"/>
                  </a:lnTo>
                  <a:lnTo>
                    <a:pt x="156" y="717"/>
                  </a:lnTo>
                  <a:lnTo>
                    <a:pt x="156" y="733"/>
                  </a:lnTo>
                  <a:lnTo>
                    <a:pt x="156" y="748"/>
                  </a:lnTo>
                  <a:lnTo>
                    <a:pt x="157" y="764"/>
                  </a:lnTo>
                  <a:lnTo>
                    <a:pt x="157" y="779"/>
                  </a:lnTo>
                  <a:lnTo>
                    <a:pt x="157" y="796"/>
                  </a:lnTo>
                  <a:lnTo>
                    <a:pt x="157" y="812"/>
                  </a:lnTo>
                  <a:lnTo>
                    <a:pt x="157" y="827"/>
                  </a:lnTo>
                  <a:lnTo>
                    <a:pt x="157" y="844"/>
                  </a:lnTo>
                  <a:lnTo>
                    <a:pt x="157" y="859"/>
                  </a:lnTo>
                  <a:lnTo>
                    <a:pt x="157" y="876"/>
                  </a:lnTo>
                  <a:lnTo>
                    <a:pt x="157" y="892"/>
                  </a:lnTo>
                  <a:lnTo>
                    <a:pt x="158" y="908"/>
                  </a:lnTo>
                  <a:lnTo>
                    <a:pt x="158" y="925"/>
                  </a:lnTo>
                  <a:lnTo>
                    <a:pt x="158" y="940"/>
                  </a:lnTo>
                  <a:lnTo>
                    <a:pt x="158" y="957"/>
                  </a:lnTo>
                  <a:lnTo>
                    <a:pt x="158" y="974"/>
                  </a:lnTo>
                  <a:lnTo>
                    <a:pt x="158" y="990"/>
                  </a:lnTo>
                  <a:lnTo>
                    <a:pt x="158" y="1006"/>
                  </a:lnTo>
                  <a:lnTo>
                    <a:pt x="158" y="813"/>
                  </a:lnTo>
                  <a:lnTo>
                    <a:pt x="158" y="675"/>
                  </a:lnTo>
                  <a:lnTo>
                    <a:pt x="158" y="571"/>
                  </a:lnTo>
                  <a:lnTo>
                    <a:pt x="159" y="489"/>
                  </a:lnTo>
                  <a:lnTo>
                    <a:pt x="159" y="422"/>
                  </a:lnTo>
                  <a:lnTo>
                    <a:pt x="159" y="367"/>
                  </a:lnTo>
                  <a:lnTo>
                    <a:pt x="159" y="321"/>
                  </a:lnTo>
                  <a:lnTo>
                    <a:pt x="159" y="282"/>
                  </a:lnTo>
                  <a:lnTo>
                    <a:pt x="159" y="249"/>
                  </a:lnTo>
                  <a:lnTo>
                    <a:pt x="159" y="220"/>
                  </a:lnTo>
                  <a:lnTo>
                    <a:pt x="159" y="195"/>
                  </a:lnTo>
                  <a:lnTo>
                    <a:pt x="159" y="174"/>
                  </a:lnTo>
                  <a:lnTo>
                    <a:pt x="160" y="157"/>
                  </a:lnTo>
                  <a:lnTo>
                    <a:pt x="160" y="141"/>
                  </a:lnTo>
                  <a:lnTo>
                    <a:pt x="160" y="128"/>
                  </a:lnTo>
                  <a:lnTo>
                    <a:pt x="160" y="117"/>
                  </a:lnTo>
                  <a:lnTo>
                    <a:pt x="160" y="108"/>
                  </a:lnTo>
                  <a:lnTo>
                    <a:pt x="160" y="100"/>
                  </a:lnTo>
                  <a:lnTo>
                    <a:pt x="160" y="93"/>
                  </a:lnTo>
                  <a:lnTo>
                    <a:pt x="160" y="89"/>
                  </a:lnTo>
                  <a:lnTo>
                    <a:pt x="160" y="85"/>
                  </a:lnTo>
                  <a:lnTo>
                    <a:pt x="161" y="83"/>
                  </a:lnTo>
                  <a:lnTo>
                    <a:pt x="161" y="81"/>
                  </a:lnTo>
                  <a:lnTo>
                    <a:pt x="161" y="81"/>
                  </a:lnTo>
                  <a:lnTo>
                    <a:pt x="161" y="81"/>
                  </a:lnTo>
                  <a:lnTo>
                    <a:pt x="161" y="83"/>
                  </a:lnTo>
                  <a:lnTo>
                    <a:pt x="161" y="84"/>
                  </a:lnTo>
                  <a:lnTo>
                    <a:pt x="161" y="88"/>
                  </a:lnTo>
                  <a:lnTo>
                    <a:pt x="161" y="91"/>
                  </a:lnTo>
                  <a:lnTo>
                    <a:pt x="161" y="95"/>
                  </a:lnTo>
                  <a:lnTo>
                    <a:pt x="161" y="100"/>
                  </a:lnTo>
                  <a:lnTo>
                    <a:pt x="163" y="104"/>
                  </a:lnTo>
                  <a:lnTo>
                    <a:pt x="163" y="110"/>
                  </a:lnTo>
                  <a:lnTo>
                    <a:pt x="163" y="117"/>
                  </a:lnTo>
                  <a:lnTo>
                    <a:pt x="163" y="123"/>
                  </a:lnTo>
                  <a:lnTo>
                    <a:pt x="163" y="130"/>
                  </a:lnTo>
                  <a:lnTo>
                    <a:pt x="163" y="138"/>
                  </a:lnTo>
                  <a:lnTo>
                    <a:pt x="163" y="145"/>
                  </a:lnTo>
                  <a:lnTo>
                    <a:pt x="163" y="153"/>
                  </a:lnTo>
                  <a:lnTo>
                    <a:pt x="163" y="162"/>
                  </a:lnTo>
                  <a:lnTo>
                    <a:pt x="164" y="171"/>
                  </a:lnTo>
                  <a:lnTo>
                    <a:pt x="164" y="180"/>
                  </a:lnTo>
                  <a:lnTo>
                    <a:pt x="164" y="189"/>
                  </a:lnTo>
                  <a:lnTo>
                    <a:pt x="164" y="199"/>
                  </a:lnTo>
                  <a:lnTo>
                    <a:pt x="164" y="209"/>
                  </a:lnTo>
                  <a:lnTo>
                    <a:pt x="164" y="219"/>
                  </a:lnTo>
                  <a:lnTo>
                    <a:pt x="164" y="230"/>
                  </a:lnTo>
                  <a:lnTo>
                    <a:pt x="164" y="241"/>
                  </a:lnTo>
                  <a:lnTo>
                    <a:pt x="164" y="252"/>
                  </a:lnTo>
                  <a:lnTo>
                    <a:pt x="165" y="263"/>
                  </a:lnTo>
                  <a:lnTo>
                    <a:pt x="165" y="274"/>
                  </a:lnTo>
                  <a:lnTo>
                    <a:pt x="165" y="285"/>
                  </a:lnTo>
                  <a:lnTo>
                    <a:pt x="165" y="298"/>
                  </a:lnTo>
                  <a:lnTo>
                    <a:pt x="165" y="310"/>
                  </a:lnTo>
                  <a:lnTo>
                    <a:pt x="165" y="322"/>
                  </a:lnTo>
                  <a:lnTo>
                    <a:pt x="165" y="334"/>
                  </a:lnTo>
                  <a:lnTo>
                    <a:pt x="165" y="346"/>
                  </a:lnTo>
                  <a:lnTo>
                    <a:pt x="165" y="360"/>
                  </a:lnTo>
                  <a:lnTo>
                    <a:pt x="165" y="372"/>
                  </a:lnTo>
                  <a:lnTo>
                    <a:pt x="166" y="385"/>
                  </a:lnTo>
                  <a:lnTo>
                    <a:pt x="166" y="399"/>
                  </a:lnTo>
                  <a:lnTo>
                    <a:pt x="166" y="412"/>
                  </a:lnTo>
                  <a:lnTo>
                    <a:pt x="166" y="425"/>
                  </a:lnTo>
                  <a:lnTo>
                    <a:pt x="166" y="439"/>
                  </a:lnTo>
                  <a:lnTo>
                    <a:pt x="166" y="452"/>
                  </a:lnTo>
                  <a:lnTo>
                    <a:pt x="166" y="466"/>
                  </a:lnTo>
                  <a:lnTo>
                    <a:pt x="166" y="480"/>
                  </a:lnTo>
                  <a:lnTo>
                    <a:pt x="166" y="494"/>
                  </a:lnTo>
                  <a:lnTo>
                    <a:pt x="167" y="508"/>
                  </a:lnTo>
                  <a:lnTo>
                    <a:pt x="167" y="523"/>
                  </a:lnTo>
                  <a:lnTo>
                    <a:pt x="167" y="537"/>
                  </a:lnTo>
                  <a:lnTo>
                    <a:pt x="167" y="552"/>
                  </a:lnTo>
                  <a:lnTo>
                    <a:pt x="167" y="566"/>
                  </a:lnTo>
                  <a:lnTo>
                    <a:pt x="167" y="581"/>
                  </a:lnTo>
                  <a:lnTo>
                    <a:pt x="167" y="595"/>
                  </a:lnTo>
                  <a:lnTo>
                    <a:pt x="167" y="610"/>
                  </a:lnTo>
                  <a:lnTo>
                    <a:pt x="167" y="625"/>
                  </a:lnTo>
                  <a:lnTo>
                    <a:pt x="168" y="640"/>
                  </a:lnTo>
                  <a:lnTo>
                    <a:pt x="168" y="655"/>
                  </a:lnTo>
                  <a:lnTo>
                    <a:pt x="168" y="671"/>
                  </a:lnTo>
                  <a:lnTo>
                    <a:pt x="168" y="685"/>
                  </a:lnTo>
                  <a:lnTo>
                    <a:pt x="168" y="701"/>
                  </a:lnTo>
                  <a:lnTo>
                    <a:pt x="168" y="716"/>
                  </a:lnTo>
                  <a:lnTo>
                    <a:pt x="168" y="732"/>
                  </a:lnTo>
                  <a:lnTo>
                    <a:pt x="168" y="747"/>
                  </a:lnTo>
                  <a:lnTo>
                    <a:pt x="168" y="763"/>
                  </a:lnTo>
                  <a:lnTo>
                    <a:pt x="168" y="778"/>
                  </a:lnTo>
                  <a:lnTo>
                    <a:pt x="169" y="794"/>
                  </a:lnTo>
                  <a:lnTo>
                    <a:pt x="169" y="809"/>
                  </a:lnTo>
                  <a:lnTo>
                    <a:pt x="169" y="666"/>
                  </a:lnTo>
                  <a:lnTo>
                    <a:pt x="169" y="557"/>
                  </a:lnTo>
                  <a:lnTo>
                    <a:pt x="169" y="472"/>
                  </a:lnTo>
                  <a:lnTo>
                    <a:pt x="169" y="403"/>
                  </a:lnTo>
                  <a:lnTo>
                    <a:pt x="169" y="346"/>
                  </a:lnTo>
                  <a:lnTo>
                    <a:pt x="169" y="299"/>
                  </a:lnTo>
                  <a:lnTo>
                    <a:pt x="169" y="259"/>
                  </a:lnTo>
                  <a:lnTo>
                    <a:pt x="170" y="224"/>
                  </a:lnTo>
                  <a:lnTo>
                    <a:pt x="170" y="195"/>
                  </a:lnTo>
                  <a:lnTo>
                    <a:pt x="170" y="170"/>
                  </a:lnTo>
                  <a:lnTo>
                    <a:pt x="170" y="149"/>
                  </a:lnTo>
                  <a:lnTo>
                    <a:pt x="170" y="130"/>
                  </a:lnTo>
                  <a:lnTo>
                    <a:pt x="170" y="114"/>
                  </a:lnTo>
                  <a:lnTo>
                    <a:pt x="170" y="101"/>
                  </a:lnTo>
                  <a:lnTo>
                    <a:pt x="170" y="89"/>
                  </a:lnTo>
                  <a:lnTo>
                    <a:pt x="170" y="80"/>
                  </a:lnTo>
                  <a:lnTo>
                    <a:pt x="171" y="72"/>
                  </a:lnTo>
                  <a:lnTo>
                    <a:pt x="171" y="65"/>
                  </a:lnTo>
                  <a:lnTo>
                    <a:pt x="171" y="61"/>
                  </a:lnTo>
                  <a:lnTo>
                    <a:pt x="171" y="57"/>
                  </a:lnTo>
                  <a:lnTo>
                    <a:pt x="171" y="54"/>
                  </a:lnTo>
                  <a:lnTo>
                    <a:pt x="171" y="53"/>
                  </a:lnTo>
                  <a:lnTo>
                    <a:pt x="171" y="52"/>
                  </a:lnTo>
                  <a:lnTo>
                    <a:pt x="171" y="52"/>
                  </a:lnTo>
                  <a:lnTo>
                    <a:pt x="171" y="53"/>
                  </a:lnTo>
                  <a:lnTo>
                    <a:pt x="173" y="55"/>
                  </a:lnTo>
                  <a:lnTo>
                    <a:pt x="173" y="58"/>
                  </a:lnTo>
                  <a:lnTo>
                    <a:pt x="173" y="61"/>
                  </a:lnTo>
                  <a:lnTo>
                    <a:pt x="173" y="65"/>
                  </a:lnTo>
                  <a:lnTo>
                    <a:pt x="173" y="70"/>
                  </a:lnTo>
                  <a:lnTo>
                    <a:pt x="173" y="74"/>
                  </a:lnTo>
                  <a:lnTo>
                    <a:pt x="173" y="80"/>
                  </a:lnTo>
                  <a:lnTo>
                    <a:pt x="173" y="87"/>
                  </a:lnTo>
                  <a:lnTo>
                    <a:pt x="173" y="93"/>
                  </a:lnTo>
                  <a:lnTo>
                    <a:pt x="173" y="100"/>
                  </a:lnTo>
                  <a:lnTo>
                    <a:pt x="174" y="108"/>
                  </a:lnTo>
                  <a:lnTo>
                    <a:pt x="174" y="115"/>
                  </a:lnTo>
                  <a:lnTo>
                    <a:pt x="174" y="123"/>
                  </a:lnTo>
                  <a:lnTo>
                    <a:pt x="174" y="131"/>
                  </a:lnTo>
                  <a:lnTo>
                    <a:pt x="174" y="140"/>
                  </a:lnTo>
                  <a:lnTo>
                    <a:pt x="174" y="150"/>
                  </a:lnTo>
                  <a:lnTo>
                    <a:pt x="174" y="159"/>
                  </a:lnTo>
                  <a:lnTo>
                    <a:pt x="174" y="169"/>
                  </a:lnTo>
                  <a:lnTo>
                    <a:pt x="174" y="179"/>
                  </a:lnTo>
                  <a:lnTo>
                    <a:pt x="175" y="189"/>
                  </a:lnTo>
                  <a:lnTo>
                    <a:pt x="175" y="199"/>
                  </a:lnTo>
                  <a:lnTo>
                    <a:pt x="175" y="210"/>
                  </a:lnTo>
                  <a:lnTo>
                    <a:pt x="175" y="221"/>
                  </a:lnTo>
                  <a:lnTo>
                    <a:pt x="175" y="232"/>
                  </a:lnTo>
                  <a:lnTo>
                    <a:pt x="175" y="243"/>
                  </a:lnTo>
                  <a:lnTo>
                    <a:pt x="175" y="255"/>
                  </a:lnTo>
                  <a:lnTo>
                    <a:pt x="175" y="266"/>
                  </a:lnTo>
                  <a:lnTo>
                    <a:pt x="175" y="279"/>
                  </a:lnTo>
                  <a:lnTo>
                    <a:pt x="176" y="291"/>
                  </a:lnTo>
                  <a:lnTo>
                    <a:pt x="176" y="303"/>
                  </a:lnTo>
                  <a:lnTo>
                    <a:pt x="176" y="315"/>
                  </a:lnTo>
                  <a:lnTo>
                    <a:pt x="176" y="329"/>
                  </a:lnTo>
                  <a:lnTo>
                    <a:pt x="176" y="341"/>
                  </a:lnTo>
                  <a:lnTo>
                    <a:pt x="176" y="354"/>
                  </a:lnTo>
                  <a:lnTo>
                    <a:pt x="176" y="367"/>
                  </a:lnTo>
                  <a:lnTo>
                    <a:pt x="176" y="381"/>
                  </a:lnTo>
                  <a:lnTo>
                    <a:pt x="176" y="394"/>
                  </a:lnTo>
                  <a:lnTo>
                    <a:pt x="176" y="407"/>
                  </a:lnTo>
                  <a:lnTo>
                    <a:pt x="177" y="421"/>
                  </a:lnTo>
                  <a:lnTo>
                    <a:pt x="177" y="435"/>
                  </a:lnTo>
                  <a:lnTo>
                    <a:pt x="177" y="449"/>
                  </a:lnTo>
                  <a:lnTo>
                    <a:pt x="177" y="463"/>
                  </a:lnTo>
                  <a:lnTo>
                    <a:pt x="177" y="477"/>
                  </a:lnTo>
                  <a:lnTo>
                    <a:pt x="177" y="492"/>
                  </a:lnTo>
                  <a:lnTo>
                    <a:pt x="177" y="505"/>
                  </a:lnTo>
                  <a:lnTo>
                    <a:pt x="177" y="520"/>
                  </a:lnTo>
                  <a:lnTo>
                    <a:pt x="177" y="535"/>
                  </a:lnTo>
                  <a:lnTo>
                    <a:pt x="178" y="550"/>
                  </a:lnTo>
                  <a:lnTo>
                    <a:pt x="178" y="564"/>
                  </a:lnTo>
                  <a:lnTo>
                    <a:pt x="178" y="578"/>
                  </a:lnTo>
                  <a:lnTo>
                    <a:pt x="178" y="594"/>
                  </a:lnTo>
                  <a:lnTo>
                    <a:pt x="178" y="608"/>
                  </a:lnTo>
                  <a:lnTo>
                    <a:pt x="178" y="624"/>
                  </a:lnTo>
                  <a:lnTo>
                    <a:pt x="178" y="638"/>
                  </a:lnTo>
                  <a:lnTo>
                    <a:pt x="178" y="654"/>
                  </a:lnTo>
                  <a:lnTo>
                    <a:pt x="178" y="669"/>
                  </a:lnTo>
                  <a:lnTo>
                    <a:pt x="179" y="685"/>
                  </a:lnTo>
                  <a:lnTo>
                    <a:pt x="179" y="701"/>
                  </a:lnTo>
                  <a:lnTo>
                    <a:pt x="179" y="716"/>
                  </a:lnTo>
                  <a:lnTo>
                    <a:pt x="179" y="732"/>
                  </a:lnTo>
                  <a:lnTo>
                    <a:pt x="179" y="747"/>
                  </a:lnTo>
                  <a:lnTo>
                    <a:pt x="179" y="763"/>
                  </a:lnTo>
                  <a:lnTo>
                    <a:pt x="179" y="778"/>
                  </a:lnTo>
                  <a:lnTo>
                    <a:pt x="179" y="794"/>
                  </a:lnTo>
                  <a:lnTo>
                    <a:pt x="179" y="810"/>
                  </a:lnTo>
                  <a:lnTo>
                    <a:pt x="179" y="826"/>
                  </a:lnTo>
                  <a:lnTo>
                    <a:pt x="180" y="843"/>
                  </a:lnTo>
                  <a:lnTo>
                    <a:pt x="180" y="858"/>
                  </a:lnTo>
                  <a:lnTo>
                    <a:pt x="180" y="875"/>
                  </a:lnTo>
                  <a:lnTo>
                    <a:pt x="180" y="890"/>
                  </a:lnTo>
                  <a:lnTo>
                    <a:pt x="180" y="907"/>
                  </a:lnTo>
                  <a:lnTo>
                    <a:pt x="180" y="923"/>
                  </a:lnTo>
                  <a:lnTo>
                    <a:pt x="180" y="939"/>
                  </a:lnTo>
                  <a:lnTo>
                    <a:pt x="180" y="764"/>
                  </a:lnTo>
                  <a:lnTo>
                    <a:pt x="180" y="636"/>
                  </a:lnTo>
                  <a:lnTo>
                    <a:pt x="181" y="540"/>
                  </a:lnTo>
                  <a:lnTo>
                    <a:pt x="181" y="462"/>
                  </a:lnTo>
                  <a:lnTo>
                    <a:pt x="181" y="399"/>
                  </a:lnTo>
                  <a:lnTo>
                    <a:pt x="181" y="345"/>
                  </a:lnTo>
                  <a:lnTo>
                    <a:pt x="181" y="301"/>
                  </a:lnTo>
                  <a:lnTo>
                    <a:pt x="181" y="264"/>
                  </a:lnTo>
                  <a:lnTo>
                    <a:pt x="181" y="232"/>
                  </a:lnTo>
                  <a:lnTo>
                    <a:pt x="181" y="204"/>
                  </a:lnTo>
                  <a:lnTo>
                    <a:pt x="181" y="181"/>
                  </a:lnTo>
                  <a:lnTo>
                    <a:pt x="183" y="161"/>
                  </a:lnTo>
                  <a:lnTo>
                    <a:pt x="183" y="143"/>
                  </a:lnTo>
                  <a:lnTo>
                    <a:pt x="183" y="129"/>
                  </a:lnTo>
                  <a:lnTo>
                    <a:pt x="183" y="115"/>
                  </a:lnTo>
                  <a:lnTo>
                    <a:pt x="183" y="105"/>
                  </a:lnTo>
                  <a:lnTo>
                    <a:pt x="183" y="97"/>
                  </a:lnTo>
                  <a:lnTo>
                    <a:pt x="183" y="89"/>
                  </a:lnTo>
                  <a:lnTo>
                    <a:pt x="183" y="83"/>
                  </a:lnTo>
                  <a:lnTo>
                    <a:pt x="183" y="79"/>
                  </a:lnTo>
                  <a:lnTo>
                    <a:pt x="183" y="75"/>
                  </a:lnTo>
                  <a:lnTo>
                    <a:pt x="184" y="73"/>
                  </a:lnTo>
                  <a:lnTo>
                    <a:pt x="184" y="72"/>
                  </a:lnTo>
                  <a:lnTo>
                    <a:pt x="184" y="72"/>
                  </a:lnTo>
                  <a:lnTo>
                    <a:pt x="184" y="73"/>
                  </a:lnTo>
                  <a:lnTo>
                    <a:pt x="184" y="74"/>
                  </a:lnTo>
                  <a:lnTo>
                    <a:pt x="184" y="77"/>
                  </a:lnTo>
                  <a:lnTo>
                    <a:pt x="184" y="80"/>
                  </a:lnTo>
                  <a:lnTo>
                    <a:pt x="184" y="83"/>
                  </a:lnTo>
                  <a:lnTo>
                    <a:pt x="184" y="88"/>
                  </a:lnTo>
                  <a:lnTo>
                    <a:pt x="185" y="92"/>
                  </a:lnTo>
                  <a:lnTo>
                    <a:pt x="185" y="98"/>
                  </a:lnTo>
                  <a:lnTo>
                    <a:pt x="185" y="103"/>
                  </a:lnTo>
                  <a:lnTo>
                    <a:pt x="185" y="109"/>
                  </a:lnTo>
                  <a:lnTo>
                    <a:pt x="185" y="115"/>
                  </a:lnTo>
                  <a:lnTo>
                    <a:pt x="185" y="123"/>
                  </a:lnTo>
                  <a:lnTo>
                    <a:pt x="185" y="131"/>
                  </a:lnTo>
                  <a:lnTo>
                    <a:pt x="185" y="139"/>
                  </a:lnTo>
                  <a:lnTo>
                    <a:pt x="185" y="147"/>
                  </a:lnTo>
                  <a:lnTo>
                    <a:pt x="186" y="155"/>
                  </a:lnTo>
                  <a:lnTo>
                    <a:pt x="186" y="164"/>
                  </a:lnTo>
                  <a:lnTo>
                    <a:pt x="186" y="173"/>
                  </a:lnTo>
                  <a:lnTo>
                    <a:pt x="186" y="183"/>
                  </a:lnTo>
                  <a:lnTo>
                    <a:pt x="186" y="193"/>
                  </a:lnTo>
                  <a:lnTo>
                    <a:pt x="186" y="203"/>
                  </a:lnTo>
                  <a:lnTo>
                    <a:pt x="186" y="213"/>
                  </a:lnTo>
                  <a:lnTo>
                    <a:pt x="186" y="224"/>
                  </a:lnTo>
                  <a:lnTo>
                    <a:pt x="186" y="234"/>
                  </a:lnTo>
                  <a:lnTo>
                    <a:pt x="186" y="245"/>
                  </a:lnTo>
                  <a:lnTo>
                    <a:pt x="187" y="256"/>
                  </a:lnTo>
                  <a:lnTo>
                    <a:pt x="187" y="269"/>
                  </a:lnTo>
                  <a:lnTo>
                    <a:pt x="187" y="280"/>
                  </a:lnTo>
                  <a:lnTo>
                    <a:pt x="187" y="292"/>
                  </a:lnTo>
                  <a:lnTo>
                    <a:pt x="187" y="304"/>
                  </a:lnTo>
                  <a:lnTo>
                    <a:pt x="187" y="316"/>
                  </a:lnTo>
                  <a:lnTo>
                    <a:pt x="187" y="329"/>
                  </a:lnTo>
                  <a:lnTo>
                    <a:pt x="187" y="341"/>
                  </a:lnTo>
                  <a:lnTo>
                    <a:pt x="187" y="354"/>
                  </a:lnTo>
                  <a:lnTo>
                    <a:pt x="188" y="366"/>
                  </a:lnTo>
                  <a:lnTo>
                    <a:pt x="188" y="380"/>
                  </a:lnTo>
                  <a:lnTo>
                    <a:pt x="188" y="393"/>
                  </a:lnTo>
                  <a:lnTo>
                    <a:pt x="188" y="406"/>
                  </a:lnTo>
                  <a:lnTo>
                    <a:pt x="188" y="420"/>
                  </a:lnTo>
                  <a:lnTo>
                    <a:pt x="188" y="433"/>
                  </a:lnTo>
                  <a:lnTo>
                    <a:pt x="188" y="447"/>
                  </a:lnTo>
                  <a:lnTo>
                    <a:pt x="188" y="461"/>
                  </a:lnTo>
                  <a:lnTo>
                    <a:pt x="188" y="475"/>
                  </a:lnTo>
                  <a:lnTo>
                    <a:pt x="189" y="489"/>
                  </a:lnTo>
                  <a:lnTo>
                    <a:pt x="189" y="503"/>
                  </a:lnTo>
                  <a:lnTo>
                    <a:pt x="189" y="517"/>
                  </a:lnTo>
                  <a:lnTo>
                    <a:pt x="189" y="532"/>
                  </a:lnTo>
                  <a:lnTo>
                    <a:pt x="189" y="546"/>
                  </a:lnTo>
                  <a:lnTo>
                    <a:pt x="189" y="561"/>
                  </a:lnTo>
                  <a:lnTo>
                    <a:pt x="189" y="575"/>
                  </a:lnTo>
                  <a:lnTo>
                    <a:pt x="189" y="591"/>
                  </a:lnTo>
                  <a:lnTo>
                    <a:pt x="189" y="605"/>
                  </a:lnTo>
                  <a:lnTo>
                    <a:pt x="189" y="621"/>
                  </a:lnTo>
                  <a:lnTo>
                    <a:pt x="190" y="635"/>
                  </a:lnTo>
                  <a:lnTo>
                    <a:pt x="190" y="651"/>
                  </a:lnTo>
                  <a:lnTo>
                    <a:pt x="190" y="665"/>
                  </a:lnTo>
                  <a:lnTo>
                    <a:pt x="190" y="681"/>
                  </a:lnTo>
                  <a:lnTo>
                    <a:pt x="190" y="696"/>
                  </a:lnTo>
                  <a:lnTo>
                    <a:pt x="190" y="712"/>
                  </a:lnTo>
                  <a:lnTo>
                    <a:pt x="190" y="727"/>
                  </a:lnTo>
                  <a:lnTo>
                    <a:pt x="190" y="743"/>
                  </a:lnTo>
                  <a:lnTo>
                    <a:pt x="190" y="758"/>
                  </a:lnTo>
                  <a:lnTo>
                    <a:pt x="191" y="774"/>
                  </a:lnTo>
                  <a:lnTo>
                    <a:pt x="191" y="789"/>
                  </a:lnTo>
                  <a:lnTo>
                    <a:pt x="191" y="805"/>
                  </a:lnTo>
                  <a:lnTo>
                    <a:pt x="191" y="822"/>
                  </a:lnTo>
                  <a:lnTo>
                    <a:pt x="191" y="837"/>
                  </a:lnTo>
                  <a:lnTo>
                    <a:pt x="191" y="853"/>
                  </a:lnTo>
                  <a:lnTo>
                    <a:pt x="191" y="869"/>
                  </a:lnTo>
                  <a:lnTo>
                    <a:pt x="191" y="885"/>
                  </a:lnTo>
                  <a:lnTo>
                    <a:pt x="191" y="902"/>
                  </a:lnTo>
                  <a:lnTo>
                    <a:pt x="193" y="735"/>
                  </a:lnTo>
                  <a:lnTo>
                    <a:pt x="193" y="614"/>
                  </a:lnTo>
                  <a:lnTo>
                    <a:pt x="193" y="520"/>
                  </a:lnTo>
                  <a:lnTo>
                    <a:pt x="193" y="445"/>
                  </a:lnTo>
                  <a:lnTo>
                    <a:pt x="193" y="384"/>
                  </a:lnTo>
                  <a:lnTo>
                    <a:pt x="193" y="332"/>
                  </a:lnTo>
                  <a:lnTo>
                    <a:pt x="193" y="290"/>
                  </a:lnTo>
                  <a:lnTo>
                    <a:pt x="193" y="253"/>
                  </a:lnTo>
                  <a:lnTo>
                    <a:pt x="193" y="222"/>
                  </a:lnTo>
                  <a:lnTo>
                    <a:pt x="194" y="194"/>
                  </a:lnTo>
                  <a:lnTo>
                    <a:pt x="194" y="172"/>
                  </a:lnTo>
                  <a:lnTo>
                    <a:pt x="194" y="152"/>
                  </a:lnTo>
                  <a:lnTo>
                    <a:pt x="194" y="135"/>
                  </a:lnTo>
                  <a:lnTo>
                    <a:pt x="194" y="121"/>
                  </a:lnTo>
                  <a:lnTo>
                    <a:pt x="194" y="109"/>
                  </a:lnTo>
                  <a:lnTo>
                    <a:pt x="194" y="98"/>
                  </a:lnTo>
                  <a:lnTo>
                    <a:pt x="194" y="90"/>
                  </a:lnTo>
                  <a:lnTo>
                    <a:pt x="194" y="83"/>
                  </a:lnTo>
                  <a:lnTo>
                    <a:pt x="194" y="78"/>
                  </a:lnTo>
                  <a:lnTo>
                    <a:pt x="195" y="73"/>
                  </a:lnTo>
                  <a:lnTo>
                    <a:pt x="195" y="70"/>
                  </a:lnTo>
                  <a:lnTo>
                    <a:pt x="195" y="68"/>
                  </a:lnTo>
                  <a:lnTo>
                    <a:pt x="195" y="67"/>
                  </a:lnTo>
                  <a:lnTo>
                    <a:pt x="195" y="67"/>
                  </a:lnTo>
                  <a:lnTo>
                    <a:pt x="195" y="68"/>
                  </a:lnTo>
                  <a:lnTo>
                    <a:pt x="195" y="69"/>
                  </a:lnTo>
                  <a:lnTo>
                    <a:pt x="195" y="72"/>
                  </a:lnTo>
                  <a:lnTo>
                    <a:pt x="195" y="74"/>
                  </a:lnTo>
                  <a:lnTo>
                    <a:pt x="196" y="78"/>
                  </a:lnTo>
                  <a:lnTo>
                    <a:pt x="196" y="82"/>
                  </a:lnTo>
                  <a:lnTo>
                    <a:pt x="196" y="88"/>
                  </a:lnTo>
                  <a:lnTo>
                    <a:pt x="196" y="92"/>
                  </a:lnTo>
                  <a:lnTo>
                    <a:pt x="196" y="99"/>
                  </a:lnTo>
                  <a:lnTo>
                    <a:pt x="196" y="104"/>
                  </a:lnTo>
                  <a:lnTo>
                    <a:pt x="196" y="111"/>
                  </a:lnTo>
                  <a:lnTo>
                    <a:pt x="196" y="119"/>
                  </a:lnTo>
                  <a:lnTo>
                    <a:pt x="196" y="127"/>
                  </a:lnTo>
                  <a:lnTo>
                    <a:pt x="197" y="134"/>
                  </a:lnTo>
                  <a:lnTo>
                    <a:pt x="197" y="142"/>
                  </a:lnTo>
                  <a:lnTo>
                    <a:pt x="197" y="151"/>
                  </a:lnTo>
                  <a:lnTo>
                    <a:pt x="197" y="160"/>
                  </a:lnTo>
                  <a:lnTo>
                    <a:pt x="197" y="170"/>
                  </a:lnTo>
                  <a:lnTo>
                    <a:pt x="197" y="179"/>
                  </a:lnTo>
                  <a:lnTo>
                    <a:pt x="197" y="189"/>
                  </a:lnTo>
                  <a:lnTo>
                    <a:pt x="197" y="199"/>
                  </a:lnTo>
                  <a:lnTo>
                    <a:pt x="197" y="210"/>
                  </a:lnTo>
                  <a:lnTo>
                    <a:pt x="197" y="220"/>
                  </a:lnTo>
                  <a:lnTo>
                    <a:pt x="198" y="231"/>
                  </a:lnTo>
                  <a:lnTo>
                    <a:pt x="198" y="242"/>
                  </a:lnTo>
                  <a:lnTo>
                    <a:pt x="198" y="253"/>
                  </a:lnTo>
                  <a:lnTo>
                    <a:pt x="198" y="264"/>
                  </a:lnTo>
                  <a:lnTo>
                    <a:pt x="198" y="276"/>
                  </a:lnTo>
                  <a:lnTo>
                    <a:pt x="198" y="289"/>
                  </a:lnTo>
                  <a:lnTo>
                    <a:pt x="198" y="301"/>
                  </a:lnTo>
                  <a:lnTo>
                    <a:pt x="198" y="313"/>
                  </a:lnTo>
                  <a:lnTo>
                    <a:pt x="198" y="325"/>
                  </a:lnTo>
                  <a:lnTo>
                    <a:pt x="199" y="338"/>
                  </a:lnTo>
                  <a:lnTo>
                    <a:pt x="199" y="351"/>
                  </a:lnTo>
                  <a:lnTo>
                    <a:pt x="199" y="363"/>
                  </a:lnTo>
                  <a:lnTo>
                    <a:pt x="199" y="376"/>
                  </a:lnTo>
                  <a:lnTo>
                    <a:pt x="199" y="390"/>
                  </a:lnTo>
                  <a:lnTo>
                    <a:pt x="199" y="403"/>
                  </a:lnTo>
                  <a:lnTo>
                    <a:pt x="199" y="416"/>
                  </a:lnTo>
                  <a:lnTo>
                    <a:pt x="199" y="430"/>
                  </a:lnTo>
                  <a:lnTo>
                    <a:pt x="199" y="444"/>
                  </a:lnTo>
                  <a:lnTo>
                    <a:pt x="200" y="457"/>
                  </a:lnTo>
                  <a:lnTo>
                    <a:pt x="200" y="472"/>
                  </a:lnTo>
                  <a:lnTo>
                    <a:pt x="200" y="486"/>
                  </a:lnTo>
                  <a:lnTo>
                    <a:pt x="200" y="500"/>
                  </a:lnTo>
                  <a:lnTo>
                    <a:pt x="200" y="514"/>
                  </a:lnTo>
                  <a:lnTo>
                    <a:pt x="200" y="528"/>
                  </a:lnTo>
                  <a:lnTo>
                    <a:pt x="200" y="543"/>
                  </a:lnTo>
                  <a:lnTo>
                    <a:pt x="200" y="557"/>
                  </a:lnTo>
                  <a:lnTo>
                    <a:pt x="200" y="573"/>
                  </a:lnTo>
                  <a:lnTo>
                    <a:pt x="200" y="587"/>
                  </a:lnTo>
                  <a:lnTo>
                    <a:pt x="201" y="602"/>
                  </a:lnTo>
                  <a:lnTo>
                    <a:pt x="201" y="617"/>
                  </a:lnTo>
                  <a:lnTo>
                    <a:pt x="201" y="632"/>
                  </a:lnTo>
                  <a:lnTo>
                    <a:pt x="201" y="647"/>
                  </a:lnTo>
                  <a:lnTo>
                    <a:pt x="201" y="663"/>
                  </a:lnTo>
                  <a:lnTo>
                    <a:pt x="201" y="677"/>
                  </a:lnTo>
                  <a:lnTo>
                    <a:pt x="201" y="693"/>
                  </a:lnTo>
                  <a:lnTo>
                    <a:pt x="201" y="708"/>
                  </a:lnTo>
                  <a:lnTo>
                    <a:pt x="201" y="724"/>
                  </a:lnTo>
                  <a:lnTo>
                    <a:pt x="203" y="739"/>
                  </a:lnTo>
                  <a:lnTo>
                    <a:pt x="203" y="755"/>
                  </a:lnTo>
                  <a:lnTo>
                    <a:pt x="203" y="771"/>
                  </a:lnTo>
                  <a:lnTo>
                    <a:pt x="203" y="786"/>
                  </a:lnTo>
                  <a:lnTo>
                    <a:pt x="203" y="803"/>
                  </a:lnTo>
                  <a:lnTo>
                    <a:pt x="203" y="818"/>
                  </a:lnTo>
                  <a:lnTo>
                    <a:pt x="203" y="834"/>
                  </a:lnTo>
                  <a:lnTo>
                    <a:pt x="203" y="850"/>
                  </a:lnTo>
                  <a:lnTo>
                    <a:pt x="203" y="866"/>
                  </a:lnTo>
                  <a:lnTo>
                    <a:pt x="204" y="883"/>
                  </a:lnTo>
                  <a:lnTo>
                    <a:pt x="204" y="898"/>
                  </a:lnTo>
                  <a:lnTo>
                    <a:pt x="204" y="915"/>
                  </a:lnTo>
                  <a:lnTo>
                    <a:pt x="204" y="745"/>
                  </a:lnTo>
                  <a:lnTo>
                    <a:pt x="204" y="622"/>
                  </a:lnTo>
                  <a:lnTo>
                    <a:pt x="204" y="526"/>
                  </a:lnTo>
                  <a:lnTo>
                    <a:pt x="204" y="451"/>
                  </a:lnTo>
                  <a:lnTo>
                    <a:pt x="204" y="389"/>
                  </a:lnTo>
                  <a:lnTo>
                    <a:pt x="204" y="338"/>
                  </a:lnTo>
                  <a:lnTo>
                    <a:pt x="204" y="293"/>
                  </a:lnTo>
                  <a:lnTo>
                    <a:pt x="205" y="256"/>
                  </a:lnTo>
                  <a:lnTo>
                    <a:pt x="205" y="225"/>
                  </a:lnTo>
                  <a:lnTo>
                    <a:pt x="205" y="198"/>
                  </a:lnTo>
                  <a:lnTo>
                    <a:pt x="205" y="175"/>
                  </a:lnTo>
                  <a:lnTo>
                    <a:pt x="205" y="155"/>
                  </a:lnTo>
                  <a:lnTo>
                    <a:pt x="205" y="138"/>
                  </a:lnTo>
                  <a:lnTo>
                    <a:pt x="205" y="123"/>
                  </a:lnTo>
                  <a:lnTo>
                    <a:pt x="205" y="111"/>
                  </a:lnTo>
                  <a:lnTo>
                    <a:pt x="205" y="101"/>
                  </a:lnTo>
                  <a:lnTo>
                    <a:pt x="206" y="92"/>
                  </a:lnTo>
                  <a:lnTo>
                    <a:pt x="206" y="85"/>
                  </a:lnTo>
                  <a:lnTo>
                    <a:pt x="206" y="80"/>
                  </a:lnTo>
                  <a:lnTo>
                    <a:pt x="206" y="75"/>
                  </a:lnTo>
                  <a:lnTo>
                    <a:pt x="206" y="72"/>
                  </a:lnTo>
                  <a:lnTo>
                    <a:pt x="206" y="70"/>
                  </a:lnTo>
                  <a:lnTo>
                    <a:pt x="206" y="69"/>
                  </a:lnTo>
                  <a:lnTo>
                    <a:pt x="206" y="69"/>
                  </a:lnTo>
                  <a:lnTo>
                    <a:pt x="206" y="70"/>
                  </a:lnTo>
                  <a:lnTo>
                    <a:pt x="207" y="71"/>
                  </a:lnTo>
                  <a:lnTo>
                    <a:pt x="207" y="73"/>
                  </a:lnTo>
                  <a:lnTo>
                    <a:pt x="207" y="77"/>
                  </a:lnTo>
                  <a:lnTo>
                    <a:pt x="207" y="80"/>
                  </a:lnTo>
                  <a:lnTo>
                    <a:pt x="207" y="84"/>
                  </a:lnTo>
                  <a:lnTo>
                    <a:pt x="207" y="89"/>
                  </a:lnTo>
                  <a:lnTo>
                    <a:pt x="207" y="94"/>
                  </a:lnTo>
                  <a:lnTo>
                    <a:pt x="207" y="100"/>
                  </a:lnTo>
                  <a:lnTo>
                    <a:pt x="207" y="107"/>
                  </a:lnTo>
                  <a:lnTo>
                    <a:pt x="207" y="113"/>
                  </a:lnTo>
                  <a:lnTo>
                    <a:pt x="208" y="120"/>
                  </a:lnTo>
                  <a:lnTo>
                    <a:pt x="208" y="128"/>
                  </a:lnTo>
                  <a:lnTo>
                    <a:pt x="208" y="135"/>
                  </a:lnTo>
                  <a:lnTo>
                    <a:pt x="208" y="144"/>
                  </a:lnTo>
                  <a:lnTo>
                    <a:pt x="208" y="153"/>
                  </a:lnTo>
                  <a:lnTo>
                    <a:pt x="208" y="162"/>
                  </a:lnTo>
                  <a:lnTo>
                    <a:pt x="208" y="171"/>
                  </a:lnTo>
                  <a:lnTo>
                    <a:pt x="208" y="181"/>
                  </a:lnTo>
                  <a:lnTo>
                    <a:pt x="208" y="190"/>
                  </a:lnTo>
                  <a:lnTo>
                    <a:pt x="209" y="200"/>
                  </a:lnTo>
                  <a:lnTo>
                    <a:pt x="209" y="211"/>
                  </a:lnTo>
                  <a:lnTo>
                    <a:pt x="209" y="221"/>
                  </a:lnTo>
                  <a:lnTo>
                    <a:pt x="209" y="232"/>
                  </a:lnTo>
                  <a:lnTo>
                    <a:pt x="209" y="243"/>
                  </a:lnTo>
                  <a:lnTo>
                    <a:pt x="209" y="254"/>
                  </a:lnTo>
                  <a:lnTo>
                    <a:pt x="209" y="266"/>
                  </a:lnTo>
                  <a:lnTo>
                    <a:pt x="209" y="278"/>
                  </a:lnTo>
                  <a:lnTo>
                    <a:pt x="209" y="290"/>
                  </a:lnTo>
                  <a:lnTo>
                    <a:pt x="210" y="302"/>
                  </a:lnTo>
                  <a:lnTo>
                    <a:pt x="210" y="314"/>
                  </a:lnTo>
                  <a:lnTo>
                    <a:pt x="210" y="326"/>
                  </a:lnTo>
                  <a:lnTo>
                    <a:pt x="210" y="339"/>
                  </a:lnTo>
                  <a:lnTo>
                    <a:pt x="210" y="352"/>
                  </a:lnTo>
                  <a:lnTo>
                    <a:pt x="210" y="364"/>
                  </a:lnTo>
                  <a:lnTo>
                    <a:pt x="210" y="377"/>
                  </a:lnTo>
                  <a:lnTo>
                    <a:pt x="210" y="391"/>
                  </a:lnTo>
                  <a:lnTo>
                    <a:pt x="210" y="404"/>
                  </a:lnTo>
                  <a:lnTo>
                    <a:pt x="210" y="417"/>
                  </a:lnTo>
                  <a:lnTo>
                    <a:pt x="211" y="431"/>
                  </a:lnTo>
                  <a:lnTo>
                    <a:pt x="211" y="445"/>
                  </a:lnTo>
                  <a:lnTo>
                    <a:pt x="211" y="459"/>
                  </a:lnTo>
                  <a:lnTo>
                    <a:pt x="211" y="473"/>
                  </a:lnTo>
                  <a:lnTo>
                    <a:pt x="211" y="487"/>
                  </a:lnTo>
                  <a:lnTo>
                    <a:pt x="211" y="501"/>
                  </a:lnTo>
                  <a:lnTo>
                    <a:pt x="211" y="515"/>
                  </a:lnTo>
                  <a:lnTo>
                    <a:pt x="211" y="530"/>
                  </a:lnTo>
                  <a:lnTo>
                    <a:pt x="211" y="544"/>
                  </a:lnTo>
                  <a:lnTo>
                    <a:pt x="213" y="558"/>
                  </a:lnTo>
                  <a:lnTo>
                    <a:pt x="213" y="574"/>
                  </a:lnTo>
                  <a:lnTo>
                    <a:pt x="213" y="588"/>
                  </a:lnTo>
                  <a:lnTo>
                    <a:pt x="213" y="603"/>
                  </a:lnTo>
                  <a:lnTo>
                    <a:pt x="213" y="618"/>
                  </a:lnTo>
                  <a:lnTo>
                    <a:pt x="213" y="633"/>
                  </a:lnTo>
                  <a:lnTo>
                    <a:pt x="213" y="648"/>
                  </a:lnTo>
                  <a:lnTo>
                    <a:pt x="213" y="664"/>
                  </a:lnTo>
                  <a:lnTo>
                    <a:pt x="213" y="678"/>
                  </a:lnTo>
                  <a:lnTo>
                    <a:pt x="214" y="694"/>
                  </a:lnTo>
                  <a:lnTo>
                    <a:pt x="214" y="709"/>
                  </a:lnTo>
                  <a:lnTo>
                    <a:pt x="214" y="725"/>
                  </a:lnTo>
                  <a:lnTo>
                    <a:pt x="214" y="741"/>
                  </a:lnTo>
                  <a:lnTo>
                    <a:pt x="214" y="756"/>
                  </a:lnTo>
                  <a:lnTo>
                    <a:pt x="214" y="772"/>
                  </a:lnTo>
                  <a:lnTo>
                    <a:pt x="214" y="787"/>
                  </a:lnTo>
                  <a:lnTo>
                    <a:pt x="214" y="804"/>
                  </a:lnTo>
                  <a:lnTo>
                    <a:pt x="214" y="819"/>
                  </a:lnTo>
                  <a:lnTo>
                    <a:pt x="215" y="835"/>
                  </a:lnTo>
                  <a:lnTo>
                    <a:pt x="215" y="852"/>
                  </a:lnTo>
                  <a:lnTo>
                    <a:pt x="215" y="867"/>
                  </a:lnTo>
                  <a:lnTo>
                    <a:pt x="215" y="884"/>
                  </a:lnTo>
                  <a:lnTo>
                    <a:pt x="215" y="899"/>
                  </a:lnTo>
                  <a:lnTo>
                    <a:pt x="215" y="916"/>
                  </a:lnTo>
                  <a:lnTo>
                    <a:pt x="215" y="932"/>
                  </a:lnTo>
                  <a:lnTo>
                    <a:pt x="215" y="948"/>
                  </a:lnTo>
                  <a:lnTo>
                    <a:pt x="215" y="965"/>
                  </a:lnTo>
                  <a:lnTo>
                    <a:pt x="215" y="980"/>
                  </a:lnTo>
                  <a:lnTo>
                    <a:pt x="216" y="794"/>
                  </a:lnTo>
                  <a:lnTo>
                    <a:pt x="216" y="661"/>
                  </a:lnTo>
                  <a:lnTo>
                    <a:pt x="216" y="560"/>
                  </a:lnTo>
                  <a:lnTo>
                    <a:pt x="216" y="479"/>
                  </a:lnTo>
                  <a:lnTo>
                    <a:pt x="216" y="413"/>
                  </a:lnTo>
                  <a:lnTo>
                    <a:pt x="216" y="359"/>
                  </a:lnTo>
                  <a:lnTo>
                    <a:pt x="216" y="313"/>
                  </a:lnTo>
                  <a:lnTo>
                    <a:pt x="216" y="275"/>
                  </a:lnTo>
                  <a:lnTo>
                    <a:pt x="216" y="242"/>
                  </a:lnTo>
                  <a:lnTo>
                    <a:pt x="217" y="214"/>
                  </a:lnTo>
                  <a:lnTo>
                    <a:pt x="217" y="190"/>
                  </a:lnTo>
                  <a:lnTo>
                    <a:pt x="217" y="169"/>
                  </a:lnTo>
                  <a:lnTo>
                    <a:pt x="217" y="151"/>
                  </a:lnTo>
                  <a:lnTo>
                    <a:pt x="217" y="137"/>
                  </a:lnTo>
                  <a:lnTo>
                    <a:pt x="217" y="123"/>
                  </a:lnTo>
                  <a:lnTo>
                    <a:pt x="217" y="112"/>
                  </a:lnTo>
                  <a:lnTo>
                    <a:pt x="217" y="103"/>
                  </a:lnTo>
                  <a:lnTo>
                    <a:pt x="217" y="95"/>
                  </a:lnTo>
                  <a:lnTo>
                    <a:pt x="218" y="90"/>
                  </a:lnTo>
                  <a:lnTo>
                    <a:pt x="218" y="85"/>
                  </a:lnTo>
                  <a:lnTo>
                    <a:pt x="218" y="82"/>
                  </a:lnTo>
                  <a:lnTo>
                    <a:pt x="218" y="80"/>
                  </a:lnTo>
                  <a:lnTo>
                    <a:pt x="218" y="78"/>
                  </a:lnTo>
                  <a:lnTo>
                    <a:pt x="218" y="78"/>
                  </a:lnTo>
                  <a:lnTo>
                    <a:pt x="218" y="79"/>
                  </a:lnTo>
                  <a:lnTo>
                    <a:pt x="218" y="80"/>
                  </a:lnTo>
                  <a:lnTo>
                    <a:pt x="218" y="82"/>
                  </a:lnTo>
                  <a:lnTo>
                    <a:pt x="218" y="84"/>
                  </a:lnTo>
                  <a:lnTo>
                    <a:pt x="219" y="88"/>
                  </a:lnTo>
                  <a:lnTo>
                    <a:pt x="219" y="92"/>
                  </a:lnTo>
                  <a:lnTo>
                    <a:pt x="219" y="97"/>
                  </a:lnTo>
                  <a:lnTo>
                    <a:pt x="219" y="102"/>
                  </a:lnTo>
                  <a:lnTo>
                    <a:pt x="219" y="108"/>
                  </a:lnTo>
                  <a:lnTo>
                    <a:pt x="219" y="113"/>
                  </a:lnTo>
                  <a:lnTo>
                    <a:pt x="219" y="120"/>
                  </a:lnTo>
                  <a:lnTo>
                    <a:pt x="219" y="128"/>
                  </a:lnTo>
                  <a:lnTo>
                    <a:pt x="219" y="134"/>
                  </a:lnTo>
                  <a:lnTo>
                    <a:pt x="220" y="142"/>
                  </a:lnTo>
                  <a:lnTo>
                    <a:pt x="220" y="151"/>
                  </a:lnTo>
                  <a:lnTo>
                    <a:pt x="220" y="160"/>
                  </a:lnTo>
                  <a:lnTo>
                    <a:pt x="220" y="169"/>
                  </a:lnTo>
                  <a:lnTo>
                    <a:pt x="220" y="178"/>
                  </a:lnTo>
                  <a:lnTo>
                    <a:pt x="220" y="187"/>
                  </a:lnTo>
                  <a:lnTo>
                    <a:pt x="220" y="196"/>
                  </a:lnTo>
                  <a:lnTo>
                    <a:pt x="220" y="206"/>
                  </a:lnTo>
                  <a:lnTo>
                    <a:pt x="220" y="216"/>
                  </a:lnTo>
                  <a:lnTo>
                    <a:pt x="221" y="228"/>
                  </a:lnTo>
                  <a:lnTo>
                    <a:pt x="221" y="239"/>
                  </a:lnTo>
                  <a:lnTo>
                    <a:pt x="221" y="250"/>
                  </a:lnTo>
                  <a:lnTo>
                    <a:pt x="221" y="261"/>
                  </a:lnTo>
                  <a:lnTo>
                    <a:pt x="221" y="272"/>
                  </a:lnTo>
                  <a:lnTo>
                    <a:pt x="221" y="283"/>
                  </a:lnTo>
                  <a:lnTo>
                    <a:pt x="221" y="295"/>
                  </a:lnTo>
                  <a:lnTo>
                    <a:pt x="221" y="308"/>
                  </a:lnTo>
                  <a:lnTo>
                    <a:pt x="221" y="320"/>
                  </a:lnTo>
                  <a:lnTo>
                    <a:pt x="221" y="332"/>
                  </a:lnTo>
                  <a:lnTo>
                    <a:pt x="223" y="344"/>
                  </a:lnTo>
                  <a:lnTo>
                    <a:pt x="223" y="357"/>
                  </a:lnTo>
                  <a:lnTo>
                    <a:pt x="223" y="370"/>
                  </a:lnTo>
                  <a:lnTo>
                    <a:pt x="223" y="383"/>
                  </a:lnTo>
                  <a:lnTo>
                    <a:pt x="223" y="396"/>
                  </a:lnTo>
                  <a:lnTo>
                    <a:pt x="223" y="410"/>
                  </a:lnTo>
                  <a:lnTo>
                    <a:pt x="223" y="423"/>
                  </a:lnTo>
                  <a:lnTo>
                    <a:pt x="223" y="436"/>
                  </a:lnTo>
                  <a:lnTo>
                    <a:pt x="223" y="451"/>
                  </a:lnTo>
                  <a:lnTo>
                    <a:pt x="224" y="464"/>
                  </a:lnTo>
                  <a:lnTo>
                    <a:pt x="224" y="479"/>
                  </a:lnTo>
                  <a:lnTo>
                    <a:pt x="224" y="492"/>
                  </a:lnTo>
                  <a:lnTo>
                    <a:pt x="224" y="506"/>
                  </a:lnTo>
                  <a:lnTo>
                    <a:pt x="224" y="521"/>
                  </a:lnTo>
                  <a:lnTo>
                    <a:pt x="224" y="535"/>
                  </a:lnTo>
                  <a:lnTo>
                    <a:pt x="224" y="550"/>
                  </a:lnTo>
                  <a:lnTo>
                    <a:pt x="224" y="564"/>
                  </a:lnTo>
                  <a:lnTo>
                    <a:pt x="224" y="578"/>
                  </a:lnTo>
                  <a:lnTo>
                    <a:pt x="225" y="593"/>
                  </a:lnTo>
                  <a:lnTo>
                    <a:pt x="225" y="608"/>
                  </a:lnTo>
                  <a:lnTo>
                    <a:pt x="225" y="623"/>
                  </a:lnTo>
                  <a:lnTo>
                    <a:pt x="225" y="638"/>
                  </a:lnTo>
                  <a:lnTo>
                    <a:pt x="225" y="653"/>
                  </a:lnTo>
                  <a:lnTo>
                    <a:pt x="225" y="668"/>
                  </a:lnTo>
                  <a:lnTo>
                    <a:pt x="225" y="684"/>
                  </a:lnTo>
                  <a:lnTo>
                    <a:pt x="225" y="699"/>
                  </a:lnTo>
                  <a:lnTo>
                    <a:pt x="225" y="714"/>
                  </a:lnTo>
                  <a:lnTo>
                    <a:pt x="225" y="729"/>
                  </a:lnTo>
                  <a:lnTo>
                    <a:pt x="226" y="745"/>
                  </a:lnTo>
                  <a:lnTo>
                    <a:pt x="226" y="761"/>
                  </a:lnTo>
                  <a:lnTo>
                    <a:pt x="226" y="776"/>
                  </a:lnTo>
                  <a:lnTo>
                    <a:pt x="226" y="793"/>
                  </a:lnTo>
                  <a:lnTo>
                    <a:pt x="226" y="808"/>
                  </a:lnTo>
                  <a:lnTo>
                    <a:pt x="226" y="824"/>
                  </a:lnTo>
                  <a:lnTo>
                    <a:pt x="226" y="839"/>
                  </a:lnTo>
                  <a:lnTo>
                    <a:pt x="226" y="856"/>
                  </a:lnTo>
                  <a:lnTo>
                    <a:pt x="226" y="872"/>
                  </a:lnTo>
                  <a:lnTo>
                    <a:pt x="227" y="713"/>
                  </a:lnTo>
                  <a:lnTo>
                    <a:pt x="227" y="596"/>
                  </a:lnTo>
                  <a:lnTo>
                    <a:pt x="227" y="505"/>
                  </a:lnTo>
                  <a:lnTo>
                    <a:pt x="227" y="432"/>
                  </a:lnTo>
                  <a:lnTo>
                    <a:pt x="227" y="372"/>
                  </a:lnTo>
                  <a:lnTo>
                    <a:pt x="227" y="322"/>
                  </a:lnTo>
                  <a:lnTo>
                    <a:pt x="227" y="280"/>
                  </a:lnTo>
                  <a:lnTo>
                    <a:pt x="227" y="244"/>
                  </a:lnTo>
                  <a:lnTo>
                    <a:pt x="227" y="213"/>
                  </a:lnTo>
                  <a:lnTo>
                    <a:pt x="228" y="188"/>
                  </a:lnTo>
                  <a:lnTo>
                    <a:pt x="228" y="164"/>
                  </a:lnTo>
                  <a:lnTo>
                    <a:pt x="228" y="145"/>
                  </a:lnTo>
                  <a:lnTo>
                    <a:pt x="228" y="129"/>
                  </a:lnTo>
                  <a:lnTo>
                    <a:pt x="228" y="114"/>
                  </a:lnTo>
                  <a:lnTo>
                    <a:pt x="228" y="102"/>
                  </a:lnTo>
                  <a:lnTo>
                    <a:pt x="228" y="92"/>
                  </a:lnTo>
                  <a:lnTo>
                    <a:pt x="228" y="84"/>
                  </a:lnTo>
                  <a:lnTo>
                    <a:pt x="228" y="78"/>
                  </a:lnTo>
                  <a:lnTo>
                    <a:pt x="228" y="72"/>
                  </a:lnTo>
                  <a:lnTo>
                    <a:pt x="229" y="68"/>
                  </a:lnTo>
                  <a:lnTo>
                    <a:pt x="229" y="65"/>
                  </a:lnTo>
                  <a:lnTo>
                    <a:pt x="229" y="63"/>
                  </a:lnTo>
                  <a:lnTo>
                    <a:pt x="229" y="62"/>
                  </a:lnTo>
                  <a:lnTo>
                    <a:pt x="229" y="62"/>
                  </a:lnTo>
                  <a:lnTo>
                    <a:pt x="229" y="63"/>
                  </a:lnTo>
                  <a:lnTo>
                    <a:pt x="229" y="65"/>
                  </a:lnTo>
                  <a:lnTo>
                    <a:pt x="229" y="68"/>
                  </a:lnTo>
                  <a:lnTo>
                    <a:pt x="229" y="71"/>
                  </a:lnTo>
                  <a:lnTo>
                    <a:pt x="230" y="74"/>
                  </a:lnTo>
                  <a:lnTo>
                    <a:pt x="230" y="79"/>
                  </a:lnTo>
                  <a:lnTo>
                    <a:pt x="230" y="83"/>
                  </a:lnTo>
                  <a:lnTo>
                    <a:pt x="230" y="89"/>
                  </a:lnTo>
                  <a:lnTo>
                    <a:pt x="230" y="94"/>
                  </a:lnTo>
                  <a:lnTo>
                    <a:pt x="230" y="101"/>
                  </a:lnTo>
                  <a:lnTo>
                    <a:pt x="230" y="108"/>
                  </a:lnTo>
                  <a:lnTo>
                    <a:pt x="230" y="115"/>
                  </a:lnTo>
                  <a:lnTo>
                    <a:pt x="230" y="123"/>
                  </a:lnTo>
                  <a:lnTo>
                    <a:pt x="231" y="131"/>
                  </a:lnTo>
                  <a:lnTo>
                    <a:pt x="231" y="139"/>
                  </a:lnTo>
                  <a:lnTo>
                    <a:pt x="231" y="148"/>
                  </a:lnTo>
                  <a:lnTo>
                    <a:pt x="231" y="157"/>
                  </a:lnTo>
                  <a:lnTo>
                    <a:pt x="231" y="167"/>
                  </a:lnTo>
                  <a:lnTo>
                    <a:pt x="231" y="175"/>
                  </a:lnTo>
                  <a:lnTo>
                    <a:pt x="231" y="185"/>
                  </a:lnTo>
                  <a:lnTo>
                    <a:pt x="231" y="195"/>
                  </a:lnTo>
                  <a:lnTo>
                    <a:pt x="231" y="206"/>
                  </a:lnTo>
                  <a:lnTo>
                    <a:pt x="231" y="216"/>
                  </a:lnTo>
                  <a:lnTo>
                    <a:pt x="232" y="228"/>
                  </a:lnTo>
                  <a:lnTo>
                    <a:pt x="232" y="239"/>
                  </a:lnTo>
                  <a:lnTo>
                    <a:pt x="232" y="250"/>
                  </a:lnTo>
                  <a:lnTo>
                    <a:pt x="232" y="262"/>
                  </a:lnTo>
                  <a:lnTo>
                    <a:pt x="232" y="273"/>
                  </a:lnTo>
                  <a:lnTo>
                    <a:pt x="232" y="285"/>
                  </a:lnTo>
                  <a:lnTo>
                    <a:pt x="232" y="298"/>
                  </a:lnTo>
                  <a:lnTo>
                    <a:pt x="232" y="310"/>
                  </a:lnTo>
                  <a:lnTo>
                    <a:pt x="232" y="322"/>
                  </a:lnTo>
                  <a:lnTo>
                    <a:pt x="234" y="335"/>
                  </a:lnTo>
                  <a:lnTo>
                    <a:pt x="234" y="347"/>
                  </a:lnTo>
                  <a:lnTo>
                    <a:pt x="234" y="361"/>
                  </a:lnTo>
                  <a:lnTo>
                    <a:pt x="234" y="374"/>
                  </a:lnTo>
                  <a:lnTo>
                    <a:pt x="234" y="387"/>
                  </a:lnTo>
                  <a:lnTo>
                    <a:pt x="234" y="401"/>
                  </a:lnTo>
                  <a:lnTo>
                    <a:pt x="234" y="414"/>
                  </a:lnTo>
                  <a:lnTo>
                    <a:pt x="234" y="427"/>
                  </a:lnTo>
                  <a:lnTo>
                    <a:pt x="234" y="441"/>
                  </a:lnTo>
                  <a:lnTo>
                    <a:pt x="235" y="455"/>
                  </a:lnTo>
                  <a:lnTo>
                    <a:pt x="235" y="469"/>
                  </a:lnTo>
                  <a:lnTo>
                    <a:pt x="235" y="483"/>
                  </a:lnTo>
                  <a:lnTo>
                    <a:pt x="235" y="497"/>
                  </a:lnTo>
                  <a:lnTo>
                    <a:pt x="235" y="512"/>
                  </a:lnTo>
                  <a:lnTo>
                    <a:pt x="235" y="526"/>
                  </a:lnTo>
                  <a:lnTo>
                    <a:pt x="235" y="541"/>
                  </a:lnTo>
                  <a:lnTo>
                    <a:pt x="235" y="555"/>
                  </a:lnTo>
                  <a:lnTo>
                    <a:pt x="235" y="570"/>
                  </a:lnTo>
                  <a:lnTo>
                    <a:pt x="235" y="585"/>
                  </a:lnTo>
                  <a:lnTo>
                    <a:pt x="236" y="600"/>
                  </a:lnTo>
                  <a:lnTo>
                    <a:pt x="236" y="614"/>
                  </a:lnTo>
                  <a:lnTo>
                    <a:pt x="236" y="630"/>
                  </a:lnTo>
                  <a:lnTo>
                    <a:pt x="236" y="645"/>
                  </a:lnTo>
                  <a:lnTo>
                    <a:pt x="236" y="659"/>
                  </a:lnTo>
                  <a:lnTo>
                    <a:pt x="236" y="675"/>
                  </a:lnTo>
                  <a:lnTo>
                    <a:pt x="236" y="691"/>
                  </a:lnTo>
                  <a:lnTo>
                    <a:pt x="236" y="706"/>
                  </a:lnTo>
                  <a:lnTo>
                    <a:pt x="236" y="722"/>
                  </a:lnTo>
                  <a:lnTo>
                    <a:pt x="237" y="737"/>
                  </a:lnTo>
                  <a:lnTo>
                    <a:pt x="237" y="753"/>
                  </a:lnTo>
                  <a:lnTo>
                    <a:pt x="237" y="768"/>
                  </a:lnTo>
                  <a:lnTo>
                    <a:pt x="237" y="784"/>
                  </a:lnTo>
                  <a:lnTo>
                    <a:pt x="237" y="799"/>
                  </a:lnTo>
                  <a:lnTo>
                    <a:pt x="237" y="816"/>
                  </a:lnTo>
                  <a:lnTo>
                    <a:pt x="237" y="832"/>
                  </a:lnTo>
                  <a:lnTo>
                    <a:pt x="237" y="847"/>
                  </a:lnTo>
                  <a:lnTo>
                    <a:pt x="237" y="864"/>
                  </a:lnTo>
                  <a:lnTo>
                    <a:pt x="238" y="879"/>
                  </a:lnTo>
                  <a:lnTo>
                    <a:pt x="238" y="896"/>
                  </a:lnTo>
                  <a:lnTo>
                    <a:pt x="238" y="913"/>
                  </a:lnTo>
                  <a:lnTo>
                    <a:pt x="238" y="928"/>
                  </a:lnTo>
                  <a:lnTo>
                    <a:pt x="238" y="945"/>
                  </a:lnTo>
                  <a:lnTo>
                    <a:pt x="238" y="961"/>
                  </a:lnTo>
                  <a:lnTo>
                    <a:pt x="238" y="977"/>
                  </a:lnTo>
                  <a:lnTo>
                    <a:pt x="238" y="994"/>
                  </a:lnTo>
                  <a:lnTo>
                    <a:pt x="238" y="1010"/>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 name="Freeform 46"/>
            <p:cNvSpPr>
              <a:spLocks/>
            </p:cNvSpPr>
            <p:nvPr/>
          </p:nvSpPr>
          <p:spPr bwMode="auto">
            <a:xfrm>
              <a:off x="1715" y="1130"/>
              <a:ext cx="44" cy="2508"/>
            </a:xfrm>
            <a:custGeom>
              <a:avLst/>
              <a:gdLst>
                <a:gd name="T0" fmla="*/ 1 w 44"/>
                <a:gd name="T1" fmla="*/ 371 h 2508"/>
                <a:gd name="T2" fmla="*/ 2 w 44"/>
                <a:gd name="T3" fmla="*/ 143 h 2508"/>
                <a:gd name="T4" fmla="*/ 2 w 44"/>
                <a:gd name="T5" fmla="*/ 55 h 2508"/>
                <a:gd name="T6" fmla="*/ 3 w 44"/>
                <a:gd name="T7" fmla="*/ 29 h 2508"/>
                <a:gd name="T8" fmla="*/ 4 w 44"/>
                <a:gd name="T9" fmla="*/ 38 h 2508"/>
                <a:gd name="T10" fmla="*/ 4 w 44"/>
                <a:gd name="T11" fmla="*/ 70 h 2508"/>
                <a:gd name="T12" fmla="*/ 6 w 44"/>
                <a:gd name="T13" fmla="*/ 118 h 2508"/>
                <a:gd name="T14" fmla="*/ 6 w 44"/>
                <a:gd name="T15" fmla="*/ 177 h 2508"/>
                <a:gd name="T16" fmla="*/ 7 w 44"/>
                <a:gd name="T17" fmla="*/ 245 h 2508"/>
                <a:gd name="T18" fmla="*/ 8 w 44"/>
                <a:gd name="T19" fmla="*/ 320 h 2508"/>
                <a:gd name="T20" fmla="*/ 8 w 44"/>
                <a:gd name="T21" fmla="*/ 400 h 2508"/>
                <a:gd name="T22" fmla="*/ 9 w 44"/>
                <a:gd name="T23" fmla="*/ 484 h 2508"/>
                <a:gd name="T24" fmla="*/ 10 w 44"/>
                <a:gd name="T25" fmla="*/ 572 h 2508"/>
                <a:gd name="T26" fmla="*/ 10 w 44"/>
                <a:gd name="T27" fmla="*/ 663 h 2508"/>
                <a:gd name="T28" fmla="*/ 11 w 44"/>
                <a:gd name="T29" fmla="*/ 757 h 2508"/>
                <a:gd name="T30" fmla="*/ 12 w 44"/>
                <a:gd name="T31" fmla="*/ 544 h 2508"/>
                <a:gd name="T32" fmla="*/ 12 w 44"/>
                <a:gd name="T33" fmla="*/ 191 h 2508"/>
                <a:gd name="T34" fmla="*/ 13 w 44"/>
                <a:gd name="T35" fmla="*/ 62 h 2508"/>
                <a:gd name="T36" fmla="*/ 14 w 44"/>
                <a:gd name="T37" fmla="*/ 16 h 2508"/>
                <a:gd name="T38" fmla="*/ 14 w 44"/>
                <a:gd name="T39" fmla="*/ 12 h 2508"/>
                <a:gd name="T40" fmla="*/ 16 w 44"/>
                <a:gd name="T41" fmla="*/ 36 h 2508"/>
                <a:gd name="T42" fmla="*/ 16 w 44"/>
                <a:gd name="T43" fmla="*/ 78 h 2508"/>
                <a:gd name="T44" fmla="*/ 17 w 44"/>
                <a:gd name="T45" fmla="*/ 132 h 2508"/>
                <a:gd name="T46" fmla="*/ 18 w 44"/>
                <a:gd name="T47" fmla="*/ 198 h 2508"/>
                <a:gd name="T48" fmla="*/ 18 w 44"/>
                <a:gd name="T49" fmla="*/ 269 h 2508"/>
                <a:gd name="T50" fmla="*/ 19 w 44"/>
                <a:gd name="T51" fmla="*/ 348 h 2508"/>
                <a:gd name="T52" fmla="*/ 20 w 44"/>
                <a:gd name="T53" fmla="*/ 430 h 2508"/>
                <a:gd name="T54" fmla="*/ 20 w 44"/>
                <a:gd name="T55" fmla="*/ 517 h 2508"/>
                <a:gd name="T56" fmla="*/ 21 w 44"/>
                <a:gd name="T57" fmla="*/ 606 h 2508"/>
                <a:gd name="T58" fmla="*/ 22 w 44"/>
                <a:gd name="T59" fmla="*/ 700 h 2508"/>
                <a:gd name="T60" fmla="*/ 22 w 44"/>
                <a:gd name="T61" fmla="*/ 508 h 2508"/>
                <a:gd name="T62" fmla="*/ 23 w 44"/>
                <a:gd name="T63" fmla="*/ 173 h 2508"/>
                <a:gd name="T64" fmla="*/ 24 w 44"/>
                <a:gd name="T65" fmla="*/ 49 h 2508"/>
                <a:gd name="T66" fmla="*/ 24 w 44"/>
                <a:gd name="T67" fmla="*/ 5 h 2508"/>
                <a:gd name="T68" fmla="*/ 26 w 44"/>
                <a:gd name="T69" fmla="*/ 4 h 2508"/>
                <a:gd name="T70" fmla="*/ 26 w 44"/>
                <a:gd name="T71" fmla="*/ 28 h 2508"/>
                <a:gd name="T72" fmla="*/ 27 w 44"/>
                <a:gd name="T73" fmla="*/ 71 h 2508"/>
                <a:gd name="T74" fmla="*/ 28 w 44"/>
                <a:gd name="T75" fmla="*/ 127 h 2508"/>
                <a:gd name="T76" fmla="*/ 28 w 44"/>
                <a:gd name="T77" fmla="*/ 191 h 2508"/>
                <a:gd name="T78" fmla="*/ 29 w 44"/>
                <a:gd name="T79" fmla="*/ 263 h 2508"/>
                <a:gd name="T80" fmla="*/ 30 w 44"/>
                <a:gd name="T81" fmla="*/ 342 h 2508"/>
                <a:gd name="T82" fmla="*/ 30 w 44"/>
                <a:gd name="T83" fmla="*/ 424 h 2508"/>
                <a:gd name="T84" fmla="*/ 31 w 44"/>
                <a:gd name="T85" fmla="*/ 512 h 2508"/>
                <a:gd name="T86" fmla="*/ 32 w 44"/>
                <a:gd name="T87" fmla="*/ 602 h 2508"/>
                <a:gd name="T88" fmla="*/ 32 w 44"/>
                <a:gd name="T89" fmla="*/ 694 h 2508"/>
                <a:gd name="T90" fmla="*/ 33 w 44"/>
                <a:gd name="T91" fmla="*/ 790 h 2508"/>
                <a:gd name="T92" fmla="*/ 34 w 44"/>
                <a:gd name="T93" fmla="*/ 887 h 2508"/>
                <a:gd name="T94" fmla="*/ 34 w 44"/>
                <a:gd name="T95" fmla="*/ 986 h 2508"/>
                <a:gd name="T96" fmla="*/ 36 w 44"/>
                <a:gd name="T97" fmla="*/ 1086 h 2508"/>
                <a:gd name="T98" fmla="*/ 36 w 44"/>
                <a:gd name="T99" fmla="*/ 1188 h 2508"/>
                <a:gd name="T100" fmla="*/ 37 w 44"/>
                <a:gd name="T101" fmla="*/ 1290 h 2508"/>
                <a:gd name="T102" fmla="*/ 38 w 44"/>
                <a:gd name="T103" fmla="*/ 1394 h 2508"/>
                <a:gd name="T104" fmla="*/ 38 w 44"/>
                <a:gd name="T105" fmla="*/ 1499 h 2508"/>
                <a:gd name="T106" fmla="*/ 39 w 44"/>
                <a:gd name="T107" fmla="*/ 1604 h 2508"/>
                <a:gd name="T108" fmla="*/ 40 w 44"/>
                <a:gd name="T109" fmla="*/ 1710 h 2508"/>
                <a:gd name="T110" fmla="*/ 40 w 44"/>
                <a:gd name="T111" fmla="*/ 1817 h 2508"/>
                <a:gd name="T112" fmla="*/ 41 w 44"/>
                <a:gd name="T113" fmla="*/ 1923 h 2508"/>
                <a:gd name="T114" fmla="*/ 42 w 44"/>
                <a:gd name="T115" fmla="*/ 2031 h 2508"/>
                <a:gd name="T116" fmla="*/ 42 w 44"/>
                <a:gd name="T117" fmla="*/ 2139 h 2508"/>
                <a:gd name="T118" fmla="*/ 43 w 44"/>
                <a:gd name="T119" fmla="*/ 2247 h 2508"/>
                <a:gd name="T120" fmla="*/ 44 w 44"/>
                <a:gd name="T121" fmla="*/ 2355 h 2508"/>
                <a:gd name="T122" fmla="*/ 44 w 44"/>
                <a:gd name="T123" fmla="*/ 2465 h 2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 h="2508">
                  <a:moveTo>
                    <a:pt x="0" y="957"/>
                  </a:moveTo>
                  <a:lnTo>
                    <a:pt x="1" y="762"/>
                  </a:lnTo>
                  <a:lnTo>
                    <a:pt x="1" y="624"/>
                  </a:lnTo>
                  <a:lnTo>
                    <a:pt x="1" y="520"/>
                  </a:lnTo>
                  <a:lnTo>
                    <a:pt x="1" y="438"/>
                  </a:lnTo>
                  <a:lnTo>
                    <a:pt x="1" y="371"/>
                  </a:lnTo>
                  <a:lnTo>
                    <a:pt x="1" y="316"/>
                  </a:lnTo>
                  <a:lnTo>
                    <a:pt x="1" y="269"/>
                  </a:lnTo>
                  <a:lnTo>
                    <a:pt x="1" y="230"/>
                  </a:lnTo>
                  <a:lnTo>
                    <a:pt x="1" y="196"/>
                  </a:lnTo>
                  <a:lnTo>
                    <a:pt x="1" y="168"/>
                  </a:lnTo>
                  <a:lnTo>
                    <a:pt x="2" y="143"/>
                  </a:lnTo>
                  <a:lnTo>
                    <a:pt x="2" y="122"/>
                  </a:lnTo>
                  <a:lnTo>
                    <a:pt x="2" y="104"/>
                  </a:lnTo>
                  <a:lnTo>
                    <a:pt x="2" y="88"/>
                  </a:lnTo>
                  <a:lnTo>
                    <a:pt x="2" y="76"/>
                  </a:lnTo>
                  <a:lnTo>
                    <a:pt x="2" y="65"/>
                  </a:lnTo>
                  <a:lnTo>
                    <a:pt x="2" y="55"/>
                  </a:lnTo>
                  <a:lnTo>
                    <a:pt x="2" y="47"/>
                  </a:lnTo>
                  <a:lnTo>
                    <a:pt x="2" y="41"/>
                  </a:lnTo>
                  <a:lnTo>
                    <a:pt x="3" y="37"/>
                  </a:lnTo>
                  <a:lnTo>
                    <a:pt x="3" y="32"/>
                  </a:lnTo>
                  <a:lnTo>
                    <a:pt x="3" y="30"/>
                  </a:lnTo>
                  <a:lnTo>
                    <a:pt x="3" y="29"/>
                  </a:lnTo>
                  <a:lnTo>
                    <a:pt x="3" y="28"/>
                  </a:lnTo>
                  <a:lnTo>
                    <a:pt x="3" y="29"/>
                  </a:lnTo>
                  <a:lnTo>
                    <a:pt x="3" y="30"/>
                  </a:lnTo>
                  <a:lnTo>
                    <a:pt x="3" y="32"/>
                  </a:lnTo>
                  <a:lnTo>
                    <a:pt x="3" y="35"/>
                  </a:lnTo>
                  <a:lnTo>
                    <a:pt x="4" y="38"/>
                  </a:lnTo>
                  <a:lnTo>
                    <a:pt x="4" y="42"/>
                  </a:lnTo>
                  <a:lnTo>
                    <a:pt x="4" y="47"/>
                  </a:lnTo>
                  <a:lnTo>
                    <a:pt x="4" y="52"/>
                  </a:lnTo>
                  <a:lnTo>
                    <a:pt x="4" y="58"/>
                  </a:lnTo>
                  <a:lnTo>
                    <a:pt x="4" y="64"/>
                  </a:lnTo>
                  <a:lnTo>
                    <a:pt x="4" y="70"/>
                  </a:lnTo>
                  <a:lnTo>
                    <a:pt x="4" y="77"/>
                  </a:lnTo>
                  <a:lnTo>
                    <a:pt x="4" y="85"/>
                  </a:lnTo>
                  <a:lnTo>
                    <a:pt x="4" y="92"/>
                  </a:lnTo>
                  <a:lnTo>
                    <a:pt x="6" y="100"/>
                  </a:lnTo>
                  <a:lnTo>
                    <a:pt x="6" y="109"/>
                  </a:lnTo>
                  <a:lnTo>
                    <a:pt x="6" y="118"/>
                  </a:lnTo>
                  <a:lnTo>
                    <a:pt x="6" y="127"/>
                  </a:lnTo>
                  <a:lnTo>
                    <a:pt x="6" y="137"/>
                  </a:lnTo>
                  <a:lnTo>
                    <a:pt x="6" y="146"/>
                  </a:lnTo>
                  <a:lnTo>
                    <a:pt x="6" y="157"/>
                  </a:lnTo>
                  <a:lnTo>
                    <a:pt x="6" y="167"/>
                  </a:lnTo>
                  <a:lnTo>
                    <a:pt x="6" y="177"/>
                  </a:lnTo>
                  <a:lnTo>
                    <a:pt x="7" y="188"/>
                  </a:lnTo>
                  <a:lnTo>
                    <a:pt x="7" y="199"/>
                  </a:lnTo>
                  <a:lnTo>
                    <a:pt x="7" y="210"/>
                  </a:lnTo>
                  <a:lnTo>
                    <a:pt x="7" y="221"/>
                  </a:lnTo>
                  <a:lnTo>
                    <a:pt x="7" y="233"/>
                  </a:lnTo>
                  <a:lnTo>
                    <a:pt x="7" y="245"/>
                  </a:lnTo>
                  <a:lnTo>
                    <a:pt x="7" y="257"/>
                  </a:lnTo>
                  <a:lnTo>
                    <a:pt x="7" y="269"/>
                  </a:lnTo>
                  <a:lnTo>
                    <a:pt x="7" y="281"/>
                  </a:lnTo>
                  <a:lnTo>
                    <a:pt x="8" y="294"/>
                  </a:lnTo>
                  <a:lnTo>
                    <a:pt x="8" y="307"/>
                  </a:lnTo>
                  <a:lnTo>
                    <a:pt x="8" y="320"/>
                  </a:lnTo>
                  <a:lnTo>
                    <a:pt x="8" y="332"/>
                  </a:lnTo>
                  <a:lnTo>
                    <a:pt x="8" y="346"/>
                  </a:lnTo>
                  <a:lnTo>
                    <a:pt x="8" y="359"/>
                  </a:lnTo>
                  <a:lnTo>
                    <a:pt x="8" y="372"/>
                  </a:lnTo>
                  <a:lnTo>
                    <a:pt x="8" y="386"/>
                  </a:lnTo>
                  <a:lnTo>
                    <a:pt x="8" y="400"/>
                  </a:lnTo>
                  <a:lnTo>
                    <a:pt x="8" y="413"/>
                  </a:lnTo>
                  <a:lnTo>
                    <a:pt x="9" y="428"/>
                  </a:lnTo>
                  <a:lnTo>
                    <a:pt x="9" y="441"/>
                  </a:lnTo>
                  <a:lnTo>
                    <a:pt x="9" y="455"/>
                  </a:lnTo>
                  <a:lnTo>
                    <a:pt x="9" y="470"/>
                  </a:lnTo>
                  <a:lnTo>
                    <a:pt x="9" y="484"/>
                  </a:lnTo>
                  <a:lnTo>
                    <a:pt x="9" y="499"/>
                  </a:lnTo>
                  <a:lnTo>
                    <a:pt x="9" y="513"/>
                  </a:lnTo>
                  <a:lnTo>
                    <a:pt x="9" y="528"/>
                  </a:lnTo>
                  <a:lnTo>
                    <a:pt x="9" y="542"/>
                  </a:lnTo>
                  <a:lnTo>
                    <a:pt x="10" y="558"/>
                  </a:lnTo>
                  <a:lnTo>
                    <a:pt x="10" y="572"/>
                  </a:lnTo>
                  <a:lnTo>
                    <a:pt x="10" y="588"/>
                  </a:lnTo>
                  <a:lnTo>
                    <a:pt x="10" y="602"/>
                  </a:lnTo>
                  <a:lnTo>
                    <a:pt x="10" y="618"/>
                  </a:lnTo>
                  <a:lnTo>
                    <a:pt x="10" y="633"/>
                  </a:lnTo>
                  <a:lnTo>
                    <a:pt x="10" y="648"/>
                  </a:lnTo>
                  <a:lnTo>
                    <a:pt x="10" y="663"/>
                  </a:lnTo>
                  <a:lnTo>
                    <a:pt x="10" y="679"/>
                  </a:lnTo>
                  <a:lnTo>
                    <a:pt x="11" y="694"/>
                  </a:lnTo>
                  <a:lnTo>
                    <a:pt x="11" y="710"/>
                  </a:lnTo>
                  <a:lnTo>
                    <a:pt x="11" y="725"/>
                  </a:lnTo>
                  <a:lnTo>
                    <a:pt x="11" y="741"/>
                  </a:lnTo>
                  <a:lnTo>
                    <a:pt x="11" y="757"/>
                  </a:lnTo>
                  <a:lnTo>
                    <a:pt x="11" y="773"/>
                  </a:lnTo>
                  <a:lnTo>
                    <a:pt x="11" y="789"/>
                  </a:lnTo>
                  <a:lnTo>
                    <a:pt x="11" y="805"/>
                  </a:lnTo>
                  <a:lnTo>
                    <a:pt x="11" y="821"/>
                  </a:lnTo>
                  <a:lnTo>
                    <a:pt x="11" y="662"/>
                  </a:lnTo>
                  <a:lnTo>
                    <a:pt x="12" y="544"/>
                  </a:lnTo>
                  <a:lnTo>
                    <a:pt x="12" y="453"/>
                  </a:lnTo>
                  <a:lnTo>
                    <a:pt x="12" y="380"/>
                  </a:lnTo>
                  <a:lnTo>
                    <a:pt x="12" y="320"/>
                  </a:lnTo>
                  <a:lnTo>
                    <a:pt x="12" y="270"/>
                  </a:lnTo>
                  <a:lnTo>
                    <a:pt x="12" y="228"/>
                  </a:lnTo>
                  <a:lnTo>
                    <a:pt x="12" y="191"/>
                  </a:lnTo>
                  <a:lnTo>
                    <a:pt x="12" y="161"/>
                  </a:lnTo>
                  <a:lnTo>
                    <a:pt x="12" y="135"/>
                  </a:lnTo>
                  <a:lnTo>
                    <a:pt x="13" y="112"/>
                  </a:lnTo>
                  <a:lnTo>
                    <a:pt x="13" y="92"/>
                  </a:lnTo>
                  <a:lnTo>
                    <a:pt x="13" y="76"/>
                  </a:lnTo>
                  <a:lnTo>
                    <a:pt x="13" y="62"/>
                  </a:lnTo>
                  <a:lnTo>
                    <a:pt x="13" y="50"/>
                  </a:lnTo>
                  <a:lnTo>
                    <a:pt x="13" y="40"/>
                  </a:lnTo>
                  <a:lnTo>
                    <a:pt x="13" y="31"/>
                  </a:lnTo>
                  <a:lnTo>
                    <a:pt x="13" y="25"/>
                  </a:lnTo>
                  <a:lnTo>
                    <a:pt x="13" y="19"/>
                  </a:lnTo>
                  <a:lnTo>
                    <a:pt x="14" y="16"/>
                  </a:lnTo>
                  <a:lnTo>
                    <a:pt x="14" y="12"/>
                  </a:lnTo>
                  <a:lnTo>
                    <a:pt x="14" y="10"/>
                  </a:lnTo>
                  <a:lnTo>
                    <a:pt x="14" y="9"/>
                  </a:lnTo>
                  <a:lnTo>
                    <a:pt x="14" y="10"/>
                  </a:lnTo>
                  <a:lnTo>
                    <a:pt x="14" y="10"/>
                  </a:lnTo>
                  <a:lnTo>
                    <a:pt x="14" y="12"/>
                  </a:lnTo>
                  <a:lnTo>
                    <a:pt x="14" y="15"/>
                  </a:lnTo>
                  <a:lnTo>
                    <a:pt x="14" y="18"/>
                  </a:lnTo>
                  <a:lnTo>
                    <a:pt x="14" y="21"/>
                  </a:lnTo>
                  <a:lnTo>
                    <a:pt x="16" y="26"/>
                  </a:lnTo>
                  <a:lnTo>
                    <a:pt x="16" y="30"/>
                  </a:lnTo>
                  <a:lnTo>
                    <a:pt x="16" y="36"/>
                  </a:lnTo>
                  <a:lnTo>
                    <a:pt x="16" y="42"/>
                  </a:lnTo>
                  <a:lnTo>
                    <a:pt x="16" y="48"/>
                  </a:lnTo>
                  <a:lnTo>
                    <a:pt x="16" y="55"/>
                  </a:lnTo>
                  <a:lnTo>
                    <a:pt x="16" y="62"/>
                  </a:lnTo>
                  <a:lnTo>
                    <a:pt x="16" y="70"/>
                  </a:lnTo>
                  <a:lnTo>
                    <a:pt x="16" y="78"/>
                  </a:lnTo>
                  <a:lnTo>
                    <a:pt x="17" y="87"/>
                  </a:lnTo>
                  <a:lnTo>
                    <a:pt x="17" y="95"/>
                  </a:lnTo>
                  <a:lnTo>
                    <a:pt x="17" y="104"/>
                  </a:lnTo>
                  <a:lnTo>
                    <a:pt x="17" y="114"/>
                  </a:lnTo>
                  <a:lnTo>
                    <a:pt x="17" y="122"/>
                  </a:lnTo>
                  <a:lnTo>
                    <a:pt x="17" y="132"/>
                  </a:lnTo>
                  <a:lnTo>
                    <a:pt x="17" y="143"/>
                  </a:lnTo>
                  <a:lnTo>
                    <a:pt x="17" y="153"/>
                  </a:lnTo>
                  <a:lnTo>
                    <a:pt x="17" y="165"/>
                  </a:lnTo>
                  <a:lnTo>
                    <a:pt x="18" y="175"/>
                  </a:lnTo>
                  <a:lnTo>
                    <a:pt x="18" y="186"/>
                  </a:lnTo>
                  <a:lnTo>
                    <a:pt x="18" y="198"/>
                  </a:lnTo>
                  <a:lnTo>
                    <a:pt x="18" y="209"/>
                  </a:lnTo>
                  <a:lnTo>
                    <a:pt x="18" y="220"/>
                  </a:lnTo>
                  <a:lnTo>
                    <a:pt x="18" y="232"/>
                  </a:lnTo>
                  <a:lnTo>
                    <a:pt x="18" y="245"/>
                  </a:lnTo>
                  <a:lnTo>
                    <a:pt x="18" y="257"/>
                  </a:lnTo>
                  <a:lnTo>
                    <a:pt x="18" y="269"/>
                  </a:lnTo>
                  <a:lnTo>
                    <a:pt x="18" y="282"/>
                  </a:lnTo>
                  <a:lnTo>
                    <a:pt x="19" y="294"/>
                  </a:lnTo>
                  <a:lnTo>
                    <a:pt x="19" y="308"/>
                  </a:lnTo>
                  <a:lnTo>
                    <a:pt x="19" y="321"/>
                  </a:lnTo>
                  <a:lnTo>
                    <a:pt x="19" y="334"/>
                  </a:lnTo>
                  <a:lnTo>
                    <a:pt x="19" y="348"/>
                  </a:lnTo>
                  <a:lnTo>
                    <a:pt x="19" y="361"/>
                  </a:lnTo>
                  <a:lnTo>
                    <a:pt x="19" y="374"/>
                  </a:lnTo>
                  <a:lnTo>
                    <a:pt x="19" y="388"/>
                  </a:lnTo>
                  <a:lnTo>
                    <a:pt x="19" y="402"/>
                  </a:lnTo>
                  <a:lnTo>
                    <a:pt x="20" y="417"/>
                  </a:lnTo>
                  <a:lnTo>
                    <a:pt x="20" y="430"/>
                  </a:lnTo>
                  <a:lnTo>
                    <a:pt x="20" y="444"/>
                  </a:lnTo>
                  <a:lnTo>
                    <a:pt x="20" y="459"/>
                  </a:lnTo>
                  <a:lnTo>
                    <a:pt x="20" y="473"/>
                  </a:lnTo>
                  <a:lnTo>
                    <a:pt x="20" y="488"/>
                  </a:lnTo>
                  <a:lnTo>
                    <a:pt x="20" y="502"/>
                  </a:lnTo>
                  <a:lnTo>
                    <a:pt x="20" y="517"/>
                  </a:lnTo>
                  <a:lnTo>
                    <a:pt x="20" y="532"/>
                  </a:lnTo>
                  <a:lnTo>
                    <a:pt x="21" y="547"/>
                  </a:lnTo>
                  <a:lnTo>
                    <a:pt x="21" y="562"/>
                  </a:lnTo>
                  <a:lnTo>
                    <a:pt x="21" y="577"/>
                  </a:lnTo>
                  <a:lnTo>
                    <a:pt x="21" y="592"/>
                  </a:lnTo>
                  <a:lnTo>
                    <a:pt x="21" y="606"/>
                  </a:lnTo>
                  <a:lnTo>
                    <a:pt x="21" y="622"/>
                  </a:lnTo>
                  <a:lnTo>
                    <a:pt x="21" y="638"/>
                  </a:lnTo>
                  <a:lnTo>
                    <a:pt x="21" y="653"/>
                  </a:lnTo>
                  <a:lnTo>
                    <a:pt x="21" y="669"/>
                  </a:lnTo>
                  <a:lnTo>
                    <a:pt x="22" y="684"/>
                  </a:lnTo>
                  <a:lnTo>
                    <a:pt x="22" y="700"/>
                  </a:lnTo>
                  <a:lnTo>
                    <a:pt x="22" y="715"/>
                  </a:lnTo>
                  <a:lnTo>
                    <a:pt x="22" y="731"/>
                  </a:lnTo>
                  <a:lnTo>
                    <a:pt x="22" y="747"/>
                  </a:lnTo>
                  <a:lnTo>
                    <a:pt x="22" y="763"/>
                  </a:lnTo>
                  <a:lnTo>
                    <a:pt x="22" y="618"/>
                  </a:lnTo>
                  <a:lnTo>
                    <a:pt x="22" y="508"/>
                  </a:lnTo>
                  <a:lnTo>
                    <a:pt x="22" y="422"/>
                  </a:lnTo>
                  <a:lnTo>
                    <a:pt x="22" y="353"/>
                  </a:lnTo>
                  <a:lnTo>
                    <a:pt x="23" y="296"/>
                  </a:lnTo>
                  <a:lnTo>
                    <a:pt x="23" y="248"/>
                  </a:lnTo>
                  <a:lnTo>
                    <a:pt x="23" y="208"/>
                  </a:lnTo>
                  <a:lnTo>
                    <a:pt x="23" y="173"/>
                  </a:lnTo>
                  <a:lnTo>
                    <a:pt x="23" y="145"/>
                  </a:lnTo>
                  <a:lnTo>
                    <a:pt x="23" y="119"/>
                  </a:lnTo>
                  <a:lnTo>
                    <a:pt x="23" y="97"/>
                  </a:lnTo>
                  <a:lnTo>
                    <a:pt x="23" y="79"/>
                  </a:lnTo>
                  <a:lnTo>
                    <a:pt x="23" y="62"/>
                  </a:lnTo>
                  <a:lnTo>
                    <a:pt x="24" y="49"/>
                  </a:lnTo>
                  <a:lnTo>
                    <a:pt x="24" y="38"/>
                  </a:lnTo>
                  <a:lnTo>
                    <a:pt x="24" y="28"/>
                  </a:lnTo>
                  <a:lnTo>
                    <a:pt x="24" y="20"/>
                  </a:lnTo>
                  <a:lnTo>
                    <a:pt x="24" y="14"/>
                  </a:lnTo>
                  <a:lnTo>
                    <a:pt x="24" y="9"/>
                  </a:lnTo>
                  <a:lnTo>
                    <a:pt x="24" y="5"/>
                  </a:lnTo>
                  <a:lnTo>
                    <a:pt x="24" y="2"/>
                  </a:lnTo>
                  <a:lnTo>
                    <a:pt x="24" y="1"/>
                  </a:lnTo>
                  <a:lnTo>
                    <a:pt x="26" y="0"/>
                  </a:lnTo>
                  <a:lnTo>
                    <a:pt x="26" y="0"/>
                  </a:lnTo>
                  <a:lnTo>
                    <a:pt x="26" y="1"/>
                  </a:lnTo>
                  <a:lnTo>
                    <a:pt x="26" y="4"/>
                  </a:lnTo>
                  <a:lnTo>
                    <a:pt x="26" y="6"/>
                  </a:lnTo>
                  <a:lnTo>
                    <a:pt x="26" y="9"/>
                  </a:lnTo>
                  <a:lnTo>
                    <a:pt x="26" y="14"/>
                  </a:lnTo>
                  <a:lnTo>
                    <a:pt x="26" y="18"/>
                  </a:lnTo>
                  <a:lnTo>
                    <a:pt x="26" y="22"/>
                  </a:lnTo>
                  <a:lnTo>
                    <a:pt x="26" y="28"/>
                  </a:lnTo>
                  <a:lnTo>
                    <a:pt x="27" y="35"/>
                  </a:lnTo>
                  <a:lnTo>
                    <a:pt x="27" y="41"/>
                  </a:lnTo>
                  <a:lnTo>
                    <a:pt x="27" y="48"/>
                  </a:lnTo>
                  <a:lnTo>
                    <a:pt x="27" y="55"/>
                  </a:lnTo>
                  <a:lnTo>
                    <a:pt x="27" y="62"/>
                  </a:lnTo>
                  <a:lnTo>
                    <a:pt x="27" y="71"/>
                  </a:lnTo>
                  <a:lnTo>
                    <a:pt x="27" y="79"/>
                  </a:lnTo>
                  <a:lnTo>
                    <a:pt x="27" y="88"/>
                  </a:lnTo>
                  <a:lnTo>
                    <a:pt x="27" y="97"/>
                  </a:lnTo>
                  <a:lnTo>
                    <a:pt x="28" y="107"/>
                  </a:lnTo>
                  <a:lnTo>
                    <a:pt x="28" y="117"/>
                  </a:lnTo>
                  <a:lnTo>
                    <a:pt x="28" y="127"/>
                  </a:lnTo>
                  <a:lnTo>
                    <a:pt x="28" y="137"/>
                  </a:lnTo>
                  <a:lnTo>
                    <a:pt x="28" y="147"/>
                  </a:lnTo>
                  <a:lnTo>
                    <a:pt x="28" y="158"/>
                  </a:lnTo>
                  <a:lnTo>
                    <a:pt x="28" y="169"/>
                  </a:lnTo>
                  <a:lnTo>
                    <a:pt x="28" y="180"/>
                  </a:lnTo>
                  <a:lnTo>
                    <a:pt x="28" y="191"/>
                  </a:lnTo>
                  <a:lnTo>
                    <a:pt x="29" y="202"/>
                  </a:lnTo>
                  <a:lnTo>
                    <a:pt x="29" y="215"/>
                  </a:lnTo>
                  <a:lnTo>
                    <a:pt x="29" y="227"/>
                  </a:lnTo>
                  <a:lnTo>
                    <a:pt x="29" y="239"/>
                  </a:lnTo>
                  <a:lnTo>
                    <a:pt x="29" y="251"/>
                  </a:lnTo>
                  <a:lnTo>
                    <a:pt x="29" y="263"/>
                  </a:lnTo>
                  <a:lnTo>
                    <a:pt x="29" y="277"/>
                  </a:lnTo>
                  <a:lnTo>
                    <a:pt x="29" y="289"/>
                  </a:lnTo>
                  <a:lnTo>
                    <a:pt x="29" y="302"/>
                  </a:lnTo>
                  <a:lnTo>
                    <a:pt x="29" y="316"/>
                  </a:lnTo>
                  <a:lnTo>
                    <a:pt x="30" y="329"/>
                  </a:lnTo>
                  <a:lnTo>
                    <a:pt x="30" y="342"/>
                  </a:lnTo>
                  <a:lnTo>
                    <a:pt x="30" y="356"/>
                  </a:lnTo>
                  <a:lnTo>
                    <a:pt x="30" y="369"/>
                  </a:lnTo>
                  <a:lnTo>
                    <a:pt x="30" y="383"/>
                  </a:lnTo>
                  <a:lnTo>
                    <a:pt x="30" y="397"/>
                  </a:lnTo>
                  <a:lnTo>
                    <a:pt x="30" y="411"/>
                  </a:lnTo>
                  <a:lnTo>
                    <a:pt x="30" y="424"/>
                  </a:lnTo>
                  <a:lnTo>
                    <a:pt x="30" y="439"/>
                  </a:lnTo>
                  <a:lnTo>
                    <a:pt x="31" y="453"/>
                  </a:lnTo>
                  <a:lnTo>
                    <a:pt x="31" y="468"/>
                  </a:lnTo>
                  <a:lnTo>
                    <a:pt x="31" y="482"/>
                  </a:lnTo>
                  <a:lnTo>
                    <a:pt x="31" y="497"/>
                  </a:lnTo>
                  <a:lnTo>
                    <a:pt x="31" y="512"/>
                  </a:lnTo>
                  <a:lnTo>
                    <a:pt x="31" y="527"/>
                  </a:lnTo>
                  <a:lnTo>
                    <a:pt x="31" y="541"/>
                  </a:lnTo>
                  <a:lnTo>
                    <a:pt x="31" y="557"/>
                  </a:lnTo>
                  <a:lnTo>
                    <a:pt x="31" y="572"/>
                  </a:lnTo>
                  <a:lnTo>
                    <a:pt x="32" y="587"/>
                  </a:lnTo>
                  <a:lnTo>
                    <a:pt x="32" y="602"/>
                  </a:lnTo>
                  <a:lnTo>
                    <a:pt x="32" y="618"/>
                  </a:lnTo>
                  <a:lnTo>
                    <a:pt x="32" y="632"/>
                  </a:lnTo>
                  <a:lnTo>
                    <a:pt x="32" y="648"/>
                  </a:lnTo>
                  <a:lnTo>
                    <a:pt x="32" y="663"/>
                  </a:lnTo>
                  <a:lnTo>
                    <a:pt x="32" y="679"/>
                  </a:lnTo>
                  <a:lnTo>
                    <a:pt x="32" y="694"/>
                  </a:lnTo>
                  <a:lnTo>
                    <a:pt x="32" y="711"/>
                  </a:lnTo>
                  <a:lnTo>
                    <a:pt x="32" y="726"/>
                  </a:lnTo>
                  <a:lnTo>
                    <a:pt x="33" y="742"/>
                  </a:lnTo>
                  <a:lnTo>
                    <a:pt x="33" y="757"/>
                  </a:lnTo>
                  <a:lnTo>
                    <a:pt x="33" y="774"/>
                  </a:lnTo>
                  <a:lnTo>
                    <a:pt x="33" y="790"/>
                  </a:lnTo>
                  <a:lnTo>
                    <a:pt x="33" y="806"/>
                  </a:lnTo>
                  <a:lnTo>
                    <a:pt x="33" y="822"/>
                  </a:lnTo>
                  <a:lnTo>
                    <a:pt x="33" y="839"/>
                  </a:lnTo>
                  <a:lnTo>
                    <a:pt x="33" y="854"/>
                  </a:lnTo>
                  <a:lnTo>
                    <a:pt x="33" y="871"/>
                  </a:lnTo>
                  <a:lnTo>
                    <a:pt x="34" y="887"/>
                  </a:lnTo>
                  <a:lnTo>
                    <a:pt x="34" y="903"/>
                  </a:lnTo>
                  <a:lnTo>
                    <a:pt x="34" y="920"/>
                  </a:lnTo>
                  <a:lnTo>
                    <a:pt x="34" y="936"/>
                  </a:lnTo>
                  <a:lnTo>
                    <a:pt x="34" y="953"/>
                  </a:lnTo>
                  <a:lnTo>
                    <a:pt x="34" y="970"/>
                  </a:lnTo>
                  <a:lnTo>
                    <a:pt x="34" y="986"/>
                  </a:lnTo>
                  <a:lnTo>
                    <a:pt x="34" y="1003"/>
                  </a:lnTo>
                  <a:lnTo>
                    <a:pt x="34" y="1020"/>
                  </a:lnTo>
                  <a:lnTo>
                    <a:pt x="36" y="1036"/>
                  </a:lnTo>
                  <a:lnTo>
                    <a:pt x="36" y="1053"/>
                  </a:lnTo>
                  <a:lnTo>
                    <a:pt x="36" y="1069"/>
                  </a:lnTo>
                  <a:lnTo>
                    <a:pt x="36" y="1086"/>
                  </a:lnTo>
                  <a:lnTo>
                    <a:pt x="36" y="1103"/>
                  </a:lnTo>
                  <a:lnTo>
                    <a:pt x="36" y="1119"/>
                  </a:lnTo>
                  <a:lnTo>
                    <a:pt x="36" y="1137"/>
                  </a:lnTo>
                  <a:lnTo>
                    <a:pt x="36" y="1154"/>
                  </a:lnTo>
                  <a:lnTo>
                    <a:pt x="36" y="1171"/>
                  </a:lnTo>
                  <a:lnTo>
                    <a:pt x="36" y="1188"/>
                  </a:lnTo>
                  <a:lnTo>
                    <a:pt x="37" y="1205"/>
                  </a:lnTo>
                  <a:lnTo>
                    <a:pt x="37" y="1222"/>
                  </a:lnTo>
                  <a:lnTo>
                    <a:pt x="37" y="1239"/>
                  </a:lnTo>
                  <a:lnTo>
                    <a:pt x="37" y="1256"/>
                  </a:lnTo>
                  <a:lnTo>
                    <a:pt x="37" y="1274"/>
                  </a:lnTo>
                  <a:lnTo>
                    <a:pt x="37" y="1290"/>
                  </a:lnTo>
                  <a:lnTo>
                    <a:pt x="37" y="1308"/>
                  </a:lnTo>
                  <a:lnTo>
                    <a:pt x="37" y="1325"/>
                  </a:lnTo>
                  <a:lnTo>
                    <a:pt x="37" y="1343"/>
                  </a:lnTo>
                  <a:lnTo>
                    <a:pt x="38" y="1359"/>
                  </a:lnTo>
                  <a:lnTo>
                    <a:pt x="38" y="1377"/>
                  </a:lnTo>
                  <a:lnTo>
                    <a:pt x="38" y="1394"/>
                  </a:lnTo>
                  <a:lnTo>
                    <a:pt x="38" y="1411"/>
                  </a:lnTo>
                  <a:lnTo>
                    <a:pt x="38" y="1429"/>
                  </a:lnTo>
                  <a:lnTo>
                    <a:pt x="38" y="1446"/>
                  </a:lnTo>
                  <a:lnTo>
                    <a:pt x="38" y="1464"/>
                  </a:lnTo>
                  <a:lnTo>
                    <a:pt x="38" y="1481"/>
                  </a:lnTo>
                  <a:lnTo>
                    <a:pt x="38" y="1499"/>
                  </a:lnTo>
                  <a:lnTo>
                    <a:pt x="39" y="1516"/>
                  </a:lnTo>
                  <a:lnTo>
                    <a:pt x="39" y="1534"/>
                  </a:lnTo>
                  <a:lnTo>
                    <a:pt x="39" y="1551"/>
                  </a:lnTo>
                  <a:lnTo>
                    <a:pt x="39" y="1569"/>
                  </a:lnTo>
                  <a:lnTo>
                    <a:pt x="39" y="1587"/>
                  </a:lnTo>
                  <a:lnTo>
                    <a:pt x="39" y="1604"/>
                  </a:lnTo>
                  <a:lnTo>
                    <a:pt x="39" y="1621"/>
                  </a:lnTo>
                  <a:lnTo>
                    <a:pt x="39" y="1639"/>
                  </a:lnTo>
                  <a:lnTo>
                    <a:pt x="39" y="1657"/>
                  </a:lnTo>
                  <a:lnTo>
                    <a:pt x="39" y="1675"/>
                  </a:lnTo>
                  <a:lnTo>
                    <a:pt x="40" y="1692"/>
                  </a:lnTo>
                  <a:lnTo>
                    <a:pt x="40" y="1710"/>
                  </a:lnTo>
                  <a:lnTo>
                    <a:pt x="40" y="1728"/>
                  </a:lnTo>
                  <a:lnTo>
                    <a:pt x="40" y="1746"/>
                  </a:lnTo>
                  <a:lnTo>
                    <a:pt x="40" y="1763"/>
                  </a:lnTo>
                  <a:lnTo>
                    <a:pt x="40" y="1781"/>
                  </a:lnTo>
                  <a:lnTo>
                    <a:pt x="40" y="1799"/>
                  </a:lnTo>
                  <a:lnTo>
                    <a:pt x="40" y="1817"/>
                  </a:lnTo>
                  <a:lnTo>
                    <a:pt x="40" y="1834"/>
                  </a:lnTo>
                  <a:lnTo>
                    <a:pt x="41" y="1852"/>
                  </a:lnTo>
                  <a:lnTo>
                    <a:pt x="41" y="1870"/>
                  </a:lnTo>
                  <a:lnTo>
                    <a:pt x="41" y="1888"/>
                  </a:lnTo>
                  <a:lnTo>
                    <a:pt x="41" y="1906"/>
                  </a:lnTo>
                  <a:lnTo>
                    <a:pt x="41" y="1923"/>
                  </a:lnTo>
                  <a:lnTo>
                    <a:pt x="41" y="1941"/>
                  </a:lnTo>
                  <a:lnTo>
                    <a:pt x="41" y="1959"/>
                  </a:lnTo>
                  <a:lnTo>
                    <a:pt x="41" y="1978"/>
                  </a:lnTo>
                  <a:lnTo>
                    <a:pt x="41" y="1995"/>
                  </a:lnTo>
                  <a:lnTo>
                    <a:pt x="42" y="2013"/>
                  </a:lnTo>
                  <a:lnTo>
                    <a:pt x="42" y="2031"/>
                  </a:lnTo>
                  <a:lnTo>
                    <a:pt x="42" y="2049"/>
                  </a:lnTo>
                  <a:lnTo>
                    <a:pt x="42" y="2067"/>
                  </a:lnTo>
                  <a:lnTo>
                    <a:pt x="42" y="2085"/>
                  </a:lnTo>
                  <a:lnTo>
                    <a:pt x="42" y="2103"/>
                  </a:lnTo>
                  <a:lnTo>
                    <a:pt x="42" y="2121"/>
                  </a:lnTo>
                  <a:lnTo>
                    <a:pt x="42" y="2139"/>
                  </a:lnTo>
                  <a:lnTo>
                    <a:pt x="42" y="2156"/>
                  </a:lnTo>
                  <a:lnTo>
                    <a:pt x="43" y="2175"/>
                  </a:lnTo>
                  <a:lnTo>
                    <a:pt x="43" y="2193"/>
                  </a:lnTo>
                  <a:lnTo>
                    <a:pt x="43" y="2211"/>
                  </a:lnTo>
                  <a:lnTo>
                    <a:pt x="43" y="2229"/>
                  </a:lnTo>
                  <a:lnTo>
                    <a:pt x="43" y="2247"/>
                  </a:lnTo>
                  <a:lnTo>
                    <a:pt x="43" y="2265"/>
                  </a:lnTo>
                  <a:lnTo>
                    <a:pt x="43" y="2283"/>
                  </a:lnTo>
                  <a:lnTo>
                    <a:pt x="43" y="2302"/>
                  </a:lnTo>
                  <a:lnTo>
                    <a:pt x="43" y="2320"/>
                  </a:lnTo>
                  <a:lnTo>
                    <a:pt x="43" y="2337"/>
                  </a:lnTo>
                  <a:lnTo>
                    <a:pt x="44" y="2355"/>
                  </a:lnTo>
                  <a:lnTo>
                    <a:pt x="44" y="2374"/>
                  </a:lnTo>
                  <a:lnTo>
                    <a:pt x="44" y="2392"/>
                  </a:lnTo>
                  <a:lnTo>
                    <a:pt x="44" y="2410"/>
                  </a:lnTo>
                  <a:lnTo>
                    <a:pt x="44" y="2428"/>
                  </a:lnTo>
                  <a:lnTo>
                    <a:pt x="44" y="2446"/>
                  </a:lnTo>
                  <a:lnTo>
                    <a:pt x="44" y="2465"/>
                  </a:lnTo>
                  <a:lnTo>
                    <a:pt x="44" y="2483"/>
                  </a:lnTo>
                  <a:lnTo>
                    <a:pt x="44" y="2501"/>
                  </a:lnTo>
                  <a:lnTo>
                    <a:pt x="44" y="2508"/>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1" name="Freeform 47"/>
            <p:cNvSpPr>
              <a:spLocks/>
            </p:cNvSpPr>
            <p:nvPr/>
          </p:nvSpPr>
          <p:spPr bwMode="auto">
            <a:xfrm>
              <a:off x="1762" y="785"/>
              <a:ext cx="237" cy="2853"/>
            </a:xfrm>
            <a:custGeom>
              <a:avLst/>
              <a:gdLst>
                <a:gd name="T0" fmla="*/ 3 w 237"/>
                <a:gd name="T1" fmla="*/ 453 h 2853"/>
                <a:gd name="T2" fmla="*/ 6 w 237"/>
                <a:gd name="T3" fmla="*/ 758 h 2853"/>
                <a:gd name="T4" fmla="*/ 11 w 237"/>
                <a:gd name="T5" fmla="*/ 517 h 2853"/>
                <a:gd name="T6" fmla="*/ 14 w 237"/>
                <a:gd name="T7" fmla="*/ 432 h 2853"/>
                <a:gd name="T8" fmla="*/ 19 w 237"/>
                <a:gd name="T9" fmla="*/ 826 h 2853"/>
                <a:gd name="T10" fmla="*/ 22 w 237"/>
                <a:gd name="T11" fmla="*/ 1330 h 2853"/>
                <a:gd name="T12" fmla="*/ 26 w 237"/>
                <a:gd name="T13" fmla="*/ 390 h 2853"/>
                <a:gd name="T14" fmla="*/ 30 w 237"/>
                <a:gd name="T15" fmla="*/ 684 h 2853"/>
                <a:gd name="T16" fmla="*/ 34 w 237"/>
                <a:gd name="T17" fmla="*/ 863 h 2853"/>
                <a:gd name="T18" fmla="*/ 37 w 237"/>
                <a:gd name="T19" fmla="*/ 0 h 2853"/>
                <a:gd name="T20" fmla="*/ 41 w 237"/>
                <a:gd name="T21" fmla="*/ 244 h 2853"/>
                <a:gd name="T22" fmla="*/ 45 w 237"/>
                <a:gd name="T23" fmla="*/ 296 h 2853"/>
                <a:gd name="T24" fmla="*/ 49 w 237"/>
                <a:gd name="T25" fmla="*/ 340 h 2853"/>
                <a:gd name="T26" fmla="*/ 53 w 237"/>
                <a:gd name="T27" fmla="*/ 754 h 2853"/>
                <a:gd name="T28" fmla="*/ 56 w 237"/>
                <a:gd name="T29" fmla="*/ 463 h 2853"/>
                <a:gd name="T30" fmla="*/ 61 w 237"/>
                <a:gd name="T31" fmla="*/ 452 h 2853"/>
                <a:gd name="T32" fmla="*/ 64 w 237"/>
                <a:gd name="T33" fmla="*/ 857 h 2853"/>
                <a:gd name="T34" fmla="*/ 67 w 237"/>
                <a:gd name="T35" fmla="*/ 781 h 2853"/>
                <a:gd name="T36" fmla="*/ 72 w 237"/>
                <a:gd name="T37" fmla="*/ 422 h 2853"/>
                <a:gd name="T38" fmla="*/ 75 w 237"/>
                <a:gd name="T39" fmla="*/ 786 h 2853"/>
                <a:gd name="T40" fmla="*/ 80 w 237"/>
                <a:gd name="T41" fmla="*/ 1279 h 2853"/>
                <a:gd name="T42" fmla="*/ 83 w 237"/>
                <a:gd name="T43" fmla="*/ 391 h 2853"/>
                <a:gd name="T44" fmla="*/ 87 w 237"/>
                <a:gd name="T45" fmla="*/ 717 h 2853"/>
                <a:gd name="T46" fmla="*/ 91 w 237"/>
                <a:gd name="T47" fmla="*/ 789 h 2853"/>
                <a:gd name="T48" fmla="*/ 94 w 237"/>
                <a:gd name="T49" fmla="*/ 399 h 2853"/>
                <a:gd name="T50" fmla="*/ 99 w 237"/>
                <a:gd name="T51" fmla="*/ 759 h 2853"/>
                <a:gd name="T52" fmla="*/ 102 w 237"/>
                <a:gd name="T53" fmla="*/ 523 h 2853"/>
                <a:gd name="T54" fmla="*/ 106 w 237"/>
                <a:gd name="T55" fmla="*/ 435 h 2853"/>
                <a:gd name="T56" fmla="*/ 110 w 237"/>
                <a:gd name="T57" fmla="*/ 829 h 2853"/>
                <a:gd name="T58" fmla="*/ 114 w 237"/>
                <a:gd name="T59" fmla="*/ 137 h 2853"/>
                <a:gd name="T60" fmla="*/ 117 w 237"/>
                <a:gd name="T61" fmla="*/ 143 h 2853"/>
                <a:gd name="T62" fmla="*/ 122 w 237"/>
                <a:gd name="T63" fmla="*/ 552 h 2853"/>
                <a:gd name="T64" fmla="*/ 125 w 237"/>
                <a:gd name="T65" fmla="*/ 585 h 2853"/>
                <a:gd name="T66" fmla="*/ 128 w 237"/>
                <a:gd name="T67" fmla="*/ 393 h 2853"/>
                <a:gd name="T68" fmla="*/ 133 w 237"/>
                <a:gd name="T69" fmla="*/ 774 h 2853"/>
                <a:gd name="T70" fmla="*/ 136 w 237"/>
                <a:gd name="T71" fmla="*/ 618 h 2853"/>
                <a:gd name="T72" fmla="*/ 141 w 237"/>
                <a:gd name="T73" fmla="*/ 424 h 2853"/>
                <a:gd name="T74" fmla="*/ 144 w 237"/>
                <a:gd name="T75" fmla="*/ 805 h 2853"/>
                <a:gd name="T76" fmla="*/ 148 w 237"/>
                <a:gd name="T77" fmla="*/ 1303 h 2853"/>
                <a:gd name="T78" fmla="*/ 152 w 237"/>
                <a:gd name="T79" fmla="*/ 394 h 2853"/>
                <a:gd name="T80" fmla="*/ 155 w 237"/>
                <a:gd name="T81" fmla="*/ 718 h 2853"/>
                <a:gd name="T82" fmla="*/ 160 w 237"/>
                <a:gd name="T83" fmla="*/ 646 h 2853"/>
                <a:gd name="T84" fmla="*/ 163 w 237"/>
                <a:gd name="T85" fmla="*/ 410 h 2853"/>
                <a:gd name="T86" fmla="*/ 167 w 237"/>
                <a:gd name="T87" fmla="*/ 785 h 2853"/>
                <a:gd name="T88" fmla="*/ 171 w 237"/>
                <a:gd name="T89" fmla="*/ 573 h 2853"/>
                <a:gd name="T90" fmla="*/ 175 w 237"/>
                <a:gd name="T91" fmla="*/ 432 h 2853"/>
                <a:gd name="T92" fmla="*/ 178 w 237"/>
                <a:gd name="T93" fmla="*/ 818 h 2853"/>
                <a:gd name="T94" fmla="*/ 182 w 237"/>
                <a:gd name="T95" fmla="*/ 693 h 2853"/>
                <a:gd name="T96" fmla="*/ 186 w 237"/>
                <a:gd name="T97" fmla="*/ 423 h 2853"/>
                <a:gd name="T98" fmla="*/ 190 w 237"/>
                <a:gd name="T99" fmla="*/ 796 h 2853"/>
                <a:gd name="T100" fmla="*/ 194 w 237"/>
                <a:gd name="T101" fmla="*/ 1291 h 2853"/>
                <a:gd name="T102" fmla="*/ 197 w 237"/>
                <a:gd name="T103" fmla="*/ 392 h 2853"/>
                <a:gd name="T104" fmla="*/ 202 w 237"/>
                <a:gd name="T105" fmla="*/ 717 h 2853"/>
                <a:gd name="T106" fmla="*/ 205 w 237"/>
                <a:gd name="T107" fmla="*/ 506 h 2853"/>
                <a:gd name="T108" fmla="*/ 210 w 237"/>
                <a:gd name="T109" fmla="*/ 429 h 2853"/>
                <a:gd name="T110" fmla="*/ 213 w 237"/>
                <a:gd name="T111" fmla="*/ 824 h 2853"/>
                <a:gd name="T112" fmla="*/ 216 w 237"/>
                <a:gd name="T113" fmla="*/ 636 h 2853"/>
                <a:gd name="T114" fmla="*/ 221 w 237"/>
                <a:gd name="T115" fmla="*/ 431 h 2853"/>
                <a:gd name="T116" fmla="*/ 224 w 237"/>
                <a:gd name="T117" fmla="*/ 809 h 2853"/>
                <a:gd name="T118" fmla="*/ 228 w 237"/>
                <a:gd name="T119" fmla="*/ 1099 h 2853"/>
                <a:gd name="T120" fmla="*/ 232 w 237"/>
                <a:gd name="T121" fmla="*/ 402 h 2853"/>
                <a:gd name="T122" fmla="*/ 236 w 237"/>
                <a:gd name="T123" fmla="*/ 744 h 2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 h="2853">
                  <a:moveTo>
                    <a:pt x="0" y="2853"/>
                  </a:moveTo>
                  <a:lnTo>
                    <a:pt x="0" y="1796"/>
                  </a:lnTo>
                  <a:lnTo>
                    <a:pt x="0" y="1429"/>
                  </a:lnTo>
                  <a:lnTo>
                    <a:pt x="0" y="1215"/>
                  </a:lnTo>
                  <a:lnTo>
                    <a:pt x="0" y="1067"/>
                  </a:lnTo>
                  <a:lnTo>
                    <a:pt x="0" y="956"/>
                  </a:lnTo>
                  <a:lnTo>
                    <a:pt x="0" y="869"/>
                  </a:lnTo>
                  <a:lnTo>
                    <a:pt x="0" y="799"/>
                  </a:lnTo>
                  <a:lnTo>
                    <a:pt x="1" y="743"/>
                  </a:lnTo>
                  <a:lnTo>
                    <a:pt x="1" y="694"/>
                  </a:lnTo>
                  <a:lnTo>
                    <a:pt x="1" y="654"/>
                  </a:lnTo>
                  <a:lnTo>
                    <a:pt x="1" y="618"/>
                  </a:lnTo>
                  <a:lnTo>
                    <a:pt x="1" y="590"/>
                  </a:lnTo>
                  <a:lnTo>
                    <a:pt x="1" y="564"/>
                  </a:lnTo>
                  <a:lnTo>
                    <a:pt x="1" y="542"/>
                  </a:lnTo>
                  <a:lnTo>
                    <a:pt x="1" y="523"/>
                  </a:lnTo>
                  <a:lnTo>
                    <a:pt x="1" y="507"/>
                  </a:lnTo>
                  <a:lnTo>
                    <a:pt x="2" y="494"/>
                  </a:lnTo>
                  <a:lnTo>
                    <a:pt x="2" y="482"/>
                  </a:lnTo>
                  <a:lnTo>
                    <a:pt x="2" y="472"/>
                  </a:lnTo>
                  <a:lnTo>
                    <a:pt x="2" y="464"/>
                  </a:lnTo>
                  <a:lnTo>
                    <a:pt x="2" y="457"/>
                  </a:lnTo>
                  <a:lnTo>
                    <a:pt x="2" y="453"/>
                  </a:lnTo>
                  <a:lnTo>
                    <a:pt x="2" y="449"/>
                  </a:lnTo>
                  <a:lnTo>
                    <a:pt x="2" y="446"/>
                  </a:lnTo>
                  <a:lnTo>
                    <a:pt x="2" y="445"/>
                  </a:lnTo>
                  <a:lnTo>
                    <a:pt x="3" y="444"/>
                  </a:lnTo>
                  <a:lnTo>
                    <a:pt x="3" y="444"/>
                  </a:lnTo>
                  <a:lnTo>
                    <a:pt x="3" y="445"/>
                  </a:lnTo>
                  <a:lnTo>
                    <a:pt x="3" y="447"/>
                  </a:lnTo>
                  <a:lnTo>
                    <a:pt x="3" y="450"/>
                  </a:lnTo>
                  <a:lnTo>
                    <a:pt x="3" y="453"/>
                  </a:lnTo>
                  <a:lnTo>
                    <a:pt x="3" y="457"/>
                  </a:lnTo>
                  <a:lnTo>
                    <a:pt x="3" y="462"/>
                  </a:lnTo>
                  <a:lnTo>
                    <a:pt x="3" y="466"/>
                  </a:lnTo>
                  <a:lnTo>
                    <a:pt x="3" y="472"/>
                  </a:lnTo>
                  <a:lnTo>
                    <a:pt x="4" y="477"/>
                  </a:lnTo>
                  <a:lnTo>
                    <a:pt x="4" y="484"/>
                  </a:lnTo>
                  <a:lnTo>
                    <a:pt x="4" y="491"/>
                  </a:lnTo>
                  <a:lnTo>
                    <a:pt x="4" y="498"/>
                  </a:lnTo>
                  <a:lnTo>
                    <a:pt x="4" y="506"/>
                  </a:lnTo>
                  <a:lnTo>
                    <a:pt x="4" y="514"/>
                  </a:lnTo>
                  <a:lnTo>
                    <a:pt x="4" y="523"/>
                  </a:lnTo>
                  <a:lnTo>
                    <a:pt x="4" y="532"/>
                  </a:lnTo>
                  <a:lnTo>
                    <a:pt x="4" y="541"/>
                  </a:lnTo>
                  <a:lnTo>
                    <a:pt x="5" y="550"/>
                  </a:lnTo>
                  <a:lnTo>
                    <a:pt x="5" y="560"/>
                  </a:lnTo>
                  <a:lnTo>
                    <a:pt x="5" y="570"/>
                  </a:lnTo>
                  <a:lnTo>
                    <a:pt x="5" y="580"/>
                  </a:lnTo>
                  <a:lnTo>
                    <a:pt x="5" y="591"/>
                  </a:lnTo>
                  <a:lnTo>
                    <a:pt x="5" y="601"/>
                  </a:lnTo>
                  <a:lnTo>
                    <a:pt x="5" y="612"/>
                  </a:lnTo>
                  <a:lnTo>
                    <a:pt x="5" y="623"/>
                  </a:lnTo>
                  <a:lnTo>
                    <a:pt x="5" y="634"/>
                  </a:lnTo>
                  <a:lnTo>
                    <a:pt x="6" y="646"/>
                  </a:lnTo>
                  <a:lnTo>
                    <a:pt x="6" y="657"/>
                  </a:lnTo>
                  <a:lnTo>
                    <a:pt x="6" y="669"/>
                  </a:lnTo>
                  <a:lnTo>
                    <a:pt x="6" y="682"/>
                  </a:lnTo>
                  <a:lnTo>
                    <a:pt x="6" y="694"/>
                  </a:lnTo>
                  <a:lnTo>
                    <a:pt x="6" y="707"/>
                  </a:lnTo>
                  <a:lnTo>
                    <a:pt x="6" y="719"/>
                  </a:lnTo>
                  <a:lnTo>
                    <a:pt x="6" y="732"/>
                  </a:lnTo>
                  <a:lnTo>
                    <a:pt x="6" y="745"/>
                  </a:lnTo>
                  <a:lnTo>
                    <a:pt x="6" y="758"/>
                  </a:lnTo>
                  <a:lnTo>
                    <a:pt x="7" y="772"/>
                  </a:lnTo>
                  <a:lnTo>
                    <a:pt x="7" y="785"/>
                  </a:lnTo>
                  <a:lnTo>
                    <a:pt x="7" y="798"/>
                  </a:lnTo>
                  <a:lnTo>
                    <a:pt x="7" y="812"/>
                  </a:lnTo>
                  <a:lnTo>
                    <a:pt x="7" y="826"/>
                  </a:lnTo>
                  <a:lnTo>
                    <a:pt x="7" y="839"/>
                  </a:lnTo>
                  <a:lnTo>
                    <a:pt x="7" y="854"/>
                  </a:lnTo>
                  <a:lnTo>
                    <a:pt x="7" y="868"/>
                  </a:lnTo>
                  <a:lnTo>
                    <a:pt x="7" y="882"/>
                  </a:lnTo>
                  <a:lnTo>
                    <a:pt x="9" y="896"/>
                  </a:lnTo>
                  <a:lnTo>
                    <a:pt x="9" y="910"/>
                  </a:lnTo>
                  <a:lnTo>
                    <a:pt x="9" y="925"/>
                  </a:lnTo>
                  <a:lnTo>
                    <a:pt x="9" y="940"/>
                  </a:lnTo>
                  <a:lnTo>
                    <a:pt x="9" y="955"/>
                  </a:lnTo>
                  <a:lnTo>
                    <a:pt x="9" y="969"/>
                  </a:lnTo>
                  <a:lnTo>
                    <a:pt x="9" y="985"/>
                  </a:lnTo>
                  <a:lnTo>
                    <a:pt x="9" y="999"/>
                  </a:lnTo>
                  <a:lnTo>
                    <a:pt x="9" y="1015"/>
                  </a:lnTo>
                  <a:lnTo>
                    <a:pt x="10" y="1029"/>
                  </a:lnTo>
                  <a:lnTo>
                    <a:pt x="10" y="1045"/>
                  </a:lnTo>
                  <a:lnTo>
                    <a:pt x="10" y="1060"/>
                  </a:lnTo>
                  <a:lnTo>
                    <a:pt x="10" y="1076"/>
                  </a:lnTo>
                  <a:lnTo>
                    <a:pt x="10" y="1091"/>
                  </a:lnTo>
                  <a:lnTo>
                    <a:pt x="10" y="1107"/>
                  </a:lnTo>
                  <a:lnTo>
                    <a:pt x="10" y="960"/>
                  </a:lnTo>
                  <a:lnTo>
                    <a:pt x="10" y="852"/>
                  </a:lnTo>
                  <a:lnTo>
                    <a:pt x="10" y="766"/>
                  </a:lnTo>
                  <a:lnTo>
                    <a:pt x="10" y="697"/>
                  </a:lnTo>
                  <a:lnTo>
                    <a:pt x="11" y="639"/>
                  </a:lnTo>
                  <a:lnTo>
                    <a:pt x="11" y="592"/>
                  </a:lnTo>
                  <a:lnTo>
                    <a:pt x="11" y="552"/>
                  </a:lnTo>
                  <a:lnTo>
                    <a:pt x="11" y="517"/>
                  </a:lnTo>
                  <a:lnTo>
                    <a:pt x="11" y="487"/>
                  </a:lnTo>
                  <a:lnTo>
                    <a:pt x="11" y="463"/>
                  </a:lnTo>
                  <a:lnTo>
                    <a:pt x="11" y="441"/>
                  </a:lnTo>
                  <a:lnTo>
                    <a:pt x="11" y="422"/>
                  </a:lnTo>
                  <a:lnTo>
                    <a:pt x="11" y="406"/>
                  </a:lnTo>
                  <a:lnTo>
                    <a:pt x="12" y="393"/>
                  </a:lnTo>
                  <a:lnTo>
                    <a:pt x="12" y="382"/>
                  </a:lnTo>
                  <a:lnTo>
                    <a:pt x="12" y="372"/>
                  </a:lnTo>
                  <a:lnTo>
                    <a:pt x="12" y="364"/>
                  </a:lnTo>
                  <a:lnTo>
                    <a:pt x="12" y="357"/>
                  </a:lnTo>
                  <a:lnTo>
                    <a:pt x="12" y="353"/>
                  </a:lnTo>
                  <a:lnTo>
                    <a:pt x="12" y="349"/>
                  </a:lnTo>
                  <a:lnTo>
                    <a:pt x="12" y="346"/>
                  </a:lnTo>
                  <a:lnTo>
                    <a:pt x="12" y="345"/>
                  </a:lnTo>
                  <a:lnTo>
                    <a:pt x="13" y="344"/>
                  </a:lnTo>
                  <a:lnTo>
                    <a:pt x="13" y="344"/>
                  </a:lnTo>
                  <a:lnTo>
                    <a:pt x="13" y="345"/>
                  </a:lnTo>
                  <a:lnTo>
                    <a:pt x="13" y="347"/>
                  </a:lnTo>
                  <a:lnTo>
                    <a:pt x="13" y="350"/>
                  </a:lnTo>
                  <a:lnTo>
                    <a:pt x="13" y="353"/>
                  </a:lnTo>
                  <a:lnTo>
                    <a:pt x="13" y="357"/>
                  </a:lnTo>
                  <a:lnTo>
                    <a:pt x="13" y="362"/>
                  </a:lnTo>
                  <a:lnTo>
                    <a:pt x="13" y="366"/>
                  </a:lnTo>
                  <a:lnTo>
                    <a:pt x="13" y="372"/>
                  </a:lnTo>
                  <a:lnTo>
                    <a:pt x="14" y="379"/>
                  </a:lnTo>
                  <a:lnTo>
                    <a:pt x="14" y="385"/>
                  </a:lnTo>
                  <a:lnTo>
                    <a:pt x="14" y="392"/>
                  </a:lnTo>
                  <a:lnTo>
                    <a:pt x="14" y="399"/>
                  </a:lnTo>
                  <a:lnTo>
                    <a:pt x="14" y="406"/>
                  </a:lnTo>
                  <a:lnTo>
                    <a:pt x="14" y="415"/>
                  </a:lnTo>
                  <a:lnTo>
                    <a:pt x="14" y="423"/>
                  </a:lnTo>
                  <a:lnTo>
                    <a:pt x="14" y="432"/>
                  </a:lnTo>
                  <a:lnTo>
                    <a:pt x="14" y="441"/>
                  </a:lnTo>
                  <a:lnTo>
                    <a:pt x="15" y="451"/>
                  </a:lnTo>
                  <a:lnTo>
                    <a:pt x="15" y="460"/>
                  </a:lnTo>
                  <a:lnTo>
                    <a:pt x="15" y="470"/>
                  </a:lnTo>
                  <a:lnTo>
                    <a:pt x="15" y="481"/>
                  </a:lnTo>
                  <a:lnTo>
                    <a:pt x="15" y="491"/>
                  </a:lnTo>
                  <a:lnTo>
                    <a:pt x="15" y="502"/>
                  </a:lnTo>
                  <a:lnTo>
                    <a:pt x="15" y="513"/>
                  </a:lnTo>
                  <a:lnTo>
                    <a:pt x="15" y="524"/>
                  </a:lnTo>
                  <a:lnTo>
                    <a:pt x="15" y="535"/>
                  </a:lnTo>
                  <a:lnTo>
                    <a:pt x="16" y="546"/>
                  </a:lnTo>
                  <a:lnTo>
                    <a:pt x="16" y="558"/>
                  </a:lnTo>
                  <a:lnTo>
                    <a:pt x="16" y="571"/>
                  </a:lnTo>
                  <a:lnTo>
                    <a:pt x="16" y="583"/>
                  </a:lnTo>
                  <a:lnTo>
                    <a:pt x="16" y="595"/>
                  </a:lnTo>
                  <a:lnTo>
                    <a:pt x="16" y="607"/>
                  </a:lnTo>
                  <a:lnTo>
                    <a:pt x="16" y="621"/>
                  </a:lnTo>
                  <a:lnTo>
                    <a:pt x="16" y="633"/>
                  </a:lnTo>
                  <a:lnTo>
                    <a:pt x="16" y="646"/>
                  </a:lnTo>
                  <a:lnTo>
                    <a:pt x="16" y="659"/>
                  </a:lnTo>
                  <a:lnTo>
                    <a:pt x="17" y="673"/>
                  </a:lnTo>
                  <a:lnTo>
                    <a:pt x="17" y="686"/>
                  </a:lnTo>
                  <a:lnTo>
                    <a:pt x="17" y="699"/>
                  </a:lnTo>
                  <a:lnTo>
                    <a:pt x="17" y="713"/>
                  </a:lnTo>
                  <a:lnTo>
                    <a:pt x="17" y="726"/>
                  </a:lnTo>
                  <a:lnTo>
                    <a:pt x="17" y="741"/>
                  </a:lnTo>
                  <a:lnTo>
                    <a:pt x="17" y="755"/>
                  </a:lnTo>
                  <a:lnTo>
                    <a:pt x="17" y="768"/>
                  </a:lnTo>
                  <a:lnTo>
                    <a:pt x="17" y="783"/>
                  </a:lnTo>
                  <a:lnTo>
                    <a:pt x="19" y="797"/>
                  </a:lnTo>
                  <a:lnTo>
                    <a:pt x="19" y="812"/>
                  </a:lnTo>
                  <a:lnTo>
                    <a:pt x="19" y="826"/>
                  </a:lnTo>
                  <a:lnTo>
                    <a:pt x="19" y="840"/>
                  </a:lnTo>
                  <a:lnTo>
                    <a:pt x="19" y="856"/>
                  </a:lnTo>
                  <a:lnTo>
                    <a:pt x="19" y="870"/>
                  </a:lnTo>
                  <a:lnTo>
                    <a:pt x="19" y="885"/>
                  </a:lnTo>
                  <a:lnTo>
                    <a:pt x="19" y="900"/>
                  </a:lnTo>
                  <a:lnTo>
                    <a:pt x="19" y="915"/>
                  </a:lnTo>
                  <a:lnTo>
                    <a:pt x="20" y="930"/>
                  </a:lnTo>
                  <a:lnTo>
                    <a:pt x="20" y="946"/>
                  </a:lnTo>
                  <a:lnTo>
                    <a:pt x="20" y="961"/>
                  </a:lnTo>
                  <a:lnTo>
                    <a:pt x="20" y="976"/>
                  </a:lnTo>
                  <a:lnTo>
                    <a:pt x="20" y="991"/>
                  </a:lnTo>
                  <a:lnTo>
                    <a:pt x="20" y="1007"/>
                  </a:lnTo>
                  <a:lnTo>
                    <a:pt x="20" y="1023"/>
                  </a:lnTo>
                  <a:lnTo>
                    <a:pt x="20" y="1038"/>
                  </a:lnTo>
                  <a:lnTo>
                    <a:pt x="20" y="1055"/>
                  </a:lnTo>
                  <a:lnTo>
                    <a:pt x="21" y="1070"/>
                  </a:lnTo>
                  <a:lnTo>
                    <a:pt x="21" y="1086"/>
                  </a:lnTo>
                  <a:lnTo>
                    <a:pt x="21" y="1101"/>
                  </a:lnTo>
                  <a:lnTo>
                    <a:pt x="21" y="1118"/>
                  </a:lnTo>
                  <a:lnTo>
                    <a:pt x="21" y="1134"/>
                  </a:lnTo>
                  <a:lnTo>
                    <a:pt x="21" y="1150"/>
                  </a:lnTo>
                  <a:lnTo>
                    <a:pt x="21" y="1166"/>
                  </a:lnTo>
                  <a:lnTo>
                    <a:pt x="21" y="1182"/>
                  </a:lnTo>
                  <a:lnTo>
                    <a:pt x="21" y="1198"/>
                  </a:lnTo>
                  <a:lnTo>
                    <a:pt x="21" y="1215"/>
                  </a:lnTo>
                  <a:lnTo>
                    <a:pt x="22" y="1231"/>
                  </a:lnTo>
                  <a:lnTo>
                    <a:pt x="22" y="1247"/>
                  </a:lnTo>
                  <a:lnTo>
                    <a:pt x="22" y="1263"/>
                  </a:lnTo>
                  <a:lnTo>
                    <a:pt x="22" y="1280"/>
                  </a:lnTo>
                  <a:lnTo>
                    <a:pt x="22" y="1297"/>
                  </a:lnTo>
                  <a:lnTo>
                    <a:pt x="22" y="1313"/>
                  </a:lnTo>
                  <a:lnTo>
                    <a:pt x="22" y="1330"/>
                  </a:lnTo>
                  <a:lnTo>
                    <a:pt x="22" y="1347"/>
                  </a:lnTo>
                  <a:lnTo>
                    <a:pt x="22" y="1363"/>
                  </a:lnTo>
                  <a:lnTo>
                    <a:pt x="23" y="1380"/>
                  </a:lnTo>
                  <a:lnTo>
                    <a:pt x="23" y="1397"/>
                  </a:lnTo>
                  <a:lnTo>
                    <a:pt x="23" y="1172"/>
                  </a:lnTo>
                  <a:lnTo>
                    <a:pt x="23" y="1020"/>
                  </a:lnTo>
                  <a:lnTo>
                    <a:pt x="23" y="906"/>
                  </a:lnTo>
                  <a:lnTo>
                    <a:pt x="23" y="818"/>
                  </a:lnTo>
                  <a:lnTo>
                    <a:pt x="23" y="746"/>
                  </a:lnTo>
                  <a:lnTo>
                    <a:pt x="23" y="687"/>
                  </a:lnTo>
                  <a:lnTo>
                    <a:pt x="23" y="638"/>
                  </a:lnTo>
                  <a:lnTo>
                    <a:pt x="24" y="597"/>
                  </a:lnTo>
                  <a:lnTo>
                    <a:pt x="24" y="562"/>
                  </a:lnTo>
                  <a:lnTo>
                    <a:pt x="24" y="532"/>
                  </a:lnTo>
                  <a:lnTo>
                    <a:pt x="24" y="506"/>
                  </a:lnTo>
                  <a:lnTo>
                    <a:pt x="24" y="484"/>
                  </a:lnTo>
                  <a:lnTo>
                    <a:pt x="24" y="465"/>
                  </a:lnTo>
                  <a:lnTo>
                    <a:pt x="24" y="449"/>
                  </a:lnTo>
                  <a:lnTo>
                    <a:pt x="24" y="435"/>
                  </a:lnTo>
                  <a:lnTo>
                    <a:pt x="24" y="423"/>
                  </a:lnTo>
                  <a:lnTo>
                    <a:pt x="24" y="413"/>
                  </a:lnTo>
                  <a:lnTo>
                    <a:pt x="25" y="405"/>
                  </a:lnTo>
                  <a:lnTo>
                    <a:pt x="25" y="399"/>
                  </a:lnTo>
                  <a:lnTo>
                    <a:pt x="25" y="393"/>
                  </a:lnTo>
                  <a:lnTo>
                    <a:pt x="25" y="390"/>
                  </a:lnTo>
                  <a:lnTo>
                    <a:pt x="25" y="386"/>
                  </a:lnTo>
                  <a:lnTo>
                    <a:pt x="25" y="385"/>
                  </a:lnTo>
                  <a:lnTo>
                    <a:pt x="25" y="384"/>
                  </a:lnTo>
                  <a:lnTo>
                    <a:pt x="25" y="384"/>
                  </a:lnTo>
                  <a:lnTo>
                    <a:pt x="25" y="385"/>
                  </a:lnTo>
                  <a:lnTo>
                    <a:pt x="26" y="387"/>
                  </a:lnTo>
                  <a:lnTo>
                    <a:pt x="26" y="390"/>
                  </a:lnTo>
                  <a:lnTo>
                    <a:pt x="26" y="393"/>
                  </a:lnTo>
                  <a:lnTo>
                    <a:pt x="26" y="396"/>
                  </a:lnTo>
                  <a:lnTo>
                    <a:pt x="26" y="401"/>
                  </a:lnTo>
                  <a:lnTo>
                    <a:pt x="26" y="406"/>
                  </a:lnTo>
                  <a:lnTo>
                    <a:pt x="26" y="412"/>
                  </a:lnTo>
                  <a:lnTo>
                    <a:pt x="26" y="417"/>
                  </a:lnTo>
                  <a:lnTo>
                    <a:pt x="26" y="424"/>
                  </a:lnTo>
                  <a:lnTo>
                    <a:pt x="27" y="431"/>
                  </a:lnTo>
                  <a:lnTo>
                    <a:pt x="27" y="437"/>
                  </a:lnTo>
                  <a:lnTo>
                    <a:pt x="27" y="445"/>
                  </a:lnTo>
                  <a:lnTo>
                    <a:pt x="27" y="454"/>
                  </a:lnTo>
                  <a:lnTo>
                    <a:pt x="27" y="462"/>
                  </a:lnTo>
                  <a:lnTo>
                    <a:pt x="27" y="471"/>
                  </a:lnTo>
                  <a:lnTo>
                    <a:pt x="27" y="480"/>
                  </a:lnTo>
                  <a:lnTo>
                    <a:pt x="27" y="490"/>
                  </a:lnTo>
                  <a:lnTo>
                    <a:pt x="27" y="498"/>
                  </a:lnTo>
                  <a:lnTo>
                    <a:pt x="27" y="508"/>
                  </a:lnTo>
                  <a:lnTo>
                    <a:pt x="29" y="518"/>
                  </a:lnTo>
                  <a:lnTo>
                    <a:pt x="29" y="530"/>
                  </a:lnTo>
                  <a:lnTo>
                    <a:pt x="29" y="540"/>
                  </a:lnTo>
                  <a:lnTo>
                    <a:pt x="29" y="551"/>
                  </a:lnTo>
                  <a:lnTo>
                    <a:pt x="29" y="562"/>
                  </a:lnTo>
                  <a:lnTo>
                    <a:pt x="29" y="574"/>
                  </a:lnTo>
                  <a:lnTo>
                    <a:pt x="29" y="585"/>
                  </a:lnTo>
                  <a:lnTo>
                    <a:pt x="29" y="597"/>
                  </a:lnTo>
                  <a:lnTo>
                    <a:pt x="29" y="608"/>
                  </a:lnTo>
                  <a:lnTo>
                    <a:pt x="30" y="621"/>
                  </a:lnTo>
                  <a:lnTo>
                    <a:pt x="30" y="633"/>
                  </a:lnTo>
                  <a:lnTo>
                    <a:pt x="30" y="646"/>
                  </a:lnTo>
                  <a:lnTo>
                    <a:pt x="30" y="658"/>
                  </a:lnTo>
                  <a:lnTo>
                    <a:pt x="30" y="671"/>
                  </a:lnTo>
                  <a:lnTo>
                    <a:pt x="30" y="684"/>
                  </a:lnTo>
                  <a:lnTo>
                    <a:pt x="30" y="697"/>
                  </a:lnTo>
                  <a:lnTo>
                    <a:pt x="30" y="711"/>
                  </a:lnTo>
                  <a:lnTo>
                    <a:pt x="30" y="724"/>
                  </a:lnTo>
                  <a:lnTo>
                    <a:pt x="31" y="737"/>
                  </a:lnTo>
                  <a:lnTo>
                    <a:pt x="31" y="751"/>
                  </a:lnTo>
                  <a:lnTo>
                    <a:pt x="31" y="765"/>
                  </a:lnTo>
                  <a:lnTo>
                    <a:pt x="31" y="778"/>
                  </a:lnTo>
                  <a:lnTo>
                    <a:pt x="31" y="793"/>
                  </a:lnTo>
                  <a:lnTo>
                    <a:pt x="31" y="807"/>
                  </a:lnTo>
                  <a:lnTo>
                    <a:pt x="31" y="820"/>
                  </a:lnTo>
                  <a:lnTo>
                    <a:pt x="31" y="835"/>
                  </a:lnTo>
                  <a:lnTo>
                    <a:pt x="31" y="849"/>
                  </a:lnTo>
                  <a:lnTo>
                    <a:pt x="31" y="864"/>
                  </a:lnTo>
                  <a:lnTo>
                    <a:pt x="32" y="878"/>
                  </a:lnTo>
                  <a:lnTo>
                    <a:pt x="32" y="894"/>
                  </a:lnTo>
                  <a:lnTo>
                    <a:pt x="32" y="908"/>
                  </a:lnTo>
                  <a:lnTo>
                    <a:pt x="32" y="923"/>
                  </a:lnTo>
                  <a:lnTo>
                    <a:pt x="32" y="938"/>
                  </a:lnTo>
                  <a:lnTo>
                    <a:pt x="32" y="953"/>
                  </a:lnTo>
                  <a:lnTo>
                    <a:pt x="32" y="968"/>
                  </a:lnTo>
                  <a:lnTo>
                    <a:pt x="32" y="984"/>
                  </a:lnTo>
                  <a:lnTo>
                    <a:pt x="32" y="999"/>
                  </a:lnTo>
                  <a:lnTo>
                    <a:pt x="33" y="1014"/>
                  </a:lnTo>
                  <a:lnTo>
                    <a:pt x="33" y="1029"/>
                  </a:lnTo>
                  <a:lnTo>
                    <a:pt x="33" y="1045"/>
                  </a:lnTo>
                  <a:lnTo>
                    <a:pt x="33" y="1060"/>
                  </a:lnTo>
                  <a:lnTo>
                    <a:pt x="33" y="1076"/>
                  </a:lnTo>
                  <a:lnTo>
                    <a:pt x="33" y="1092"/>
                  </a:lnTo>
                  <a:lnTo>
                    <a:pt x="33" y="1108"/>
                  </a:lnTo>
                  <a:lnTo>
                    <a:pt x="33" y="1124"/>
                  </a:lnTo>
                  <a:lnTo>
                    <a:pt x="33" y="975"/>
                  </a:lnTo>
                  <a:lnTo>
                    <a:pt x="34" y="863"/>
                  </a:lnTo>
                  <a:lnTo>
                    <a:pt x="34" y="776"/>
                  </a:lnTo>
                  <a:lnTo>
                    <a:pt x="34" y="705"/>
                  </a:lnTo>
                  <a:lnTo>
                    <a:pt x="34" y="647"/>
                  </a:lnTo>
                  <a:lnTo>
                    <a:pt x="34" y="600"/>
                  </a:lnTo>
                  <a:lnTo>
                    <a:pt x="34" y="558"/>
                  </a:lnTo>
                  <a:lnTo>
                    <a:pt x="34" y="523"/>
                  </a:lnTo>
                  <a:lnTo>
                    <a:pt x="34" y="494"/>
                  </a:lnTo>
                  <a:lnTo>
                    <a:pt x="34" y="469"/>
                  </a:lnTo>
                  <a:lnTo>
                    <a:pt x="34" y="446"/>
                  </a:lnTo>
                  <a:lnTo>
                    <a:pt x="35" y="427"/>
                  </a:lnTo>
                  <a:lnTo>
                    <a:pt x="35" y="411"/>
                  </a:lnTo>
                  <a:lnTo>
                    <a:pt x="35" y="397"/>
                  </a:lnTo>
                  <a:lnTo>
                    <a:pt x="35" y="386"/>
                  </a:lnTo>
                  <a:lnTo>
                    <a:pt x="35" y="323"/>
                  </a:lnTo>
                  <a:lnTo>
                    <a:pt x="35" y="271"/>
                  </a:lnTo>
                  <a:lnTo>
                    <a:pt x="35" y="226"/>
                  </a:lnTo>
                  <a:lnTo>
                    <a:pt x="35" y="190"/>
                  </a:lnTo>
                  <a:lnTo>
                    <a:pt x="35" y="158"/>
                  </a:lnTo>
                  <a:lnTo>
                    <a:pt x="36" y="131"/>
                  </a:lnTo>
                  <a:lnTo>
                    <a:pt x="36" y="108"/>
                  </a:lnTo>
                  <a:lnTo>
                    <a:pt x="36" y="87"/>
                  </a:lnTo>
                  <a:lnTo>
                    <a:pt x="36" y="70"/>
                  </a:lnTo>
                  <a:lnTo>
                    <a:pt x="36" y="55"/>
                  </a:lnTo>
                  <a:lnTo>
                    <a:pt x="36" y="42"/>
                  </a:lnTo>
                  <a:lnTo>
                    <a:pt x="36" y="32"/>
                  </a:lnTo>
                  <a:lnTo>
                    <a:pt x="36" y="23"/>
                  </a:lnTo>
                  <a:lnTo>
                    <a:pt x="36" y="17"/>
                  </a:lnTo>
                  <a:lnTo>
                    <a:pt x="37" y="11"/>
                  </a:lnTo>
                  <a:lnTo>
                    <a:pt x="37" y="7"/>
                  </a:lnTo>
                  <a:lnTo>
                    <a:pt x="37" y="3"/>
                  </a:lnTo>
                  <a:lnTo>
                    <a:pt x="37" y="1"/>
                  </a:lnTo>
                  <a:lnTo>
                    <a:pt x="37" y="0"/>
                  </a:lnTo>
                  <a:lnTo>
                    <a:pt x="37" y="0"/>
                  </a:lnTo>
                  <a:lnTo>
                    <a:pt x="37" y="0"/>
                  </a:lnTo>
                  <a:lnTo>
                    <a:pt x="37" y="2"/>
                  </a:lnTo>
                  <a:lnTo>
                    <a:pt x="37" y="4"/>
                  </a:lnTo>
                  <a:lnTo>
                    <a:pt x="37" y="7"/>
                  </a:lnTo>
                  <a:lnTo>
                    <a:pt x="39" y="11"/>
                  </a:lnTo>
                  <a:lnTo>
                    <a:pt x="39" y="14"/>
                  </a:lnTo>
                  <a:lnTo>
                    <a:pt x="39" y="20"/>
                  </a:lnTo>
                  <a:lnTo>
                    <a:pt x="39" y="24"/>
                  </a:lnTo>
                  <a:lnTo>
                    <a:pt x="39" y="31"/>
                  </a:lnTo>
                  <a:lnTo>
                    <a:pt x="39" y="37"/>
                  </a:lnTo>
                  <a:lnTo>
                    <a:pt x="39" y="43"/>
                  </a:lnTo>
                  <a:lnTo>
                    <a:pt x="39" y="51"/>
                  </a:lnTo>
                  <a:lnTo>
                    <a:pt x="39" y="59"/>
                  </a:lnTo>
                  <a:lnTo>
                    <a:pt x="40" y="67"/>
                  </a:lnTo>
                  <a:lnTo>
                    <a:pt x="40" y="74"/>
                  </a:lnTo>
                  <a:lnTo>
                    <a:pt x="40" y="83"/>
                  </a:lnTo>
                  <a:lnTo>
                    <a:pt x="40" y="92"/>
                  </a:lnTo>
                  <a:lnTo>
                    <a:pt x="40" y="101"/>
                  </a:lnTo>
                  <a:lnTo>
                    <a:pt x="40" y="111"/>
                  </a:lnTo>
                  <a:lnTo>
                    <a:pt x="40" y="121"/>
                  </a:lnTo>
                  <a:lnTo>
                    <a:pt x="40" y="131"/>
                  </a:lnTo>
                  <a:lnTo>
                    <a:pt x="40" y="141"/>
                  </a:lnTo>
                  <a:lnTo>
                    <a:pt x="41" y="152"/>
                  </a:lnTo>
                  <a:lnTo>
                    <a:pt x="41" y="162"/>
                  </a:lnTo>
                  <a:lnTo>
                    <a:pt x="41" y="173"/>
                  </a:lnTo>
                  <a:lnTo>
                    <a:pt x="41" y="184"/>
                  </a:lnTo>
                  <a:lnTo>
                    <a:pt x="41" y="196"/>
                  </a:lnTo>
                  <a:lnTo>
                    <a:pt x="41" y="208"/>
                  </a:lnTo>
                  <a:lnTo>
                    <a:pt x="41" y="220"/>
                  </a:lnTo>
                  <a:lnTo>
                    <a:pt x="41" y="232"/>
                  </a:lnTo>
                  <a:lnTo>
                    <a:pt x="41" y="244"/>
                  </a:lnTo>
                  <a:lnTo>
                    <a:pt x="42" y="256"/>
                  </a:lnTo>
                  <a:lnTo>
                    <a:pt x="42" y="269"/>
                  </a:lnTo>
                  <a:lnTo>
                    <a:pt x="42" y="282"/>
                  </a:lnTo>
                  <a:lnTo>
                    <a:pt x="42" y="295"/>
                  </a:lnTo>
                  <a:lnTo>
                    <a:pt x="42" y="308"/>
                  </a:lnTo>
                  <a:lnTo>
                    <a:pt x="42" y="321"/>
                  </a:lnTo>
                  <a:lnTo>
                    <a:pt x="42" y="334"/>
                  </a:lnTo>
                  <a:lnTo>
                    <a:pt x="42" y="347"/>
                  </a:lnTo>
                  <a:lnTo>
                    <a:pt x="42" y="362"/>
                  </a:lnTo>
                  <a:lnTo>
                    <a:pt x="42" y="375"/>
                  </a:lnTo>
                  <a:lnTo>
                    <a:pt x="43" y="389"/>
                  </a:lnTo>
                  <a:lnTo>
                    <a:pt x="43" y="403"/>
                  </a:lnTo>
                  <a:lnTo>
                    <a:pt x="43" y="417"/>
                  </a:lnTo>
                  <a:lnTo>
                    <a:pt x="43" y="431"/>
                  </a:lnTo>
                  <a:lnTo>
                    <a:pt x="43" y="445"/>
                  </a:lnTo>
                  <a:lnTo>
                    <a:pt x="43" y="460"/>
                  </a:lnTo>
                  <a:lnTo>
                    <a:pt x="43" y="474"/>
                  </a:lnTo>
                  <a:lnTo>
                    <a:pt x="43" y="488"/>
                  </a:lnTo>
                  <a:lnTo>
                    <a:pt x="43" y="504"/>
                  </a:lnTo>
                  <a:lnTo>
                    <a:pt x="44" y="518"/>
                  </a:lnTo>
                  <a:lnTo>
                    <a:pt x="44" y="533"/>
                  </a:lnTo>
                  <a:lnTo>
                    <a:pt x="44" y="548"/>
                  </a:lnTo>
                  <a:lnTo>
                    <a:pt x="44" y="563"/>
                  </a:lnTo>
                  <a:lnTo>
                    <a:pt x="44" y="578"/>
                  </a:lnTo>
                  <a:lnTo>
                    <a:pt x="44" y="520"/>
                  </a:lnTo>
                  <a:lnTo>
                    <a:pt x="44" y="471"/>
                  </a:lnTo>
                  <a:lnTo>
                    <a:pt x="44" y="429"/>
                  </a:lnTo>
                  <a:lnTo>
                    <a:pt x="44" y="393"/>
                  </a:lnTo>
                  <a:lnTo>
                    <a:pt x="45" y="363"/>
                  </a:lnTo>
                  <a:lnTo>
                    <a:pt x="45" y="337"/>
                  </a:lnTo>
                  <a:lnTo>
                    <a:pt x="45" y="315"/>
                  </a:lnTo>
                  <a:lnTo>
                    <a:pt x="45" y="296"/>
                  </a:lnTo>
                  <a:lnTo>
                    <a:pt x="45" y="280"/>
                  </a:lnTo>
                  <a:lnTo>
                    <a:pt x="45" y="266"/>
                  </a:lnTo>
                  <a:lnTo>
                    <a:pt x="45" y="254"/>
                  </a:lnTo>
                  <a:lnTo>
                    <a:pt x="45" y="244"/>
                  </a:lnTo>
                  <a:lnTo>
                    <a:pt x="45" y="236"/>
                  </a:lnTo>
                  <a:lnTo>
                    <a:pt x="45" y="230"/>
                  </a:lnTo>
                  <a:lnTo>
                    <a:pt x="46" y="224"/>
                  </a:lnTo>
                  <a:lnTo>
                    <a:pt x="46" y="220"/>
                  </a:lnTo>
                  <a:lnTo>
                    <a:pt x="46" y="218"/>
                  </a:lnTo>
                  <a:lnTo>
                    <a:pt x="46" y="215"/>
                  </a:lnTo>
                  <a:lnTo>
                    <a:pt x="46" y="215"/>
                  </a:lnTo>
                  <a:lnTo>
                    <a:pt x="46" y="215"/>
                  </a:lnTo>
                  <a:lnTo>
                    <a:pt x="46" y="216"/>
                  </a:lnTo>
                  <a:lnTo>
                    <a:pt x="46" y="218"/>
                  </a:lnTo>
                  <a:lnTo>
                    <a:pt x="46" y="221"/>
                  </a:lnTo>
                  <a:lnTo>
                    <a:pt x="47" y="223"/>
                  </a:lnTo>
                  <a:lnTo>
                    <a:pt x="47" y="228"/>
                  </a:lnTo>
                  <a:lnTo>
                    <a:pt x="47" y="232"/>
                  </a:lnTo>
                  <a:lnTo>
                    <a:pt x="47" y="236"/>
                  </a:lnTo>
                  <a:lnTo>
                    <a:pt x="47" y="242"/>
                  </a:lnTo>
                  <a:lnTo>
                    <a:pt x="47" y="248"/>
                  </a:lnTo>
                  <a:lnTo>
                    <a:pt x="47" y="254"/>
                  </a:lnTo>
                  <a:lnTo>
                    <a:pt x="47" y="261"/>
                  </a:lnTo>
                  <a:lnTo>
                    <a:pt x="47" y="269"/>
                  </a:lnTo>
                  <a:lnTo>
                    <a:pt x="49" y="276"/>
                  </a:lnTo>
                  <a:lnTo>
                    <a:pt x="49" y="284"/>
                  </a:lnTo>
                  <a:lnTo>
                    <a:pt x="49" y="293"/>
                  </a:lnTo>
                  <a:lnTo>
                    <a:pt x="49" y="301"/>
                  </a:lnTo>
                  <a:lnTo>
                    <a:pt x="49" y="311"/>
                  </a:lnTo>
                  <a:lnTo>
                    <a:pt x="49" y="320"/>
                  </a:lnTo>
                  <a:lnTo>
                    <a:pt x="49" y="330"/>
                  </a:lnTo>
                  <a:lnTo>
                    <a:pt x="49" y="340"/>
                  </a:lnTo>
                  <a:lnTo>
                    <a:pt x="49" y="350"/>
                  </a:lnTo>
                  <a:lnTo>
                    <a:pt x="49" y="360"/>
                  </a:lnTo>
                  <a:lnTo>
                    <a:pt x="50" y="371"/>
                  </a:lnTo>
                  <a:lnTo>
                    <a:pt x="50" y="382"/>
                  </a:lnTo>
                  <a:lnTo>
                    <a:pt x="50" y="393"/>
                  </a:lnTo>
                  <a:lnTo>
                    <a:pt x="50" y="404"/>
                  </a:lnTo>
                  <a:lnTo>
                    <a:pt x="50" y="415"/>
                  </a:lnTo>
                  <a:lnTo>
                    <a:pt x="50" y="427"/>
                  </a:lnTo>
                  <a:lnTo>
                    <a:pt x="50" y="440"/>
                  </a:lnTo>
                  <a:lnTo>
                    <a:pt x="50" y="452"/>
                  </a:lnTo>
                  <a:lnTo>
                    <a:pt x="50" y="464"/>
                  </a:lnTo>
                  <a:lnTo>
                    <a:pt x="51" y="476"/>
                  </a:lnTo>
                  <a:lnTo>
                    <a:pt x="51" y="488"/>
                  </a:lnTo>
                  <a:lnTo>
                    <a:pt x="51" y="502"/>
                  </a:lnTo>
                  <a:lnTo>
                    <a:pt x="51" y="514"/>
                  </a:lnTo>
                  <a:lnTo>
                    <a:pt x="51" y="527"/>
                  </a:lnTo>
                  <a:lnTo>
                    <a:pt x="51" y="541"/>
                  </a:lnTo>
                  <a:lnTo>
                    <a:pt x="51" y="554"/>
                  </a:lnTo>
                  <a:lnTo>
                    <a:pt x="51" y="567"/>
                  </a:lnTo>
                  <a:lnTo>
                    <a:pt x="51" y="582"/>
                  </a:lnTo>
                  <a:lnTo>
                    <a:pt x="52" y="595"/>
                  </a:lnTo>
                  <a:lnTo>
                    <a:pt x="52" y="610"/>
                  </a:lnTo>
                  <a:lnTo>
                    <a:pt x="52" y="623"/>
                  </a:lnTo>
                  <a:lnTo>
                    <a:pt x="52" y="637"/>
                  </a:lnTo>
                  <a:lnTo>
                    <a:pt x="52" y="652"/>
                  </a:lnTo>
                  <a:lnTo>
                    <a:pt x="52" y="666"/>
                  </a:lnTo>
                  <a:lnTo>
                    <a:pt x="52" y="681"/>
                  </a:lnTo>
                  <a:lnTo>
                    <a:pt x="52" y="695"/>
                  </a:lnTo>
                  <a:lnTo>
                    <a:pt x="52" y="709"/>
                  </a:lnTo>
                  <a:lnTo>
                    <a:pt x="52" y="724"/>
                  </a:lnTo>
                  <a:lnTo>
                    <a:pt x="53" y="738"/>
                  </a:lnTo>
                  <a:lnTo>
                    <a:pt x="53" y="754"/>
                  </a:lnTo>
                  <a:lnTo>
                    <a:pt x="53" y="768"/>
                  </a:lnTo>
                  <a:lnTo>
                    <a:pt x="53" y="784"/>
                  </a:lnTo>
                  <a:lnTo>
                    <a:pt x="53" y="798"/>
                  </a:lnTo>
                  <a:lnTo>
                    <a:pt x="53" y="814"/>
                  </a:lnTo>
                  <a:lnTo>
                    <a:pt x="53" y="829"/>
                  </a:lnTo>
                  <a:lnTo>
                    <a:pt x="53" y="845"/>
                  </a:lnTo>
                  <a:lnTo>
                    <a:pt x="53" y="860"/>
                  </a:lnTo>
                  <a:lnTo>
                    <a:pt x="54" y="876"/>
                  </a:lnTo>
                  <a:lnTo>
                    <a:pt x="54" y="892"/>
                  </a:lnTo>
                  <a:lnTo>
                    <a:pt x="54" y="907"/>
                  </a:lnTo>
                  <a:lnTo>
                    <a:pt x="54" y="923"/>
                  </a:lnTo>
                  <a:lnTo>
                    <a:pt x="54" y="938"/>
                  </a:lnTo>
                  <a:lnTo>
                    <a:pt x="54" y="954"/>
                  </a:lnTo>
                  <a:lnTo>
                    <a:pt x="54" y="970"/>
                  </a:lnTo>
                  <a:lnTo>
                    <a:pt x="54" y="986"/>
                  </a:lnTo>
                  <a:lnTo>
                    <a:pt x="54" y="1001"/>
                  </a:lnTo>
                  <a:lnTo>
                    <a:pt x="55" y="1018"/>
                  </a:lnTo>
                  <a:lnTo>
                    <a:pt x="55" y="1034"/>
                  </a:lnTo>
                  <a:lnTo>
                    <a:pt x="55" y="1050"/>
                  </a:lnTo>
                  <a:lnTo>
                    <a:pt x="55" y="1067"/>
                  </a:lnTo>
                  <a:lnTo>
                    <a:pt x="55" y="1083"/>
                  </a:lnTo>
                  <a:lnTo>
                    <a:pt x="55" y="1099"/>
                  </a:lnTo>
                  <a:lnTo>
                    <a:pt x="55" y="956"/>
                  </a:lnTo>
                  <a:lnTo>
                    <a:pt x="55" y="848"/>
                  </a:lnTo>
                  <a:lnTo>
                    <a:pt x="55" y="764"/>
                  </a:lnTo>
                  <a:lnTo>
                    <a:pt x="55" y="695"/>
                  </a:lnTo>
                  <a:lnTo>
                    <a:pt x="56" y="638"/>
                  </a:lnTo>
                  <a:lnTo>
                    <a:pt x="56" y="591"/>
                  </a:lnTo>
                  <a:lnTo>
                    <a:pt x="56" y="551"/>
                  </a:lnTo>
                  <a:lnTo>
                    <a:pt x="56" y="516"/>
                  </a:lnTo>
                  <a:lnTo>
                    <a:pt x="56" y="487"/>
                  </a:lnTo>
                  <a:lnTo>
                    <a:pt x="56" y="463"/>
                  </a:lnTo>
                  <a:lnTo>
                    <a:pt x="56" y="441"/>
                  </a:lnTo>
                  <a:lnTo>
                    <a:pt x="56" y="423"/>
                  </a:lnTo>
                  <a:lnTo>
                    <a:pt x="56" y="406"/>
                  </a:lnTo>
                  <a:lnTo>
                    <a:pt x="57" y="393"/>
                  </a:lnTo>
                  <a:lnTo>
                    <a:pt x="57" y="382"/>
                  </a:lnTo>
                  <a:lnTo>
                    <a:pt x="57" y="373"/>
                  </a:lnTo>
                  <a:lnTo>
                    <a:pt x="57" y="365"/>
                  </a:lnTo>
                  <a:lnTo>
                    <a:pt x="57" y="359"/>
                  </a:lnTo>
                  <a:lnTo>
                    <a:pt x="57" y="353"/>
                  </a:lnTo>
                  <a:lnTo>
                    <a:pt x="57" y="350"/>
                  </a:lnTo>
                  <a:lnTo>
                    <a:pt x="57" y="347"/>
                  </a:lnTo>
                  <a:lnTo>
                    <a:pt x="57" y="345"/>
                  </a:lnTo>
                  <a:lnTo>
                    <a:pt x="59" y="345"/>
                  </a:lnTo>
                  <a:lnTo>
                    <a:pt x="59" y="345"/>
                  </a:lnTo>
                  <a:lnTo>
                    <a:pt x="59" y="346"/>
                  </a:lnTo>
                  <a:lnTo>
                    <a:pt x="59" y="349"/>
                  </a:lnTo>
                  <a:lnTo>
                    <a:pt x="59" y="351"/>
                  </a:lnTo>
                  <a:lnTo>
                    <a:pt x="59" y="354"/>
                  </a:lnTo>
                  <a:lnTo>
                    <a:pt x="59" y="359"/>
                  </a:lnTo>
                  <a:lnTo>
                    <a:pt x="59" y="363"/>
                  </a:lnTo>
                  <a:lnTo>
                    <a:pt x="59" y="367"/>
                  </a:lnTo>
                  <a:lnTo>
                    <a:pt x="59" y="373"/>
                  </a:lnTo>
                  <a:lnTo>
                    <a:pt x="60" y="380"/>
                  </a:lnTo>
                  <a:lnTo>
                    <a:pt x="60" y="386"/>
                  </a:lnTo>
                  <a:lnTo>
                    <a:pt x="60" y="393"/>
                  </a:lnTo>
                  <a:lnTo>
                    <a:pt x="60" y="401"/>
                  </a:lnTo>
                  <a:lnTo>
                    <a:pt x="60" y="409"/>
                  </a:lnTo>
                  <a:lnTo>
                    <a:pt x="60" y="416"/>
                  </a:lnTo>
                  <a:lnTo>
                    <a:pt x="60" y="425"/>
                  </a:lnTo>
                  <a:lnTo>
                    <a:pt x="60" y="433"/>
                  </a:lnTo>
                  <a:lnTo>
                    <a:pt x="60" y="443"/>
                  </a:lnTo>
                  <a:lnTo>
                    <a:pt x="61" y="452"/>
                  </a:lnTo>
                  <a:lnTo>
                    <a:pt x="61" y="462"/>
                  </a:lnTo>
                  <a:lnTo>
                    <a:pt x="61" y="472"/>
                  </a:lnTo>
                  <a:lnTo>
                    <a:pt x="61" y="482"/>
                  </a:lnTo>
                  <a:lnTo>
                    <a:pt x="61" y="493"/>
                  </a:lnTo>
                  <a:lnTo>
                    <a:pt x="61" y="503"/>
                  </a:lnTo>
                  <a:lnTo>
                    <a:pt x="61" y="514"/>
                  </a:lnTo>
                  <a:lnTo>
                    <a:pt x="61" y="525"/>
                  </a:lnTo>
                  <a:lnTo>
                    <a:pt x="61" y="536"/>
                  </a:lnTo>
                  <a:lnTo>
                    <a:pt x="62" y="548"/>
                  </a:lnTo>
                  <a:lnTo>
                    <a:pt x="62" y="560"/>
                  </a:lnTo>
                  <a:lnTo>
                    <a:pt x="62" y="572"/>
                  </a:lnTo>
                  <a:lnTo>
                    <a:pt x="62" y="584"/>
                  </a:lnTo>
                  <a:lnTo>
                    <a:pt x="62" y="596"/>
                  </a:lnTo>
                  <a:lnTo>
                    <a:pt x="62" y="610"/>
                  </a:lnTo>
                  <a:lnTo>
                    <a:pt x="62" y="622"/>
                  </a:lnTo>
                  <a:lnTo>
                    <a:pt x="62" y="635"/>
                  </a:lnTo>
                  <a:lnTo>
                    <a:pt x="62" y="647"/>
                  </a:lnTo>
                  <a:lnTo>
                    <a:pt x="63" y="661"/>
                  </a:lnTo>
                  <a:lnTo>
                    <a:pt x="63" y="674"/>
                  </a:lnTo>
                  <a:lnTo>
                    <a:pt x="63" y="687"/>
                  </a:lnTo>
                  <a:lnTo>
                    <a:pt x="63" y="701"/>
                  </a:lnTo>
                  <a:lnTo>
                    <a:pt x="63" y="715"/>
                  </a:lnTo>
                  <a:lnTo>
                    <a:pt x="63" y="728"/>
                  </a:lnTo>
                  <a:lnTo>
                    <a:pt x="63" y="743"/>
                  </a:lnTo>
                  <a:lnTo>
                    <a:pt x="63" y="756"/>
                  </a:lnTo>
                  <a:lnTo>
                    <a:pt x="63" y="771"/>
                  </a:lnTo>
                  <a:lnTo>
                    <a:pt x="63" y="785"/>
                  </a:lnTo>
                  <a:lnTo>
                    <a:pt x="64" y="799"/>
                  </a:lnTo>
                  <a:lnTo>
                    <a:pt x="64" y="814"/>
                  </a:lnTo>
                  <a:lnTo>
                    <a:pt x="64" y="828"/>
                  </a:lnTo>
                  <a:lnTo>
                    <a:pt x="64" y="843"/>
                  </a:lnTo>
                  <a:lnTo>
                    <a:pt x="64" y="857"/>
                  </a:lnTo>
                  <a:lnTo>
                    <a:pt x="64" y="873"/>
                  </a:lnTo>
                  <a:lnTo>
                    <a:pt x="64" y="887"/>
                  </a:lnTo>
                  <a:lnTo>
                    <a:pt x="64" y="902"/>
                  </a:lnTo>
                  <a:lnTo>
                    <a:pt x="64" y="917"/>
                  </a:lnTo>
                  <a:lnTo>
                    <a:pt x="65" y="933"/>
                  </a:lnTo>
                  <a:lnTo>
                    <a:pt x="65" y="947"/>
                  </a:lnTo>
                  <a:lnTo>
                    <a:pt x="65" y="963"/>
                  </a:lnTo>
                  <a:lnTo>
                    <a:pt x="65" y="978"/>
                  </a:lnTo>
                  <a:lnTo>
                    <a:pt x="65" y="994"/>
                  </a:lnTo>
                  <a:lnTo>
                    <a:pt x="65" y="1009"/>
                  </a:lnTo>
                  <a:lnTo>
                    <a:pt x="65" y="1025"/>
                  </a:lnTo>
                  <a:lnTo>
                    <a:pt x="65" y="1040"/>
                  </a:lnTo>
                  <a:lnTo>
                    <a:pt x="65" y="1056"/>
                  </a:lnTo>
                  <a:lnTo>
                    <a:pt x="66" y="1071"/>
                  </a:lnTo>
                  <a:lnTo>
                    <a:pt x="66" y="1088"/>
                  </a:lnTo>
                  <a:lnTo>
                    <a:pt x="66" y="1104"/>
                  </a:lnTo>
                  <a:lnTo>
                    <a:pt x="66" y="1119"/>
                  </a:lnTo>
                  <a:lnTo>
                    <a:pt x="66" y="1136"/>
                  </a:lnTo>
                  <a:lnTo>
                    <a:pt x="66" y="1151"/>
                  </a:lnTo>
                  <a:lnTo>
                    <a:pt x="66" y="1168"/>
                  </a:lnTo>
                  <a:lnTo>
                    <a:pt x="66" y="1184"/>
                  </a:lnTo>
                  <a:lnTo>
                    <a:pt x="66" y="1200"/>
                  </a:lnTo>
                  <a:lnTo>
                    <a:pt x="66" y="1217"/>
                  </a:lnTo>
                  <a:lnTo>
                    <a:pt x="67" y="1232"/>
                  </a:lnTo>
                  <a:lnTo>
                    <a:pt x="67" y="1249"/>
                  </a:lnTo>
                  <a:lnTo>
                    <a:pt x="67" y="1266"/>
                  </a:lnTo>
                  <a:lnTo>
                    <a:pt x="67" y="1282"/>
                  </a:lnTo>
                  <a:lnTo>
                    <a:pt x="67" y="1298"/>
                  </a:lnTo>
                  <a:lnTo>
                    <a:pt x="67" y="1105"/>
                  </a:lnTo>
                  <a:lnTo>
                    <a:pt x="67" y="967"/>
                  </a:lnTo>
                  <a:lnTo>
                    <a:pt x="67" y="863"/>
                  </a:lnTo>
                  <a:lnTo>
                    <a:pt x="67" y="781"/>
                  </a:lnTo>
                  <a:lnTo>
                    <a:pt x="69" y="714"/>
                  </a:lnTo>
                  <a:lnTo>
                    <a:pt x="69" y="659"/>
                  </a:lnTo>
                  <a:lnTo>
                    <a:pt x="69" y="613"/>
                  </a:lnTo>
                  <a:lnTo>
                    <a:pt x="69" y="574"/>
                  </a:lnTo>
                  <a:lnTo>
                    <a:pt x="69" y="541"/>
                  </a:lnTo>
                  <a:lnTo>
                    <a:pt x="69" y="512"/>
                  </a:lnTo>
                  <a:lnTo>
                    <a:pt x="69" y="487"/>
                  </a:lnTo>
                  <a:lnTo>
                    <a:pt x="69" y="466"/>
                  </a:lnTo>
                  <a:lnTo>
                    <a:pt x="69" y="449"/>
                  </a:lnTo>
                  <a:lnTo>
                    <a:pt x="70" y="433"/>
                  </a:lnTo>
                  <a:lnTo>
                    <a:pt x="70" y="420"/>
                  </a:lnTo>
                  <a:lnTo>
                    <a:pt x="70" y="409"/>
                  </a:lnTo>
                  <a:lnTo>
                    <a:pt x="70" y="400"/>
                  </a:lnTo>
                  <a:lnTo>
                    <a:pt x="70" y="392"/>
                  </a:lnTo>
                  <a:lnTo>
                    <a:pt x="70" y="385"/>
                  </a:lnTo>
                  <a:lnTo>
                    <a:pt x="70" y="381"/>
                  </a:lnTo>
                  <a:lnTo>
                    <a:pt x="70" y="377"/>
                  </a:lnTo>
                  <a:lnTo>
                    <a:pt x="70" y="375"/>
                  </a:lnTo>
                  <a:lnTo>
                    <a:pt x="70" y="373"/>
                  </a:lnTo>
                  <a:lnTo>
                    <a:pt x="71" y="373"/>
                  </a:lnTo>
                  <a:lnTo>
                    <a:pt x="71" y="373"/>
                  </a:lnTo>
                  <a:lnTo>
                    <a:pt x="71" y="375"/>
                  </a:lnTo>
                  <a:lnTo>
                    <a:pt x="71" y="376"/>
                  </a:lnTo>
                  <a:lnTo>
                    <a:pt x="71" y="380"/>
                  </a:lnTo>
                  <a:lnTo>
                    <a:pt x="71" y="383"/>
                  </a:lnTo>
                  <a:lnTo>
                    <a:pt x="71" y="387"/>
                  </a:lnTo>
                  <a:lnTo>
                    <a:pt x="71" y="392"/>
                  </a:lnTo>
                  <a:lnTo>
                    <a:pt x="71" y="396"/>
                  </a:lnTo>
                  <a:lnTo>
                    <a:pt x="72" y="402"/>
                  </a:lnTo>
                  <a:lnTo>
                    <a:pt x="72" y="409"/>
                  </a:lnTo>
                  <a:lnTo>
                    <a:pt x="72" y="415"/>
                  </a:lnTo>
                  <a:lnTo>
                    <a:pt x="72" y="422"/>
                  </a:lnTo>
                  <a:lnTo>
                    <a:pt x="72" y="430"/>
                  </a:lnTo>
                  <a:lnTo>
                    <a:pt x="72" y="437"/>
                  </a:lnTo>
                  <a:lnTo>
                    <a:pt x="72" y="445"/>
                  </a:lnTo>
                  <a:lnTo>
                    <a:pt x="72" y="454"/>
                  </a:lnTo>
                  <a:lnTo>
                    <a:pt x="72" y="463"/>
                  </a:lnTo>
                  <a:lnTo>
                    <a:pt x="73" y="472"/>
                  </a:lnTo>
                  <a:lnTo>
                    <a:pt x="73" y="481"/>
                  </a:lnTo>
                  <a:lnTo>
                    <a:pt x="73" y="491"/>
                  </a:lnTo>
                  <a:lnTo>
                    <a:pt x="73" y="501"/>
                  </a:lnTo>
                  <a:lnTo>
                    <a:pt x="73" y="512"/>
                  </a:lnTo>
                  <a:lnTo>
                    <a:pt x="73" y="522"/>
                  </a:lnTo>
                  <a:lnTo>
                    <a:pt x="73" y="533"/>
                  </a:lnTo>
                  <a:lnTo>
                    <a:pt x="73" y="544"/>
                  </a:lnTo>
                  <a:lnTo>
                    <a:pt x="73" y="555"/>
                  </a:lnTo>
                  <a:lnTo>
                    <a:pt x="73" y="566"/>
                  </a:lnTo>
                  <a:lnTo>
                    <a:pt x="74" y="577"/>
                  </a:lnTo>
                  <a:lnTo>
                    <a:pt x="74" y="590"/>
                  </a:lnTo>
                  <a:lnTo>
                    <a:pt x="74" y="602"/>
                  </a:lnTo>
                  <a:lnTo>
                    <a:pt x="74" y="614"/>
                  </a:lnTo>
                  <a:lnTo>
                    <a:pt x="74" y="626"/>
                  </a:lnTo>
                  <a:lnTo>
                    <a:pt x="74" y="638"/>
                  </a:lnTo>
                  <a:lnTo>
                    <a:pt x="74" y="652"/>
                  </a:lnTo>
                  <a:lnTo>
                    <a:pt x="74" y="664"/>
                  </a:lnTo>
                  <a:lnTo>
                    <a:pt x="74" y="677"/>
                  </a:lnTo>
                  <a:lnTo>
                    <a:pt x="75" y="691"/>
                  </a:lnTo>
                  <a:lnTo>
                    <a:pt x="75" y="704"/>
                  </a:lnTo>
                  <a:lnTo>
                    <a:pt x="75" y="717"/>
                  </a:lnTo>
                  <a:lnTo>
                    <a:pt x="75" y="731"/>
                  </a:lnTo>
                  <a:lnTo>
                    <a:pt x="75" y="744"/>
                  </a:lnTo>
                  <a:lnTo>
                    <a:pt x="75" y="758"/>
                  </a:lnTo>
                  <a:lnTo>
                    <a:pt x="75" y="772"/>
                  </a:lnTo>
                  <a:lnTo>
                    <a:pt x="75" y="786"/>
                  </a:lnTo>
                  <a:lnTo>
                    <a:pt x="75" y="800"/>
                  </a:lnTo>
                  <a:lnTo>
                    <a:pt x="76" y="815"/>
                  </a:lnTo>
                  <a:lnTo>
                    <a:pt x="76" y="829"/>
                  </a:lnTo>
                  <a:lnTo>
                    <a:pt x="76" y="844"/>
                  </a:lnTo>
                  <a:lnTo>
                    <a:pt x="76" y="858"/>
                  </a:lnTo>
                  <a:lnTo>
                    <a:pt x="76" y="873"/>
                  </a:lnTo>
                  <a:lnTo>
                    <a:pt x="76" y="887"/>
                  </a:lnTo>
                  <a:lnTo>
                    <a:pt x="76" y="903"/>
                  </a:lnTo>
                  <a:lnTo>
                    <a:pt x="76" y="917"/>
                  </a:lnTo>
                  <a:lnTo>
                    <a:pt x="76" y="932"/>
                  </a:lnTo>
                  <a:lnTo>
                    <a:pt x="76" y="947"/>
                  </a:lnTo>
                  <a:lnTo>
                    <a:pt x="77" y="963"/>
                  </a:lnTo>
                  <a:lnTo>
                    <a:pt x="77" y="977"/>
                  </a:lnTo>
                  <a:lnTo>
                    <a:pt x="77" y="993"/>
                  </a:lnTo>
                  <a:lnTo>
                    <a:pt x="77" y="1008"/>
                  </a:lnTo>
                  <a:lnTo>
                    <a:pt x="77" y="1024"/>
                  </a:lnTo>
                  <a:lnTo>
                    <a:pt x="77" y="1039"/>
                  </a:lnTo>
                  <a:lnTo>
                    <a:pt x="77" y="1055"/>
                  </a:lnTo>
                  <a:lnTo>
                    <a:pt x="77" y="1070"/>
                  </a:lnTo>
                  <a:lnTo>
                    <a:pt x="77" y="1086"/>
                  </a:lnTo>
                  <a:lnTo>
                    <a:pt x="79" y="1101"/>
                  </a:lnTo>
                  <a:lnTo>
                    <a:pt x="79" y="1118"/>
                  </a:lnTo>
                  <a:lnTo>
                    <a:pt x="79" y="1134"/>
                  </a:lnTo>
                  <a:lnTo>
                    <a:pt x="79" y="1149"/>
                  </a:lnTo>
                  <a:lnTo>
                    <a:pt x="79" y="1166"/>
                  </a:lnTo>
                  <a:lnTo>
                    <a:pt x="79" y="1181"/>
                  </a:lnTo>
                  <a:lnTo>
                    <a:pt x="79" y="1198"/>
                  </a:lnTo>
                  <a:lnTo>
                    <a:pt x="79" y="1214"/>
                  </a:lnTo>
                  <a:lnTo>
                    <a:pt x="79" y="1230"/>
                  </a:lnTo>
                  <a:lnTo>
                    <a:pt x="80" y="1247"/>
                  </a:lnTo>
                  <a:lnTo>
                    <a:pt x="80" y="1262"/>
                  </a:lnTo>
                  <a:lnTo>
                    <a:pt x="80" y="1279"/>
                  </a:lnTo>
                  <a:lnTo>
                    <a:pt x="80" y="1296"/>
                  </a:lnTo>
                  <a:lnTo>
                    <a:pt x="80" y="1102"/>
                  </a:lnTo>
                  <a:lnTo>
                    <a:pt x="80" y="966"/>
                  </a:lnTo>
                  <a:lnTo>
                    <a:pt x="80" y="862"/>
                  </a:lnTo>
                  <a:lnTo>
                    <a:pt x="80" y="779"/>
                  </a:lnTo>
                  <a:lnTo>
                    <a:pt x="80" y="713"/>
                  </a:lnTo>
                  <a:lnTo>
                    <a:pt x="80" y="658"/>
                  </a:lnTo>
                  <a:lnTo>
                    <a:pt x="81" y="612"/>
                  </a:lnTo>
                  <a:lnTo>
                    <a:pt x="81" y="573"/>
                  </a:lnTo>
                  <a:lnTo>
                    <a:pt x="81" y="540"/>
                  </a:lnTo>
                  <a:lnTo>
                    <a:pt x="81" y="511"/>
                  </a:lnTo>
                  <a:lnTo>
                    <a:pt x="81" y="486"/>
                  </a:lnTo>
                  <a:lnTo>
                    <a:pt x="81" y="465"/>
                  </a:lnTo>
                  <a:lnTo>
                    <a:pt x="81" y="447"/>
                  </a:lnTo>
                  <a:lnTo>
                    <a:pt x="81" y="432"/>
                  </a:lnTo>
                  <a:lnTo>
                    <a:pt x="81" y="419"/>
                  </a:lnTo>
                  <a:lnTo>
                    <a:pt x="82" y="407"/>
                  </a:lnTo>
                  <a:lnTo>
                    <a:pt x="82" y="399"/>
                  </a:lnTo>
                  <a:lnTo>
                    <a:pt x="82" y="391"/>
                  </a:lnTo>
                  <a:lnTo>
                    <a:pt x="82" y="385"/>
                  </a:lnTo>
                  <a:lnTo>
                    <a:pt x="82" y="381"/>
                  </a:lnTo>
                  <a:lnTo>
                    <a:pt x="82" y="376"/>
                  </a:lnTo>
                  <a:lnTo>
                    <a:pt x="82" y="374"/>
                  </a:lnTo>
                  <a:lnTo>
                    <a:pt x="82" y="373"/>
                  </a:lnTo>
                  <a:lnTo>
                    <a:pt x="82" y="373"/>
                  </a:lnTo>
                  <a:lnTo>
                    <a:pt x="83" y="373"/>
                  </a:lnTo>
                  <a:lnTo>
                    <a:pt x="83" y="374"/>
                  </a:lnTo>
                  <a:lnTo>
                    <a:pt x="83" y="376"/>
                  </a:lnTo>
                  <a:lnTo>
                    <a:pt x="83" y="379"/>
                  </a:lnTo>
                  <a:lnTo>
                    <a:pt x="83" y="383"/>
                  </a:lnTo>
                  <a:lnTo>
                    <a:pt x="83" y="386"/>
                  </a:lnTo>
                  <a:lnTo>
                    <a:pt x="83" y="391"/>
                  </a:lnTo>
                  <a:lnTo>
                    <a:pt x="83" y="396"/>
                  </a:lnTo>
                  <a:lnTo>
                    <a:pt x="83" y="402"/>
                  </a:lnTo>
                  <a:lnTo>
                    <a:pt x="83" y="407"/>
                  </a:lnTo>
                  <a:lnTo>
                    <a:pt x="84" y="414"/>
                  </a:lnTo>
                  <a:lnTo>
                    <a:pt x="84" y="422"/>
                  </a:lnTo>
                  <a:lnTo>
                    <a:pt x="84" y="429"/>
                  </a:lnTo>
                  <a:lnTo>
                    <a:pt x="84" y="436"/>
                  </a:lnTo>
                  <a:lnTo>
                    <a:pt x="84" y="445"/>
                  </a:lnTo>
                  <a:lnTo>
                    <a:pt x="84" y="453"/>
                  </a:lnTo>
                  <a:lnTo>
                    <a:pt x="84" y="462"/>
                  </a:lnTo>
                  <a:lnTo>
                    <a:pt x="84" y="472"/>
                  </a:lnTo>
                  <a:lnTo>
                    <a:pt x="84" y="481"/>
                  </a:lnTo>
                  <a:lnTo>
                    <a:pt x="85" y="491"/>
                  </a:lnTo>
                  <a:lnTo>
                    <a:pt x="85" y="501"/>
                  </a:lnTo>
                  <a:lnTo>
                    <a:pt x="85" y="511"/>
                  </a:lnTo>
                  <a:lnTo>
                    <a:pt x="85" y="522"/>
                  </a:lnTo>
                  <a:lnTo>
                    <a:pt x="85" y="532"/>
                  </a:lnTo>
                  <a:lnTo>
                    <a:pt x="85" y="543"/>
                  </a:lnTo>
                  <a:lnTo>
                    <a:pt x="85" y="554"/>
                  </a:lnTo>
                  <a:lnTo>
                    <a:pt x="85" y="566"/>
                  </a:lnTo>
                  <a:lnTo>
                    <a:pt x="85" y="577"/>
                  </a:lnTo>
                  <a:lnTo>
                    <a:pt x="86" y="590"/>
                  </a:lnTo>
                  <a:lnTo>
                    <a:pt x="86" y="602"/>
                  </a:lnTo>
                  <a:lnTo>
                    <a:pt x="86" y="614"/>
                  </a:lnTo>
                  <a:lnTo>
                    <a:pt x="86" y="626"/>
                  </a:lnTo>
                  <a:lnTo>
                    <a:pt x="86" y="638"/>
                  </a:lnTo>
                  <a:lnTo>
                    <a:pt x="86" y="651"/>
                  </a:lnTo>
                  <a:lnTo>
                    <a:pt x="86" y="664"/>
                  </a:lnTo>
                  <a:lnTo>
                    <a:pt x="86" y="677"/>
                  </a:lnTo>
                  <a:lnTo>
                    <a:pt x="86" y="691"/>
                  </a:lnTo>
                  <a:lnTo>
                    <a:pt x="87" y="704"/>
                  </a:lnTo>
                  <a:lnTo>
                    <a:pt x="87" y="717"/>
                  </a:lnTo>
                  <a:lnTo>
                    <a:pt x="87" y="731"/>
                  </a:lnTo>
                  <a:lnTo>
                    <a:pt x="87" y="744"/>
                  </a:lnTo>
                  <a:lnTo>
                    <a:pt x="87" y="758"/>
                  </a:lnTo>
                  <a:lnTo>
                    <a:pt x="87" y="772"/>
                  </a:lnTo>
                  <a:lnTo>
                    <a:pt x="87" y="786"/>
                  </a:lnTo>
                  <a:lnTo>
                    <a:pt x="87" y="799"/>
                  </a:lnTo>
                  <a:lnTo>
                    <a:pt x="87" y="814"/>
                  </a:lnTo>
                  <a:lnTo>
                    <a:pt x="87" y="828"/>
                  </a:lnTo>
                  <a:lnTo>
                    <a:pt x="89" y="843"/>
                  </a:lnTo>
                  <a:lnTo>
                    <a:pt x="89" y="857"/>
                  </a:lnTo>
                  <a:lnTo>
                    <a:pt x="89" y="873"/>
                  </a:lnTo>
                  <a:lnTo>
                    <a:pt x="89" y="887"/>
                  </a:lnTo>
                  <a:lnTo>
                    <a:pt x="89" y="902"/>
                  </a:lnTo>
                  <a:lnTo>
                    <a:pt x="89" y="917"/>
                  </a:lnTo>
                  <a:lnTo>
                    <a:pt x="89" y="932"/>
                  </a:lnTo>
                  <a:lnTo>
                    <a:pt x="89" y="947"/>
                  </a:lnTo>
                  <a:lnTo>
                    <a:pt x="89" y="961"/>
                  </a:lnTo>
                  <a:lnTo>
                    <a:pt x="90" y="977"/>
                  </a:lnTo>
                  <a:lnTo>
                    <a:pt x="90" y="993"/>
                  </a:lnTo>
                  <a:lnTo>
                    <a:pt x="90" y="1008"/>
                  </a:lnTo>
                  <a:lnTo>
                    <a:pt x="90" y="1024"/>
                  </a:lnTo>
                  <a:lnTo>
                    <a:pt x="90" y="1039"/>
                  </a:lnTo>
                  <a:lnTo>
                    <a:pt x="90" y="1055"/>
                  </a:lnTo>
                  <a:lnTo>
                    <a:pt x="90" y="1070"/>
                  </a:lnTo>
                  <a:lnTo>
                    <a:pt x="90" y="1086"/>
                  </a:lnTo>
                  <a:lnTo>
                    <a:pt x="90" y="1101"/>
                  </a:lnTo>
                  <a:lnTo>
                    <a:pt x="91" y="1117"/>
                  </a:lnTo>
                  <a:lnTo>
                    <a:pt x="91" y="1134"/>
                  </a:lnTo>
                  <a:lnTo>
                    <a:pt x="91" y="1149"/>
                  </a:lnTo>
                  <a:lnTo>
                    <a:pt x="91" y="994"/>
                  </a:lnTo>
                  <a:lnTo>
                    <a:pt x="91" y="879"/>
                  </a:lnTo>
                  <a:lnTo>
                    <a:pt x="91" y="789"/>
                  </a:lnTo>
                  <a:lnTo>
                    <a:pt x="91" y="717"/>
                  </a:lnTo>
                  <a:lnTo>
                    <a:pt x="91" y="658"/>
                  </a:lnTo>
                  <a:lnTo>
                    <a:pt x="91" y="608"/>
                  </a:lnTo>
                  <a:lnTo>
                    <a:pt x="91" y="567"/>
                  </a:lnTo>
                  <a:lnTo>
                    <a:pt x="92" y="532"/>
                  </a:lnTo>
                  <a:lnTo>
                    <a:pt x="92" y="501"/>
                  </a:lnTo>
                  <a:lnTo>
                    <a:pt x="92" y="475"/>
                  </a:lnTo>
                  <a:lnTo>
                    <a:pt x="92" y="453"/>
                  </a:lnTo>
                  <a:lnTo>
                    <a:pt x="92" y="434"/>
                  </a:lnTo>
                  <a:lnTo>
                    <a:pt x="92" y="417"/>
                  </a:lnTo>
                  <a:lnTo>
                    <a:pt x="92" y="403"/>
                  </a:lnTo>
                  <a:lnTo>
                    <a:pt x="92" y="392"/>
                  </a:lnTo>
                  <a:lnTo>
                    <a:pt x="92" y="382"/>
                  </a:lnTo>
                  <a:lnTo>
                    <a:pt x="93" y="373"/>
                  </a:lnTo>
                  <a:lnTo>
                    <a:pt x="93" y="366"/>
                  </a:lnTo>
                  <a:lnTo>
                    <a:pt x="93" y="362"/>
                  </a:lnTo>
                  <a:lnTo>
                    <a:pt x="93" y="357"/>
                  </a:lnTo>
                  <a:lnTo>
                    <a:pt x="93" y="354"/>
                  </a:lnTo>
                  <a:lnTo>
                    <a:pt x="93" y="353"/>
                  </a:lnTo>
                  <a:lnTo>
                    <a:pt x="93" y="352"/>
                  </a:lnTo>
                  <a:lnTo>
                    <a:pt x="93" y="352"/>
                  </a:lnTo>
                  <a:lnTo>
                    <a:pt x="93" y="353"/>
                  </a:lnTo>
                  <a:lnTo>
                    <a:pt x="94" y="355"/>
                  </a:lnTo>
                  <a:lnTo>
                    <a:pt x="94" y="357"/>
                  </a:lnTo>
                  <a:lnTo>
                    <a:pt x="94" y="361"/>
                  </a:lnTo>
                  <a:lnTo>
                    <a:pt x="94" y="364"/>
                  </a:lnTo>
                  <a:lnTo>
                    <a:pt x="94" y="369"/>
                  </a:lnTo>
                  <a:lnTo>
                    <a:pt x="94" y="373"/>
                  </a:lnTo>
                  <a:lnTo>
                    <a:pt x="94" y="379"/>
                  </a:lnTo>
                  <a:lnTo>
                    <a:pt x="94" y="385"/>
                  </a:lnTo>
                  <a:lnTo>
                    <a:pt x="94" y="391"/>
                  </a:lnTo>
                  <a:lnTo>
                    <a:pt x="94" y="399"/>
                  </a:lnTo>
                  <a:lnTo>
                    <a:pt x="95" y="405"/>
                  </a:lnTo>
                  <a:lnTo>
                    <a:pt x="95" y="413"/>
                  </a:lnTo>
                  <a:lnTo>
                    <a:pt x="95" y="421"/>
                  </a:lnTo>
                  <a:lnTo>
                    <a:pt x="95" y="430"/>
                  </a:lnTo>
                  <a:lnTo>
                    <a:pt x="95" y="439"/>
                  </a:lnTo>
                  <a:lnTo>
                    <a:pt x="95" y="447"/>
                  </a:lnTo>
                  <a:lnTo>
                    <a:pt x="95" y="456"/>
                  </a:lnTo>
                  <a:lnTo>
                    <a:pt x="95" y="466"/>
                  </a:lnTo>
                  <a:lnTo>
                    <a:pt x="95" y="476"/>
                  </a:lnTo>
                  <a:lnTo>
                    <a:pt x="96" y="486"/>
                  </a:lnTo>
                  <a:lnTo>
                    <a:pt x="96" y="496"/>
                  </a:lnTo>
                  <a:lnTo>
                    <a:pt x="96" y="507"/>
                  </a:lnTo>
                  <a:lnTo>
                    <a:pt x="96" y="518"/>
                  </a:lnTo>
                  <a:lnTo>
                    <a:pt x="96" y="530"/>
                  </a:lnTo>
                  <a:lnTo>
                    <a:pt x="96" y="541"/>
                  </a:lnTo>
                  <a:lnTo>
                    <a:pt x="96" y="552"/>
                  </a:lnTo>
                  <a:lnTo>
                    <a:pt x="96" y="564"/>
                  </a:lnTo>
                  <a:lnTo>
                    <a:pt x="96" y="576"/>
                  </a:lnTo>
                  <a:lnTo>
                    <a:pt x="97" y="588"/>
                  </a:lnTo>
                  <a:lnTo>
                    <a:pt x="97" y="601"/>
                  </a:lnTo>
                  <a:lnTo>
                    <a:pt x="97" y="613"/>
                  </a:lnTo>
                  <a:lnTo>
                    <a:pt x="97" y="625"/>
                  </a:lnTo>
                  <a:lnTo>
                    <a:pt x="97" y="638"/>
                  </a:lnTo>
                  <a:lnTo>
                    <a:pt x="97" y="652"/>
                  </a:lnTo>
                  <a:lnTo>
                    <a:pt x="97" y="664"/>
                  </a:lnTo>
                  <a:lnTo>
                    <a:pt x="97" y="677"/>
                  </a:lnTo>
                  <a:lnTo>
                    <a:pt x="97" y="691"/>
                  </a:lnTo>
                  <a:lnTo>
                    <a:pt x="97" y="704"/>
                  </a:lnTo>
                  <a:lnTo>
                    <a:pt x="99" y="718"/>
                  </a:lnTo>
                  <a:lnTo>
                    <a:pt x="99" y="732"/>
                  </a:lnTo>
                  <a:lnTo>
                    <a:pt x="99" y="746"/>
                  </a:lnTo>
                  <a:lnTo>
                    <a:pt x="99" y="759"/>
                  </a:lnTo>
                  <a:lnTo>
                    <a:pt x="99" y="774"/>
                  </a:lnTo>
                  <a:lnTo>
                    <a:pt x="99" y="788"/>
                  </a:lnTo>
                  <a:lnTo>
                    <a:pt x="99" y="803"/>
                  </a:lnTo>
                  <a:lnTo>
                    <a:pt x="99" y="817"/>
                  </a:lnTo>
                  <a:lnTo>
                    <a:pt x="99" y="832"/>
                  </a:lnTo>
                  <a:lnTo>
                    <a:pt x="100" y="846"/>
                  </a:lnTo>
                  <a:lnTo>
                    <a:pt x="100" y="860"/>
                  </a:lnTo>
                  <a:lnTo>
                    <a:pt x="100" y="875"/>
                  </a:lnTo>
                  <a:lnTo>
                    <a:pt x="100" y="890"/>
                  </a:lnTo>
                  <a:lnTo>
                    <a:pt x="100" y="905"/>
                  </a:lnTo>
                  <a:lnTo>
                    <a:pt x="100" y="920"/>
                  </a:lnTo>
                  <a:lnTo>
                    <a:pt x="100" y="935"/>
                  </a:lnTo>
                  <a:lnTo>
                    <a:pt x="100" y="950"/>
                  </a:lnTo>
                  <a:lnTo>
                    <a:pt x="100" y="966"/>
                  </a:lnTo>
                  <a:lnTo>
                    <a:pt x="101" y="981"/>
                  </a:lnTo>
                  <a:lnTo>
                    <a:pt x="101" y="997"/>
                  </a:lnTo>
                  <a:lnTo>
                    <a:pt x="101" y="1013"/>
                  </a:lnTo>
                  <a:lnTo>
                    <a:pt x="101" y="1028"/>
                  </a:lnTo>
                  <a:lnTo>
                    <a:pt x="101" y="1044"/>
                  </a:lnTo>
                  <a:lnTo>
                    <a:pt x="101" y="1059"/>
                  </a:lnTo>
                  <a:lnTo>
                    <a:pt x="101" y="1075"/>
                  </a:lnTo>
                  <a:lnTo>
                    <a:pt x="101" y="1090"/>
                  </a:lnTo>
                  <a:lnTo>
                    <a:pt x="101" y="1107"/>
                  </a:lnTo>
                  <a:lnTo>
                    <a:pt x="101" y="1122"/>
                  </a:lnTo>
                  <a:lnTo>
                    <a:pt x="102" y="974"/>
                  </a:lnTo>
                  <a:lnTo>
                    <a:pt x="102" y="863"/>
                  </a:lnTo>
                  <a:lnTo>
                    <a:pt x="102" y="775"/>
                  </a:lnTo>
                  <a:lnTo>
                    <a:pt x="102" y="705"/>
                  </a:lnTo>
                  <a:lnTo>
                    <a:pt x="102" y="647"/>
                  </a:lnTo>
                  <a:lnTo>
                    <a:pt x="102" y="598"/>
                  </a:lnTo>
                  <a:lnTo>
                    <a:pt x="102" y="558"/>
                  </a:lnTo>
                  <a:lnTo>
                    <a:pt x="102" y="523"/>
                  </a:lnTo>
                  <a:lnTo>
                    <a:pt x="102" y="494"/>
                  </a:lnTo>
                  <a:lnTo>
                    <a:pt x="103" y="469"/>
                  </a:lnTo>
                  <a:lnTo>
                    <a:pt x="103" y="446"/>
                  </a:lnTo>
                  <a:lnTo>
                    <a:pt x="103" y="427"/>
                  </a:lnTo>
                  <a:lnTo>
                    <a:pt x="103" y="411"/>
                  </a:lnTo>
                  <a:lnTo>
                    <a:pt x="103" y="397"/>
                  </a:lnTo>
                  <a:lnTo>
                    <a:pt x="103" y="386"/>
                  </a:lnTo>
                  <a:lnTo>
                    <a:pt x="103" y="376"/>
                  </a:lnTo>
                  <a:lnTo>
                    <a:pt x="103" y="369"/>
                  </a:lnTo>
                  <a:lnTo>
                    <a:pt x="103" y="362"/>
                  </a:lnTo>
                  <a:lnTo>
                    <a:pt x="104" y="356"/>
                  </a:lnTo>
                  <a:lnTo>
                    <a:pt x="104" y="353"/>
                  </a:lnTo>
                  <a:lnTo>
                    <a:pt x="104" y="350"/>
                  </a:lnTo>
                  <a:lnTo>
                    <a:pt x="104" y="349"/>
                  </a:lnTo>
                  <a:lnTo>
                    <a:pt x="104" y="347"/>
                  </a:lnTo>
                  <a:lnTo>
                    <a:pt x="104" y="349"/>
                  </a:lnTo>
                  <a:lnTo>
                    <a:pt x="104" y="350"/>
                  </a:lnTo>
                  <a:lnTo>
                    <a:pt x="104" y="351"/>
                  </a:lnTo>
                  <a:lnTo>
                    <a:pt x="104" y="353"/>
                  </a:lnTo>
                  <a:lnTo>
                    <a:pt x="104" y="356"/>
                  </a:lnTo>
                  <a:lnTo>
                    <a:pt x="105" y="361"/>
                  </a:lnTo>
                  <a:lnTo>
                    <a:pt x="105" y="365"/>
                  </a:lnTo>
                  <a:lnTo>
                    <a:pt x="105" y="370"/>
                  </a:lnTo>
                  <a:lnTo>
                    <a:pt x="105" y="375"/>
                  </a:lnTo>
                  <a:lnTo>
                    <a:pt x="105" y="382"/>
                  </a:lnTo>
                  <a:lnTo>
                    <a:pt x="105" y="387"/>
                  </a:lnTo>
                  <a:lnTo>
                    <a:pt x="105" y="395"/>
                  </a:lnTo>
                  <a:lnTo>
                    <a:pt x="105" y="402"/>
                  </a:lnTo>
                  <a:lnTo>
                    <a:pt x="105" y="410"/>
                  </a:lnTo>
                  <a:lnTo>
                    <a:pt x="106" y="417"/>
                  </a:lnTo>
                  <a:lnTo>
                    <a:pt x="106" y="426"/>
                  </a:lnTo>
                  <a:lnTo>
                    <a:pt x="106" y="435"/>
                  </a:lnTo>
                  <a:lnTo>
                    <a:pt x="106" y="444"/>
                  </a:lnTo>
                  <a:lnTo>
                    <a:pt x="106" y="453"/>
                  </a:lnTo>
                  <a:lnTo>
                    <a:pt x="106" y="463"/>
                  </a:lnTo>
                  <a:lnTo>
                    <a:pt x="106" y="473"/>
                  </a:lnTo>
                  <a:lnTo>
                    <a:pt x="106" y="483"/>
                  </a:lnTo>
                  <a:lnTo>
                    <a:pt x="106" y="494"/>
                  </a:lnTo>
                  <a:lnTo>
                    <a:pt x="107" y="504"/>
                  </a:lnTo>
                  <a:lnTo>
                    <a:pt x="107" y="515"/>
                  </a:lnTo>
                  <a:lnTo>
                    <a:pt x="107" y="526"/>
                  </a:lnTo>
                  <a:lnTo>
                    <a:pt x="107" y="538"/>
                  </a:lnTo>
                  <a:lnTo>
                    <a:pt x="107" y="550"/>
                  </a:lnTo>
                  <a:lnTo>
                    <a:pt x="107" y="562"/>
                  </a:lnTo>
                  <a:lnTo>
                    <a:pt x="107" y="573"/>
                  </a:lnTo>
                  <a:lnTo>
                    <a:pt x="107" y="585"/>
                  </a:lnTo>
                  <a:lnTo>
                    <a:pt x="107" y="597"/>
                  </a:lnTo>
                  <a:lnTo>
                    <a:pt x="109" y="611"/>
                  </a:lnTo>
                  <a:lnTo>
                    <a:pt x="109" y="623"/>
                  </a:lnTo>
                  <a:lnTo>
                    <a:pt x="109" y="636"/>
                  </a:lnTo>
                  <a:lnTo>
                    <a:pt x="109" y="648"/>
                  </a:lnTo>
                  <a:lnTo>
                    <a:pt x="109" y="662"/>
                  </a:lnTo>
                  <a:lnTo>
                    <a:pt x="109" y="675"/>
                  </a:lnTo>
                  <a:lnTo>
                    <a:pt x="109" y="688"/>
                  </a:lnTo>
                  <a:lnTo>
                    <a:pt x="109" y="702"/>
                  </a:lnTo>
                  <a:lnTo>
                    <a:pt x="109" y="716"/>
                  </a:lnTo>
                  <a:lnTo>
                    <a:pt x="109" y="729"/>
                  </a:lnTo>
                  <a:lnTo>
                    <a:pt x="110" y="743"/>
                  </a:lnTo>
                  <a:lnTo>
                    <a:pt x="110" y="757"/>
                  </a:lnTo>
                  <a:lnTo>
                    <a:pt x="110" y="772"/>
                  </a:lnTo>
                  <a:lnTo>
                    <a:pt x="110" y="786"/>
                  </a:lnTo>
                  <a:lnTo>
                    <a:pt x="110" y="799"/>
                  </a:lnTo>
                  <a:lnTo>
                    <a:pt x="110" y="814"/>
                  </a:lnTo>
                  <a:lnTo>
                    <a:pt x="110" y="829"/>
                  </a:lnTo>
                  <a:lnTo>
                    <a:pt x="110" y="736"/>
                  </a:lnTo>
                  <a:lnTo>
                    <a:pt x="110" y="662"/>
                  </a:lnTo>
                  <a:lnTo>
                    <a:pt x="111" y="601"/>
                  </a:lnTo>
                  <a:lnTo>
                    <a:pt x="111" y="550"/>
                  </a:lnTo>
                  <a:lnTo>
                    <a:pt x="111" y="506"/>
                  </a:lnTo>
                  <a:lnTo>
                    <a:pt x="111" y="470"/>
                  </a:lnTo>
                  <a:lnTo>
                    <a:pt x="111" y="439"/>
                  </a:lnTo>
                  <a:lnTo>
                    <a:pt x="111" y="412"/>
                  </a:lnTo>
                  <a:lnTo>
                    <a:pt x="111" y="390"/>
                  </a:lnTo>
                  <a:lnTo>
                    <a:pt x="111" y="370"/>
                  </a:lnTo>
                  <a:lnTo>
                    <a:pt x="111" y="353"/>
                  </a:lnTo>
                  <a:lnTo>
                    <a:pt x="112" y="339"/>
                  </a:lnTo>
                  <a:lnTo>
                    <a:pt x="112" y="326"/>
                  </a:lnTo>
                  <a:lnTo>
                    <a:pt x="112" y="316"/>
                  </a:lnTo>
                  <a:lnTo>
                    <a:pt x="112" y="308"/>
                  </a:lnTo>
                  <a:lnTo>
                    <a:pt x="112" y="301"/>
                  </a:lnTo>
                  <a:lnTo>
                    <a:pt x="112" y="295"/>
                  </a:lnTo>
                  <a:lnTo>
                    <a:pt x="112" y="291"/>
                  </a:lnTo>
                  <a:lnTo>
                    <a:pt x="112" y="289"/>
                  </a:lnTo>
                  <a:lnTo>
                    <a:pt x="112" y="286"/>
                  </a:lnTo>
                  <a:lnTo>
                    <a:pt x="112" y="285"/>
                  </a:lnTo>
                  <a:lnTo>
                    <a:pt x="113" y="285"/>
                  </a:lnTo>
                  <a:lnTo>
                    <a:pt x="113" y="286"/>
                  </a:lnTo>
                  <a:lnTo>
                    <a:pt x="113" y="288"/>
                  </a:lnTo>
                  <a:lnTo>
                    <a:pt x="113" y="290"/>
                  </a:lnTo>
                  <a:lnTo>
                    <a:pt x="113" y="293"/>
                  </a:lnTo>
                  <a:lnTo>
                    <a:pt x="113" y="296"/>
                  </a:lnTo>
                  <a:lnTo>
                    <a:pt x="113" y="254"/>
                  </a:lnTo>
                  <a:lnTo>
                    <a:pt x="113" y="218"/>
                  </a:lnTo>
                  <a:lnTo>
                    <a:pt x="113" y="187"/>
                  </a:lnTo>
                  <a:lnTo>
                    <a:pt x="114" y="159"/>
                  </a:lnTo>
                  <a:lnTo>
                    <a:pt x="114" y="137"/>
                  </a:lnTo>
                  <a:lnTo>
                    <a:pt x="114" y="117"/>
                  </a:lnTo>
                  <a:lnTo>
                    <a:pt x="114" y="100"/>
                  </a:lnTo>
                  <a:lnTo>
                    <a:pt x="114" y="85"/>
                  </a:lnTo>
                  <a:lnTo>
                    <a:pt x="114" y="73"/>
                  </a:lnTo>
                  <a:lnTo>
                    <a:pt x="114" y="63"/>
                  </a:lnTo>
                  <a:lnTo>
                    <a:pt x="114" y="54"/>
                  </a:lnTo>
                  <a:lnTo>
                    <a:pt x="114" y="48"/>
                  </a:lnTo>
                  <a:lnTo>
                    <a:pt x="115" y="42"/>
                  </a:lnTo>
                  <a:lnTo>
                    <a:pt x="115" y="38"/>
                  </a:lnTo>
                  <a:lnTo>
                    <a:pt x="115" y="34"/>
                  </a:lnTo>
                  <a:lnTo>
                    <a:pt x="115" y="32"/>
                  </a:lnTo>
                  <a:lnTo>
                    <a:pt x="115" y="31"/>
                  </a:lnTo>
                  <a:lnTo>
                    <a:pt x="115" y="31"/>
                  </a:lnTo>
                  <a:lnTo>
                    <a:pt x="115" y="32"/>
                  </a:lnTo>
                  <a:lnTo>
                    <a:pt x="115" y="34"/>
                  </a:lnTo>
                  <a:lnTo>
                    <a:pt x="115" y="37"/>
                  </a:lnTo>
                  <a:lnTo>
                    <a:pt x="115" y="39"/>
                  </a:lnTo>
                  <a:lnTo>
                    <a:pt x="116" y="43"/>
                  </a:lnTo>
                  <a:lnTo>
                    <a:pt x="116" y="47"/>
                  </a:lnTo>
                  <a:lnTo>
                    <a:pt x="116" y="52"/>
                  </a:lnTo>
                  <a:lnTo>
                    <a:pt x="116" y="58"/>
                  </a:lnTo>
                  <a:lnTo>
                    <a:pt x="116" y="63"/>
                  </a:lnTo>
                  <a:lnTo>
                    <a:pt x="116" y="70"/>
                  </a:lnTo>
                  <a:lnTo>
                    <a:pt x="116" y="77"/>
                  </a:lnTo>
                  <a:lnTo>
                    <a:pt x="116" y="83"/>
                  </a:lnTo>
                  <a:lnTo>
                    <a:pt x="116" y="91"/>
                  </a:lnTo>
                  <a:lnTo>
                    <a:pt x="117" y="99"/>
                  </a:lnTo>
                  <a:lnTo>
                    <a:pt x="117" y="108"/>
                  </a:lnTo>
                  <a:lnTo>
                    <a:pt x="117" y="115"/>
                  </a:lnTo>
                  <a:lnTo>
                    <a:pt x="117" y="124"/>
                  </a:lnTo>
                  <a:lnTo>
                    <a:pt x="117" y="134"/>
                  </a:lnTo>
                  <a:lnTo>
                    <a:pt x="117" y="143"/>
                  </a:lnTo>
                  <a:lnTo>
                    <a:pt x="117" y="153"/>
                  </a:lnTo>
                  <a:lnTo>
                    <a:pt x="117" y="163"/>
                  </a:lnTo>
                  <a:lnTo>
                    <a:pt x="117" y="174"/>
                  </a:lnTo>
                  <a:lnTo>
                    <a:pt x="119" y="184"/>
                  </a:lnTo>
                  <a:lnTo>
                    <a:pt x="119" y="195"/>
                  </a:lnTo>
                  <a:lnTo>
                    <a:pt x="119" y="206"/>
                  </a:lnTo>
                  <a:lnTo>
                    <a:pt x="119" y="218"/>
                  </a:lnTo>
                  <a:lnTo>
                    <a:pt x="119" y="230"/>
                  </a:lnTo>
                  <a:lnTo>
                    <a:pt x="119" y="241"/>
                  </a:lnTo>
                  <a:lnTo>
                    <a:pt x="119" y="253"/>
                  </a:lnTo>
                  <a:lnTo>
                    <a:pt x="119" y="265"/>
                  </a:lnTo>
                  <a:lnTo>
                    <a:pt x="119" y="278"/>
                  </a:lnTo>
                  <a:lnTo>
                    <a:pt x="119" y="290"/>
                  </a:lnTo>
                  <a:lnTo>
                    <a:pt x="120" y="302"/>
                  </a:lnTo>
                  <a:lnTo>
                    <a:pt x="120" y="315"/>
                  </a:lnTo>
                  <a:lnTo>
                    <a:pt x="120" y="329"/>
                  </a:lnTo>
                  <a:lnTo>
                    <a:pt x="120" y="341"/>
                  </a:lnTo>
                  <a:lnTo>
                    <a:pt x="120" y="354"/>
                  </a:lnTo>
                  <a:lnTo>
                    <a:pt x="120" y="367"/>
                  </a:lnTo>
                  <a:lnTo>
                    <a:pt x="120" y="381"/>
                  </a:lnTo>
                  <a:lnTo>
                    <a:pt x="120" y="395"/>
                  </a:lnTo>
                  <a:lnTo>
                    <a:pt x="120" y="409"/>
                  </a:lnTo>
                  <a:lnTo>
                    <a:pt x="121" y="422"/>
                  </a:lnTo>
                  <a:lnTo>
                    <a:pt x="121" y="436"/>
                  </a:lnTo>
                  <a:lnTo>
                    <a:pt x="121" y="451"/>
                  </a:lnTo>
                  <a:lnTo>
                    <a:pt x="121" y="465"/>
                  </a:lnTo>
                  <a:lnTo>
                    <a:pt x="121" y="479"/>
                  </a:lnTo>
                  <a:lnTo>
                    <a:pt x="121" y="493"/>
                  </a:lnTo>
                  <a:lnTo>
                    <a:pt x="121" y="507"/>
                  </a:lnTo>
                  <a:lnTo>
                    <a:pt x="121" y="523"/>
                  </a:lnTo>
                  <a:lnTo>
                    <a:pt x="121" y="537"/>
                  </a:lnTo>
                  <a:lnTo>
                    <a:pt x="122" y="552"/>
                  </a:lnTo>
                  <a:lnTo>
                    <a:pt x="122" y="566"/>
                  </a:lnTo>
                  <a:lnTo>
                    <a:pt x="122" y="582"/>
                  </a:lnTo>
                  <a:lnTo>
                    <a:pt x="122" y="596"/>
                  </a:lnTo>
                  <a:lnTo>
                    <a:pt x="122" y="612"/>
                  </a:lnTo>
                  <a:lnTo>
                    <a:pt x="122" y="627"/>
                  </a:lnTo>
                  <a:lnTo>
                    <a:pt x="122" y="643"/>
                  </a:lnTo>
                  <a:lnTo>
                    <a:pt x="122" y="657"/>
                  </a:lnTo>
                  <a:lnTo>
                    <a:pt x="122" y="673"/>
                  </a:lnTo>
                  <a:lnTo>
                    <a:pt x="122" y="688"/>
                  </a:lnTo>
                  <a:lnTo>
                    <a:pt x="123" y="704"/>
                  </a:lnTo>
                  <a:lnTo>
                    <a:pt x="123" y="719"/>
                  </a:lnTo>
                  <a:lnTo>
                    <a:pt x="123" y="735"/>
                  </a:lnTo>
                  <a:lnTo>
                    <a:pt x="123" y="752"/>
                  </a:lnTo>
                  <a:lnTo>
                    <a:pt x="123" y="767"/>
                  </a:lnTo>
                  <a:lnTo>
                    <a:pt x="123" y="783"/>
                  </a:lnTo>
                  <a:lnTo>
                    <a:pt x="123" y="798"/>
                  </a:lnTo>
                  <a:lnTo>
                    <a:pt x="123" y="815"/>
                  </a:lnTo>
                  <a:lnTo>
                    <a:pt x="123" y="830"/>
                  </a:lnTo>
                  <a:lnTo>
                    <a:pt x="124" y="847"/>
                  </a:lnTo>
                  <a:lnTo>
                    <a:pt x="124" y="863"/>
                  </a:lnTo>
                  <a:lnTo>
                    <a:pt x="124" y="879"/>
                  </a:lnTo>
                  <a:lnTo>
                    <a:pt x="124" y="896"/>
                  </a:lnTo>
                  <a:lnTo>
                    <a:pt x="124" y="912"/>
                  </a:lnTo>
                  <a:lnTo>
                    <a:pt x="124" y="928"/>
                  </a:lnTo>
                  <a:lnTo>
                    <a:pt x="124" y="945"/>
                  </a:lnTo>
                  <a:lnTo>
                    <a:pt x="124" y="961"/>
                  </a:lnTo>
                  <a:lnTo>
                    <a:pt x="124" y="977"/>
                  </a:lnTo>
                  <a:lnTo>
                    <a:pt x="125" y="859"/>
                  </a:lnTo>
                  <a:lnTo>
                    <a:pt x="125" y="768"/>
                  </a:lnTo>
                  <a:lnTo>
                    <a:pt x="125" y="695"/>
                  </a:lnTo>
                  <a:lnTo>
                    <a:pt x="125" y="635"/>
                  </a:lnTo>
                  <a:lnTo>
                    <a:pt x="125" y="585"/>
                  </a:lnTo>
                  <a:lnTo>
                    <a:pt x="125" y="543"/>
                  </a:lnTo>
                  <a:lnTo>
                    <a:pt x="125" y="506"/>
                  </a:lnTo>
                  <a:lnTo>
                    <a:pt x="125" y="476"/>
                  </a:lnTo>
                  <a:lnTo>
                    <a:pt x="125" y="450"/>
                  </a:lnTo>
                  <a:lnTo>
                    <a:pt x="125" y="427"/>
                  </a:lnTo>
                  <a:lnTo>
                    <a:pt x="126" y="407"/>
                  </a:lnTo>
                  <a:lnTo>
                    <a:pt x="126" y="391"/>
                  </a:lnTo>
                  <a:lnTo>
                    <a:pt x="126" y="376"/>
                  </a:lnTo>
                  <a:lnTo>
                    <a:pt x="126" y="365"/>
                  </a:lnTo>
                  <a:lnTo>
                    <a:pt x="126" y="355"/>
                  </a:lnTo>
                  <a:lnTo>
                    <a:pt x="126" y="346"/>
                  </a:lnTo>
                  <a:lnTo>
                    <a:pt x="126" y="340"/>
                  </a:lnTo>
                  <a:lnTo>
                    <a:pt x="126" y="334"/>
                  </a:lnTo>
                  <a:lnTo>
                    <a:pt x="126" y="330"/>
                  </a:lnTo>
                  <a:lnTo>
                    <a:pt x="127" y="328"/>
                  </a:lnTo>
                  <a:lnTo>
                    <a:pt x="127" y="325"/>
                  </a:lnTo>
                  <a:lnTo>
                    <a:pt x="127" y="324"/>
                  </a:lnTo>
                  <a:lnTo>
                    <a:pt x="127" y="324"/>
                  </a:lnTo>
                  <a:lnTo>
                    <a:pt x="127" y="325"/>
                  </a:lnTo>
                  <a:lnTo>
                    <a:pt x="127" y="328"/>
                  </a:lnTo>
                  <a:lnTo>
                    <a:pt x="127" y="330"/>
                  </a:lnTo>
                  <a:lnTo>
                    <a:pt x="127" y="333"/>
                  </a:lnTo>
                  <a:lnTo>
                    <a:pt x="127" y="336"/>
                  </a:lnTo>
                  <a:lnTo>
                    <a:pt x="128" y="341"/>
                  </a:lnTo>
                  <a:lnTo>
                    <a:pt x="128" y="345"/>
                  </a:lnTo>
                  <a:lnTo>
                    <a:pt x="128" y="351"/>
                  </a:lnTo>
                  <a:lnTo>
                    <a:pt x="128" y="356"/>
                  </a:lnTo>
                  <a:lnTo>
                    <a:pt x="128" y="363"/>
                  </a:lnTo>
                  <a:lnTo>
                    <a:pt x="128" y="370"/>
                  </a:lnTo>
                  <a:lnTo>
                    <a:pt x="128" y="377"/>
                  </a:lnTo>
                  <a:lnTo>
                    <a:pt x="128" y="385"/>
                  </a:lnTo>
                  <a:lnTo>
                    <a:pt x="128" y="393"/>
                  </a:lnTo>
                  <a:lnTo>
                    <a:pt x="130" y="401"/>
                  </a:lnTo>
                  <a:lnTo>
                    <a:pt x="130" y="410"/>
                  </a:lnTo>
                  <a:lnTo>
                    <a:pt x="130" y="419"/>
                  </a:lnTo>
                  <a:lnTo>
                    <a:pt x="130" y="429"/>
                  </a:lnTo>
                  <a:lnTo>
                    <a:pt x="130" y="437"/>
                  </a:lnTo>
                  <a:lnTo>
                    <a:pt x="130" y="447"/>
                  </a:lnTo>
                  <a:lnTo>
                    <a:pt x="130" y="457"/>
                  </a:lnTo>
                  <a:lnTo>
                    <a:pt x="130" y="469"/>
                  </a:lnTo>
                  <a:lnTo>
                    <a:pt x="130" y="479"/>
                  </a:lnTo>
                  <a:lnTo>
                    <a:pt x="130" y="490"/>
                  </a:lnTo>
                  <a:lnTo>
                    <a:pt x="131" y="501"/>
                  </a:lnTo>
                  <a:lnTo>
                    <a:pt x="131" y="512"/>
                  </a:lnTo>
                  <a:lnTo>
                    <a:pt x="131" y="524"/>
                  </a:lnTo>
                  <a:lnTo>
                    <a:pt x="131" y="535"/>
                  </a:lnTo>
                  <a:lnTo>
                    <a:pt x="131" y="547"/>
                  </a:lnTo>
                  <a:lnTo>
                    <a:pt x="131" y="560"/>
                  </a:lnTo>
                  <a:lnTo>
                    <a:pt x="131" y="572"/>
                  </a:lnTo>
                  <a:lnTo>
                    <a:pt x="131" y="584"/>
                  </a:lnTo>
                  <a:lnTo>
                    <a:pt x="131" y="597"/>
                  </a:lnTo>
                  <a:lnTo>
                    <a:pt x="132" y="610"/>
                  </a:lnTo>
                  <a:lnTo>
                    <a:pt x="132" y="623"/>
                  </a:lnTo>
                  <a:lnTo>
                    <a:pt x="132" y="636"/>
                  </a:lnTo>
                  <a:lnTo>
                    <a:pt x="132" y="648"/>
                  </a:lnTo>
                  <a:lnTo>
                    <a:pt x="132" y="662"/>
                  </a:lnTo>
                  <a:lnTo>
                    <a:pt x="132" y="676"/>
                  </a:lnTo>
                  <a:lnTo>
                    <a:pt x="132" y="689"/>
                  </a:lnTo>
                  <a:lnTo>
                    <a:pt x="132" y="703"/>
                  </a:lnTo>
                  <a:lnTo>
                    <a:pt x="132" y="717"/>
                  </a:lnTo>
                  <a:lnTo>
                    <a:pt x="133" y="731"/>
                  </a:lnTo>
                  <a:lnTo>
                    <a:pt x="133" y="745"/>
                  </a:lnTo>
                  <a:lnTo>
                    <a:pt x="133" y="759"/>
                  </a:lnTo>
                  <a:lnTo>
                    <a:pt x="133" y="774"/>
                  </a:lnTo>
                  <a:lnTo>
                    <a:pt x="133" y="788"/>
                  </a:lnTo>
                  <a:lnTo>
                    <a:pt x="133" y="803"/>
                  </a:lnTo>
                  <a:lnTo>
                    <a:pt x="133" y="817"/>
                  </a:lnTo>
                  <a:lnTo>
                    <a:pt x="133" y="832"/>
                  </a:lnTo>
                  <a:lnTo>
                    <a:pt x="133" y="846"/>
                  </a:lnTo>
                  <a:lnTo>
                    <a:pt x="133" y="862"/>
                  </a:lnTo>
                  <a:lnTo>
                    <a:pt x="134" y="876"/>
                  </a:lnTo>
                  <a:lnTo>
                    <a:pt x="134" y="892"/>
                  </a:lnTo>
                  <a:lnTo>
                    <a:pt x="134" y="907"/>
                  </a:lnTo>
                  <a:lnTo>
                    <a:pt x="134" y="922"/>
                  </a:lnTo>
                  <a:lnTo>
                    <a:pt x="134" y="937"/>
                  </a:lnTo>
                  <a:lnTo>
                    <a:pt x="134" y="953"/>
                  </a:lnTo>
                  <a:lnTo>
                    <a:pt x="134" y="968"/>
                  </a:lnTo>
                  <a:lnTo>
                    <a:pt x="134" y="984"/>
                  </a:lnTo>
                  <a:lnTo>
                    <a:pt x="134" y="999"/>
                  </a:lnTo>
                  <a:lnTo>
                    <a:pt x="135" y="1015"/>
                  </a:lnTo>
                  <a:lnTo>
                    <a:pt x="135" y="1030"/>
                  </a:lnTo>
                  <a:lnTo>
                    <a:pt x="135" y="1046"/>
                  </a:lnTo>
                  <a:lnTo>
                    <a:pt x="135" y="1061"/>
                  </a:lnTo>
                  <a:lnTo>
                    <a:pt x="135" y="1078"/>
                  </a:lnTo>
                  <a:lnTo>
                    <a:pt x="135" y="1094"/>
                  </a:lnTo>
                  <a:lnTo>
                    <a:pt x="135" y="1109"/>
                  </a:lnTo>
                  <a:lnTo>
                    <a:pt x="135" y="1126"/>
                  </a:lnTo>
                  <a:lnTo>
                    <a:pt x="135" y="1141"/>
                  </a:lnTo>
                  <a:lnTo>
                    <a:pt x="136" y="1158"/>
                  </a:lnTo>
                  <a:lnTo>
                    <a:pt x="136" y="1174"/>
                  </a:lnTo>
                  <a:lnTo>
                    <a:pt x="136" y="1013"/>
                  </a:lnTo>
                  <a:lnTo>
                    <a:pt x="136" y="895"/>
                  </a:lnTo>
                  <a:lnTo>
                    <a:pt x="136" y="803"/>
                  </a:lnTo>
                  <a:lnTo>
                    <a:pt x="136" y="728"/>
                  </a:lnTo>
                  <a:lnTo>
                    <a:pt x="136" y="668"/>
                  </a:lnTo>
                  <a:lnTo>
                    <a:pt x="136" y="618"/>
                  </a:lnTo>
                  <a:lnTo>
                    <a:pt x="136" y="575"/>
                  </a:lnTo>
                  <a:lnTo>
                    <a:pt x="136" y="540"/>
                  </a:lnTo>
                  <a:lnTo>
                    <a:pt x="137" y="508"/>
                  </a:lnTo>
                  <a:lnTo>
                    <a:pt x="137" y="482"/>
                  </a:lnTo>
                  <a:lnTo>
                    <a:pt x="137" y="460"/>
                  </a:lnTo>
                  <a:lnTo>
                    <a:pt x="137" y="440"/>
                  </a:lnTo>
                  <a:lnTo>
                    <a:pt x="137" y="423"/>
                  </a:lnTo>
                  <a:lnTo>
                    <a:pt x="137" y="409"/>
                  </a:lnTo>
                  <a:lnTo>
                    <a:pt x="137" y="397"/>
                  </a:lnTo>
                  <a:lnTo>
                    <a:pt x="137" y="386"/>
                  </a:lnTo>
                  <a:lnTo>
                    <a:pt x="137" y="379"/>
                  </a:lnTo>
                  <a:lnTo>
                    <a:pt x="138" y="372"/>
                  </a:lnTo>
                  <a:lnTo>
                    <a:pt x="138" y="366"/>
                  </a:lnTo>
                  <a:lnTo>
                    <a:pt x="138" y="362"/>
                  </a:lnTo>
                  <a:lnTo>
                    <a:pt x="138" y="359"/>
                  </a:lnTo>
                  <a:lnTo>
                    <a:pt x="138" y="357"/>
                  </a:lnTo>
                  <a:lnTo>
                    <a:pt x="138" y="356"/>
                  </a:lnTo>
                  <a:lnTo>
                    <a:pt x="138" y="356"/>
                  </a:lnTo>
                  <a:lnTo>
                    <a:pt x="138" y="357"/>
                  </a:lnTo>
                  <a:lnTo>
                    <a:pt x="138" y="359"/>
                  </a:lnTo>
                  <a:lnTo>
                    <a:pt x="140" y="361"/>
                  </a:lnTo>
                  <a:lnTo>
                    <a:pt x="140" y="364"/>
                  </a:lnTo>
                  <a:lnTo>
                    <a:pt x="140" y="369"/>
                  </a:lnTo>
                  <a:lnTo>
                    <a:pt x="140" y="372"/>
                  </a:lnTo>
                  <a:lnTo>
                    <a:pt x="140" y="377"/>
                  </a:lnTo>
                  <a:lnTo>
                    <a:pt x="140" y="383"/>
                  </a:lnTo>
                  <a:lnTo>
                    <a:pt x="140" y="389"/>
                  </a:lnTo>
                  <a:lnTo>
                    <a:pt x="140" y="395"/>
                  </a:lnTo>
                  <a:lnTo>
                    <a:pt x="140" y="402"/>
                  </a:lnTo>
                  <a:lnTo>
                    <a:pt x="140" y="409"/>
                  </a:lnTo>
                  <a:lnTo>
                    <a:pt x="141" y="416"/>
                  </a:lnTo>
                  <a:lnTo>
                    <a:pt x="141" y="424"/>
                  </a:lnTo>
                  <a:lnTo>
                    <a:pt x="141" y="433"/>
                  </a:lnTo>
                  <a:lnTo>
                    <a:pt x="141" y="442"/>
                  </a:lnTo>
                  <a:lnTo>
                    <a:pt x="141" y="451"/>
                  </a:lnTo>
                  <a:lnTo>
                    <a:pt x="141" y="460"/>
                  </a:lnTo>
                  <a:lnTo>
                    <a:pt x="141" y="470"/>
                  </a:lnTo>
                  <a:lnTo>
                    <a:pt x="141" y="480"/>
                  </a:lnTo>
                  <a:lnTo>
                    <a:pt x="141" y="490"/>
                  </a:lnTo>
                  <a:lnTo>
                    <a:pt x="142" y="500"/>
                  </a:lnTo>
                  <a:lnTo>
                    <a:pt x="142" y="511"/>
                  </a:lnTo>
                  <a:lnTo>
                    <a:pt x="142" y="521"/>
                  </a:lnTo>
                  <a:lnTo>
                    <a:pt x="142" y="532"/>
                  </a:lnTo>
                  <a:lnTo>
                    <a:pt x="142" y="544"/>
                  </a:lnTo>
                  <a:lnTo>
                    <a:pt x="142" y="555"/>
                  </a:lnTo>
                  <a:lnTo>
                    <a:pt x="142" y="567"/>
                  </a:lnTo>
                  <a:lnTo>
                    <a:pt x="142" y="578"/>
                  </a:lnTo>
                  <a:lnTo>
                    <a:pt x="142" y="591"/>
                  </a:lnTo>
                  <a:lnTo>
                    <a:pt x="143" y="603"/>
                  </a:lnTo>
                  <a:lnTo>
                    <a:pt x="143" y="616"/>
                  </a:lnTo>
                  <a:lnTo>
                    <a:pt x="143" y="628"/>
                  </a:lnTo>
                  <a:lnTo>
                    <a:pt x="143" y="641"/>
                  </a:lnTo>
                  <a:lnTo>
                    <a:pt x="143" y="654"/>
                  </a:lnTo>
                  <a:lnTo>
                    <a:pt x="143" y="667"/>
                  </a:lnTo>
                  <a:lnTo>
                    <a:pt x="143" y="681"/>
                  </a:lnTo>
                  <a:lnTo>
                    <a:pt x="143" y="694"/>
                  </a:lnTo>
                  <a:lnTo>
                    <a:pt x="143" y="707"/>
                  </a:lnTo>
                  <a:lnTo>
                    <a:pt x="143" y="721"/>
                  </a:lnTo>
                  <a:lnTo>
                    <a:pt x="144" y="735"/>
                  </a:lnTo>
                  <a:lnTo>
                    <a:pt x="144" y="748"/>
                  </a:lnTo>
                  <a:lnTo>
                    <a:pt x="144" y="763"/>
                  </a:lnTo>
                  <a:lnTo>
                    <a:pt x="144" y="776"/>
                  </a:lnTo>
                  <a:lnTo>
                    <a:pt x="144" y="790"/>
                  </a:lnTo>
                  <a:lnTo>
                    <a:pt x="144" y="805"/>
                  </a:lnTo>
                  <a:lnTo>
                    <a:pt x="144" y="819"/>
                  </a:lnTo>
                  <a:lnTo>
                    <a:pt x="144" y="834"/>
                  </a:lnTo>
                  <a:lnTo>
                    <a:pt x="144" y="848"/>
                  </a:lnTo>
                  <a:lnTo>
                    <a:pt x="145" y="863"/>
                  </a:lnTo>
                  <a:lnTo>
                    <a:pt x="145" y="878"/>
                  </a:lnTo>
                  <a:lnTo>
                    <a:pt x="145" y="893"/>
                  </a:lnTo>
                  <a:lnTo>
                    <a:pt x="145" y="908"/>
                  </a:lnTo>
                  <a:lnTo>
                    <a:pt x="145" y="923"/>
                  </a:lnTo>
                  <a:lnTo>
                    <a:pt x="145" y="938"/>
                  </a:lnTo>
                  <a:lnTo>
                    <a:pt x="145" y="953"/>
                  </a:lnTo>
                  <a:lnTo>
                    <a:pt x="145" y="968"/>
                  </a:lnTo>
                  <a:lnTo>
                    <a:pt x="145" y="984"/>
                  </a:lnTo>
                  <a:lnTo>
                    <a:pt x="146" y="999"/>
                  </a:lnTo>
                  <a:lnTo>
                    <a:pt x="146" y="1015"/>
                  </a:lnTo>
                  <a:lnTo>
                    <a:pt x="146" y="1030"/>
                  </a:lnTo>
                  <a:lnTo>
                    <a:pt x="146" y="1046"/>
                  </a:lnTo>
                  <a:lnTo>
                    <a:pt x="146" y="1061"/>
                  </a:lnTo>
                  <a:lnTo>
                    <a:pt x="146" y="1077"/>
                  </a:lnTo>
                  <a:lnTo>
                    <a:pt x="146" y="1094"/>
                  </a:lnTo>
                  <a:lnTo>
                    <a:pt x="146" y="1109"/>
                  </a:lnTo>
                  <a:lnTo>
                    <a:pt x="146" y="1125"/>
                  </a:lnTo>
                  <a:lnTo>
                    <a:pt x="146" y="1141"/>
                  </a:lnTo>
                  <a:lnTo>
                    <a:pt x="147" y="1157"/>
                  </a:lnTo>
                  <a:lnTo>
                    <a:pt x="147" y="1174"/>
                  </a:lnTo>
                  <a:lnTo>
                    <a:pt x="147" y="1189"/>
                  </a:lnTo>
                  <a:lnTo>
                    <a:pt x="147" y="1206"/>
                  </a:lnTo>
                  <a:lnTo>
                    <a:pt x="147" y="1221"/>
                  </a:lnTo>
                  <a:lnTo>
                    <a:pt x="147" y="1238"/>
                  </a:lnTo>
                  <a:lnTo>
                    <a:pt x="147" y="1255"/>
                  </a:lnTo>
                  <a:lnTo>
                    <a:pt x="147" y="1270"/>
                  </a:lnTo>
                  <a:lnTo>
                    <a:pt x="147" y="1287"/>
                  </a:lnTo>
                  <a:lnTo>
                    <a:pt x="148" y="1303"/>
                  </a:lnTo>
                  <a:lnTo>
                    <a:pt x="148" y="1320"/>
                  </a:lnTo>
                  <a:lnTo>
                    <a:pt x="148" y="1119"/>
                  </a:lnTo>
                  <a:lnTo>
                    <a:pt x="148" y="979"/>
                  </a:lnTo>
                  <a:lnTo>
                    <a:pt x="148" y="873"/>
                  </a:lnTo>
                  <a:lnTo>
                    <a:pt x="148" y="789"/>
                  </a:lnTo>
                  <a:lnTo>
                    <a:pt x="148" y="722"/>
                  </a:lnTo>
                  <a:lnTo>
                    <a:pt x="148" y="666"/>
                  </a:lnTo>
                  <a:lnTo>
                    <a:pt x="148" y="618"/>
                  </a:lnTo>
                  <a:lnTo>
                    <a:pt x="150" y="580"/>
                  </a:lnTo>
                  <a:lnTo>
                    <a:pt x="150" y="545"/>
                  </a:lnTo>
                  <a:lnTo>
                    <a:pt x="150" y="516"/>
                  </a:lnTo>
                  <a:lnTo>
                    <a:pt x="150" y="492"/>
                  </a:lnTo>
                  <a:lnTo>
                    <a:pt x="150" y="471"/>
                  </a:lnTo>
                  <a:lnTo>
                    <a:pt x="150" y="452"/>
                  </a:lnTo>
                  <a:lnTo>
                    <a:pt x="150" y="436"/>
                  </a:lnTo>
                  <a:lnTo>
                    <a:pt x="150" y="423"/>
                  </a:lnTo>
                  <a:lnTo>
                    <a:pt x="150" y="412"/>
                  </a:lnTo>
                  <a:lnTo>
                    <a:pt x="150" y="403"/>
                  </a:lnTo>
                  <a:lnTo>
                    <a:pt x="151" y="395"/>
                  </a:lnTo>
                  <a:lnTo>
                    <a:pt x="151" y="389"/>
                  </a:lnTo>
                  <a:lnTo>
                    <a:pt x="151" y="384"/>
                  </a:lnTo>
                  <a:lnTo>
                    <a:pt x="151" y="380"/>
                  </a:lnTo>
                  <a:lnTo>
                    <a:pt x="151" y="377"/>
                  </a:lnTo>
                  <a:lnTo>
                    <a:pt x="151" y="376"/>
                  </a:lnTo>
                  <a:lnTo>
                    <a:pt x="151" y="375"/>
                  </a:lnTo>
                  <a:lnTo>
                    <a:pt x="151" y="376"/>
                  </a:lnTo>
                  <a:lnTo>
                    <a:pt x="151" y="377"/>
                  </a:lnTo>
                  <a:lnTo>
                    <a:pt x="152" y="380"/>
                  </a:lnTo>
                  <a:lnTo>
                    <a:pt x="152" y="382"/>
                  </a:lnTo>
                  <a:lnTo>
                    <a:pt x="152" y="385"/>
                  </a:lnTo>
                  <a:lnTo>
                    <a:pt x="152" y="390"/>
                  </a:lnTo>
                  <a:lnTo>
                    <a:pt x="152" y="394"/>
                  </a:lnTo>
                  <a:lnTo>
                    <a:pt x="152" y="399"/>
                  </a:lnTo>
                  <a:lnTo>
                    <a:pt x="152" y="404"/>
                  </a:lnTo>
                  <a:lnTo>
                    <a:pt x="152" y="411"/>
                  </a:lnTo>
                  <a:lnTo>
                    <a:pt x="152" y="417"/>
                  </a:lnTo>
                  <a:lnTo>
                    <a:pt x="153" y="424"/>
                  </a:lnTo>
                  <a:lnTo>
                    <a:pt x="153" y="431"/>
                  </a:lnTo>
                  <a:lnTo>
                    <a:pt x="153" y="439"/>
                  </a:lnTo>
                  <a:lnTo>
                    <a:pt x="153" y="447"/>
                  </a:lnTo>
                  <a:lnTo>
                    <a:pt x="153" y="455"/>
                  </a:lnTo>
                  <a:lnTo>
                    <a:pt x="153" y="464"/>
                  </a:lnTo>
                  <a:lnTo>
                    <a:pt x="153" y="474"/>
                  </a:lnTo>
                  <a:lnTo>
                    <a:pt x="153" y="483"/>
                  </a:lnTo>
                  <a:lnTo>
                    <a:pt x="153" y="493"/>
                  </a:lnTo>
                  <a:lnTo>
                    <a:pt x="154" y="503"/>
                  </a:lnTo>
                  <a:lnTo>
                    <a:pt x="154" y="513"/>
                  </a:lnTo>
                  <a:lnTo>
                    <a:pt x="154" y="524"/>
                  </a:lnTo>
                  <a:lnTo>
                    <a:pt x="154" y="534"/>
                  </a:lnTo>
                  <a:lnTo>
                    <a:pt x="154" y="545"/>
                  </a:lnTo>
                  <a:lnTo>
                    <a:pt x="154" y="556"/>
                  </a:lnTo>
                  <a:lnTo>
                    <a:pt x="154" y="567"/>
                  </a:lnTo>
                  <a:lnTo>
                    <a:pt x="154" y="580"/>
                  </a:lnTo>
                  <a:lnTo>
                    <a:pt x="154" y="592"/>
                  </a:lnTo>
                  <a:lnTo>
                    <a:pt x="154" y="603"/>
                  </a:lnTo>
                  <a:lnTo>
                    <a:pt x="155" y="615"/>
                  </a:lnTo>
                  <a:lnTo>
                    <a:pt x="155" y="627"/>
                  </a:lnTo>
                  <a:lnTo>
                    <a:pt x="155" y="641"/>
                  </a:lnTo>
                  <a:lnTo>
                    <a:pt x="155" y="653"/>
                  </a:lnTo>
                  <a:lnTo>
                    <a:pt x="155" y="666"/>
                  </a:lnTo>
                  <a:lnTo>
                    <a:pt x="155" y="678"/>
                  </a:lnTo>
                  <a:lnTo>
                    <a:pt x="155" y="692"/>
                  </a:lnTo>
                  <a:lnTo>
                    <a:pt x="155" y="705"/>
                  </a:lnTo>
                  <a:lnTo>
                    <a:pt x="155" y="718"/>
                  </a:lnTo>
                  <a:lnTo>
                    <a:pt x="156" y="732"/>
                  </a:lnTo>
                  <a:lnTo>
                    <a:pt x="156" y="746"/>
                  </a:lnTo>
                  <a:lnTo>
                    <a:pt x="156" y="759"/>
                  </a:lnTo>
                  <a:lnTo>
                    <a:pt x="156" y="774"/>
                  </a:lnTo>
                  <a:lnTo>
                    <a:pt x="156" y="787"/>
                  </a:lnTo>
                  <a:lnTo>
                    <a:pt x="156" y="802"/>
                  </a:lnTo>
                  <a:lnTo>
                    <a:pt x="156" y="816"/>
                  </a:lnTo>
                  <a:lnTo>
                    <a:pt x="156" y="830"/>
                  </a:lnTo>
                  <a:lnTo>
                    <a:pt x="156" y="845"/>
                  </a:lnTo>
                  <a:lnTo>
                    <a:pt x="157" y="859"/>
                  </a:lnTo>
                  <a:lnTo>
                    <a:pt x="157" y="874"/>
                  </a:lnTo>
                  <a:lnTo>
                    <a:pt x="157" y="888"/>
                  </a:lnTo>
                  <a:lnTo>
                    <a:pt x="157" y="904"/>
                  </a:lnTo>
                  <a:lnTo>
                    <a:pt x="157" y="918"/>
                  </a:lnTo>
                  <a:lnTo>
                    <a:pt x="157" y="934"/>
                  </a:lnTo>
                  <a:lnTo>
                    <a:pt x="157" y="948"/>
                  </a:lnTo>
                  <a:lnTo>
                    <a:pt x="157" y="964"/>
                  </a:lnTo>
                  <a:lnTo>
                    <a:pt x="157" y="979"/>
                  </a:lnTo>
                  <a:lnTo>
                    <a:pt x="157" y="994"/>
                  </a:lnTo>
                  <a:lnTo>
                    <a:pt x="158" y="1009"/>
                  </a:lnTo>
                  <a:lnTo>
                    <a:pt x="158" y="1025"/>
                  </a:lnTo>
                  <a:lnTo>
                    <a:pt x="158" y="1040"/>
                  </a:lnTo>
                  <a:lnTo>
                    <a:pt x="158" y="1056"/>
                  </a:lnTo>
                  <a:lnTo>
                    <a:pt x="158" y="1071"/>
                  </a:lnTo>
                  <a:lnTo>
                    <a:pt x="158" y="1087"/>
                  </a:lnTo>
                  <a:lnTo>
                    <a:pt x="158" y="1104"/>
                  </a:lnTo>
                  <a:lnTo>
                    <a:pt x="158" y="1119"/>
                  </a:lnTo>
                  <a:lnTo>
                    <a:pt x="158" y="970"/>
                  </a:lnTo>
                  <a:lnTo>
                    <a:pt x="160" y="860"/>
                  </a:lnTo>
                  <a:lnTo>
                    <a:pt x="160" y="774"/>
                  </a:lnTo>
                  <a:lnTo>
                    <a:pt x="160" y="704"/>
                  </a:lnTo>
                  <a:lnTo>
                    <a:pt x="160" y="646"/>
                  </a:lnTo>
                  <a:lnTo>
                    <a:pt x="160" y="597"/>
                  </a:lnTo>
                  <a:lnTo>
                    <a:pt x="160" y="556"/>
                  </a:lnTo>
                  <a:lnTo>
                    <a:pt x="160" y="522"/>
                  </a:lnTo>
                  <a:lnTo>
                    <a:pt x="160" y="492"/>
                  </a:lnTo>
                  <a:lnTo>
                    <a:pt x="160" y="467"/>
                  </a:lnTo>
                  <a:lnTo>
                    <a:pt x="161" y="445"/>
                  </a:lnTo>
                  <a:lnTo>
                    <a:pt x="161" y="426"/>
                  </a:lnTo>
                  <a:lnTo>
                    <a:pt x="161" y="411"/>
                  </a:lnTo>
                  <a:lnTo>
                    <a:pt x="161" y="396"/>
                  </a:lnTo>
                  <a:lnTo>
                    <a:pt x="161" y="385"/>
                  </a:lnTo>
                  <a:lnTo>
                    <a:pt x="161" y="375"/>
                  </a:lnTo>
                  <a:lnTo>
                    <a:pt x="161" y="367"/>
                  </a:lnTo>
                  <a:lnTo>
                    <a:pt x="161" y="361"/>
                  </a:lnTo>
                  <a:lnTo>
                    <a:pt x="161" y="356"/>
                  </a:lnTo>
                  <a:lnTo>
                    <a:pt x="161" y="352"/>
                  </a:lnTo>
                  <a:lnTo>
                    <a:pt x="162" y="350"/>
                  </a:lnTo>
                  <a:lnTo>
                    <a:pt x="162" y="347"/>
                  </a:lnTo>
                  <a:lnTo>
                    <a:pt x="162" y="347"/>
                  </a:lnTo>
                  <a:lnTo>
                    <a:pt x="162" y="347"/>
                  </a:lnTo>
                  <a:lnTo>
                    <a:pt x="162" y="349"/>
                  </a:lnTo>
                  <a:lnTo>
                    <a:pt x="162" y="350"/>
                  </a:lnTo>
                  <a:lnTo>
                    <a:pt x="162" y="353"/>
                  </a:lnTo>
                  <a:lnTo>
                    <a:pt x="162" y="356"/>
                  </a:lnTo>
                  <a:lnTo>
                    <a:pt x="162" y="360"/>
                  </a:lnTo>
                  <a:lnTo>
                    <a:pt x="163" y="364"/>
                  </a:lnTo>
                  <a:lnTo>
                    <a:pt x="163" y="370"/>
                  </a:lnTo>
                  <a:lnTo>
                    <a:pt x="163" y="375"/>
                  </a:lnTo>
                  <a:lnTo>
                    <a:pt x="163" y="381"/>
                  </a:lnTo>
                  <a:lnTo>
                    <a:pt x="163" y="387"/>
                  </a:lnTo>
                  <a:lnTo>
                    <a:pt x="163" y="394"/>
                  </a:lnTo>
                  <a:lnTo>
                    <a:pt x="163" y="402"/>
                  </a:lnTo>
                  <a:lnTo>
                    <a:pt x="163" y="410"/>
                  </a:lnTo>
                  <a:lnTo>
                    <a:pt x="163" y="417"/>
                  </a:lnTo>
                  <a:lnTo>
                    <a:pt x="164" y="425"/>
                  </a:lnTo>
                  <a:lnTo>
                    <a:pt x="164" y="434"/>
                  </a:lnTo>
                  <a:lnTo>
                    <a:pt x="164" y="443"/>
                  </a:lnTo>
                  <a:lnTo>
                    <a:pt x="164" y="453"/>
                  </a:lnTo>
                  <a:lnTo>
                    <a:pt x="164" y="463"/>
                  </a:lnTo>
                  <a:lnTo>
                    <a:pt x="164" y="473"/>
                  </a:lnTo>
                  <a:lnTo>
                    <a:pt x="164" y="483"/>
                  </a:lnTo>
                  <a:lnTo>
                    <a:pt x="164" y="493"/>
                  </a:lnTo>
                  <a:lnTo>
                    <a:pt x="164" y="504"/>
                  </a:lnTo>
                  <a:lnTo>
                    <a:pt x="164" y="515"/>
                  </a:lnTo>
                  <a:lnTo>
                    <a:pt x="165" y="526"/>
                  </a:lnTo>
                  <a:lnTo>
                    <a:pt x="165" y="537"/>
                  </a:lnTo>
                  <a:lnTo>
                    <a:pt x="165" y="548"/>
                  </a:lnTo>
                  <a:lnTo>
                    <a:pt x="165" y="561"/>
                  </a:lnTo>
                  <a:lnTo>
                    <a:pt x="165" y="573"/>
                  </a:lnTo>
                  <a:lnTo>
                    <a:pt x="165" y="585"/>
                  </a:lnTo>
                  <a:lnTo>
                    <a:pt x="165" y="597"/>
                  </a:lnTo>
                  <a:lnTo>
                    <a:pt x="165" y="610"/>
                  </a:lnTo>
                  <a:lnTo>
                    <a:pt x="165" y="622"/>
                  </a:lnTo>
                  <a:lnTo>
                    <a:pt x="166" y="635"/>
                  </a:lnTo>
                  <a:lnTo>
                    <a:pt x="166" y="648"/>
                  </a:lnTo>
                  <a:lnTo>
                    <a:pt x="166" y="662"/>
                  </a:lnTo>
                  <a:lnTo>
                    <a:pt x="166" y="674"/>
                  </a:lnTo>
                  <a:lnTo>
                    <a:pt x="166" y="688"/>
                  </a:lnTo>
                  <a:lnTo>
                    <a:pt x="166" y="702"/>
                  </a:lnTo>
                  <a:lnTo>
                    <a:pt x="166" y="715"/>
                  </a:lnTo>
                  <a:lnTo>
                    <a:pt x="166" y="728"/>
                  </a:lnTo>
                  <a:lnTo>
                    <a:pt x="166" y="743"/>
                  </a:lnTo>
                  <a:lnTo>
                    <a:pt x="167" y="757"/>
                  </a:lnTo>
                  <a:lnTo>
                    <a:pt x="167" y="771"/>
                  </a:lnTo>
                  <a:lnTo>
                    <a:pt x="167" y="785"/>
                  </a:lnTo>
                  <a:lnTo>
                    <a:pt x="167" y="799"/>
                  </a:lnTo>
                  <a:lnTo>
                    <a:pt x="167" y="814"/>
                  </a:lnTo>
                  <a:lnTo>
                    <a:pt x="167" y="828"/>
                  </a:lnTo>
                  <a:lnTo>
                    <a:pt x="167" y="843"/>
                  </a:lnTo>
                  <a:lnTo>
                    <a:pt x="167" y="857"/>
                  </a:lnTo>
                  <a:lnTo>
                    <a:pt x="167" y="873"/>
                  </a:lnTo>
                  <a:lnTo>
                    <a:pt x="167" y="887"/>
                  </a:lnTo>
                  <a:lnTo>
                    <a:pt x="168" y="903"/>
                  </a:lnTo>
                  <a:lnTo>
                    <a:pt x="168" y="917"/>
                  </a:lnTo>
                  <a:lnTo>
                    <a:pt x="168" y="933"/>
                  </a:lnTo>
                  <a:lnTo>
                    <a:pt x="168" y="948"/>
                  </a:lnTo>
                  <a:lnTo>
                    <a:pt x="168" y="963"/>
                  </a:lnTo>
                  <a:lnTo>
                    <a:pt x="168" y="978"/>
                  </a:lnTo>
                  <a:lnTo>
                    <a:pt x="168" y="994"/>
                  </a:lnTo>
                  <a:lnTo>
                    <a:pt x="168" y="1009"/>
                  </a:lnTo>
                  <a:lnTo>
                    <a:pt x="168" y="1025"/>
                  </a:lnTo>
                  <a:lnTo>
                    <a:pt x="170" y="1040"/>
                  </a:lnTo>
                  <a:lnTo>
                    <a:pt x="170" y="1056"/>
                  </a:lnTo>
                  <a:lnTo>
                    <a:pt x="170" y="1073"/>
                  </a:lnTo>
                  <a:lnTo>
                    <a:pt x="170" y="1088"/>
                  </a:lnTo>
                  <a:lnTo>
                    <a:pt x="170" y="1104"/>
                  </a:lnTo>
                  <a:lnTo>
                    <a:pt x="170" y="1120"/>
                  </a:lnTo>
                  <a:lnTo>
                    <a:pt x="170" y="1136"/>
                  </a:lnTo>
                  <a:lnTo>
                    <a:pt x="170" y="1151"/>
                  </a:lnTo>
                  <a:lnTo>
                    <a:pt x="170" y="1168"/>
                  </a:lnTo>
                  <a:lnTo>
                    <a:pt x="171" y="1008"/>
                  </a:lnTo>
                  <a:lnTo>
                    <a:pt x="171" y="890"/>
                  </a:lnTo>
                  <a:lnTo>
                    <a:pt x="171" y="799"/>
                  </a:lnTo>
                  <a:lnTo>
                    <a:pt x="171" y="726"/>
                  </a:lnTo>
                  <a:lnTo>
                    <a:pt x="171" y="666"/>
                  </a:lnTo>
                  <a:lnTo>
                    <a:pt x="171" y="615"/>
                  </a:lnTo>
                  <a:lnTo>
                    <a:pt x="171" y="573"/>
                  </a:lnTo>
                  <a:lnTo>
                    <a:pt x="171" y="537"/>
                  </a:lnTo>
                  <a:lnTo>
                    <a:pt x="171" y="506"/>
                  </a:lnTo>
                  <a:lnTo>
                    <a:pt x="171" y="481"/>
                  </a:lnTo>
                  <a:lnTo>
                    <a:pt x="172" y="457"/>
                  </a:lnTo>
                  <a:lnTo>
                    <a:pt x="172" y="439"/>
                  </a:lnTo>
                  <a:lnTo>
                    <a:pt x="172" y="422"/>
                  </a:lnTo>
                  <a:lnTo>
                    <a:pt x="172" y="407"/>
                  </a:lnTo>
                  <a:lnTo>
                    <a:pt x="172" y="395"/>
                  </a:lnTo>
                  <a:lnTo>
                    <a:pt x="172" y="385"/>
                  </a:lnTo>
                  <a:lnTo>
                    <a:pt x="172" y="377"/>
                  </a:lnTo>
                  <a:lnTo>
                    <a:pt x="172" y="371"/>
                  </a:lnTo>
                  <a:lnTo>
                    <a:pt x="172" y="365"/>
                  </a:lnTo>
                  <a:lnTo>
                    <a:pt x="173" y="361"/>
                  </a:lnTo>
                  <a:lnTo>
                    <a:pt x="173" y="357"/>
                  </a:lnTo>
                  <a:lnTo>
                    <a:pt x="173" y="356"/>
                  </a:lnTo>
                  <a:lnTo>
                    <a:pt x="173" y="355"/>
                  </a:lnTo>
                  <a:lnTo>
                    <a:pt x="173" y="355"/>
                  </a:lnTo>
                  <a:lnTo>
                    <a:pt x="173" y="356"/>
                  </a:lnTo>
                  <a:lnTo>
                    <a:pt x="173" y="357"/>
                  </a:lnTo>
                  <a:lnTo>
                    <a:pt x="173" y="360"/>
                  </a:lnTo>
                  <a:lnTo>
                    <a:pt x="173" y="363"/>
                  </a:lnTo>
                  <a:lnTo>
                    <a:pt x="174" y="367"/>
                  </a:lnTo>
                  <a:lnTo>
                    <a:pt x="174" y="371"/>
                  </a:lnTo>
                  <a:lnTo>
                    <a:pt x="174" y="376"/>
                  </a:lnTo>
                  <a:lnTo>
                    <a:pt x="174" y="382"/>
                  </a:lnTo>
                  <a:lnTo>
                    <a:pt x="174" y="387"/>
                  </a:lnTo>
                  <a:lnTo>
                    <a:pt x="174" y="394"/>
                  </a:lnTo>
                  <a:lnTo>
                    <a:pt x="174" y="401"/>
                  </a:lnTo>
                  <a:lnTo>
                    <a:pt x="174" y="407"/>
                  </a:lnTo>
                  <a:lnTo>
                    <a:pt x="174" y="415"/>
                  </a:lnTo>
                  <a:lnTo>
                    <a:pt x="175" y="423"/>
                  </a:lnTo>
                  <a:lnTo>
                    <a:pt x="175" y="432"/>
                  </a:lnTo>
                  <a:lnTo>
                    <a:pt x="175" y="441"/>
                  </a:lnTo>
                  <a:lnTo>
                    <a:pt x="175" y="450"/>
                  </a:lnTo>
                  <a:lnTo>
                    <a:pt x="175" y="459"/>
                  </a:lnTo>
                  <a:lnTo>
                    <a:pt x="175" y="469"/>
                  </a:lnTo>
                  <a:lnTo>
                    <a:pt x="175" y="479"/>
                  </a:lnTo>
                  <a:lnTo>
                    <a:pt x="175" y="488"/>
                  </a:lnTo>
                  <a:lnTo>
                    <a:pt x="175" y="498"/>
                  </a:lnTo>
                  <a:lnTo>
                    <a:pt x="175" y="510"/>
                  </a:lnTo>
                  <a:lnTo>
                    <a:pt x="176" y="521"/>
                  </a:lnTo>
                  <a:lnTo>
                    <a:pt x="176" y="532"/>
                  </a:lnTo>
                  <a:lnTo>
                    <a:pt x="176" y="543"/>
                  </a:lnTo>
                  <a:lnTo>
                    <a:pt x="176" y="554"/>
                  </a:lnTo>
                  <a:lnTo>
                    <a:pt x="176" y="566"/>
                  </a:lnTo>
                  <a:lnTo>
                    <a:pt x="176" y="578"/>
                  </a:lnTo>
                  <a:lnTo>
                    <a:pt x="176" y="591"/>
                  </a:lnTo>
                  <a:lnTo>
                    <a:pt x="176" y="603"/>
                  </a:lnTo>
                  <a:lnTo>
                    <a:pt x="176" y="615"/>
                  </a:lnTo>
                  <a:lnTo>
                    <a:pt x="177" y="627"/>
                  </a:lnTo>
                  <a:lnTo>
                    <a:pt x="177" y="641"/>
                  </a:lnTo>
                  <a:lnTo>
                    <a:pt x="177" y="653"/>
                  </a:lnTo>
                  <a:lnTo>
                    <a:pt x="177" y="666"/>
                  </a:lnTo>
                  <a:lnTo>
                    <a:pt x="177" y="679"/>
                  </a:lnTo>
                  <a:lnTo>
                    <a:pt x="177" y="693"/>
                  </a:lnTo>
                  <a:lnTo>
                    <a:pt x="177" y="706"/>
                  </a:lnTo>
                  <a:lnTo>
                    <a:pt x="177" y="719"/>
                  </a:lnTo>
                  <a:lnTo>
                    <a:pt x="177" y="734"/>
                  </a:lnTo>
                  <a:lnTo>
                    <a:pt x="178" y="747"/>
                  </a:lnTo>
                  <a:lnTo>
                    <a:pt x="178" y="762"/>
                  </a:lnTo>
                  <a:lnTo>
                    <a:pt x="178" y="776"/>
                  </a:lnTo>
                  <a:lnTo>
                    <a:pt x="178" y="789"/>
                  </a:lnTo>
                  <a:lnTo>
                    <a:pt x="178" y="804"/>
                  </a:lnTo>
                  <a:lnTo>
                    <a:pt x="178" y="818"/>
                  </a:lnTo>
                  <a:lnTo>
                    <a:pt x="178" y="833"/>
                  </a:lnTo>
                  <a:lnTo>
                    <a:pt x="178" y="847"/>
                  </a:lnTo>
                  <a:lnTo>
                    <a:pt x="178" y="863"/>
                  </a:lnTo>
                  <a:lnTo>
                    <a:pt x="178" y="877"/>
                  </a:lnTo>
                  <a:lnTo>
                    <a:pt x="180" y="892"/>
                  </a:lnTo>
                  <a:lnTo>
                    <a:pt x="180" y="907"/>
                  </a:lnTo>
                  <a:lnTo>
                    <a:pt x="180" y="922"/>
                  </a:lnTo>
                  <a:lnTo>
                    <a:pt x="180" y="937"/>
                  </a:lnTo>
                  <a:lnTo>
                    <a:pt x="180" y="953"/>
                  </a:lnTo>
                  <a:lnTo>
                    <a:pt x="180" y="968"/>
                  </a:lnTo>
                  <a:lnTo>
                    <a:pt x="180" y="983"/>
                  </a:lnTo>
                  <a:lnTo>
                    <a:pt x="180" y="998"/>
                  </a:lnTo>
                  <a:lnTo>
                    <a:pt x="180" y="1014"/>
                  </a:lnTo>
                  <a:lnTo>
                    <a:pt x="181" y="1029"/>
                  </a:lnTo>
                  <a:lnTo>
                    <a:pt x="181" y="1045"/>
                  </a:lnTo>
                  <a:lnTo>
                    <a:pt x="181" y="1060"/>
                  </a:lnTo>
                  <a:lnTo>
                    <a:pt x="181" y="1077"/>
                  </a:lnTo>
                  <a:lnTo>
                    <a:pt x="181" y="1092"/>
                  </a:lnTo>
                  <a:lnTo>
                    <a:pt x="181" y="1108"/>
                  </a:lnTo>
                  <a:lnTo>
                    <a:pt x="181" y="1125"/>
                  </a:lnTo>
                  <a:lnTo>
                    <a:pt x="181" y="1140"/>
                  </a:lnTo>
                  <a:lnTo>
                    <a:pt x="181" y="1156"/>
                  </a:lnTo>
                  <a:lnTo>
                    <a:pt x="182" y="1172"/>
                  </a:lnTo>
                  <a:lnTo>
                    <a:pt x="182" y="1188"/>
                  </a:lnTo>
                  <a:lnTo>
                    <a:pt x="182" y="1205"/>
                  </a:lnTo>
                  <a:lnTo>
                    <a:pt x="182" y="1221"/>
                  </a:lnTo>
                  <a:lnTo>
                    <a:pt x="182" y="1237"/>
                  </a:lnTo>
                  <a:lnTo>
                    <a:pt x="182" y="1060"/>
                  </a:lnTo>
                  <a:lnTo>
                    <a:pt x="182" y="932"/>
                  </a:lnTo>
                  <a:lnTo>
                    <a:pt x="182" y="834"/>
                  </a:lnTo>
                  <a:lnTo>
                    <a:pt x="182" y="756"/>
                  </a:lnTo>
                  <a:lnTo>
                    <a:pt x="182" y="693"/>
                  </a:lnTo>
                  <a:lnTo>
                    <a:pt x="183" y="639"/>
                  </a:lnTo>
                  <a:lnTo>
                    <a:pt x="183" y="595"/>
                  </a:lnTo>
                  <a:lnTo>
                    <a:pt x="183" y="557"/>
                  </a:lnTo>
                  <a:lnTo>
                    <a:pt x="183" y="525"/>
                  </a:lnTo>
                  <a:lnTo>
                    <a:pt x="183" y="497"/>
                  </a:lnTo>
                  <a:lnTo>
                    <a:pt x="183" y="474"/>
                  </a:lnTo>
                  <a:lnTo>
                    <a:pt x="183" y="454"/>
                  </a:lnTo>
                  <a:lnTo>
                    <a:pt x="183" y="436"/>
                  </a:lnTo>
                  <a:lnTo>
                    <a:pt x="183" y="422"/>
                  </a:lnTo>
                  <a:lnTo>
                    <a:pt x="184" y="409"/>
                  </a:lnTo>
                  <a:lnTo>
                    <a:pt x="184" y="399"/>
                  </a:lnTo>
                  <a:lnTo>
                    <a:pt x="184" y="390"/>
                  </a:lnTo>
                  <a:lnTo>
                    <a:pt x="184" y="382"/>
                  </a:lnTo>
                  <a:lnTo>
                    <a:pt x="184" y="376"/>
                  </a:lnTo>
                  <a:lnTo>
                    <a:pt x="184" y="372"/>
                  </a:lnTo>
                  <a:lnTo>
                    <a:pt x="184" y="369"/>
                  </a:lnTo>
                  <a:lnTo>
                    <a:pt x="184" y="366"/>
                  </a:lnTo>
                  <a:lnTo>
                    <a:pt x="184" y="365"/>
                  </a:lnTo>
                  <a:lnTo>
                    <a:pt x="185" y="365"/>
                  </a:lnTo>
                  <a:lnTo>
                    <a:pt x="185" y="365"/>
                  </a:lnTo>
                  <a:lnTo>
                    <a:pt x="185" y="367"/>
                  </a:lnTo>
                  <a:lnTo>
                    <a:pt x="185" y="370"/>
                  </a:lnTo>
                  <a:lnTo>
                    <a:pt x="185" y="372"/>
                  </a:lnTo>
                  <a:lnTo>
                    <a:pt x="185" y="376"/>
                  </a:lnTo>
                  <a:lnTo>
                    <a:pt x="185" y="380"/>
                  </a:lnTo>
                  <a:lnTo>
                    <a:pt x="185" y="384"/>
                  </a:lnTo>
                  <a:lnTo>
                    <a:pt x="185" y="390"/>
                  </a:lnTo>
                  <a:lnTo>
                    <a:pt x="185" y="395"/>
                  </a:lnTo>
                  <a:lnTo>
                    <a:pt x="186" y="402"/>
                  </a:lnTo>
                  <a:lnTo>
                    <a:pt x="186" y="409"/>
                  </a:lnTo>
                  <a:lnTo>
                    <a:pt x="186" y="415"/>
                  </a:lnTo>
                  <a:lnTo>
                    <a:pt x="186" y="423"/>
                  </a:lnTo>
                  <a:lnTo>
                    <a:pt x="186" y="431"/>
                  </a:lnTo>
                  <a:lnTo>
                    <a:pt x="186" y="440"/>
                  </a:lnTo>
                  <a:lnTo>
                    <a:pt x="186" y="447"/>
                  </a:lnTo>
                  <a:lnTo>
                    <a:pt x="186" y="456"/>
                  </a:lnTo>
                  <a:lnTo>
                    <a:pt x="186" y="466"/>
                  </a:lnTo>
                  <a:lnTo>
                    <a:pt x="187" y="475"/>
                  </a:lnTo>
                  <a:lnTo>
                    <a:pt x="187" y="485"/>
                  </a:lnTo>
                  <a:lnTo>
                    <a:pt x="187" y="495"/>
                  </a:lnTo>
                  <a:lnTo>
                    <a:pt x="187" y="506"/>
                  </a:lnTo>
                  <a:lnTo>
                    <a:pt x="187" y="516"/>
                  </a:lnTo>
                  <a:lnTo>
                    <a:pt x="187" y="527"/>
                  </a:lnTo>
                  <a:lnTo>
                    <a:pt x="187" y="538"/>
                  </a:lnTo>
                  <a:lnTo>
                    <a:pt x="187" y="550"/>
                  </a:lnTo>
                  <a:lnTo>
                    <a:pt x="187" y="561"/>
                  </a:lnTo>
                  <a:lnTo>
                    <a:pt x="188" y="573"/>
                  </a:lnTo>
                  <a:lnTo>
                    <a:pt x="188" y="584"/>
                  </a:lnTo>
                  <a:lnTo>
                    <a:pt x="188" y="596"/>
                  </a:lnTo>
                  <a:lnTo>
                    <a:pt x="188" y="608"/>
                  </a:lnTo>
                  <a:lnTo>
                    <a:pt x="188" y="621"/>
                  </a:lnTo>
                  <a:lnTo>
                    <a:pt x="188" y="634"/>
                  </a:lnTo>
                  <a:lnTo>
                    <a:pt x="188" y="646"/>
                  </a:lnTo>
                  <a:lnTo>
                    <a:pt x="188" y="659"/>
                  </a:lnTo>
                  <a:lnTo>
                    <a:pt x="188" y="673"/>
                  </a:lnTo>
                  <a:lnTo>
                    <a:pt x="188" y="685"/>
                  </a:lnTo>
                  <a:lnTo>
                    <a:pt x="190" y="698"/>
                  </a:lnTo>
                  <a:lnTo>
                    <a:pt x="190" y="713"/>
                  </a:lnTo>
                  <a:lnTo>
                    <a:pt x="190" y="726"/>
                  </a:lnTo>
                  <a:lnTo>
                    <a:pt x="190" y="739"/>
                  </a:lnTo>
                  <a:lnTo>
                    <a:pt x="190" y="754"/>
                  </a:lnTo>
                  <a:lnTo>
                    <a:pt x="190" y="767"/>
                  </a:lnTo>
                  <a:lnTo>
                    <a:pt x="190" y="782"/>
                  </a:lnTo>
                  <a:lnTo>
                    <a:pt x="190" y="796"/>
                  </a:lnTo>
                  <a:lnTo>
                    <a:pt x="190" y="809"/>
                  </a:lnTo>
                  <a:lnTo>
                    <a:pt x="191" y="824"/>
                  </a:lnTo>
                  <a:lnTo>
                    <a:pt x="191" y="838"/>
                  </a:lnTo>
                  <a:lnTo>
                    <a:pt x="191" y="854"/>
                  </a:lnTo>
                  <a:lnTo>
                    <a:pt x="191" y="868"/>
                  </a:lnTo>
                  <a:lnTo>
                    <a:pt x="191" y="883"/>
                  </a:lnTo>
                  <a:lnTo>
                    <a:pt x="191" y="897"/>
                  </a:lnTo>
                  <a:lnTo>
                    <a:pt x="191" y="913"/>
                  </a:lnTo>
                  <a:lnTo>
                    <a:pt x="191" y="927"/>
                  </a:lnTo>
                  <a:lnTo>
                    <a:pt x="191" y="943"/>
                  </a:lnTo>
                  <a:lnTo>
                    <a:pt x="192" y="958"/>
                  </a:lnTo>
                  <a:lnTo>
                    <a:pt x="192" y="973"/>
                  </a:lnTo>
                  <a:lnTo>
                    <a:pt x="192" y="988"/>
                  </a:lnTo>
                  <a:lnTo>
                    <a:pt x="192" y="1004"/>
                  </a:lnTo>
                  <a:lnTo>
                    <a:pt x="192" y="1019"/>
                  </a:lnTo>
                  <a:lnTo>
                    <a:pt x="192" y="1035"/>
                  </a:lnTo>
                  <a:lnTo>
                    <a:pt x="192" y="1050"/>
                  </a:lnTo>
                  <a:lnTo>
                    <a:pt x="192" y="1066"/>
                  </a:lnTo>
                  <a:lnTo>
                    <a:pt x="192" y="1081"/>
                  </a:lnTo>
                  <a:lnTo>
                    <a:pt x="192" y="1098"/>
                  </a:lnTo>
                  <a:lnTo>
                    <a:pt x="193" y="1114"/>
                  </a:lnTo>
                  <a:lnTo>
                    <a:pt x="193" y="1129"/>
                  </a:lnTo>
                  <a:lnTo>
                    <a:pt x="193" y="1146"/>
                  </a:lnTo>
                  <a:lnTo>
                    <a:pt x="193" y="1161"/>
                  </a:lnTo>
                  <a:lnTo>
                    <a:pt x="193" y="1178"/>
                  </a:lnTo>
                  <a:lnTo>
                    <a:pt x="193" y="1194"/>
                  </a:lnTo>
                  <a:lnTo>
                    <a:pt x="193" y="1210"/>
                  </a:lnTo>
                  <a:lnTo>
                    <a:pt x="193" y="1226"/>
                  </a:lnTo>
                  <a:lnTo>
                    <a:pt x="193" y="1242"/>
                  </a:lnTo>
                  <a:lnTo>
                    <a:pt x="194" y="1259"/>
                  </a:lnTo>
                  <a:lnTo>
                    <a:pt x="194" y="1275"/>
                  </a:lnTo>
                  <a:lnTo>
                    <a:pt x="194" y="1291"/>
                  </a:lnTo>
                  <a:lnTo>
                    <a:pt x="194" y="1308"/>
                  </a:lnTo>
                  <a:lnTo>
                    <a:pt x="194" y="1111"/>
                  </a:lnTo>
                  <a:lnTo>
                    <a:pt x="194" y="973"/>
                  </a:lnTo>
                  <a:lnTo>
                    <a:pt x="194" y="867"/>
                  </a:lnTo>
                  <a:lnTo>
                    <a:pt x="194" y="785"/>
                  </a:lnTo>
                  <a:lnTo>
                    <a:pt x="194" y="717"/>
                  </a:lnTo>
                  <a:lnTo>
                    <a:pt x="195" y="662"/>
                  </a:lnTo>
                  <a:lnTo>
                    <a:pt x="195" y="615"/>
                  </a:lnTo>
                  <a:lnTo>
                    <a:pt x="195" y="576"/>
                  </a:lnTo>
                  <a:lnTo>
                    <a:pt x="195" y="543"/>
                  </a:lnTo>
                  <a:lnTo>
                    <a:pt x="195" y="514"/>
                  </a:lnTo>
                  <a:lnTo>
                    <a:pt x="195" y="490"/>
                  </a:lnTo>
                  <a:lnTo>
                    <a:pt x="195" y="469"/>
                  </a:lnTo>
                  <a:lnTo>
                    <a:pt x="195" y="450"/>
                  </a:lnTo>
                  <a:lnTo>
                    <a:pt x="195" y="434"/>
                  </a:lnTo>
                  <a:lnTo>
                    <a:pt x="196" y="421"/>
                  </a:lnTo>
                  <a:lnTo>
                    <a:pt x="196" y="410"/>
                  </a:lnTo>
                  <a:lnTo>
                    <a:pt x="196" y="401"/>
                  </a:lnTo>
                  <a:lnTo>
                    <a:pt x="196" y="393"/>
                  </a:lnTo>
                  <a:lnTo>
                    <a:pt x="196" y="386"/>
                  </a:lnTo>
                  <a:lnTo>
                    <a:pt x="196" y="382"/>
                  </a:lnTo>
                  <a:lnTo>
                    <a:pt x="196" y="379"/>
                  </a:lnTo>
                  <a:lnTo>
                    <a:pt x="196" y="376"/>
                  </a:lnTo>
                  <a:lnTo>
                    <a:pt x="196" y="374"/>
                  </a:lnTo>
                  <a:lnTo>
                    <a:pt x="196" y="374"/>
                  </a:lnTo>
                  <a:lnTo>
                    <a:pt x="197" y="374"/>
                  </a:lnTo>
                  <a:lnTo>
                    <a:pt x="197" y="376"/>
                  </a:lnTo>
                  <a:lnTo>
                    <a:pt x="197" y="377"/>
                  </a:lnTo>
                  <a:lnTo>
                    <a:pt x="197" y="381"/>
                  </a:lnTo>
                  <a:lnTo>
                    <a:pt x="197" y="384"/>
                  </a:lnTo>
                  <a:lnTo>
                    <a:pt x="197" y="387"/>
                  </a:lnTo>
                  <a:lnTo>
                    <a:pt x="197" y="392"/>
                  </a:lnTo>
                  <a:lnTo>
                    <a:pt x="197" y="397"/>
                  </a:lnTo>
                  <a:lnTo>
                    <a:pt x="197" y="403"/>
                  </a:lnTo>
                  <a:lnTo>
                    <a:pt x="198" y="410"/>
                  </a:lnTo>
                  <a:lnTo>
                    <a:pt x="198" y="415"/>
                  </a:lnTo>
                  <a:lnTo>
                    <a:pt x="198" y="423"/>
                  </a:lnTo>
                  <a:lnTo>
                    <a:pt x="198" y="430"/>
                  </a:lnTo>
                  <a:lnTo>
                    <a:pt x="198" y="437"/>
                  </a:lnTo>
                  <a:lnTo>
                    <a:pt x="198" y="446"/>
                  </a:lnTo>
                  <a:lnTo>
                    <a:pt x="198" y="454"/>
                  </a:lnTo>
                  <a:lnTo>
                    <a:pt x="198" y="463"/>
                  </a:lnTo>
                  <a:lnTo>
                    <a:pt x="198" y="473"/>
                  </a:lnTo>
                  <a:lnTo>
                    <a:pt x="200" y="482"/>
                  </a:lnTo>
                  <a:lnTo>
                    <a:pt x="200" y="492"/>
                  </a:lnTo>
                  <a:lnTo>
                    <a:pt x="200" y="502"/>
                  </a:lnTo>
                  <a:lnTo>
                    <a:pt x="200" y="512"/>
                  </a:lnTo>
                  <a:lnTo>
                    <a:pt x="200" y="523"/>
                  </a:lnTo>
                  <a:lnTo>
                    <a:pt x="200" y="533"/>
                  </a:lnTo>
                  <a:lnTo>
                    <a:pt x="200" y="544"/>
                  </a:lnTo>
                  <a:lnTo>
                    <a:pt x="200" y="555"/>
                  </a:lnTo>
                  <a:lnTo>
                    <a:pt x="200" y="567"/>
                  </a:lnTo>
                  <a:lnTo>
                    <a:pt x="200" y="578"/>
                  </a:lnTo>
                  <a:lnTo>
                    <a:pt x="201" y="591"/>
                  </a:lnTo>
                  <a:lnTo>
                    <a:pt x="201" y="602"/>
                  </a:lnTo>
                  <a:lnTo>
                    <a:pt x="201" y="614"/>
                  </a:lnTo>
                  <a:lnTo>
                    <a:pt x="201" y="627"/>
                  </a:lnTo>
                  <a:lnTo>
                    <a:pt x="201" y="639"/>
                  </a:lnTo>
                  <a:lnTo>
                    <a:pt x="201" y="652"/>
                  </a:lnTo>
                  <a:lnTo>
                    <a:pt x="201" y="665"/>
                  </a:lnTo>
                  <a:lnTo>
                    <a:pt x="201" y="678"/>
                  </a:lnTo>
                  <a:lnTo>
                    <a:pt x="201" y="691"/>
                  </a:lnTo>
                  <a:lnTo>
                    <a:pt x="202" y="704"/>
                  </a:lnTo>
                  <a:lnTo>
                    <a:pt x="202" y="717"/>
                  </a:lnTo>
                  <a:lnTo>
                    <a:pt x="202" y="732"/>
                  </a:lnTo>
                  <a:lnTo>
                    <a:pt x="202" y="745"/>
                  </a:lnTo>
                  <a:lnTo>
                    <a:pt x="202" y="758"/>
                  </a:lnTo>
                  <a:lnTo>
                    <a:pt x="202" y="773"/>
                  </a:lnTo>
                  <a:lnTo>
                    <a:pt x="202" y="787"/>
                  </a:lnTo>
                  <a:lnTo>
                    <a:pt x="202" y="800"/>
                  </a:lnTo>
                  <a:lnTo>
                    <a:pt x="202" y="815"/>
                  </a:lnTo>
                  <a:lnTo>
                    <a:pt x="203" y="829"/>
                  </a:lnTo>
                  <a:lnTo>
                    <a:pt x="203" y="844"/>
                  </a:lnTo>
                  <a:lnTo>
                    <a:pt x="203" y="858"/>
                  </a:lnTo>
                  <a:lnTo>
                    <a:pt x="203" y="873"/>
                  </a:lnTo>
                  <a:lnTo>
                    <a:pt x="203" y="888"/>
                  </a:lnTo>
                  <a:lnTo>
                    <a:pt x="203" y="903"/>
                  </a:lnTo>
                  <a:lnTo>
                    <a:pt x="203" y="917"/>
                  </a:lnTo>
                  <a:lnTo>
                    <a:pt x="203" y="933"/>
                  </a:lnTo>
                  <a:lnTo>
                    <a:pt x="203" y="948"/>
                  </a:lnTo>
                  <a:lnTo>
                    <a:pt x="203" y="963"/>
                  </a:lnTo>
                  <a:lnTo>
                    <a:pt x="204" y="978"/>
                  </a:lnTo>
                  <a:lnTo>
                    <a:pt x="204" y="994"/>
                  </a:lnTo>
                  <a:lnTo>
                    <a:pt x="204" y="1009"/>
                  </a:lnTo>
                  <a:lnTo>
                    <a:pt x="204" y="1024"/>
                  </a:lnTo>
                  <a:lnTo>
                    <a:pt x="204" y="1039"/>
                  </a:lnTo>
                  <a:lnTo>
                    <a:pt x="204" y="1055"/>
                  </a:lnTo>
                  <a:lnTo>
                    <a:pt x="204" y="1071"/>
                  </a:lnTo>
                  <a:lnTo>
                    <a:pt x="204" y="934"/>
                  </a:lnTo>
                  <a:lnTo>
                    <a:pt x="204" y="829"/>
                  </a:lnTo>
                  <a:lnTo>
                    <a:pt x="205" y="747"/>
                  </a:lnTo>
                  <a:lnTo>
                    <a:pt x="205" y="681"/>
                  </a:lnTo>
                  <a:lnTo>
                    <a:pt x="205" y="625"/>
                  </a:lnTo>
                  <a:lnTo>
                    <a:pt x="205" y="578"/>
                  </a:lnTo>
                  <a:lnTo>
                    <a:pt x="205" y="540"/>
                  </a:lnTo>
                  <a:lnTo>
                    <a:pt x="205" y="506"/>
                  </a:lnTo>
                  <a:lnTo>
                    <a:pt x="205" y="477"/>
                  </a:lnTo>
                  <a:lnTo>
                    <a:pt x="205" y="453"/>
                  </a:lnTo>
                  <a:lnTo>
                    <a:pt x="205" y="432"/>
                  </a:lnTo>
                  <a:lnTo>
                    <a:pt x="206" y="414"/>
                  </a:lnTo>
                  <a:lnTo>
                    <a:pt x="206" y="399"/>
                  </a:lnTo>
                  <a:lnTo>
                    <a:pt x="206" y="385"/>
                  </a:lnTo>
                  <a:lnTo>
                    <a:pt x="206" y="374"/>
                  </a:lnTo>
                  <a:lnTo>
                    <a:pt x="206" y="365"/>
                  </a:lnTo>
                  <a:lnTo>
                    <a:pt x="206" y="357"/>
                  </a:lnTo>
                  <a:lnTo>
                    <a:pt x="206" y="351"/>
                  </a:lnTo>
                  <a:lnTo>
                    <a:pt x="206" y="346"/>
                  </a:lnTo>
                  <a:lnTo>
                    <a:pt x="206" y="343"/>
                  </a:lnTo>
                  <a:lnTo>
                    <a:pt x="206" y="341"/>
                  </a:lnTo>
                  <a:lnTo>
                    <a:pt x="207" y="339"/>
                  </a:lnTo>
                  <a:lnTo>
                    <a:pt x="207" y="339"/>
                  </a:lnTo>
                  <a:lnTo>
                    <a:pt x="207" y="339"/>
                  </a:lnTo>
                  <a:lnTo>
                    <a:pt x="207" y="341"/>
                  </a:lnTo>
                  <a:lnTo>
                    <a:pt x="207" y="342"/>
                  </a:lnTo>
                  <a:lnTo>
                    <a:pt x="207" y="345"/>
                  </a:lnTo>
                  <a:lnTo>
                    <a:pt x="207" y="349"/>
                  </a:lnTo>
                  <a:lnTo>
                    <a:pt x="207" y="353"/>
                  </a:lnTo>
                  <a:lnTo>
                    <a:pt x="207" y="357"/>
                  </a:lnTo>
                  <a:lnTo>
                    <a:pt x="208" y="362"/>
                  </a:lnTo>
                  <a:lnTo>
                    <a:pt x="208" y="367"/>
                  </a:lnTo>
                  <a:lnTo>
                    <a:pt x="208" y="374"/>
                  </a:lnTo>
                  <a:lnTo>
                    <a:pt x="208" y="381"/>
                  </a:lnTo>
                  <a:lnTo>
                    <a:pt x="208" y="387"/>
                  </a:lnTo>
                  <a:lnTo>
                    <a:pt x="208" y="395"/>
                  </a:lnTo>
                  <a:lnTo>
                    <a:pt x="208" y="403"/>
                  </a:lnTo>
                  <a:lnTo>
                    <a:pt x="208" y="411"/>
                  </a:lnTo>
                  <a:lnTo>
                    <a:pt x="208" y="420"/>
                  </a:lnTo>
                  <a:lnTo>
                    <a:pt x="210" y="429"/>
                  </a:lnTo>
                  <a:lnTo>
                    <a:pt x="210" y="437"/>
                  </a:lnTo>
                  <a:lnTo>
                    <a:pt x="210" y="446"/>
                  </a:lnTo>
                  <a:lnTo>
                    <a:pt x="210" y="456"/>
                  </a:lnTo>
                  <a:lnTo>
                    <a:pt x="210" y="466"/>
                  </a:lnTo>
                  <a:lnTo>
                    <a:pt x="210" y="476"/>
                  </a:lnTo>
                  <a:lnTo>
                    <a:pt x="210" y="487"/>
                  </a:lnTo>
                  <a:lnTo>
                    <a:pt x="210" y="498"/>
                  </a:lnTo>
                  <a:lnTo>
                    <a:pt x="210" y="510"/>
                  </a:lnTo>
                  <a:lnTo>
                    <a:pt x="210" y="521"/>
                  </a:lnTo>
                  <a:lnTo>
                    <a:pt x="211" y="532"/>
                  </a:lnTo>
                  <a:lnTo>
                    <a:pt x="211" y="543"/>
                  </a:lnTo>
                  <a:lnTo>
                    <a:pt x="211" y="555"/>
                  </a:lnTo>
                  <a:lnTo>
                    <a:pt x="211" y="567"/>
                  </a:lnTo>
                  <a:lnTo>
                    <a:pt x="211" y="580"/>
                  </a:lnTo>
                  <a:lnTo>
                    <a:pt x="211" y="592"/>
                  </a:lnTo>
                  <a:lnTo>
                    <a:pt x="211" y="604"/>
                  </a:lnTo>
                  <a:lnTo>
                    <a:pt x="211" y="617"/>
                  </a:lnTo>
                  <a:lnTo>
                    <a:pt x="211" y="630"/>
                  </a:lnTo>
                  <a:lnTo>
                    <a:pt x="212" y="643"/>
                  </a:lnTo>
                  <a:lnTo>
                    <a:pt x="212" y="656"/>
                  </a:lnTo>
                  <a:lnTo>
                    <a:pt x="212" y="669"/>
                  </a:lnTo>
                  <a:lnTo>
                    <a:pt x="212" y="683"/>
                  </a:lnTo>
                  <a:lnTo>
                    <a:pt x="212" y="696"/>
                  </a:lnTo>
                  <a:lnTo>
                    <a:pt x="212" y="709"/>
                  </a:lnTo>
                  <a:lnTo>
                    <a:pt x="212" y="724"/>
                  </a:lnTo>
                  <a:lnTo>
                    <a:pt x="212" y="737"/>
                  </a:lnTo>
                  <a:lnTo>
                    <a:pt x="212" y="752"/>
                  </a:lnTo>
                  <a:lnTo>
                    <a:pt x="213" y="766"/>
                  </a:lnTo>
                  <a:lnTo>
                    <a:pt x="213" y="781"/>
                  </a:lnTo>
                  <a:lnTo>
                    <a:pt x="213" y="795"/>
                  </a:lnTo>
                  <a:lnTo>
                    <a:pt x="213" y="809"/>
                  </a:lnTo>
                  <a:lnTo>
                    <a:pt x="213" y="824"/>
                  </a:lnTo>
                  <a:lnTo>
                    <a:pt x="213" y="838"/>
                  </a:lnTo>
                  <a:lnTo>
                    <a:pt x="213" y="853"/>
                  </a:lnTo>
                  <a:lnTo>
                    <a:pt x="213" y="867"/>
                  </a:lnTo>
                  <a:lnTo>
                    <a:pt x="213" y="883"/>
                  </a:lnTo>
                  <a:lnTo>
                    <a:pt x="213" y="897"/>
                  </a:lnTo>
                  <a:lnTo>
                    <a:pt x="214" y="913"/>
                  </a:lnTo>
                  <a:lnTo>
                    <a:pt x="214" y="928"/>
                  </a:lnTo>
                  <a:lnTo>
                    <a:pt x="214" y="943"/>
                  </a:lnTo>
                  <a:lnTo>
                    <a:pt x="214" y="958"/>
                  </a:lnTo>
                  <a:lnTo>
                    <a:pt x="214" y="974"/>
                  </a:lnTo>
                  <a:lnTo>
                    <a:pt x="214" y="989"/>
                  </a:lnTo>
                  <a:lnTo>
                    <a:pt x="214" y="1005"/>
                  </a:lnTo>
                  <a:lnTo>
                    <a:pt x="214" y="1020"/>
                  </a:lnTo>
                  <a:lnTo>
                    <a:pt x="214" y="1036"/>
                  </a:lnTo>
                  <a:lnTo>
                    <a:pt x="215" y="1051"/>
                  </a:lnTo>
                  <a:lnTo>
                    <a:pt x="215" y="1067"/>
                  </a:lnTo>
                  <a:lnTo>
                    <a:pt x="215" y="1084"/>
                  </a:lnTo>
                  <a:lnTo>
                    <a:pt x="215" y="1099"/>
                  </a:lnTo>
                  <a:lnTo>
                    <a:pt x="215" y="1115"/>
                  </a:lnTo>
                  <a:lnTo>
                    <a:pt x="215" y="1131"/>
                  </a:lnTo>
                  <a:lnTo>
                    <a:pt x="215" y="1147"/>
                  </a:lnTo>
                  <a:lnTo>
                    <a:pt x="215" y="1164"/>
                  </a:lnTo>
                  <a:lnTo>
                    <a:pt x="215" y="1179"/>
                  </a:lnTo>
                  <a:lnTo>
                    <a:pt x="216" y="1196"/>
                  </a:lnTo>
                  <a:lnTo>
                    <a:pt x="216" y="1212"/>
                  </a:lnTo>
                  <a:lnTo>
                    <a:pt x="216" y="1228"/>
                  </a:lnTo>
                  <a:lnTo>
                    <a:pt x="216" y="1054"/>
                  </a:lnTo>
                  <a:lnTo>
                    <a:pt x="216" y="927"/>
                  </a:lnTo>
                  <a:lnTo>
                    <a:pt x="216" y="829"/>
                  </a:lnTo>
                  <a:lnTo>
                    <a:pt x="216" y="753"/>
                  </a:lnTo>
                  <a:lnTo>
                    <a:pt x="216" y="689"/>
                  </a:lnTo>
                  <a:lnTo>
                    <a:pt x="216" y="636"/>
                  </a:lnTo>
                  <a:lnTo>
                    <a:pt x="216" y="593"/>
                  </a:lnTo>
                  <a:lnTo>
                    <a:pt x="217" y="555"/>
                  </a:lnTo>
                  <a:lnTo>
                    <a:pt x="217" y="523"/>
                  </a:lnTo>
                  <a:lnTo>
                    <a:pt x="217" y="495"/>
                  </a:lnTo>
                  <a:lnTo>
                    <a:pt x="217" y="472"/>
                  </a:lnTo>
                  <a:lnTo>
                    <a:pt x="217" y="452"/>
                  </a:lnTo>
                  <a:lnTo>
                    <a:pt x="217" y="434"/>
                  </a:lnTo>
                  <a:lnTo>
                    <a:pt x="217" y="420"/>
                  </a:lnTo>
                  <a:lnTo>
                    <a:pt x="217" y="407"/>
                  </a:lnTo>
                  <a:lnTo>
                    <a:pt x="217" y="396"/>
                  </a:lnTo>
                  <a:lnTo>
                    <a:pt x="218" y="387"/>
                  </a:lnTo>
                  <a:lnTo>
                    <a:pt x="218" y="381"/>
                  </a:lnTo>
                  <a:lnTo>
                    <a:pt x="218" y="375"/>
                  </a:lnTo>
                  <a:lnTo>
                    <a:pt x="218" y="371"/>
                  </a:lnTo>
                  <a:lnTo>
                    <a:pt x="218" y="367"/>
                  </a:lnTo>
                  <a:lnTo>
                    <a:pt x="218" y="365"/>
                  </a:lnTo>
                  <a:lnTo>
                    <a:pt x="218" y="364"/>
                  </a:lnTo>
                  <a:lnTo>
                    <a:pt x="218" y="364"/>
                  </a:lnTo>
                  <a:lnTo>
                    <a:pt x="218" y="365"/>
                  </a:lnTo>
                  <a:lnTo>
                    <a:pt x="220" y="366"/>
                  </a:lnTo>
                  <a:lnTo>
                    <a:pt x="220" y="369"/>
                  </a:lnTo>
                  <a:lnTo>
                    <a:pt x="220" y="371"/>
                  </a:lnTo>
                  <a:lnTo>
                    <a:pt x="220" y="375"/>
                  </a:lnTo>
                  <a:lnTo>
                    <a:pt x="220" y="379"/>
                  </a:lnTo>
                  <a:lnTo>
                    <a:pt x="220" y="384"/>
                  </a:lnTo>
                  <a:lnTo>
                    <a:pt x="220" y="389"/>
                  </a:lnTo>
                  <a:lnTo>
                    <a:pt x="220" y="395"/>
                  </a:lnTo>
                  <a:lnTo>
                    <a:pt x="220" y="401"/>
                  </a:lnTo>
                  <a:lnTo>
                    <a:pt x="221" y="407"/>
                  </a:lnTo>
                  <a:lnTo>
                    <a:pt x="221" y="415"/>
                  </a:lnTo>
                  <a:lnTo>
                    <a:pt x="221" y="422"/>
                  </a:lnTo>
                  <a:lnTo>
                    <a:pt x="221" y="431"/>
                  </a:lnTo>
                  <a:lnTo>
                    <a:pt x="221" y="439"/>
                  </a:lnTo>
                  <a:lnTo>
                    <a:pt x="221" y="447"/>
                  </a:lnTo>
                  <a:lnTo>
                    <a:pt x="221" y="456"/>
                  </a:lnTo>
                  <a:lnTo>
                    <a:pt x="221" y="465"/>
                  </a:lnTo>
                  <a:lnTo>
                    <a:pt x="221" y="475"/>
                  </a:lnTo>
                  <a:lnTo>
                    <a:pt x="221" y="484"/>
                  </a:lnTo>
                  <a:lnTo>
                    <a:pt x="222" y="495"/>
                  </a:lnTo>
                  <a:lnTo>
                    <a:pt x="222" y="505"/>
                  </a:lnTo>
                  <a:lnTo>
                    <a:pt x="222" y="515"/>
                  </a:lnTo>
                  <a:lnTo>
                    <a:pt x="222" y="526"/>
                  </a:lnTo>
                  <a:lnTo>
                    <a:pt x="222" y="537"/>
                  </a:lnTo>
                  <a:lnTo>
                    <a:pt x="222" y="548"/>
                  </a:lnTo>
                  <a:lnTo>
                    <a:pt x="222" y="561"/>
                  </a:lnTo>
                  <a:lnTo>
                    <a:pt x="222" y="572"/>
                  </a:lnTo>
                  <a:lnTo>
                    <a:pt x="222" y="584"/>
                  </a:lnTo>
                  <a:lnTo>
                    <a:pt x="223" y="596"/>
                  </a:lnTo>
                  <a:lnTo>
                    <a:pt x="223" y="608"/>
                  </a:lnTo>
                  <a:lnTo>
                    <a:pt x="223" y="621"/>
                  </a:lnTo>
                  <a:lnTo>
                    <a:pt x="223" y="633"/>
                  </a:lnTo>
                  <a:lnTo>
                    <a:pt x="223" y="646"/>
                  </a:lnTo>
                  <a:lnTo>
                    <a:pt x="223" y="658"/>
                  </a:lnTo>
                  <a:lnTo>
                    <a:pt x="223" y="672"/>
                  </a:lnTo>
                  <a:lnTo>
                    <a:pt x="223" y="685"/>
                  </a:lnTo>
                  <a:lnTo>
                    <a:pt x="223" y="698"/>
                  </a:lnTo>
                  <a:lnTo>
                    <a:pt x="224" y="712"/>
                  </a:lnTo>
                  <a:lnTo>
                    <a:pt x="224" y="725"/>
                  </a:lnTo>
                  <a:lnTo>
                    <a:pt x="224" y="739"/>
                  </a:lnTo>
                  <a:lnTo>
                    <a:pt x="224" y="753"/>
                  </a:lnTo>
                  <a:lnTo>
                    <a:pt x="224" y="767"/>
                  </a:lnTo>
                  <a:lnTo>
                    <a:pt x="224" y="781"/>
                  </a:lnTo>
                  <a:lnTo>
                    <a:pt x="224" y="795"/>
                  </a:lnTo>
                  <a:lnTo>
                    <a:pt x="224" y="809"/>
                  </a:lnTo>
                  <a:lnTo>
                    <a:pt x="224" y="824"/>
                  </a:lnTo>
                  <a:lnTo>
                    <a:pt x="224" y="838"/>
                  </a:lnTo>
                  <a:lnTo>
                    <a:pt x="225" y="853"/>
                  </a:lnTo>
                  <a:lnTo>
                    <a:pt x="225" y="867"/>
                  </a:lnTo>
                  <a:lnTo>
                    <a:pt x="225" y="883"/>
                  </a:lnTo>
                  <a:lnTo>
                    <a:pt x="225" y="897"/>
                  </a:lnTo>
                  <a:lnTo>
                    <a:pt x="225" y="912"/>
                  </a:lnTo>
                  <a:lnTo>
                    <a:pt x="225" y="927"/>
                  </a:lnTo>
                  <a:lnTo>
                    <a:pt x="225" y="943"/>
                  </a:lnTo>
                  <a:lnTo>
                    <a:pt x="225" y="957"/>
                  </a:lnTo>
                  <a:lnTo>
                    <a:pt x="225" y="973"/>
                  </a:lnTo>
                  <a:lnTo>
                    <a:pt x="226" y="988"/>
                  </a:lnTo>
                  <a:lnTo>
                    <a:pt x="226" y="1004"/>
                  </a:lnTo>
                  <a:lnTo>
                    <a:pt x="226" y="1019"/>
                  </a:lnTo>
                  <a:lnTo>
                    <a:pt x="226" y="1035"/>
                  </a:lnTo>
                  <a:lnTo>
                    <a:pt x="226" y="1050"/>
                  </a:lnTo>
                  <a:lnTo>
                    <a:pt x="226" y="1066"/>
                  </a:lnTo>
                  <a:lnTo>
                    <a:pt x="226" y="1081"/>
                  </a:lnTo>
                  <a:lnTo>
                    <a:pt x="226" y="1097"/>
                  </a:lnTo>
                  <a:lnTo>
                    <a:pt x="226" y="1112"/>
                  </a:lnTo>
                  <a:lnTo>
                    <a:pt x="227" y="1129"/>
                  </a:lnTo>
                  <a:lnTo>
                    <a:pt x="227" y="1145"/>
                  </a:lnTo>
                  <a:lnTo>
                    <a:pt x="227" y="1161"/>
                  </a:lnTo>
                  <a:lnTo>
                    <a:pt x="227" y="1177"/>
                  </a:lnTo>
                  <a:lnTo>
                    <a:pt x="227" y="1194"/>
                  </a:lnTo>
                  <a:lnTo>
                    <a:pt x="227" y="1209"/>
                  </a:lnTo>
                  <a:lnTo>
                    <a:pt x="227" y="1226"/>
                  </a:lnTo>
                  <a:lnTo>
                    <a:pt x="227" y="1242"/>
                  </a:lnTo>
                  <a:lnTo>
                    <a:pt x="227" y="1258"/>
                  </a:lnTo>
                  <a:lnTo>
                    <a:pt x="227" y="1275"/>
                  </a:lnTo>
                  <a:lnTo>
                    <a:pt x="228" y="1291"/>
                  </a:lnTo>
                  <a:lnTo>
                    <a:pt x="228" y="1099"/>
                  </a:lnTo>
                  <a:lnTo>
                    <a:pt x="228" y="963"/>
                  </a:lnTo>
                  <a:lnTo>
                    <a:pt x="228" y="859"/>
                  </a:lnTo>
                  <a:lnTo>
                    <a:pt x="228" y="778"/>
                  </a:lnTo>
                  <a:lnTo>
                    <a:pt x="228" y="712"/>
                  </a:lnTo>
                  <a:lnTo>
                    <a:pt x="228" y="657"/>
                  </a:lnTo>
                  <a:lnTo>
                    <a:pt x="228" y="611"/>
                  </a:lnTo>
                  <a:lnTo>
                    <a:pt x="228" y="572"/>
                  </a:lnTo>
                  <a:lnTo>
                    <a:pt x="230" y="538"/>
                  </a:lnTo>
                  <a:lnTo>
                    <a:pt x="230" y="510"/>
                  </a:lnTo>
                  <a:lnTo>
                    <a:pt x="230" y="485"/>
                  </a:lnTo>
                  <a:lnTo>
                    <a:pt x="230" y="465"/>
                  </a:lnTo>
                  <a:lnTo>
                    <a:pt x="230" y="446"/>
                  </a:lnTo>
                  <a:lnTo>
                    <a:pt x="230" y="432"/>
                  </a:lnTo>
                  <a:lnTo>
                    <a:pt x="230" y="419"/>
                  </a:lnTo>
                  <a:lnTo>
                    <a:pt x="230" y="407"/>
                  </a:lnTo>
                  <a:lnTo>
                    <a:pt x="230" y="399"/>
                  </a:lnTo>
                  <a:lnTo>
                    <a:pt x="231" y="391"/>
                  </a:lnTo>
                  <a:lnTo>
                    <a:pt x="231" y="384"/>
                  </a:lnTo>
                  <a:lnTo>
                    <a:pt x="231" y="380"/>
                  </a:lnTo>
                  <a:lnTo>
                    <a:pt x="231" y="376"/>
                  </a:lnTo>
                  <a:lnTo>
                    <a:pt x="231" y="374"/>
                  </a:lnTo>
                  <a:lnTo>
                    <a:pt x="231" y="373"/>
                  </a:lnTo>
                  <a:lnTo>
                    <a:pt x="231" y="372"/>
                  </a:lnTo>
                  <a:lnTo>
                    <a:pt x="231" y="373"/>
                  </a:lnTo>
                  <a:lnTo>
                    <a:pt x="231" y="374"/>
                  </a:lnTo>
                  <a:lnTo>
                    <a:pt x="231" y="376"/>
                  </a:lnTo>
                  <a:lnTo>
                    <a:pt x="232" y="379"/>
                  </a:lnTo>
                  <a:lnTo>
                    <a:pt x="232" y="382"/>
                  </a:lnTo>
                  <a:lnTo>
                    <a:pt x="232" y="386"/>
                  </a:lnTo>
                  <a:lnTo>
                    <a:pt x="232" y="391"/>
                  </a:lnTo>
                  <a:lnTo>
                    <a:pt x="232" y="395"/>
                  </a:lnTo>
                  <a:lnTo>
                    <a:pt x="232" y="402"/>
                  </a:lnTo>
                  <a:lnTo>
                    <a:pt x="232" y="407"/>
                  </a:lnTo>
                  <a:lnTo>
                    <a:pt x="232" y="414"/>
                  </a:lnTo>
                  <a:lnTo>
                    <a:pt x="232" y="421"/>
                  </a:lnTo>
                  <a:lnTo>
                    <a:pt x="233" y="429"/>
                  </a:lnTo>
                  <a:lnTo>
                    <a:pt x="233" y="436"/>
                  </a:lnTo>
                  <a:lnTo>
                    <a:pt x="233" y="444"/>
                  </a:lnTo>
                  <a:lnTo>
                    <a:pt x="233" y="453"/>
                  </a:lnTo>
                  <a:lnTo>
                    <a:pt x="233" y="462"/>
                  </a:lnTo>
                  <a:lnTo>
                    <a:pt x="233" y="471"/>
                  </a:lnTo>
                  <a:lnTo>
                    <a:pt x="233" y="481"/>
                  </a:lnTo>
                  <a:lnTo>
                    <a:pt x="233" y="491"/>
                  </a:lnTo>
                  <a:lnTo>
                    <a:pt x="233" y="501"/>
                  </a:lnTo>
                  <a:lnTo>
                    <a:pt x="234" y="511"/>
                  </a:lnTo>
                  <a:lnTo>
                    <a:pt x="234" y="521"/>
                  </a:lnTo>
                  <a:lnTo>
                    <a:pt x="234" y="532"/>
                  </a:lnTo>
                  <a:lnTo>
                    <a:pt x="234" y="543"/>
                  </a:lnTo>
                  <a:lnTo>
                    <a:pt x="234" y="554"/>
                  </a:lnTo>
                  <a:lnTo>
                    <a:pt x="234" y="565"/>
                  </a:lnTo>
                  <a:lnTo>
                    <a:pt x="234" y="577"/>
                  </a:lnTo>
                  <a:lnTo>
                    <a:pt x="234" y="588"/>
                  </a:lnTo>
                  <a:lnTo>
                    <a:pt x="234" y="601"/>
                  </a:lnTo>
                  <a:lnTo>
                    <a:pt x="234" y="613"/>
                  </a:lnTo>
                  <a:lnTo>
                    <a:pt x="235" y="625"/>
                  </a:lnTo>
                  <a:lnTo>
                    <a:pt x="235" y="638"/>
                  </a:lnTo>
                  <a:lnTo>
                    <a:pt x="235" y="651"/>
                  </a:lnTo>
                  <a:lnTo>
                    <a:pt x="235" y="664"/>
                  </a:lnTo>
                  <a:lnTo>
                    <a:pt x="235" y="676"/>
                  </a:lnTo>
                  <a:lnTo>
                    <a:pt x="235" y="689"/>
                  </a:lnTo>
                  <a:lnTo>
                    <a:pt x="235" y="703"/>
                  </a:lnTo>
                  <a:lnTo>
                    <a:pt x="235" y="716"/>
                  </a:lnTo>
                  <a:lnTo>
                    <a:pt x="235" y="731"/>
                  </a:lnTo>
                  <a:lnTo>
                    <a:pt x="236" y="744"/>
                  </a:lnTo>
                  <a:lnTo>
                    <a:pt x="236" y="757"/>
                  </a:lnTo>
                  <a:lnTo>
                    <a:pt x="236" y="772"/>
                  </a:lnTo>
                  <a:lnTo>
                    <a:pt x="236" y="785"/>
                  </a:lnTo>
                  <a:lnTo>
                    <a:pt x="236" y="799"/>
                  </a:lnTo>
                  <a:lnTo>
                    <a:pt x="236" y="814"/>
                  </a:lnTo>
                  <a:lnTo>
                    <a:pt x="236" y="828"/>
                  </a:lnTo>
                  <a:lnTo>
                    <a:pt x="236" y="843"/>
                  </a:lnTo>
                  <a:lnTo>
                    <a:pt x="236" y="857"/>
                  </a:lnTo>
                  <a:lnTo>
                    <a:pt x="237" y="872"/>
                  </a:lnTo>
                  <a:lnTo>
                    <a:pt x="237" y="887"/>
                  </a:lnTo>
                  <a:lnTo>
                    <a:pt x="237" y="902"/>
                  </a:lnTo>
                  <a:lnTo>
                    <a:pt x="237" y="916"/>
                  </a:lnTo>
                  <a:lnTo>
                    <a:pt x="237" y="932"/>
                  </a:lnTo>
                  <a:lnTo>
                    <a:pt x="237" y="946"/>
                  </a:lnTo>
                  <a:lnTo>
                    <a:pt x="237" y="961"/>
                  </a:lnTo>
                  <a:lnTo>
                    <a:pt x="237" y="977"/>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2" name="Freeform 48"/>
            <p:cNvSpPr>
              <a:spLocks/>
            </p:cNvSpPr>
            <p:nvPr/>
          </p:nvSpPr>
          <p:spPr bwMode="auto">
            <a:xfrm>
              <a:off x="1999" y="1115"/>
              <a:ext cx="239" cy="2523"/>
            </a:xfrm>
            <a:custGeom>
              <a:avLst/>
              <a:gdLst>
                <a:gd name="T0" fmla="*/ 5 w 239"/>
                <a:gd name="T1" fmla="*/ 17 h 2523"/>
                <a:gd name="T2" fmla="*/ 8 w 239"/>
                <a:gd name="T3" fmla="*/ 255 h 2523"/>
                <a:gd name="T4" fmla="*/ 11 w 239"/>
                <a:gd name="T5" fmla="*/ 567 h 2523"/>
                <a:gd name="T6" fmla="*/ 16 w 239"/>
                <a:gd name="T7" fmla="*/ 37 h 2523"/>
                <a:gd name="T8" fmla="*/ 19 w 239"/>
                <a:gd name="T9" fmla="*/ 388 h 2523"/>
                <a:gd name="T10" fmla="*/ 24 w 239"/>
                <a:gd name="T11" fmla="*/ 878 h 2523"/>
                <a:gd name="T12" fmla="*/ 27 w 239"/>
                <a:gd name="T13" fmla="*/ 51 h 2523"/>
                <a:gd name="T14" fmla="*/ 31 w 239"/>
                <a:gd name="T15" fmla="*/ 288 h 2523"/>
                <a:gd name="T16" fmla="*/ 35 w 239"/>
                <a:gd name="T17" fmla="*/ 744 h 2523"/>
                <a:gd name="T18" fmla="*/ 39 w 239"/>
                <a:gd name="T19" fmla="*/ 36 h 2523"/>
                <a:gd name="T20" fmla="*/ 43 w 239"/>
                <a:gd name="T21" fmla="*/ 266 h 2523"/>
                <a:gd name="T22" fmla="*/ 46 w 239"/>
                <a:gd name="T23" fmla="*/ 720 h 2523"/>
                <a:gd name="T24" fmla="*/ 50 w 239"/>
                <a:gd name="T25" fmla="*/ 94 h 2523"/>
                <a:gd name="T26" fmla="*/ 54 w 239"/>
                <a:gd name="T27" fmla="*/ 194 h 2523"/>
                <a:gd name="T28" fmla="*/ 58 w 239"/>
                <a:gd name="T29" fmla="*/ 618 h 2523"/>
                <a:gd name="T30" fmla="*/ 61 w 239"/>
                <a:gd name="T31" fmla="*/ 15 h 2523"/>
                <a:gd name="T32" fmla="*/ 66 w 239"/>
                <a:gd name="T33" fmla="*/ 253 h 2523"/>
                <a:gd name="T34" fmla="*/ 69 w 239"/>
                <a:gd name="T35" fmla="*/ 709 h 2523"/>
                <a:gd name="T36" fmla="*/ 72 w 239"/>
                <a:gd name="T37" fmla="*/ 31 h 2523"/>
                <a:gd name="T38" fmla="*/ 77 w 239"/>
                <a:gd name="T39" fmla="*/ 263 h 2523"/>
                <a:gd name="T40" fmla="*/ 80 w 239"/>
                <a:gd name="T41" fmla="*/ 718 h 2523"/>
                <a:gd name="T42" fmla="*/ 85 w 239"/>
                <a:gd name="T43" fmla="*/ 32 h 2523"/>
                <a:gd name="T44" fmla="*/ 88 w 239"/>
                <a:gd name="T45" fmla="*/ 264 h 2523"/>
                <a:gd name="T46" fmla="*/ 92 w 239"/>
                <a:gd name="T47" fmla="*/ 718 h 2523"/>
                <a:gd name="T48" fmla="*/ 96 w 239"/>
                <a:gd name="T49" fmla="*/ 237 h 2523"/>
                <a:gd name="T50" fmla="*/ 99 w 239"/>
                <a:gd name="T51" fmla="*/ 143 h 2523"/>
                <a:gd name="T52" fmla="*/ 104 w 239"/>
                <a:gd name="T53" fmla="*/ 536 h 2523"/>
                <a:gd name="T54" fmla="*/ 107 w 239"/>
                <a:gd name="T55" fmla="*/ 1039 h 2523"/>
                <a:gd name="T56" fmla="*/ 111 w 239"/>
                <a:gd name="T57" fmla="*/ 1586 h 2523"/>
                <a:gd name="T58" fmla="*/ 115 w 239"/>
                <a:gd name="T59" fmla="*/ 2155 h 2523"/>
                <a:gd name="T60" fmla="*/ 119 w 239"/>
                <a:gd name="T61" fmla="*/ 160 h 2523"/>
                <a:gd name="T62" fmla="*/ 122 w 239"/>
                <a:gd name="T63" fmla="*/ 258 h 2523"/>
                <a:gd name="T64" fmla="*/ 127 w 239"/>
                <a:gd name="T65" fmla="*/ 683 h 2523"/>
                <a:gd name="T66" fmla="*/ 130 w 239"/>
                <a:gd name="T67" fmla="*/ 24 h 2523"/>
                <a:gd name="T68" fmla="*/ 134 w 239"/>
                <a:gd name="T69" fmla="*/ 361 h 2523"/>
                <a:gd name="T70" fmla="*/ 138 w 239"/>
                <a:gd name="T71" fmla="*/ 844 h 2523"/>
                <a:gd name="T72" fmla="*/ 141 w 239"/>
                <a:gd name="T73" fmla="*/ 44 h 2523"/>
                <a:gd name="T74" fmla="*/ 146 w 239"/>
                <a:gd name="T75" fmla="*/ 297 h 2523"/>
                <a:gd name="T76" fmla="*/ 149 w 239"/>
                <a:gd name="T77" fmla="*/ 757 h 2523"/>
                <a:gd name="T78" fmla="*/ 154 w 239"/>
                <a:gd name="T79" fmla="*/ 42 h 2523"/>
                <a:gd name="T80" fmla="*/ 157 w 239"/>
                <a:gd name="T81" fmla="*/ 256 h 2523"/>
                <a:gd name="T82" fmla="*/ 160 w 239"/>
                <a:gd name="T83" fmla="*/ 707 h 2523"/>
                <a:gd name="T84" fmla="*/ 165 w 239"/>
                <a:gd name="T85" fmla="*/ 41 h 2523"/>
                <a:gd name="T86" fmla="*/ 168 w 239"/>
                <a:gd name="T87" fmla="*/ 242 h 2523"/>
                <a:gd name="T88" fmla="*/ 172 w 239"/>
                <a:gd name="T89" fmla="*/ 688 h 2523"/>
                <a:gd name="T90" fmla="*/ 176 w 239"/>
                <a:gd name="T91" fmla="*/ 89 h 2523"/>
                <a:gd name="T92" fmla="*/ 180 w 239"/>
                <a:gd name="T93" fmla="*/ 191 h 2523"/>
                <a:gd name="T94" fmla="*/ 184 w 239"/>
                <a:gd name="T95" fmla="*/ 616 h 2523"/>
                <a:gd name="T96" fmla="*/ 187 w 239"/>
                <a:gd name="T97" fmla="*/ 1131 h 2523"/>
                <a:gd name="T98" fmla="*/ 191 w 239"/>
                <a:gd name="T99" fmla="*/ 1685 h 2523"/>
                <a:gd name="T100" fmla="*/ 195 w 239"/>
                <a:gd name="T101" fmla="*/ 2257 h 2523"/>
                <a:gd name="T102" fmla="*/ 199 w 239"/>
                <a:gd name="T103" fmla="*/ 161 h 2523"/>
                <a:gd name="T104" fmla="*/ 202 w 239"/>
                <a:gd name="T105" fmla="*/ 260 h 2523"/>
                <a:gd name="T106" fmla="*/ 207 w 239"/>
                <a:gd name="T107" fmla="*/ 684 h 2523"/>
                <a:gd name="T108" fmla="*/ 210 w 239"/>
                <a:gd name="T109" fmla="*/ 121 h 2523"/>
                <a:gd name="T110" fmla="*/ 215 w 239"/>
                <a:gd name="T111" fmla="*/ 172 h 2523"/>
                <a:gd name="T112" fmla="*/ 218 w 239"/>
                <a:gd name="T113" fmla="*/ 587 h 2523"/>
                <a:gd name="T114" fmla="*/ 221 w 239"/>
                <a:gd name="T115" fmla="*/ 13 h 2523"/>
                <a:gd name="T116" fmla="*/ 226 w 239"/>
                <a:gd name="T117" fmla="*/ 240 h 2523"/>
                <a:gd name="T118" fmla="*/ 229 w 239"/>
                <a:gd name="T119" fmla="*/ 691 h 2523"/>
                <a:gd name="T120" fmla="*/ 234 w 239"/>
                <a:gd name="T121" fmla="*/ 29 h 2523"/>
                <a:gd name="T122" fmla="*/ 237 w 239"/>
                <a:gd name="T123" fmla="*/ 262 h 2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9" h="2523">
                  <a:moveTo>
                    <a:pt x="0" y="647"/>
                  </a:moveTo>
                  <a:lnTo>
                    <a:pt x="0" y="663"/>
                  </a:lnTo>
                  <a:lnTo>
                    <a:pt x="0" y="678"/>
                  </a:lnTo>
                  <a:lnTo>
                    <a:pt x="1" y="693"/>
                  </a:lnTo>
                  <a:lnTo>
                    <a:pt x="1" y="708"/>
                  </a:lnTo>
                  <a:lnTo>
                    <a:pt x="1" y="724"/>
                  </a:lnTo>
                  <a:lnTo>
                    <a:pt x="1" y="740"/>
                  </a:lnTo>
                  <a:lnTo>
                    <a:pt x="1" y="756"/>
                  </a:lnTo>
                  <a:lnTo>
                    <a:pt x="1" y="771"/>
                  </a:lnTo>
                  <a:lnTo>
                    <a:pt x="1" y="787"/>
                  </a:lnTo>
                  <a:lnTo>
                    <a:pt x="1" y="639"/>
                  </a:lnTo>
                  <a:lnTo>
                    <a:pt x="1" y="529"/>
                  </a:lnTo>
                  <a:lnTo>
                    <a:pt x="3" y="443"/>
                  </a:lnTo>
                  <a:lnTo>
                    <a:pt x="3" y="373"/>
                  </a:lnTo>
                  <a:lnTo>
                    <a:pt x="3" y="315"/>
                  </a:lnTo>
                  <a:lnTo>
                    <a:pt x="3" y="266"/>
                  </a:lnTo>
                  <a:lnTo>
                    <a:pt x="3" y="226"/>
                  </a:lnTo>
                  <a:lnTo>
                    <a:pt x="3" y="192"/>
                  </a:lnTo>
                  <a:lnTo>
                    <a:pt x="3" y="162"/>
                  </a:lnTo>
                  <a:lnTo>
                    <a:pt x="3" y="136"/>
                  </a:lnTo>
                  <a:lnTo>
                    <a:pt x="3" y="114"/>
                  </a:lnTo>
                  <a:lnTo>
                    <a:pt x="4" y="96"/>
                  </a:lnTo>
                  <a:lnTo>
                    <a:pt x="4" y="80"/>
                  </a:lnTo>
                  <a:lnTo>
                    <a:pt x="4" y="66"/>
                  </a:lnTo>
                  <a:lnTo>
                    <a:pt x="4" y="55"/>
                  </a:lnTo>
                  <a:lnTo>
                    <a:pt x="4" y="45"/>
                  </a:lnTo>
                  <a:lnTo>
                    <a:pt x="4" y="37"/>
                  </a:lnTo>
                  <a:lnTo>
                    <a:pt x="4" y="31"/>
                  </a:lnTo>
                  <a:lnTo>
                    <a:pt x="4" y="25"/>
                  </a:lnTo>
                  <a:lnTo>
                    <a:pt x="4" y="22"/>
                  </a:lnTo>
                  <a:lnTo>
                    <a:pt x="5" y="19"/>
                  </a:lnTo>
                  <a:lnTo>
                    <a:pt x="5" y="17"/>
                  </a:lnTo>
                  <a:lnTo>
                    <a:pt x="5" y="16"/>
                  </a:lnTo>
                  <a:lnTo>
                    <a:pt x="5" y="17"/>
                  </a:lnTo>
                  <a:lnTo>
                    <a:pt x="5" y="19"/>
                  </a:lnTo>
                  <a:lnTo>
                    <a:pt x="5" y="20"/>
                  </a:lnTo>
                  <a:lnTo>
                    <a:pt x="5" y="23"/>
                  </a:lnTo>
                  <a:lnTo>
                    <a:pt x="5" y="25"/>
                  </a:lnTo>
                  <a:lnTo>
                    <a:pt x="5" y="30"/>
                  </a:lnTo>
                  <a:lnTo>
                    <a:pt x="5" y="34"/>
                  </a:lnTo>
                  <a:lnTo>
                    <a:pt x="6" y="39"/>
                  </a:lnTo>
                  <a:lnTo>
                    <a:pt x="6" y="44"/>
                  </a:lnTo>
                  <a:lnTo>
                    <a:pt x="6" y="51"/>
                  </a:lnTo>
                  <a:lnTo>
                    <a:pt x="6" y="57"/>
                  </a:lnTo>
                  <a:lnTo>
                    <a:pt x="6" y="64"/>
                  </a:lnTo>
                  <a:lnTo>
                    <a:pt x="6" y="71"/>
                  </a:lnTo>
                  <a:lnTo>
                    <a:pt x="6" y="79"/>
                  </a:lnTo>
                  <a:lnTo>
                    <a:pt x="6" y="87"/>
                  </a:lnTo>
                  <a:lnTo>
                    <a:pt x="6" y="95"/>
                  </a:lnTo>
                  <a:lnTo>
                    <a:pt x="7" y="104"/>
                  </a:lnTo>
                  <a:lnTo>
                    <a:pt x="7" y="113"/>
                  </a:lnTo>
                  <a:lnTo>
                    <a:pt x="7" y="123"/>
                  </a:lnTo>
                  <a:lnTo>
                    <a:pt x="7" y="132"/>
                  </a:lnTo>
                  <a:lnTo>
                    <a:pt x="7" y="142"/>
                  </a:lnTo>
                  <a:lnTo>
                    <a:pt x="7" y="153"/>
                  </a:lnTo>
                  <a:lnTo>
                    <a:pt x="7" y="163"/>
                  </a:lnTo>
                  <a:lnTo>
                    <a:pt x="7" y="174"/>
                  </a:lnTo>
                  <a:lnTo>
                    <a:pt x="7" y="185"/>
                  </a:lnTo>
                  <a:lnTo>
                    <a:pt x="8" y="196"/>
                  </a:lnTo>
                  <a:lnTo>
                    <a:pt x="8" y="207"/>
                  </a:lnTo>
                  <a:lnTo>
                    <a:pt x="8" y="218"/>
                  </a:lnTo>
                  <a:lnTo>
                    <a:pt x="8" y="231"/>
                  </a:lnTo>
                  <a:lnTo>
                    <a:pt x="8" y="243"/>
                  </a:lnTo>
                  <a:lnTo>
                    <a:pt x="8" y="255"/>
                  </a:lnTo>
                  <a:lnTo>
                    <a:pt x="8" y="267"/>
                  </a:lnTo>
                  <a:lnTo>
                    <a:pt x="8" y="280"/>
                  </a:lnTo>
                  <a:lnTo>
                    <a:pt x="8" y="292"/>
                  </a:lnTo>
                  <a:lnTo>
                    <a:pt x="8" y="305"/>
                  </a:lnTo>
                  <a:lnTo>
                    <a:pt x="9" y="318"/>
                  </a:lnTo>
                  <a:lnTo>
                    <a:pt x="9" y="331"/>
                  </a:lnTo>
                  <a:lnTo>
                    <a:pt x="9" y="344"/>
                  </a:lnTo>
                  <a:lnTo>
                    <a:pt x="9" y="357"/>
                  </a:lnTo>
                  <a:lnTo>
                    <a:pt x="9" y="372"/>
                  </a:lnTo>
                  <a:lnTo>
                    <a:pt x="9" y="385"/>
                  </a:lnTo>
                  <a:lnTo>
                    <a:pt x="9" y="398"/>
                  </a:lnTo>
                  <a:lnTo>
                    <a:pt x="9" y="413"/>
                  </a:lnTo>
                  <a:lnTo>
                    <a:pt x="9" y="426"/>
                  </a:lnTo>
                  <a:lnTo>
                    <a:pt x="10" y="441"/>
                  </a:lnTo>
                  <a:lnTo>
                    <a:pt x="10" y="455"/>
                  </a:lnTo>
                  <a:lnTo>
                    <a:pt x="10" y="469"/>
                  </a:lnTo>
                  <a:lnTo>
                    <a:pt x="10" y="484"/>
                  </a:lnTo>
                  <a:lnTo>
                    <a:pt x="10" y="498"/>
                  </a:lnTo>
                  <a:lnTo>
                    <a:pt x="10" y="513"/>
                  </a:lnTo>
                  <a:lnTo>
                    <a:pt x="10" y="527"/>
                  </a:lnTo>
                  <a:lnTo>
                    <a:pt x="10" y="543"/>
                  </a:lnTo>
                  <a:lnTo>
                    <a:pt x="10" y="557"/>
                  </a:lnTo>
                  <a:lnTo>
                    <a:pt x="11" y="573"/>
                  </a:lnTo>
                  <a:lnTo>
                    <a:pt x="11" y="587"/>
                  </a:lnTo>
                  <a:lnTo>
                    <a:pt x="11" y="603"/>
                  </a:lnTo>
                  <a:lnTo>
                    <a:pt x="11" y="617"/>
                  </a:lnTo>
                  <a:lnTo>
                    <a:pt x="11" y="633"/>
                  </a:lnTo>
                  <a:lnTo>
                    <a:pt x="11" y="648"/>
                  </a:lnTo>
                  <a:lnTo>
                    <a:pt x="11" y="664"/>
                  </a:lnTo>
                  <a:lnTo>
                    <a:pt x="11" y="679"/>
                  </a:lnTo>
                  <a:lnTo>
                    <a:pt x="11" y="695"/>
                  </a:lnTo>
                  <a:lnTo>
                    <a:pt x="11" y="567"/>
                  </a:lnTo>
                  <a:lnTo>
                    <a:pt x="13" y="469"/>
                  </a:lnTo>
                  <a:lnTo>
                    <a:pt x="13" y="391"/>
                  </a:lnTo>
                  <a:lnTo>
                    <a:pt x="13" y="327"/>
                  </a:lnTo>
                  <a:lnTo>
                    <a:pt x="13" y="275"/>
                  </a:lnTo>
                  <a:lnTo>
                    <a:pt x="13" y="231"/>
                  </a:lnTo>
                  <a:lnTo>
                    <a:pt x="13" y="193"/>
                  </a:lnTo>
                  <a:lnTo>
                    <a:pt x="13" y="161"/>
                  </a:lnTo>
                  <a:lnTo>
                    <a:pt x="13" y="133"/>
                  </a:lnTo>
                  <a:lnTo>
                    <a:pt x="13" y="110"/>
                  </a:lnTo>
                  <a:lnTo>
                    <a:pt x="14" y="89"/>
                  </a:lnTo>
                  <a:lnTo>
                    <a:pt x="14" y="72"/>
                  </a:lnTo>
                  <a:lnTo>
                    <a:pt x="14" y="56"/>
                  </a:lnTo>
                  <a:lnTo>
                    <a:pt x="14" y="44"/>
                  </a:lnTo>
                  <a:lnTo>
                    <a:pt x="14" y="33"/>
                  </a:lnTo>
                  <a:lnTo>
                    <a:pt x="14" y="24"/>
                  </a:lnTo>
                  <a:lnTo>
                    <a:pt x="14" y="17"/>
                  </a:lnTo>
                  <a:lnTo>
                    <a:pt x="14" y="12"/>
                  </a:lnTo>
                  <a:lnTo>
                    <a:pt x="14" y="7"/>
                  </a:lnTo>
                  <a:lnTo>
                    <a:pt x="15" y="4"/>
                  </a:lnTo>
                  <a:lnTo>
                    <a:pt x="15" y="2"/>
                  </a:lnTo>
                  <a:lnTo>
                    <a:pt x="15" y="1"/>
                  </a:lnTo>
                  <a:lnTo>
                    <a:pt x="15" y="1"/>
                  </a:lnTo>
                  <a:lnTo>
                    <a:pt x="15" y="1"/>
                  </a:lnTo>
                  <a:lnTo>
                    <a:pt x="15" y="3"/>
                  </a:lnTo>
                  <a:lnTo>
                    <a:pt x="15" y="5"/>
                  </a:lnTo>
                  <a:lnTo>
                    <a:pt x="15" y="7"/>
                  </a:lnTo>
                  <a:lnTo>
                    <a:pt x="15" y="11"/>
                  </a:lnTo>
                  <a:lnTo>
                    <a:pt x="15" y="15"/>
                  </a:lnTo>
                  <a:lnTo>
                    <a:pt x="16" y="20"/>
                  </a:lnTo>
                  <a:lnTo>
                    <a:pt x="16" y="25"/>
                  </a:lnTo>
                  <a:lnTo>
                    <a:pt x="16" y="31"/>
                  </a:lnTo>
                  <a:lnTo>
                    <a:pt x="16" y="37"/>
                  </a:lnTo>
                  <a:lnTo>
                    <a:pt x="16" y="44"/>
                  </a:lnTo>
                  <a:lnTo>
                    <a:pt x="16" y="51"/>
                  </a:lnTo>
                  <a:lnTo>
                    <a:pt x="16" y="59"/>
                  </a:lnTo>
                  <a:lnTo>
                    <a:pt x="16" y="66"/>
                  </a:lnTo>
                  <a:lnTo>
                    <a:pt x="16" y="74"/>
                  </a:lnTo>
                  <a:lnTo>
                    <a:pt x="17" y="83"/>
                  </a:lnTo>
                  <a:lnTo>
                    <a:pt x="17" y="92"/>
                  </a:lnTo>
                  <a:lnTo>
                    <a:pt x="17" y="102"/>
                  </a:lnTo>
                  <a:lnTo>
                    <a:pt x="17" y="111"/>
                  </a:lnTo>
                  <a:lnTo>
                    <a:pt x="17" y="121"/>
                  </a:lnTo>
                  <a:lnTo>
                    <a:pt x="17" y="131"/>
                  </a:lnTo>
                  <a:lnTo>
                    <a:pt x="17" y="141"/>
                  </a:lnTo>
                  <a:lnTo>
                    <a:pt x="17" y="152"/>
                  </a:lnTo>
                  <a:lnTo>
                    <a:pt x="17" y="163"/>
                  </a:lnTo>
                  <a:lnTo>
                    <a:pt x="18" y="174"/>
                  </a:lnTo>
                  <a:lnTo>
                    <a:pt x="18" y="185"/>
                  </a:lnTo>
                  <a:lnTo>
                    <a:pt x="18" y="196"/>
                  </a:lnTo>
                  <a:lnTo>
                    <a:pt x="18" y="208"/>
                  </a:lnTo>
                  <a:lnTo>
                    <a:pt x="18" y="220"/>
                  </a:lnTo>
                  <a:lnTo>
                    <a:pt x="18" y="232"/>
                  </a:lnTo>
                  <a:lnTo>
                    <a:pt x="18" y="244"/>
                  </a:lnTo>
                  <a:lnTo>
                    <a:pt x="18" y="256"/>
                  </a:lnTo>
                  <a:lnTo>
                    <a:pt x="18" y="270"/>
                  </a:lnTo>
                  <a:lnTo>
                    <a:pt x="18" y="282"/>
                  </a:lnTo>
                  <a:lnTo>
                    <a:pt x="19" y="295"/>
                  </a:lnTo>
                  <a:lnTo>
                    <a:pt x="19" y="307"/>
                  </a:lnTo>
                  <a:lnTo>
                    <a:pt x="19" y="321"/>
                  </a:lnTo>
                  <a:lnTo>
                    <a:pt x="19" y="334"/>
                  </a:lnTo>
                  <a:lnTo>
                    <a:pt x="19" y="347"/>
                  </a:lnTo>
                  <a:lnTo>
                    <a:pt x="19" y="362"/>
                  </a:lnTo>
                  <a:lnTo>
                    <a:pt x="19" y="375"/>
                  </a:lnTo>
                  <a:lnTo>
                    <a:pt x="19" y="388"/>
                  </a:lnTo>
                  <a:lnTo>
                    <a:pt x="19" y="403"/>
                  </a:lnTo>
                  <a:lnTo>
                    <a:pt x="20" y="417"/>
                  </a:lnTo>
                  <a:lnTo>
                    <a:pt x="20" y="431"/>
                  </a:lnTo>
                  <a:lnTo>
                    <a:pt x="20" y="445"/>
                  </a:lnTo>
                  <a:lnTo>
                    <a:pt x="20" y="459"/>
                  </a:lnTo>
                  <a:lnTo>
                    <a:pt x="20" y="474"/>
                  </a:lnTo>
                  <a:lnTo>
                    <a:pt x="20" y="488"/>
                  </a:lnTo>
                  <a:lnTo>
                    <a:pt x="20" y="504"/>
                  </a:lnTo>
                  <a:lnTo>
                    <a:pt x="20" y="518"/>
                  </a:lnTo>
                  <a:lnTo>
                    <a:pt x="20" y="533"/>
                  </a:lnTo>
                  <a:lnTo>
                    <a:pt x="21" y="548"/>
                  </a:lnTo>
                  <a:lnTo>
                    <a:pt x="21" y="563"/>
                  </a:lnTo>
                  <a:lnTo>
                    <a:pt x="21" y="578"/>
                  </a:lnTo>
                  <a:lnTo>
                    <a:pt x="21" y="594"/>
                  </a:lnTo>
                  <a:lnTo>
                    <a:pt x="21" y="608"/>
                  </a:lnTo>
                  <a:lnTo>
                    <a:pt x="21" y="624"/>
                  </a:lnTo>
                  <a:lnTo>
                    <a:pt x="21" y="639"/>
                  </a:lnTo>
                  <a:lnTo>
                    <a:pt x="21" y="655"/>
                  </a:lnTo>
                  <a:lnTo>
                    <a:pt x="21" y="670"/>
                  </a:lnTo>
                  <a:lnTo>
                    <a:pt x="21" y="686"/>
                  </a:lnTo>
                  <a:lnTo>
                    <a:pt x="23" y="701"/>
                  </a:lnTo>
                  <a:lnTo>
                    <a:pt x="23" y="717"/>
                  </a:lnTo>
                  <a:lnTo>
                    <a:pt x="23" y="733"/>
                  </a:lnTo>
                  <a:lnTo>
                    <a:pt x="23" y="749"/>
                  </a:lnTo>
                  <a:lnTo>
                    <a:pt x="23" y="765"/>
                  </a:lnTo>
                  <a:lnTo>
                    <a:pt x="23" y="780"/>
                  </a:lnTo>
                  <a:lnTo>
                    <a:pt x="23" y="797"/>
                  </a:lnTo>
                  <a:lnTo>
                    <a:pt x="23" y="812"/>
                  </a:lnTo>
                  <a:lnTo>
                    <a:pt x="23" y="829"/>
                  </a:lnTo>
                  <a:lnTo>
                    <a:pt x="24" y="846"/>
                  </a:lnTo>
                  <a:lnTo>
                    <a:pt x="24" y="861"/>
                  </a:lnTo>
                  <a:lnTo>
                    <a:pt x="24" y="878"/>
                  </a:lnTo>
                  <a:lnTo>
                    <a:pt x="24" y="895"/>
                  </a:lnTo>
                  <a:lnTo>
                    <a:pt x="24" y="910"/>
                  </a:lnTo>
                  <a:lnTo>
                    <a:pt x="24" y="927"/>
                  </a:lnTo>
                  <a:lnTo>
                    <a:pt x="24" y="943"/>
                  </a:lnTo>
                  <a:lnTo>
                    <a:pt x="24" y="960"/>
                  </a:lnTo>
                  <a:lnTo>
                    <a:pt x="24" y="977"/>
                  </a:lnTo>
                  <a:lnTo>
                    <a:pt x="25" y="993"/>
                  </a:lnTo>
                  <a:lnTo>
                    <a:pt x="25" y="1010"/>
                  </a:lnTo>
                  <a:lnTo>
                    <a:pt x="25" y="1027"/>
                  </a:lnTo>
                  <a:lnTo>
                    <a:pt x="25" y="815"/>
                  </a:lnTo>
                  <a:lnTo>
                    <a:pt x="25" y="669"/>
                  </a:lnTo>
                  <a:lnTo>
                    <a:pt x="25" y="559"/>
                  </a:lnTo>
                  <a:lnTo>
                    <a:pt x="25" y="473"/>
                  </a:lnTo>
                  <a:lnTo>
                    <a:pt x="25" y="404"/>
                  </a:lnTo>
                  <a:lnTo>
                    <a:pt x="25" y="346"/>
                  </a:lnTo>
                  <a:lnTo>
                    <a:pt x="26" y="298"/>
                  </a:lnTo>
                  <a:lnTo>
                    <a:pt x="26" y="258"/>
                  </a:lnTo>
                  <a:lnTo>
                    <a:pt x="26" y="224"/>
                  </a:lnTo>
                  <a:lnTo>
                    <a:pt x="26" y="194"/>
                  </a:lnTo>
                  <a:lnTo>
                    <a:pt x="26" y="168"/>
                  </a:lnTo>
                  <a:lnTo>
                    <a:pt x="26" y="147"/>
                  </a:lnTo>
                  <a:lnTo>
                    <a:pt x="26" y="129"/>
                  </a:lnTo>
                  <a:lnTo>
                    <a:pt x="26" y="113"/>
                  </a:lnTo>
                  <a:lnTo>
                    <a:pt x="26" y="99"/>
                  </a:lnTo>
                  <a:lnTo>
                    <a:pt x="26" y="87"/>
                  </a:lnTo>
                  <a:lnTo>
                    <a:pt x="27" y="77"/>
                  </a:lnTo>
                  <a:lnTo>
                    <a:pt x="27" y="70"/>
                  </a:lnTo>
                  <a:lnTo>
                    <a:pt x="27" y="64"/>
                  </a:lnTo>
                  <a:lnTo>
                    <a:pt x="27" y="59"/>
                  </a:lnTo>
                  <a:lnTo>
                    <a:pt x="27" y="55"/>
                  </a:lnTo>
                  <a:lnTo>
                    <a:pt x="27" y="52"/>
                  </a:lnTo>
                  <a:lnTo>
                    <a:pt x="27" y="51"/>
                  </a:lnTo>
                  <a:lnTo>
                    <a:pt x="27" y="50"/>
                  </a:lnTo>
                  <a:lnTo>
                    <a:pt x="27" y="51"/>
                  </a:lnTo>
                  <a:lnTo>
                    <a:pt x="28" y="52"/>
                  </a:lnTo>
                  <a:lnTo>
                    <a:pt x="28" y="53"/>
                  </a:lnTo>
                  <a:lnTo>
                    <a:pt x="28" y="56"/>
                  </a:lnTo>
                  <a:lnTo>
                    <a:pt x="28" y="59"/>
                  </a:lnTo>
                  <a:lnTo>
                    <a:pt x="28" y="63"/>
                  </a:lnTo>
                  <a:lnTo>
                    <a:pt x="28" y="67"/>
                  </a:lnTo>
                  <a:lnTo>
                    <a:pt x="28" y="72"/>
                  </a:lnTo>
                  <a:lnTo>
                    <a:pt x="28" y="77"/>
                  </a:lnTo>
                  <a:lnTo>
                    <a:pt x="28" y="84"/>
                  </a:lnTo>
                  <a:lnTo>
                    <a:pt x="29" y="91"/>
                  </a:lnTo>
                  <a:lnTo>
                    <a:pt x="29" y="97"/>
                  </a:lnTo>
                  <a:lnTo>
                    <a:pt x="29" y="105"/>
                  </a:lnTo>
                  <a:lnTo>
                    <a:pt x="29" y="112"/>
                  </a:lnTo>
                  <a:lnTo>
                    <a:pt x="29" y="121"/>
                  </a:lnTo>
                  <a:lnTo>
                    <a:pt x="29" y="129"/>
                  </a:lnTo>
                  <a:lnTo>
                    <a:pt x="29" y="137"/>
                  </a:lnTo>
                  <a:lnTo>
                    <a:pt x="29" y="146"/>
                  </a:lnTo>
                  <a:lnTo>
                    <a:pt x="29" y="156"/>
                  </a:lnTo>
                  <a:lnTo>
                    <a:pt x="29" y="166"/>
                  </a:lnTo>
                  <a:lnTo>
                    <a:pt x="30" y="176"/>
                  </a:lnTo>
                  <a:lnTo>
                    <a:pt x="30" y="186"/>
                  </a:lnTo>
                  <a:lnTo>
                    <a:pt x="30" y="196"/>
                  </a:lnTo>
                  <a:lnTo>
                    <a:pt x="30" y="207"/>
                  </a:lnTo>
                  <a:lnTo>
                    <a:pt x="30" y="218"/>
                  </a:lnTo>
                  <a:lnTo>
                    <a:pt x="30" y="230"/>
                  </a:lnTo>
                  <a:lnTo>
                    <a:pt x="30" y="241"/>
                  </a:lnTo>
                  <a:lnTo>
                    <a:pt x="30" y="252"/>
                  </a:lnTo>
                  <a:lnTo>
                    <a:pt x="30" y="264"/>
                  </a:lnTo>
                  <a:lnTo>
                    <a:pt x="31" y="276"/>
                  </a:lnTo>
                  <a:lnTo>
                    <a:pt x="31" y="288"/>
                  </a:lnTo>
                  <a:lnTo>
                    <a:pt x="31" y="301"/>
                  </a:lnTo>
                  <a:lnTo>
                    <a:pt x="31" y="313"/>
                  </a:lnTo>
                  <a:lnTo>
                    <a:pt x="31" y="326"/>
                  </a:lnTo>
                  <a:lnTo>
                    <a:pt x="31" y="338"/>
                  </a:lnTo>
                  <a:lnTo>
                    <a:pt x="31" y="352"/>
                  </a:lnTo>
                  <a:lnTo>
                    <a:pt x="31" y="365"/>
                  </a:lnTo>
                  <a:lnTo>
                    <a:pt x="31" y="378"/>
                  </a:lnTo>
                  <a:lnTo>
                    <a:pt x="33" y="392"/>
                  </a:lnTo>
                  <a:lnTo>
                    <a:pt x="33" y="405"/>
                  </a:lnTo>
                  <a:lnTo>
                    <a:pt x="33" y="418"/>
                  </a:lnTo>
                  <a:lnTo>
                    <a:pt x="33" y="433"/>
                  </a:lnTo>
                  <a:lnTo>
                    <a:pt x="33" y="446"/>
                  </a:lnTo>
                  <a:lnTo>
                    <a:pt x="33" y="460"/>
                  </a:lnTo>
                  <a:lnTo>
                    <a:pt x="33" y="474"/>
                  </a:lnTo>
                  <a:lnTo>
                    <a:pt x="33" y="488"/>
                  </a:lnTo>
                  <a:lnTo>
                    <a:pt x="33" y="503"/>
                  </a:lnTo>
                  <a:lnTo>
                    <a:pt x="33" y="517"/>
                  </a:lnTo>
                  <a:lnTo>
                    <a:pt x="34" y="532"/>
                  </a:lnTo>
                  <a:lnTo>
                    <a:pt x="34" y="546"/>
                  </a:lnTo>
                  <a:lnTo>
                    <a:pt x="34" y="562"/>
                  </a:lnTo>
                  <a:lnTo>
                    <a:pt x="34" y="576"/>
                  </a:lnTo>
                  <a:lnTo>
                    <a:pt x="34" y="590"/>
                  </a:lnTo>
                  <a:lnTo>
                    <a:pt x="34" y="606"/>
                  </a:lnTo>
                  <a:lnTo>
                    <a:pt x="34" y="620"/>
                  </a:lnTo>
                  <a:lnTo>
                    <a:pt x="34" y="636"/>
                  </a:lnTo>
                  <a:lnTo>
                    <a:pt x="34" y="651"/>
                  </a:lnTo>
                  <a:lnTo>
                    <a:pt x="35" y="667"/>
                  </a:lnTo>
                  <a:lnTo>
                    <a:pt x="35" y="681"/>
                  </a:lnTo>
                  <a:lnTo>
                    <a:pt x="35" y="697"/>
                  </a:lnTo>
                  <a:lnTo>
                    <a:pt x="35" y="713"/>
                  </a:lnTo>
                  <a:lnTo>
                    <a:pt x="35" y="728"/>
                  </a:lnTo>
                  <a:lnTo>
                    <a:pt x="35" y="744"/>
                  </a:lnTo>
                  <a:lnTo>
                    <a:pt x="35" y="760"/>
                  </a:lnTo>
                  <a:lnTo>
                    <a:pt x="35" y="776"/>
                  </a:lnTo>
                  <a:lnTo>
                    <a:pt x="35" y="791"/>
                  </a:lnTo>
                  <a:lnTo>
                    <a:pt x="36" y="807"/>
                  </a:lnTo>
                  <a:lnTo>
                    <a:pt x="36" y="824"/>
                  </a:lnTo>
                  <a:lnTo>
                    <a:pt x="36" y="839"/>
                  </a:lnTo>
                  <a:lnTo>
                    <a:pt x="36" y="856"/>
                  </a:lnTo>
                  <a:lnTo>
                    <a:pt x="36" y="871"/>
                  </a:lnTo>
                  <a:lnTo>
                    <a:pt x="36" y="888"/>
                  </a:lnTo>
                  <a:lnTo>
                    <a:pt x="36" y="904"/>
                  </a:lnTo>
                  <a:lnTo>
                    <a:pt x="36" y="727"/>
                  </a:lnTo>
                  <a:lnTo>
                    <a:pt x="36" y="600"/>
                  </a:lnTo>
                  <a:lnTo>
                    <a:pt x="36" y="503"/>
                  </a:lnTo>
                  <a:lnTo>
                    <a:pt x="37" y="424"/>
                  </a:lnTo>
                  <a:lnTo>
                    <a:pt x="37" y="361"/>
                  </a:lnTo>
                  <a:lnTo>
                    <a:pt x="37" y="308"/>
                  </a:lnTo>
                  <a:lnTo>
                    <a:pt x="37" y="264"/>
                  </a:lnTo>
                  <a:lnTo>
                    <a:pt x="37" y="226"/>
                  </a:lnTo>
                  <a:lnTo>
                    <a:pt x="37" y="194"/>
                  </a:lnTo>
                  <a:lnTo>
                    <a:pt x="37" y="166"/>
                  </a:lnTo>
                  <a:lnTo>
                    <a:pt x="37" y="143"/>
                  </a:lnTo>
                  <a:lnTo>
                    <a:pt x="37" y="123"/>
                  </a:lnTo>
                  <a:lnTo>
                    <a:pt x="38" y="105"/>
                  </a:lnTo>
                  <a:lnTo>
                    <a:pt x="38" y="91"/>
                  </a:lnTo>
                  <a:lnTo>
                    <a:pt x="38" y="79"/>
                  </a:lnTo>
                  <a:lnTo>
                    <a:pt x="38" y="67"/>
                  </a:lnTo>
                  <a:lnTo>
                    <a:pt x="38" y="59"/>
                  </a:lnTo>
                  <a:lnTo>
                    <a:pt x="38" y="52"/>
                  </a:lnTo>
                  <a:lnTo>
                    <a:pt x="38" y="45"/>
                  </a:lnTo>
                  <a:lnTo>
                    <a:pt x="38" y="41"/>
                  </a:lnTo>
                  <a:lnTo>
                    <a:pt x="38" y="37"/>
                  </a:lnTo>
                  <a:lnTo>
                    <a:pt x="39" y="36"/>
                  </a:lnTo>
                  <a:lnTo>
                    <a:pt x="39" y="34"/>
                  </a:lnTo>
                  <a:lnTo>
                    <a:pt x="39" y="34"/>
                  </a:lnTo>
                  <a:lnTo>
                    <a:pt x="39" y="35"/>
                  </a:lnTo>
                  <a:lnTo>
                    <a:pt x="39" y="36"/>
                  </a:lnTo>
                  <a:lnTo>
                    <a:pt x="39" y="39"/>
                  </a:lnTo>
                  <a:lnTo>
                    <a:pt x="39" y="42"/>
                  </a:lnTo>
                  <a:lnTo>
                    <a:pt x="39" y="45"/>
                  </a:lnTo>
                  <a:lnTo>
                    <a:pt x="39" y="50"/>
                  </a:lnTo>
                  <a:lnTo>
                    <a:pt x="39" y="54"/>
                  </a:lnTo>
                  <a:lnTo>
                    <a:pt x="40" y="60"/>
                  </a:lnTo>
                  <a:lnTo>
                    <a:pt x="40" y="65"/>
                  </a:lnTo>
                  <a:lnTo>
                    <a:pt x="40" y="71"/>
                  </a:lnTo>
                  <a:lnTo>
                    <a:pt x="40" y="79"/>
                  </a:lnTo>
                  <a:lnTo>
                    <a:pt x="40" y="85"/>
                  </a:lnTo>
                  <a:lnTo>
                    <a:pt x="40" y="93"/>
                  </a:lnTo>
                  <a:lnTo>
                    <a:pt x="40" y="101"/>
                  </a:lnTo>
                  <a:lnTo>
                    <a:pt x="40" y="109"/>
                  </a:lnTo>
                  <a:lnTo>
                    <a:pt x="40" y="117"/>
                  </a:lnTo>
                  <a:lnTo>
                    <a:pt x="41" y="126"/>
                  </a:lnTo>
                  <a:lnTo>
                    <a:pt x="41" y="135"/>
                  </a:lnTo>
                  <a:lnTo>
                    <a:pt x="41" y="145"/>
                  </a:lnTo>
                  <a:lnTo>
                    <a:pt x="41" y="155"/>
                  </a:lnTo>
                  <a:lnTo>
                    <a:pt x="41" y="165"/>
                  </a:lnTo>
                  <a:lnTo>
                    <a:pt x="41" y="175"/>
                  </a:lnTo>
                  <a:lnTo>
                    <a:pt x="41" y="186"/>
                  </a:lnTo>
                  <a:lnTo>
                    <a:pt x="41" y="196"/>
                  </a:lnTo>
                  <a:lnTo>
                    <a:pt x="41" y="207"/>
                  </a:lnTo>
                  <a:lnTo>
                    <a:pt x="43" y="218"/>
                  </a:lnTo>
                  <a:lnTo>
                    <a:pt x="43" y="231"/>
                  </a:lnTo>
                  <a:lnTo>
                    <a:pt x="43" y="242"/>
                  </a:lnTo>
                  <a:lnTo>
                    <a:pt x="43" y="254"/>
                  </a:lnTo>
                  <a:lnTo>
                    <a:pt x="43" y="266"/>
                  </a:lnTo>
                  <a:lnTo>
                    <a:pt x="43" y="278"/>
                  </a:lnTo>
                  <a:lnTo>
                    <a:pt x="43" y="291"/>
                  </a:lnTo>
                  <a:lnTo>
                    <a:pt x="43" y="303"/>
                  </a:lnTo>
                  <a:lnTo>
                    <a:pt x="43" y="316"/>
                  </a:lnTo>
                  <a:lnTo>
                    <a:pt x="43" y="328"/>
                  </a:lnTo>
                  <a:lnTo>
                    <a:pt x="44" y="342"/>
                  </a:lnTo>
                  <a:lnTo>
                    <a:pt x="44" y="355"/>
                  </a:lnTo>
                  <a:lnTo>
                    <a:pt x="44" y="368"/>
                  </a:lnTo>
                  <a:lnTo>
                    <a:pt x="44" y="382"/>
                  </a:lnTo>
                  <a:lnTo>
                    <a:pt x="44" y="395"/>
                  </a:lnTo>
                  <a:lnTo>
                    <a:pt x="44" y="409"/>
                  </a:lnTo>
                  <a:lnTo>
                    <a:pt x="44" y="423"/>
                  </a:lnTo>
                  <a:lnTo>
                    <a:pt x="44" y="437"/>
                  </a:lnTo>
                  <a:lnTo>
                    <a:pt x="44" y="451"/>
                  </a:lnTo>
                  <a:lnTo>
                    <a:pt x="45" y="465"/>
                  </a:lnTo>
                  <a:lnTo>
                    <a:pt x="45" y="479"/>
                  </a:lnTo>
                  <a:lnTo>
                    <a:pt x="45" y="494"/>
                  </a:lnTo>
                  <a:lnTo>
                    <a:pt x="45" y="508"/>
                  </a:lnTo>
                  <a:lnTo>
                    <a:pt x="45" y="523"/>
                  </a:lnTo>
                  <a:lnTo>
                    <a:pt x="45" y="537"/>
                  </a:lnTo>
                  <a:lnTo>
                    <a:pt x="45" y="553"/>
                  </a:lnTo>
                  <a:lnTo>
                    <a:pt x="45" y="567"/>
                  </a:lnTo>
                  <a:lnTo>
                    <a:pt x="45" y="583"/>
                  </a:lnTo>
                  <a:lnTo>
                    <a:pt x="46" y="597"/>
                  </a:lnTo>
                  <a:lnTo>
                    <a:pt x="46" y="613"/>
                  </a:lnTo>
                  <a:lnTo>
                    <a:pt x="46" y="627"/>
                  </a:lnTo>
                  <a:lnTo>
                    <a:pt x="46" y="643"/>
                  </a:lnTo>
                  <a:lnTo>
                    <a:pt x="46" y="658"/>
                  </a:lnTo>
                  <a:lnTo>
                    <a:pt x="46" y="674"/>
                  </a:lnTo>
                  <a:lnTo>
                    <a:pt x="46" y="689"/>
                  </a:lnTo>
                  <a:lnTo>
                    <a:pt x="46" y="705"/>
                  </a:lnTo>
                  <a:lnTo>
                    <a:pt x="46" y="720"/>
                  </a:lnTo>
                  <a:lnTo>
                    <a:pt x="46" y="736"/>
                  </a:lnTo>
                  <a:lnTo>
                    <a:pt x="47" y="751"/>
                  </a:lnTo>
                  <a:lnTo>
                    <a:pt x="47" y="767"/>
                  </a:lnTo>
                  <a:lnTo>
                    <a:pt x="47" y="784"/>
                  </a:lnTo>
                  <a:lnTo>
                    <a:pt x="47" y="799"/>
                  </a:lnTo>
                  <a:lnTo>
                    <a:pt x="47" y="815"/>
                  </a:lnTo>
                  <a:lnTo>
                    <a:pt x="47" y="831"/>
                  </a:lnTo>
                  <a:lnTo>
                    <a:pt x="47" y="847"/>
                  </a:lnTo>
                  <a:lnTo>
                    <a:pt x="47" y="864"/>
                  </a:lnTo>
                  <a:lnTo>
                    <a:pt x="47" y="879"/>
                  </a:lnTo>
                  <a:lnTo>
                    <a:pt x="48" y="896"/>
                  </a:lnTo>
                  <a:lnTo>
                    <a:pt x="48" y="912"/>
                  </a:lnTo>
                  <a:lnTo>
                    <a:pt x="48" y="928"/>
                  </a:lnTo>
                  <a:lnTo>
                    <a:pt x="48" y="945"/>
                  </a:lnTo>
                  <a:lnTo>
                    <a:pt x="48" y="961"/>
                  </a:lnTo>
                  <a:lnTo>
                    <a:pt x="48" y="978"/>
                  </a:lnTo>
                  <a:lnTo>
                    <a:pt x="48" y="995"/>
                  </a:lnTo>
                  <a:lnTo>
                    <a:pt x="48" y="792"/>
                  </a:lnTo>
                  <a:lnTo>
                    <a:pt x="48" y="651"/>
                  </a:lnTo>
                  <a:lnTo>
                    <a:pt x="49" y="545"/>
                  </a:lnTo>
                  <a:lnTo>
                    <a:pt x="49" y="460"/>
                  </a:lnTo>
                  <a:lnTo>
                    <a:pt x="49" y="393"/>
                  </a:lnTo>
                  <a:lnTo>
                    <a:pt x="49" y="337"/>
                  </a:lnTo>
                  <a:lnTo>
                    <a:pt x="49" y="290"/>
                  </a:lnTo>
                  <a:lnTo>
                    <a:pt x="49" y="250"/>
                  </a:lnTo>
                  <a:lnTo>
                    <a:pt x="49" y="216"/>
                  </a:lnTo>
                  <a:lnTo>
                    <a:pt x="49" y="187"/>
                  </a:lnTo>
                  <a:lnTo>
                    <a:pt x="49" y="162"/>
                  </a:lnTo>
                  <a:lnTo>
                    <a:pt x="50" y="141"/>
                  </a:lnTo>
                  <a:lnTo>
                    <a:pt x="50" y="123"/>
                  </a:lnTo>
                  <a:lnTo>
                    <a:pt x="50" y="107"/>
                  </a:lnTo>
                  <a:lnTo>
                    <a:pt x="50" y="94"/>
                  </a:lnTo>
                  <a:lnTo>
                    <a:pt x="50" y="83"/>
                  </a:lnTo>
                  <a:lnTo>
                    <a:pt x="50" y="73"/>
                  </a:lnTo>
                  <a:lnTo>
                    <a:pt x="50" y="65"/>
                  </a:lnTo>
                  <a:lnTo>
                    <a:pt x="50" y="60"/>
                  </a:lnTo>
                  <a:lnTo>
                    <a:pt x="50" y="54"/>
                  </a:lnTo>
                  <a:lnTo>
                    <a:pt x="50" y="51"/>
                  </a:lnTo>
                  <a:lnTo>
                    <a:pt x="51" y="49"/>
                  </a:lnTo>
                  <a:lnTo>
                    <a:pt x="51" y="46"/>
                  </a:lnTo>
                  <a:lnTo>
                    <a:pt x="51" y="46"/>
                  </a:lnTo>
                  <a:lnTo>
                    <a:pt x="51" y="46"/>
                  </a:lnTo>
                  <a:lnTo>
                    <a:pt x="51" y="47"/>
                  </a:lnTo>
                  <a:lnTo>
                    <a:pt x="51" y="50"/>
                  </a:lnTo>
                  <a:lnTo>
                    <a:pt x="51" y="52"/>
                  </a:lnTo>
                  <a:lnTo>
                    <a:pt x="51" y="55"/>
                  </a:lnTo>
                  <a:lnTo>
                    <a:pt x="51" y="60"/>
                  </a:lnTo>
                  <a:lnTo>
                    <a:pt x="53" y="64"/>
                  </a:lnTo>
                  <a:lnTo>
                    <a:pt x="53" y="70"/>
                  </a:lnTo>
                  <a:lnTo>
                    <a:pt x="53" y="75"/>
                  </a:lnTo>
                  <a:lnTo>
                    <a:pt x="53" y="81"/>
                  </a:lnTo>
                  <a:lnTo>
                    <a:pt x="53" y="87"/>
                  </a:lnTo>
                  <a:lnTo>
                    <a:pt x="53" y="94"/>
                  </a:lnTo>
                  <a:lnTo>
                    <a:pt x="53" y="102"/>
                  </a:lnTo>
                  <a:lnTo>
                    <a:pt x="53" y="110"/>
                  </a:lnTo>
                  <a:lnTo>
                    <a:pt x="53" y="117"/>
                  </a:lnTo>
                  <a:lnTo>
                    <a:pt x="54" y="126"/>
                  </a:lnTo>
                  <a:lnTo>
                    <a:pt x="54" y="135"/>
                  </a:lnTo>
                  <a:lnTo>
                    <a:pt x="54" y="144"/>
                  </a:lnTo>
                  <a:lnTo>
                    <a:pt x="54" y="153"/>
                  </a:lnTo>
                  <a:lnTo>
                    <a:pt x="54" y="163"/>
                  </a:lnTo>
                  <a:lnTo>
                    <a:pt x="54" y="173"/>
                  </a:lnTo>
                  <a:lnTo>
                    <a:pt x="54" y="183"/>
                  </a:lnTo>
                  <a:lnTo>
                    <a:pt x="54" y="194"/>
                  </a:lnTo>
                  <a:lnTo>
                    <a:pt x="54" y="204"/>
                  </a:lnTo>
                  <a:lnTo>
                    <a:pt x="54" y="215"/>
                  </a:lnTo>
                  <a:lnTo>
                    <a:pt x="55" y="226"/>
                  </a:lnTo>
                  <a:lnTo>
                    <a:pt x="55" y="238"/>
                  </a:lnTo>
                  <a:lnTo>
                    <a:pt x="55" y="250"/>
                  </a:lnTo>
                  <a:lnTo>
                    <a:pt x="55" y="262"/>
                  </a:lnTo>
                  <a:lnTo>
                    <a:pt x="55" y="274"/>
                  </a:lnTo>
                  <a:lnTo>
                    <a:pt x="55" y="286"/>
                  </a:lnTo>
                  <a:lnTo>
                    <a:pt x="55" y="298"/>
                  </a:lnTo>
                  <a:lnTo>
                    <a:pt x="55" y="311"/>
                  </a:lnTo>
                  <a:lnTo>
                    <a:pt x="55" y="323"/>
                  </a:lnTo>
                  <a:lnTo>
                    <a:pt x="56" y="336"/>
                  </a:lnTo>
                  <a:lnTo>
                    <a:pt x="56" y="349"/>
                  </a:lnTo>
                  <a:lnTo>
                    <a:pt x="56" y="362"/>
                  </a:lnTo>
                  <a:lnTo>
                    <a:pt x="56" y="375"/>
                  </a:lnTo>
                  <a:lnTo>
                    <a:pt x="56" y="388"/>
                  </a:lnTo>
                  <a:lnTo>
                    <a:pt x="56" y="403"/>
                  </a:lnTo>
                  <a:lnTo>
                    <a:pt x="56" y="416"/>
                  </a:lnTo>
                  <a:lnTo>
                    <a:pt x="56" y="429"/>
                  </a:lnTo>
                  <a:lnTo>
                    <a:pt x="56" y="444"/>
                  </a:lnTo>
                  <a:lnTo>
                    <a:pt x="57" y="458"/>
                  </a:lnTo>
                  <a:lnTo>
                    <a:pt x="57" y="472"/>
                  </a:lnTo>
                  <a:lnTo>
                    <a:pt x="57" y="486"/>
                  </a:lnTo>
                  <a:lnTo>
                    <a:pt x="57" y="500"/>
                  </a:lnTo>
                  <a:lnTo>
                    <a:pt x="57" y="515"/>
                  </a:lnTo>
                  <a:lnTo>
                    <a:pt x="57" y="529"/>
                  </a:lnTo>
                  <a:lnTo>
                    <a:pt x="57" y="544"/>
                  </a:lnTo>
                  <a:lnTo>
                    <a:pt x="57" y="559"/>
                  </a:lnTo>
                  <a:lnTo>
                    <a:pt x="57" y="574"/>
                  </a:lnTo>
                  <a:lnTo>
                    <a:pt x="57" y="588"/>
                  </a:lnTo>
                  <a:lnTo>
                    <a:pt x="58" y="604"/>
                  </a:lnTo>
                  <a:lnTo>
                    <a:pt x="58" y="618"/>
                  </a:lnTo>
                  <a:lnTo>
                    <a:pt x="58" y="634"/>
                  </a:lnTo>
                  <a:lnTo>
                    <a:pt x="58" y="649"/>
                  </a:lnTo>
                  <a:lnTo>
                    <a:pt x="58" y="665"/>
                  </a:lnTo>
                  <a:lnTo>
                    <a:pt x="58" y="679"/>
                  </a:lnTo>
                  <a:lnTo>
                    <a:pt x="58" y="695"/>
                  </a:lnTo>
                  <a:lnTo>
                    <a:pt x="58" y="710"/>
                  </a:lnTo>
                  <a:lnTo>
                    <a:pt x="58" y="726"/>
                  </a:lnTo>
                  <a:lnTo>
                    <a:pt x="59" y="741"/>
                  </a:lnTo>
                  <a:lnTo>
                    <a:pt x="59" y="758"/>
                  </a:lnTo>
                  <a:lnTo>
                    <a:pt x="59" y="774"/>
                  </a:lnTo>
                  <a:lnTo>
                    <a:pt x="59" y="629"/>
                  </a:lnTo>
                  <a:lnTo>
                    <a:pt x="59" y="520"/>
                  </a:lnTo>
                  <a:lnTo>
                    <a:pt x="59" y="435"/>
                  </a:lnTo>
                  <a:lnTo>
                    <a:pt x="59" y="366"/>
                  </a:lnTo>
                  <a:lnTo>
                    <a:pt x="59" y="309"/>
                  </a:lnTo>
                  <a:lnTo>
                    <a:pt x="59" y="262"/>
                  </a:lnTo>
                  <a:lnTo>
                    <a:pt x="60" y="221"/>
                  </a:lnTo>
                  <a:lnTo>
                    <a:pt x="60" y="187"/>
                  </a:lnTo>
                  <a:lnTo>
                    <a:pt x="60" y="157"/>
                  </a:lnTo>
                  <a:lnTo>
                    <a:pt x="60" y="133"/>
                  </a:lnTo>
                  <a:lnTo>
                    <a:pt x="60" y="111"/>
                  </a:lnTo>
                  <a:lnTo>
                    <a:pt x="60" y="92"/>
                  </a:lnTo>
                  <a:lnTo>
                    <a:pt x="60" y="76"/>
                  </a:lnTo>
                  <a:lnTo>
                    <a:pt x="60" y="63"/>
                  </a:lnTo>
                  <a:lnTo>
                    <a:pt x="60" y="52"/>
                  </a:lnTo>
                  <a:lnTo>
                    <a:pt x="60" y="42"/>
                  </a:lnTo>
                  <a:lnTo>
                    <a:pt x="61" y="34"/>
                  </a:lnTo>
                  <a:lnTo>
                    <a:pt x="61" y="27"/>
                  </a:lnTo>
                  <a:lnTo>
                    <a:pt x="61" y="23"/>
                  </a:lnTo>
                  <a:lnTo>
                    <a:pt x="61" y="20"/>
                  </a:lnTo>
                  <a:lnTo>
                    <a:pt x="61" y="16"/>
                  </a:lnTo>
                  <a:lnTo>
                    <a:pt x="61" y="15"/>
                  </a:lnTo>
                  <a:lnTo>
                    <a:pt x="61" y="14"/>
                  </a:lnTo>
                  <a:lnTo>
                    <a:pt x="61" y="15"/>
                  </a:lnTo>
                  <a:lnTo>
                    <a:pt x="61" y="16"/>
                  </a:lnTo>
                  <a:lnTo>
                    <a:pt x="62" y="17"/>
                  </a:lnTo>
                  <a:lnTo>
                    <a:pt x="62" y="21"/>
                  </a:lnTo>
                  <a:lnTo>
                    <a:pt x="62" y="24"/>
                  </a:lnTo>
                  <a:lnTo>
                    <a:pt x="62" y="27"/>
                  </a:lnTo>
                  <a:lnTo>
                    <a:pt x="62" y="32"/>
                  </a:lnTo>
                  <a:lnTo>
                    <a:pt x="62" y="37"/>
                  </a:lnTo>
                  <a:lnTo>
                    <a:pt x="62" y="43"/>
                  </a:lnTo>
                  <a:lnTo>
                    <a:pt x="62" y="49"/>
                  </a:lnTo>
                  <a:lnTo>
                    <a:pt x="62" y="55"/>
                  </a:lnTo>
                  <a:lnTo>
                    <a:pt x="64" y="62"/>
                  </a:lnTo>
                  <a:lnTo>
                    <a:pt x="64" y="70"/>
                  </a:lnTo>
                  <a:lnTo>
                    <a:pt x="64" y="77"/>
                  </a:lnTo>
                  <a:lnTo>
                    <a:pt x="64" y="85"/>
                  </a:lnTo>
                  <a:lnTo>
                    <a:pt x="64" y="94"/>
                  </a:lnTo>
                  <a:lnTo>
                    <a:pt x="64" y="103"/>
                  </a:lnTo>
                  <a:lnTo>
                    <a:pt x="64" y="112"/>
                  </a:lnTo>
                  <a:lnTo>
                    <a:pt x="64" y="121"/>
                  </a:lnTo>
                  <a:lnTo>
                    <a:pt x="64" y="131"/>
                  </a:lnTo>
                  <a:lnTo>
                    <a:pt x="64" y="141"/>
                  </a:lnTo>
                  <a:lnTo>
                    <a:pt x="65" y="151"/>
                  </a:lnTo>
                  <a:lnTo>
                    <a:pt x="65" y="162"/>
                  </a:lnTo>
                  <a:lnTo>
                    <a:pt x="65" y="172"/>
                  </a:lnTo>
                  <a:lnTo>
                    <a:pt x="65" y="183"/>
                  </a:lnTo>
                  <a:lnTo>
                    <a:pt x="65" y="194"/>
                  </a:lnTo>
                  <a:lnTo>
                    <a:pt x="65" y="205"/>
                  </a:lnTo>
                  <a:lnTo>
                    <a:pt x="65" y="217"/>
                  </a:lnTo>
                  <a:lnTo>
                    <a:pt x="65" y="228"/>
                  </a:lnTo>
                  <a:lnTo>
                    <a:pt x="65" y="241"/>
                  </a:lnTo>
                  <a:lnTo>
                    <a:pt x="66" y="253"/>
                  </a:lnTo>
                  <a:lnTo>
                    <a:pt x="66" y="265"/>
                  </a:lnTo>
                  <a:lnTo>
                    <a:pt x="66" y="278"/>
                  </a:lnTo>
                  <a:lnTo>
                    <a:pt x="66" y="291"/>
                  </a:lnTo>
                  <a:lnTo>
                    <a:pt x="66" y="304"/>
                  </a:lnTo>
                  <a:lnTo>
                    <a:pt x="66" y="316"/>
                  </a:lnTo>
                  <a:lnTo>
                    <a:pt x="66" y="329"/>
                  </a:lnTo>
                  <a:lnTo>
                    <a:pt x="66" y="343"/>
                  </a:lnTo>
                  <a:lnTo>
                    <a:pt x="66" y="356"/>
                  </a:lnTo>
                  <a:lnTo>
                    <a:pt x="67" y="369"/>
                  </a:lnTo>
                  <a:lnTo>
                    <a:pt x="67" y="384"/>
                  </a:lnTo>
                  <a:lnTo>
                    <a:pt x="67" y="397"/>
                  </a:lnTo>
                  <a:lnTo>
                    <a:pt x="67" y="411"/>
                  </a:lnTo>
                  <a:lnTo>
                    <a:pt x="67" y="425"/>
                  </a:lnTo>
                  <a:lnTo>
                    <a:pt x="67" y="439"/>
                  </a:lnTo>
                  <a:lnTo>
                    <a:pt x="67" y="454"/>
                  </a:lnTo>
                  <a:lnTo>
                    <a:pt x="67" y="468"/>
                  </a:lnTo>
                  <a:lnTo>
                    <a:pt x="67" y="483"/>
                  </a:lnTo>
                  <a:lnTo>
                    <a:pt x="67" y="497"/>
                  </a:lnTo>
                  <a:lnTo>
                    <a:pt x="68" y="512"/>
                  </a:lnTo>
                  <a:lnTo>
                    <a:pt x="68" y="526"/>
                  </a:lnTo>
                  <a:lnTo>
                    <a:pt x="68" y="540"/>
                  </a:lnTo>
                  <a:lnTo>
                    <a:pt x="68" y="556"/>
                  </a:lnTo>
                  <a:lnTo>
                    <a:pt x="68" y="570"/>
                  </a:lnTo>
                  <a:lnTo>
                    <a:pt x="68" y="586"/>
                  </a:lnTo>
                  <a:lnTo>
                    <a:pt x="68" y="602"/>
                  </a:lnTo>
                  <a:lnTo>
                    <a:pt x="68" y="616"/>
                  </a:lnTo>
                  <a:lnTo>
                    <a:pt x="68" y="631"/>
                  </a:lnTo>
                  <a:lnTo>
                    <a:pt x="69" y="647"/>
                  </a:lnTo>
                  <a:lnTo>
                    <a:pt x="69" y="663"/>
                  </a:lnTo>
                  <a:lnTo>
                    <a:pt x="69" y="678"/>
                  </a:lnTo>
                  <a:lnTo>
                    <a:pt x="69" y="694"/>
                  </a:lnTo>
                  <a:lnTo>
                    <a:pt x="69" y="709"/>
                  </a:lnTo>
                  <a:lnTo>
                    <a:pt x="69" y="725"/>
                  </a:lnTo>
                  <a:lnTo>
                    <a:pt x="69" y="740"/>
                  </a:lnTo>
                  <a:lnTo>
                    <a:pt x="69" y="757"/>
                  </a:lnTo>
                  <a:lnTo>
                    <a:pt x="69" y="772"/>
                  </a:lnTo>
                  <a:lnTo>
                    <a:pt x="70" y="788"/>
                  </a:lnTo>
                  <a:lnTo>
                    <a:pt x="70" y="805"/>
                  </a:lnTo>
                  <a:lnTo>
                    <a:pt x="70" y="820"/>
                  </a:lnTo>
                  <a:lnTo>
                    <a:pt x="70" y="837"/>
                  </a:lnTo>
                  <a:lnTo>
                    <a:pt x="70" y="852"/>
                  </a:lnTo>
                  <a:lnTo>
                    <a:pt x="70" y="869"/>
                  </a:lnTo>
                  <a:lnTo>
                    <a:pt x="70" y="701"/>
                  </a:lnTo>
                  <a:lnTo>
                    <a:pt x="70" y="579"/>
                  </a:lnTo>
                  <a:lnTo>
                    <a:pt x="70" y="485"/>
                  </a:lnTo>
                  <a:lnTo>
                    <a:pt x="71" y="409"/>
                  </a:lnTo>
                  <a:lnTo>
                    <a:pt x="71" y="348"/>
                  </a:lnTo>
                  <a:lnTo>
                    <a:pt x="71" y="296"/>
                  </a:lnTo>
                  <a:lnTo>
                    <a:pt x="71" y="253"/>
                  </a:lnTo>
                  <a:lnTo>
                    <a:pt x="71" y="216"/>
                  </a:lnTo>
                  <a:lnTo>
                    <a:pt x="71" y="185"/>
                  </a:lnTo>
                  <a:lnTo>
                    <a:pt x="71" y="158"/>
                  </a:lnTo>
                  <a:lnTo>
                    <a:pt x="71" y="135"/>
                  </a:lnTo>
                  <a:lnTo>
                    <a:pt x="71" y="115"/>
                  </a:lnTo>
                  <a:lnTo>
                    <a:pt x="71" y="99"/>
                  </a:lnTo>
                  <a:lnTo>
                    <a:pt x="72" y="84"/>
                  </a:lnTo>
                  <a:lnTo>
                    <a:pt x="72" y="72"/>
                  </a:lnTo>
                  <a:lnTo>
                    <a:pt x="72" y="62"/>
                  </a:lnTo>
                  <a:lnTo>
                    <a:pt x="72" y="53"/>
                  </a:lnTo>
                  <a:lnTo>
                    <a:pt x="72" y="46"/>
                  </a:lnTo>
                  <a:lnTo>
                    <a:pt x="72" y="40"/>
                  </a:lnTo>
                  <a:lnTo>
                    <a:pt x="72" y="36"/>
                  </a:lnTo>
                  <a:lnTo>
                    <a:pt x="72" y="33"/>
                  </a:lnTo>
                  <a:lnTo>
                    <a:pt x="72" y="31"/>
                  </a:lnTo>
                  <a:lnTo>
                    <a:pt x="74" y="30"/>
                  </a:lnTo>
                  <a:lnTo>
                    <a:pt x="74" y="30"/>
                  </a:lnTo>
                  <a:lnTo>
                    <a:pt x="74" y="31"/>
                  </a:lnTo>
                  <a:lnTo>
                    <a:pt x="74" y="32"/>
                  </a:lnTo>
                  <a:lnTo>
                    <a:pt x="74" y="34"/>
                  </a:lnTo>
                  <a:lnTo>
                    <a:pt x="74" y="37"/>
                  </a:lnTo>
                  <a:lnTo>
                    <a:pt x="74" y="41"/>
                  </a:lnTo>
                  <a:lnTo>
                    <a:pt x="74" y="45"/>
                  </a:lnTo>
                  <a:lnTo>
                    <a:pt x="74" y="50"/>
                  </a:lnTo>
                  <a:lnTo>
                    <a:pt x="75" y="55"/>
                  </a:lnTo>
                  <a:lnTo>
                    <a:pt x="75" y="61"/>
                  </a:lnTo>
                  <a:lnTo>
                    <a:pt x="75" y="67"/>
                  </a:lnTo>
                  <a:lnTo>
                    <a:pt x="75" y="74"/>
                  </a:lnTo>
                  <a:lnTo>
                    <a:pt x="75" y="82"/>
                  </a:lnTo>
                  <a:lnTo>
                    <a:pt x="75" y="89"/>
                  </a:lnTo>
                  <a:lnTo>
                    <a:pt x="75" y="97"/>
                  </a:lnTo>
                  <a:lnTo>
                    <a:pt x="75" y="105"/>
                  </a:lnTo>
                  <a:lnTo>
                    <a:pt x="75" y="114"/>
                  </a:lnTo>
                  <a:lnTo>
                    <a:pt x="75" y="123"/>
                  </a:lnTo>
                  <a:lnTo>
                    <a:pt x="76" y="132"/>
                  </a:lnTo>
                  <a:lnTo>
                    <a:pt x="76" y="142"/>
                  </a:lnTo>
                  <a:lnTo>
                    <a:pt x="76" y="152"/>
                  </a:lnTo>
                  <a:lnTo>
                    <a:pt x="76" y="162"/>
                  </a:lnTo>
                  <a:lnTo>
                    <a:pt x="76" y="172"/>
                  </a:lnTo>
                  <a:lnTo>
                    <a:pt x="76" y="183"/>
                  </a:lnTo>
                  <a:lnTo>
                    <a:pt x="76" y="194"/>
                  </a:lnTo>
                  <a:lnTo>
                    <a:pt x="76" y="205"/>
                  </a:lnTo>
                  <a:lnTo>
                    <a:pt x="76" y="216"/>
                  </a:lnTo>
                  <a:lnTo>
                    <a:pt x="77" y="227"/>
                  </a:lnTo>
                  <a:lnTo>
                    <a:pt x="77" y="240"/>
                  </a:lnTo>
                  <a:lnTo>
                    <a:pt x="77" y="251"/>
                  </a:lnTo>
                  <a:lnTo>
                    <a:pt x="77" y="263"/>
                  </a:lnTo>
                  <a:lnTo>
                    <a:pt x="77" y="275"/>
                  </a:lnTo>
                  <a:lnTo>
                    <a:pt x="77" y="287"/>
                  </a:lnTo>
                  <a:lnTo>
                    <a:pt x="77" y="301"/>
                  </a:lnTo>
                  <a:lnTo>
                    <a:pt x="77" y="313"/>
                  </a:lnTo>
                  <a:lnTo>
                    <a:pt x="77" y="326"/>
                  </a:lnTo>
                  <a:lnTo>
                    <a:pt x="78" y="339"/>
                  </a:lnTo>
                  <a:lnTo>
                    <a:pt x="78" y="353"/>
                  </a:lnTo>
                  <a:lnTo>
                    <a:pt x="78" y="366"/>
                  </a:lnTo>
                  <a:lnTo>
                    <a:pt x="78" y="379"/>
                  </a:lnTo>
                  <a:lnTo>
                    <a:pt x="78" y="393"/>
                  </a:lnTo>
                  <a:lnTo>
                    <a:pt x="78" y="406"/>
                  </a:lnTo>
                  <a:lnTo>
                    <a:pt x="78" y="421"/>
                  </a:lnTo>
                  <a:lnTo>
                    <a:pt x="78" y="434"/>
                  </a:lnTo>
                  <a:lnTo>
                    <a:pt x="78" y="448"/>
                  </a:lnTo>
                  <a:lnTo>
                    <a:pt x="78" y="463"/>
                  </a:lnTo>
                  <a:lnTo>
                    <a:pt x="79" y="477"/>
                  </a:lnTo>
                  <a:lnTo>
                    <a:pt x="79" y="492"/>
                  </a:lnTo>
                  <a:lnTo>
                    <a:pt x="79" y="506"/>
                  </a:lnTo>
                  <a:lnTo>
                    <a:pt x="79" y="520"/>
                  </a:lnTo>
                  <a:lnTo>
                    <a:pt x="79" y="535"/>
                  </a:lnTo>
                  <a:lnTo>
                    <a:pt x="79" y="549"/>
                  </a:lnTo>
                  <a:lnTo>
                    <a:pt x="79" y="565"/>
                  </a:lnTo>
                  <a:lnTo>
                    <a:pt x="79" y="579"/>
                  </a:lnTo>
                  <a:lnTo>
                    <a:pt x="79" y="595"/>
                  </a:lnTo>
                  <a:lnTo>
                    <a:pt x="80" y="609"/>
                  </a:lnTo>
                  <a:lnTo>
                    <a:pt x="80" y="625"/>
                  </a:lnTo>
                  <a:lnTo>
                    <a:pt x="80" y="640"/>
                  </a:lnTo>
                  <a:lnTo>
                    <a:pt x="80" y="656"/>
                  </a:lnTo>
                  <a:lnTo>
                    <a:pt x="80" y="671"/>
                  </a:lnTo>
                  <a:lnTo>
                    <a:pt x="80" y="687"/>
                  </a:lnTo>
                  <a:lnTo>
                    <a:pt x="80" y="703"/>
                  </a:lnTo>
                  <a:lnTo>
                    <a:pt x="80" y="718"/>
                  </a:lnTo>
                  <a:lnTo>
                    <a:pt x="80" y="734"/>
                  </a:lnTo>
                  <a:lnTo>
                    <a:pt x="81" y="749"/>
                  </a:lnTo>
                  <a:lnTo>
                    <a:pt x="81" y="765"/>
                  </a:lnTo>
                  <a:lnTo>
                    <a:pt x="81" y="780"/>
                  </a:lnTo>
                  <a:lnTo>
                    <a:pt x="81" y="797"/>
                  </a:lnTo>
                  <a:lnTo>
                    <a:pt x="81" y="812"/>
                  </a:lnTo>
                  <a:lnTo>
                    <a:pt x="81" y="829"/>
                  </a:lnTo>
                  <a:lnTo>
                    <a:pt x="81" y="845"/>
                  </a:lnTo>
                  <a:lnTo>
                    <a:pt x="81" y="861"/>
                  </a:lnTo>
                  <a:lnTo>
                    <a:pt x="81" y="877"/>
                  </a:lnTo>
                  <a:lnTo>
                    <a:pt x="81" y="708"/>
                  </a:lnTo>
                  <a:lnTo>
                    <a:pt x="82" y="584"/>
                  </a:lnTo>
                  <a:lnTo>
                    <a:pt x="82" y="489"/>
                  </a:lnTo>
                  <a:lnTo>
                    <a:pt x="82" y="413"/>
                  </a:lnTo>
                  <a:lnTo>
                    <a:pt x="82" y="351"/>
                  </a:lnTo>
                  <a:lnTo>
                    <a:pt x="82" y="300"/>
                  </a:lnTo>
                  <a:lnTo>
                    <a:pt x="82" y="256"/>
                  </a:lnTo>
                  <a:lnTo>
                    <a:pt x="82" y="218"/>
                  </a:lnTo>
                  <a:lnTo>
                    <a:pt x="82" y="187"/>
                  </a:lnTo>
                  <a:lnTo>
                    <a:pt x="82" y="161"/>
                  </a:lnTo>
                  <a:lnTo>
                    <a:pt x="84" y="137"/>
                  </a:lnTo>
                  <a:lnTo>
                    <a:pt x="84" y="117"/>
                  </a:lnTo>
                  <a:lnTo>
                    <a:pt x="84" y="100"/>
                  </a:lnTo>
                  <a:lnTo>
                    <a:pt x="84" y="85"/>
                  </a:lnTo>
                  <a:lnTo>
                    <a:pt x="84" y="73"/>
                  </a:lnTo>
                  <a:lnTo>
                    <a:pt x="84" y="63"/>
                  </a:lnTo>
                  <a:lnTo>
                    <a:pt x="84" y="54"/>
                  </a:lnTo>
                  <a:lnTo>
                    <a:pt x="84" y="47"/>
                  </a:lnTo>
                  <a:lnTo>
                    <a:pt x="84" y="42"/>
                  </a:lnTo>
                  <a:lnTo>
                    <a:pt x="85" y="37"/>
                  </a:lnTo>
                  <a:lnTo>
                    <a:pt x="85" y="34"/>
                  </a:lnTo>
                  <a:lnTo>
                    <a:pt x="85" y="32"/>
                  </a:lnTo>
                  <a:lnTo>
                    <a:pt x="85" y="31"/>
                  </a:lnTo>
                  <a:lnTo>
                    <a:pt x="85" y="31"/>
                  </a:lnTo>
                  <a:lnTo>
                    <a:pt x="85" y="32"/>
                  </a:lnTo>
                  <a:lnTo>
                    <a:pt x="85" y="33"/>
                  </a:lnTo>
                  <a:lnTo>
                    <a:pt x="85" y="35"/>
                  </a:lnTo>
                  <a:lnTo>
                    <a:pt x="85" y="39"/>
                  </a:lnTo>
                  <a:lnTo>
                    <a:pt x="85" y="42"/>
                  </a:lnTo>
                  <a:lnTo>
                    <a:pt x="86" y="46"/>
                  </a:lnTo>
                  <a:lnTo>
                    <a:pt x="86" y="51"/>
                  </a:lnTo>
                  <a:lnTo>
                    <a:pt x="86" y="56"/>
                  </a:lnTo>
                  <a:lnTo>
                    <a:pt x="86" y="62"/>
                  </a:lnTo>
                  <a:lnTo>
                    <a:pt x="86" y="69"/>
                  </a:lnTo>
                  <a:lnTo>
                    <a:pt x="86" y="75"/>
                  </a:lnTo>
                  <a:lnTo>
                    <a:pt x="86" y="82"/>
                  </a:lnTo>
                  <a:lnTo>
                    <a:pt x="86" y="90"/>
                  </a:lnTo>
                  <a:lnTo>
                    <a:pt x="86" y="97"/>
                  </a:lnTo>
                  <a:lnTo>
                    <a:pt x="87" y="106"/>
                  </a:lnTo>
                  <a:lnTo>
                    <a:pt x="87" y="115"/>
                  </a:lnTo>
                  <a:lnTo>
                    <a:pt x="87" y="124"/>
                  </a:lnTo>
                  <a:lnTo>
                    <a:pt x="87" y="133"/>
                  </a:lnTo>
                  <a:lnTo>
                    <a:pt x="87" y="143"/>
                  </a:lnTo>
                  <a:lnTo>
                    <a:pt x="87" y="152"/>
                  </a:lnTo>
                  <a:lnTo>
                    <a:pt x="87" y="163"/>
                  </a:lnTo>
                  <a:lnTo>
                    <a:pt x="87" y="173"/>
                  </a:lnTo>
                  <a:lnTo>
                    <a:pt x="87" y="183"/>
                  </a:lnTo>
                  <a:lnTo>
                    <a:pt x="88" y="194"/>
                  </a:lnTo>
                  <a:lnTo>
                    <a:pt x="88" y="205"/>
                  </a:lnTo>
                  <a:lnTo>
                    <a:pt x="88" y="216"/>
                  </a:lnTo>
                  <a:lnTo>
                    <a:pt x="88" y="228"/>
                  </a:lnTo>
                  <a:lnTo>
                    <a:pt x="88" y="240"/>
                  </a:lnTo>
                  <a:lnTo>
                    <a:pt x="88" y="252"/>
                  </a:lnTo>
                  <a:lnTo>
                    <a:pt x="88" y="264"/>
                  </a:lnTo>
                  <a:lnTo>
                    <a:pt x="88" y="276"/>
                  </a:lnTo>
                  <a:lnTo>
                    <a:pt x="88" y="288"/>
                  </a:lnTo>
                  <a:lnTo>
                    <a:pt x="88" y="301"/>
                  </a:lnTo>
                  <a:lnTo>
                    <a:pt x="89" y="314"/>
                  </a:lnTo>
                  <a:lnTo>
                    <a:pt x="89" y="326"/>
                  </a:lnTo>
                  <a:lnTo>
                    <a:pt x="89" y="339"/>
                  </a:lnTo>
                  <a:lnTo>
                    <a:pt x="89" y="353"/>
                  </a:lnTo>
                  <a:lnTo>
                    <a:pt x="89" y="366"/>
                  </a:lnTo>
                  <a:lnTo>
                    <a:pt x="89" y="379"/>
                  </a:lnTo>
                  <a:lnTo>
                    <a:pt x="89" y="394"/>
                  </a:lnTo>
                  <a:lnTo>
                    <a:pt x="89" y="407"/>
                  </a:lnTo>
                  <a:lnTo>
                    <a:pt x="89" y="421"/>
                  </a:lnTo>
                  <a:lnTo>
                    <a:pt x="90" y="435"/>
                  </a:lnTo>
                  <a:lnTo>
                    <a:pt x="90" y="449"/>
                  </a:lnTo>
                  <a:lnTo>
                    <a:pt x="90" y="463"/>
                  </a:lnTo>
                  <a:lnTo>
                    <a:pt x="90" y="477"/>
                  </a:lnTo>
                  <a:lnTo>
                    <a:pt x="90" y="492"/>
                  </a:lnTo>
                  <a:lnTo>
                    <a:pt x="90" y="506"/>
                  </a:lnTo>
                  <a:lnTo>
                    <a:pt x="90" y="520"/>
                  </a:lnTo>
                  <a:lnTo>
                    <a:pt x="90" y="536"/>
                  </a:lnTo>
                  <a:lnTo>
                    <a:pt x="90" y="550"/>
                  </a:lnTo>
                  <a:lnTo>
                    <a:pt x="91" y="565"/>
                  </a:lnTo>
                  <a:lnTo>
                    <a:pt x="91" y="580"/>
                  </a:lnTo>
                  <a:lnTo>
                    <a:pt x="91" y="595"/>
                  </a:lnTo>
                  <a:lnTo>
                    <a:pt x="91" y="610"/>
                  </a:lnTo>
                  <a:lnTo>
                    <a:pt x="91" y="626"/>
                  </a:lnTo>
                  <a:lnTo>
                    <a:pt x="91" y="640"/>
                  </a:lnTo>
                  <a:lnTo>
                    <a:pt x="91" y="656"/>
                  </a:lnTo>
                  <a:lnTo>
                    <a:pt x="91" y="671"/>
                  </a:lnTo>
                  <a:lnTo>
                    <a:pt x="91" y="687"/>
                  </a:lnTo>
                  <a:lnTo>
                    <a:pt x="92" y="703"/>
                  </a:lnTo>
                  <a:lnTo>
                    <a:pt x="92" y="718"/>
                  </a:lnTo>
                  <a:lnTo>
                    <a:pt x="92" y="734"/>
                  </a:lnTo>
                  <a:lnTo>
                    <a:pt x="92" y="749"/>
                  </a:lnTo>
                  <a:lnTo>
                    <a:pt x="92" y="766"/>
                  </a:lnTo>
                  <a:lnTo>
                    <a:pt x="92" y="781"/>
                  </a:lnTo>
                  <a:lnTo>
                    <a:pt x="92" y="797"/>
                  </a:lnTo>
                  <a:lnTo>
                    <a:pt x="92" y="814"/>
                  </a:lnTo>
                  <a:lnTo>
                    <a:pt x="92" y="829"/>
                  </a:lnTo>
                  <a:lnTo>
                    <a:pt x="92" y="846"/>
                  </a:lnTo>
                  <a:lnTo>
                    <a:pt x="94" y="861"/>
                  </a:lnTo>
                  <a:lnTo>
                    <a:pt x="94" y="878"/>
                  </a:lnTo>
                  <a:lnTo>
                    <a:pt x="94" y="894"/>
                  </a:lnTo>
                  <a:lnTo>
                    <a:pt x="94" y="910"/>
                  </a:lnTo>
                  <a:lnTo>
                    <a:pt x="94" y="927"/>
                  </a:lnTo>
                  <a:lnTo>
                    <a:pt x="94" y="942"/>
                  </a:lnTo>
                  <a:lnTo>
                    <a:pt x="94" y="959"/>
                  </a:lnTo>
                  <a:lnTo>
                    <a:pt x="94" y="976"/>
                  </a:lnTo>
                  <a:lnTo>
                    <a:pt x="94" y="992"/>
                  </a:lnTo>
                  <a:lnTo>
                    <a:pt x="95" y="1009"/>
                  </a:lnTo>
                  <a:lnTo>
                    <a:pt x="95" y="1026"/>
                  </a:lnTo>
                  <a:lnTo>
                    <a:pt x="95" y="1042"/>
                  </a:lnTo>
                  <a:lnTo>
                    <a:pt x="95" y="1059"/>
                  </a:lnTo>
                  <a:lnTo>
                    <a:pt x="95" y="1076"/>
                  </a:lnTo>
                  <a:lnTo>
                    <a:pt x="95" y="1092"/>
                  </a:lnTo>
                  <a:lnTo>
                    <a:pt x="95" y="860"/>
                  </a:lnTo>
                  <a:lnTo>
                    <a:pt x="95" y="704"/>
                  </a:lnTo>
                  <a:lnTo>
                    <a:pt x="95" y="587"/>
                  </a:lnTo>
                  <a:lnTo>
                    <a:pt x="96" y="497"/>
                  </a:lnTo>
                  <a:lnTo>
                    <a:pt x="96" y="424"/>
                  </a:lnTo>
                  <a:lnTo>
                    <a:pt x="96" y="365"/>
                  </a:lnTo>
                  <a:lnTo>
                    <a:pt x="96" y="315"/>
                  </a:lnTo>
                  <a:lnTo>
                    <a:pt x="96" y="273"/>
                  </a:lnTo>
                  <a:lnTo>
                    <a:pt x="96" y="237"/>
                  </a:lnTo>
                  <a:lnTo>
                    <a:pt x="96" y="207"/>
                  </a:lnTo>
                  <a:lnTo>
                    <a:pt x="96" y="181"/>
                  </a:lnTo>
                  <a:lnTo>
                    <a:pt x="96" y="158"/>
                  </a:lnTo>
                  <a:lnTo>
                    <a:pt x="96" y="140"/>
                  </a:lnTo>
                  <a:lnTo>
                    <a:pt x="97" y="123"/>
                  </a:lnTo>
                  <a:lnTo>
                    <a:pt x="97" y="109"/>
                  </a:lnTo>
                  <a:lnTo>
                    <a:pt x="97" y="96"/>
                  </a:lnTo>
                  <a:lnTo>
                    <a:pt x="97" y="86"/>
                  </a:lnTo>
                  <a:lnTo>
                    <a:pt x="97" y="79"/>
                  </a:lnTo>
                  <a:lnTo>
                    <a:pt x="97" y="72"/>
                  </a:lnTo>
                  <a:lnTo>
                    <a:pt x="97" y="66"/>
                  </a:lnTo>
                  <a:lnTo>
                    <a:pt x="97" y="62"/>
                  </a:lnTo>
                  <a:lnTo>
                    <a:pt x="97" y="60"/>
                  </a:lnTo>
                  <a:lnTo>
                    <a:pt x="98" y="57"/>
                  </a:lnTo>
                  <a:lnTo>
                    <a:pt x="98" y="57"/>
                  </a:lnTo>
                  <a:lnTo>
                    <a:pt x="98" y="57"/>
                  </a:lnTo>
                  <a:lnTo>
                    <a:pt x="98" y="57"/>
                  </a:lnTo>
                  <a:lnTo>
                    <a:pt x="98" y="60"/>
                  </a:lnTo>
                  <a:lnTo>
                    <a:pt x="98" y="62"/>
                  </a:lnTo>
                  <a:lnTo>
                    <a:pt x="98" y="65"/>
                  </a:lnTo>
                  <a:lnTo>
                    <a:pt x="98" y="69"/>
                  </a:lnTo>
                  <a:lnTo>
                    <a:pt x="98" y="73"/>
                  </a:lnTo>
                  <a:lnTo>
                    <a:pt x="99" y="79"/>
                  </a:lnTo>
                  <a:lnTo>
                    <a:pt x="99" y="84"/>
                  </a:lnTo>
                  <a:lnTo>
                    <a:pt x="99" y="90"/>
                  </a:lnTo>
                  <a:lnTo>
                    <a:pt x="99" y="96"/>
                  </a:lnTo>
                  <a:lnTo>
                    <a:pt x="99" y="103"/>
                  </a:lnTo>
                  <a:lnTo>
                    <a:pt x="99" y="110"/>
                  </a:lnTo>
                  <a:lnTo>
                    <a:pt x="99" y="117"/>
                  </a:lnTo>
                  <a:lnTo>
                    <a:pt x="99" y="125"/>
                  </a:lnTo>
                  <a:lnTo>
                    <a:pt x="99" y="134"/>
                  </a:lnTo>
                  <a:lnTo>
                    <a:pt x="99" y="143"/>
                  </a:lnTo>
                  <a:lnTo>
                    <a:pt x="100" y="152"/>
                  </a:lnTo>
                  <a:lnTo>
                    <a:pt x="100" y="161"/>
                  </a:lnTo>
                  <a:lnTo>
                    <a:pt x="100" y="171"/>
                  </a:lnTo>
                  <a:lnTo>
                    <a:pt x="100" y="181"/>
                  </a:lnTo>
                  <a:lnTo>
                    <a:pt x="100" y="191"/>
                  </a:lnTo>
                  <a:lnTo>
                    <a:pt x="100" y="201"/>
                  </a:lnTo>
                  <a:lnTo>
                    <a:pt x="100" y="212"/>
                  </a:lnTo>
                  <a:lnTo>
                    <a:pt x="100" y="223"/>
                  </a:lnTo>
                  <a:lnTo>
                    <a:pt x="100" y="234"/>
                  </a:lnTo>
                  <a:lnTo>
                    <a:pt x="101" y="245"/>
                  </a:lnTo>
                  <a:lnTo>
                    <a:pt x="101" y="256"/>
                  </a:lnTo>
                  <a:lnTo>
                    <a:pt x="101" y="268"/>
                  </a:lnTo>
                  <a:lnTo>
                    <a:pt x="101" y="281"/>
                  </a:lnTo>
                  <a:lnTo>
                    <a:pt x="101" y="293"/>
                  </a:lnTo>
                  <a:lnTo>
                    <a:pt x="101" y="305"/>
                  </a:lnTo>
                  <a:lnTo>
                    <a:pt x="101" y="317"/>
                  </a:lnTo>
                  <a:lnTo>
                    <a:pt x="101" y="329"/>
                  </a:lnTo>
                  <a:lnTo>
                    <a:pt x="101" y="343"/>
                  </a:lnTo>
                  <a:lnTo>
                    <a:pt x="102" y="356"/>
                  </a:lnTo>
                  <a:lnTo>
                    <a:pt x="102" y="368"/>
                  </a:lnTo>
                  <a:lnTo>
                    <a:pt x="102" y="382"/>
                  </a:lnTo>
                  <a:lnTo>
                    <a:pt x="102" y="395"/>
                  </a:lnTo>
                  <a:lnTo>
                    <a:pt x="102" y="408"/>
                  </a:lnTo>
                  <a:lnTo>
                    <a:pt x="102" y="423"/>
                  </a:lnTo>
                  <a:lnTo>
                    <a:pt x="102" y="436"/>
                  </a:lnTo>
                  <a:lnTo>
                    <a:pt x="102" y="451"/>
                  </a:lnTo>
                  <a:lnTo>
                    <a:pt x="102" y="464"/>
                  </a:lnTo>
                  <a:lnTo>
                    <a:pt x="102" y="478"/>
                  </a:lnTo>
                  <a:lnTo>
                    <a:pt x="104" y="493"/>
                  </a:lnTo>
                  <a:lnTo>
                    <a:pt x="104" y="507"/>
                  </a:lnTo>
                  <a:lnTo>
                    <a:pt x="104" y="520"/>
                  </a:lnTo>
                  <a:lnTo>
                    <a:pt x="104" y="536"/>
                  </a:lnTo>
                  <a:lnTo>
                    <a:pt x="104" y="550"/>
                  </a:lnTo>
                  <a:lnTo>
                    <a:pt x="104" y="565"/>
                  </a:lnTo>
                  <a:lnTo>
                    <a:pt x="104" y="579"/>
                  </a:lnTo>
                  <a:lnTo>
                    <a:pt x="104" y="595"/>
                  </a:lnTo>
                  <a:lnTo>
                    <a:pt x="104" y="609"/>
                  </a:lnTo>
                  <a:lnTo>
                    <a:pt x="105" y="625"/>
                  </a:lnTo>
                  <a:lnTo>
                    <a:pt x="105" y="639"/>
                  </a:lnTo>
                  <a:lnTo>
                    <a:pt x="105" y="655"/>
                  </a:lnTo>
                  <a:lnTo>
                    <a:pt x="105" y="670"/>
                  </a:lnTo>
                  <a:lnTo>
                    <a:pt x="105" y="686"/>
                  </a:lnTo>
                  <a:lnTo>
                    <a:pt x="105" y="701"/>
                  </a:lnTo>
                  <a:lnTo>
                    <a:pt x="105" y="716"/>
                  </a:lnTo>
                  <a:lnTo>
                    <a:pt x="105" y="733"/>
                  </a:lnTo>
                  <a:lnTo>
                    <a:pt x="105" y="748"/>
                  </a:lnTo>
                  <a:lnTo>
                    <a:pt x="106" y="764"/>
                  </a:lnTo>
                  <a:lnTo>
                    <a:pt x="106" y="779"/>
                  </a:lnTo>
                  <a:lnTo>
                    <a:pt x="106" y="795"/>
                  </a:lnTo>
                  <a:lnTo>
                    <a:pt x="106" y="810"/>
                  </a:lnTo>
                  <a:lnTo>
                    <a:pt x="106" y="827"/>
                  </a:lnTo>
                  <a:lnTo>
                    <a:pt x="106" y="842"/>
                  </a:lnTo>
                  <a:lnTo>
                    <a:pt x="106" y="859"/>
                  </a:lnTo>
                  <a:lnTo>
                    <a:pt x="106" y="875"/>
                  </a:lnTo>
                  <a:lnTo>
                    <a:pt x="106" y="891"/>
                  </a:lnTo>
                  <a:lnTo>
                    <a:pt x="106" y="907"/>
                  </a:lnTo>
                  <a:lnTo>
                    <a:pt x="107" y="923"/>
                  </a:lnTo>
                  <a:lnTo>
                    <a:pt x="107" y="940"/>
                  </a:lnTo>
                  <a:lnTo>
                    <a:pt x="107" y="956"/>
                  </a:lnTo>
                  <a:lnTo>
                    <a:pt x="107" y="972"/>
                  </a:lnTo>
                  <a:lnTo>
                    <a:pt x="107" y="989"/>
                  </a:lnTo>
                  <a:lnTo>
                    <a:pt x="107" y="1006"/>
                  </a:lnTo>
                  <a:lnTo>
                    <a:pt x="107" y="1022"/>
                  </a:lnTo>
                  <a:lnTo>
                    <a:pt x="107" y="1039"/>
                  </a:lnTo>
                  <a:lnTo>
                    <a:pt x="107" y="1056"/>
                  </a:lnTo>
                  <a:lnTo>
                    <a:pt x="108" y="1072"/>
                  </a:lnTo>
                  <a:lnTo>
                    <a:pt x="108" y="1089"/>
                  </a:lnTo>
                  <a:lnTo>
                    <a:pt x="108" y="1106"/>
                  </a:lnTo>
                  <a:lnTo>
                    <a:pt x="108" y="1122"/>
                  </a:lnTo>
                  <a:lnTo>
                    <a:pt x="108" y="1139"/>
                  </a:lnTo>
                  <a:lnTo>
                    <a:pt x="108" y="1156"/>
                  </a:lnTo>
                  <a:lnTo>
                    <a:pt x="108" y="1172"/>
                  </a:lnTo>
                  <a:lnTo>
                    <a:pt x="108" y="1190"/>
                  </a:lnTo>
                  <a:lnTo>
                    <a:pt x="108" y="1207"/>
                  </a:lnTo>
                  <a:lnTo>
                    <a:pt x="109" y="1223"/>
                  </a:lnTo>
                  <a:lnTo>
                    <a:pt x="109" y="1240"/>
                  </a:lnTo>
                  <a:lnTo>
                    <a:pt x="109" y="1258"/>
                  </a:lnTo>
                  <a:lnTo>
                    <a:pt x="109" y="1274"/>
                  </a:lnTo>
                  <a:lnTo>
                    <a:pt x="109" y="1292"/>
                  </a:lnTo>
                  <a:lnTo>
                    <a:pt x="109" y="1309"/>
                  </a:lnTo>
                  <a:lnTo>
                    <a:pt x="109" y="1325"/>
                  </a:lnTo>
                  <a:lnTo>
                    <a:pt x="109" y="1343"/>
                  </a:lnTo>
                  <a:lnTo>
                    <a:pt x="109" y="1360"/>
                  </a:lnTo>
                  <a:lnTo>
                    <a:pt x="109" y="1378"/>
                  </a:lnTo>
                  <a:lnTo>
                    <a:pt x="110" y="1394"/>
                  </a:lnTo>
                  <a:lnTo>
                    <a:pt x="110" y="1412"/>
                  </a:lnTo>
                  <a:lnTo>
                    <a:pt x="110" y="1430"/>
                  </a:lnTo>
                  <a:lnTo>
                    <a:pt x="110" y="1446"/>
                  </a:lnTo>
                  <a:lnTo>
                    <a:pt x="110" y="1464"/>
                  </a:lnTo>
                  <a:lnTo>
                    <a:pt x="110" y="1481"/>
                  </a:lnTo>
                  <a:lnTo>
                    <a:pt x="110" y="1499"/>
                  </a:lnTo>
                  <a:lnTo>
                    <a:pt x="110" y="1516"/>
                  </a:lnTo>
                  <a:lnTo>
                    <a:pt x="110" y="1534"/>
                  </a:lnTo>
                  <a:lnTo>
                    <a:pt x="111" y="1551"/>
                  </a:lnTo>
                  <a:lnTo>
                    <a:pt x="111" y="1569"/>
                  </a:lnTo>
                  <a:lnTo>
                    <a:pt x="111" y="1586"/>
                  </a:lnTo>
                  <a:lnTo>
                    <a:pt x="111" y="1604"/>
                  </a:lnTo>
                  <a:lnTo>
                    <a:pt x="111" y="1621"/>
                  </a:lnTo>
                  <a:lnTo>
                    <a:pt x="111" y="1639"/>
                  </a:lnTo>
                  <a:lnTo>
                    <a:pt x="111" y="1656"/>
                  </a:lnTo>
                  <a:lnTo>
                    <a:pt x="111" y="1674"/>
                  </a:lnTo>
                  <a:lnTo>
                    <a:pt x="111" y="1692"/>
                  </a:lnTo>
                  <a:lnTo>
                    <a:pt x="112" y="1710"/>
                  </a:lnTo>
                  <a:lnTo>
                    <a:pt x="112" y="1727"/>
                  </a:lnTo>
                  <a:lnTo>
                    <a:pt x="112" y="1745"/>
                  </a:lnTo>
                  <a:lnTo>
                    <a:pt x="112" y="1762"/>
                  </a:lnTo>
                  <a:lnTo>
                    <a:pt x="112" y="1780"/>
                  </a:lnTo>
                  <a:lnTo>
                    <a:pt x="112" y="1797"/>
                  </a:lnTo>
                  <a:lnTo>
                    <a:pt x="112" y="1815"/>
                  </a:lnTo>
                  <a:lnTo>
                    <a:pt x="112" y="1833"/>
                  </a:lnTo>
                  <a:lnTo>
                    <a:pt x="112" y="1851"/>
                  </a:lnTo>
                  <a:lnTo>
                    <a:pt x="112" y="1868"/>
                  </a:lnTo>
                  <a:lnTo>
                    <a:pt x="114" y="1886"/>
                  </a:lnTo>
                  <a:lnTo>
                    <a:pt x="114" y="1904"/>
                  </a:lnTo>
                  <a:lnTo>
                    <a:pt x="114" y="1923"/>
                  </a:lnTo>
                  <a:lnTo>
                    <a:pt x="114" y="1941"/>
                  </a:lnTo>
                  <a:lnTo>
                    <a:pt x="114" y="1958"/>
                  </a:lnTo>
                  <a:lnTo>
                    <a:pt x="114" y="1976"/>
                  </a:lnTo>
                  <a:lnTo>
                    <a:pt x="114" y="1994"/>
                  </a:lnTo>
                  <a:lnTo>
                    <a:pt x="114" y="2012"/>
                  </a:lnTo>
                  <a:lnTo>
                    <a:pt x="114" y="2029"/>
                  </a:lnTo>
                  <a:lnTo>
                    <a:pt x="115" y="2047"/>
                  </a:lnTo>
                  <a:lnTo>
                    <a:pt x="115" y="2065"/>
                  </a:lnTo>
                  <a:lnTo>
                    <a:pt x="115" y="2084"/>
                  </a:lnTo>
                  <a:lnTo>
                    <a:pt x="115" y="2102"/>
                  </a:lnTo>
                  <a:lnTo>
                    <a:pt x="115" y="2119"/>
                  </a:lnTo>
                  <a:lnTo>
                    <a:pt x="115" y="2137"/>
                  </a:lnTo>
                  <a:lnTo>
                    <a:pt x="115" y="2155"/>
                  </a:lnTo>
                  <a:lnTo>
                    <a:pt x="115" y="2174"/>
                  </a:lnTo>
                  <a:lnTo>
                    <a:pt x="115" y="2191"/>
                  </a:lnTo>
                  <a:lnTo>
                    <a:pt x="116" y="2209"/>
                  </a:lnTo>
                  <a:lnTo>
                    <a:pt x="116" y="2227"/>
                  </a:lnTo>
                  <a:lnTo>
                    <a:pt x="116" y="2245"/>
                  </a:lnTo>
                  <a:lnTo>
                    <a:pt x="116" y="2264"/>
                  </a:lnTo>
                  <a:lnTo>
                    <a:pt x="116" y="2281"/>
                  </a:lnTo>
                  <a:lnTo>
                    <a:pt x="116" y="2299"/>
                  </a:lnTo>
                  <a:lnTo>
                    <a:pt x="116" y="2318"/>
                  </a:lnTo>
                  <a:lnTo>
                    <a:pt x="116" y="2336"/>
                  </a:lnTo>
                  <a:lnTo>
                    <a:pt x="116" y="2354"/>
                  </a:lnTo>
                  <a:lnTo>
                    <a:pt x="117" y="2371"/>
                  </a:lnTo>
                  <a:lnTo>
                    <a:pt x="117" y="2390"/>
                  </a:lnTo>
                  <a:lnTo>
                    <a:pt x="117" y="2408"/>
                  </a:lnTo>
                  <a:lnTo>
                    <a:pt x="117" y="2426"/>
                  </a:lnTo>
                  <a:lnTo>
                    <a:pt x="117" y="1418"/>
                  </a:lnTo>
                  <a:lnTo>
                    <a:pt x="117" y="1072"/>
                  </a:lnTo>
                  <a:lnTo>
                    <a:pt x="117" y="867"/>
                  </a:lnTo>
                  <a:lnTo>
                    <a:pt x="117" y="723"/>
                  </a:lnTo>
                  <a:lnTo>
                    <a:pt x="117" y="615"/>
                  </a:lnTo>
                  <a:lnTo>
                    <a:pt x="117" y="530"/>
                  </a:lnTo>
                  <a:lnTo>
                    <a:pt x="118" y="462"/>
                  </a:lnTo>
                  <a:lnTo>
                    <a:pt x="118" y="405"/>
                  </a:lnTo>
                  <a:lnTo>
                    <a:pt x="118" y="357"/>
                  </a:lnTo>
                  <a:lnTo>
                    <a:pt x="118" y="317"/>
                  </a:lnTo>
                  <a:lnTo>
                    <a:pt x="118" y="283"/>
                  </a:lnTo>
                  <a:lnTo>
                    <a:pt x="118" y="254"/>
                  </a:lnTo>
                  <a:lnTo>
                    <a:pt x="118" y="228"/>
                  </a:lnTo>
                  <a:lnTo>
                    <a:pt x="118" y="207"/>
                  </a:lnTo>
                  <a:lnTo>
                    <a:pt x="118" y="188"/>
                  </a:lnTo>
                  <a:lnTo>
                    <a:pt x="119" y="173"/>
                  </a:lnTo>
                  <a:lnTo>
                    <a:pt x="119" y="160"/>
                  </a:lnTo>
                  <a:lnTo>
                    <a:pt x="119" y="149"/>
                  </a:lnTo>
                  <a:lnTo>
                    <a:pt x="119" y="139"/>
                  </a:lnTo>
                  <a:lnTo>
                    <a:pt x="119" y="131"/>
                  </a:lnTo>
                  <a:lnTo>
                    <a:pt x="119" y="124"/>
                  </a:lnTo>
                  <a:lnTo>
                    <a:pt x="119" y="120"/>
                  </a:lnTo>
                  <a:lnTo>
                    <a:pt x="119" y="116"/>
                  </a:lnTo>
                  <a:lnTo>
                    <a:pt x="119" y="113"/>
                  </a:lnTo>
                  <a:lnTo>
                    <a:pt x="120" y="112"/>
                  </a:lnTo>
                  <a:lnTo>
                    <a:pt x="120" y="111"/>
                  </a:lnTo>
                  <a:lnTo>
                    <a:pt x="120" y="112"/>
                  </a:lnTo>
                  <a:lnTo>
                    <a:pt x="120" y="113"/>
                  </a:lnTo>
                  <a:lnTo>
                    <a:pt x="120" y="115"/>
                  </a:lnTo>
                  <a:lnTo>
                    <a:pt x="120" y="117"/>
                  </a:lnTo>
                  <a:lnTo>
                    <a:pt x="120" y="121"/>
                  </a:lnTo>
                  <a:lnTo>
                    <a:pt x="120" y="124"/>
                  </a:lnTo>
                  <a:lnTo>
                    <a:pt x="120" y="129"/>
                  </a:lnTo>
                  <a:lnTo>
                    <a:pt x="120" y="134"/>
                  </a:lnTo>
                  <a:lnTo>
                    <a:pt x="121" y="140"/>
                  </a:lnTo>
                  <a:lnTo>
                    <a:pt x="121" y="145"/>
                  </a:lnTo>
                  <a:lnTo>
                    <a:pt x="121" y="152"/>
                  </a:lnTo>
                  <a:lnTo>
                    <a:pt x="121" y="160"/>
                  </a:lnTo>
                  <a:lnTo>
                    <a:pt x="121" y="166"/>
                  </a:lnTo>
                  <a:lnTo>
                    <a:pt x="121" y="174"/>
                  </a:lnTo>
                  <a:lnTo>
                    <a:pt x="121" y="182"/>
                  </a:lnTo>
                  <a:lnTo>
                    <a:pt x="121" y="191"/>
                  </a:lnTo>
                  <a:lnTo>
                    <a:pt x="121" y="200"/>
                  </a:lnTo>
                  <a:lnTo>
                    <a:pt x="122" y="208"/>
                  </a:lnTo>
                  <a:lnTo>
                    <a:pt x="122" y="218"/>
                  </a:lnTo>
                  <a:lnTo>
                    <a:pt x="122" y="227"/>
                  </a:lnTo>
                  <a:lnTo>
                    <a:pt x="122" y="237"/>
                  </a:lnTo>
                  <a:lnTo>
                    <a:pt x="122" y="248"/>
                  </a:lnTo>
                  <a:lnTo>
                    <a:pt x="122" y="258"/>
                  </a:lnTo>
                  <a:lnTo>
                    <a:pt x="122" y="270"/>
                  </a:lnTo>
                  <a:lnTo>
                    <a:pt x="122" y="281"/>
                  </a:lnTo>
                  <a:lnTo>
                    <a:pt x="122" y="292"/>
                  </a:lnTo>
                  <a:lnTo>
                    <a:pt x="124" y="303"/>
                  </a:lnTo>
                  <a:lnTo>
                    <a:pt x="124" y="314"/>
                  </a:lnTo>
                  <a:lnTo>
                    <a:pt x="124" y="326"/>
                  </a:lnTo>
                  <a:lnTo>
                    <a:pt x="124" y="338"/>
                  </a:lnTo>
                  <a:lnTo>
                    <a:pt x="124" y="351"/>
                  </a:lnTo>
                  <a:lnTo>
                    <a:pt x="124" y="363"/>
                  </a:lnTo>
                  <a:lnTo>
                    <a:pt x="124" y="375"/>
                  </a:lnTo>
                  <a:lnTo>
                    <a:pt x="124" y="387"/>
                  </a:lnTo>
                  <a:lnTo>
                    <a:pt x="124" y="401"/>
                  </a:lnTo>
                  <a:lnTo>
                    <a:pt x="124" y="414"/>
                  </a:lnTo>
                  <a:lnTo>
                    <a:pt x="125" y="427"/>
                  </a:lnTo>
                  <a:lnTo>
                    <a:pt x="125" y="439"/>
                  </a:lnTo>
                  <a:lnTo>
                    <a:pt x="125" y="454"/>
                  </a:lnTo>
                  <a:lnTo>
                    <a:pt x="125" y="467"/>
                  </a:lnTo>
                  <a:lnTo>
                    <a:pt x="125" y="480"/>
                  </a:lnTo>
                  <a:lnTo>
                    <a:pt x="125" y="494"/>
                  </a:lnTo>
                  <a:lnTo>
                    <a:pt x="125" y="508"/>
                  </a:lnTo>
                  <a:lnTo>
                    <a:pt x="125" y="523"/>
                  </a:lnTo>
                  <a:lnTo>
                    <a:pt x="125" y="536"/>
                  </a:lnTo>
                  <a:lnTo>
                    <a:pt x="126" y="550"/>
                  </a:lnTo>
                  <a:lnTo>
                    <a:pt x="126" y="565"/>
                  </a:lnTo>
                  <a:lnTo>
                    <a:pt x="126" y="579"/>
                  </a:lnTo>
                  <a:lnTo>
                    <a:pt x="126" y="594"/>
                  </a:lnTo>
                  <a:lnTo>
                    <a:pt x="126" y="608"/>
                  </a:lnTo>
                  <a:lnTo>
                    <a:pt x="126" y="624"/>
                  </a:lnTo>
                  <a:lnTo>
                    <a:pt x="126" y="638"/>
                  </a:lnTo>
                  <a:lnTo>
                    <a:pt x="126" y="653"/>
                  </a:lnTo>
                  <a:lnTo>
                    <a:pt x="126" y="668"/>
                  </a:lnTo>
                  <a:lnTo>
                    <a:pt x="127" y="683"/>
                  </a:lnTo>
                  <a:lnTo>
                    <a:pt x="127" y="698"/>
                  </a:lnTo>
                  <a:lnTo>
                    <a:pt x="127" y="569"/>
                  </a:lnTo>
                  <a:lnTo>
                    <a:pt x="127" y="470"/>
                  </a:lnTo>
                  <a:lnTo>
                    <a:pt x="127" y="393"/>
                  </a:lnTo>
                  <a:lnTo>
                    <a:pt x="127" y="328"/>
                  </a:lnTo>
                  <a:lnTo>
                    <a:pt x="127" y="275"/>
                  </a:lnTo>
                  <a:lnTo>
                    <a:pt x="127" y="231"/>
                  </a:lnTo>
                  <a:lnTo>
                    <a:pt x="127" y="193"/>
                  </a:lnTo>
                  <a:lnTo>
                    <a:pt x="127" y="161"/>
                  </a:lnTo>
                  <a:lnTo>
                    <a:pt x="128" y="133"/>
                  </a:lnTo>
                  <a:lnTo>
                    <a:pt x="128" y="110"/>
                  </a:lnTo>
                  <a:lnTo>
                    <a:pt x="128" y="89"/>
                  </a:lnTo>
                  <a:lnTo>
                    <a:pt x="128" y="71"/>
                  </a:lnTo>
                  <a:lnTo>
                    <a:pt x="128" y="56"/>
                  </a:lnTo>
                  <a:lnTo>
                    <a:pt x="128" y="44"/>
                  </a:lnTo>
                  <a:lnTo>
                    <a:pt x="128" y="33"/>
                  </a:lnTo>
                  <a:lnTo>
                    <a:pt x="128" y="24"/>
                  </a:lnTo>
                  <a:lnTo>
                    <a:pt x="128" y="17"/>
                  </a:lnTo>
                  <a:lnTo>
                    <a:pt x="129" y="11"/>
                  </a:lnTo>
                  <a:lnTo>
                    <a:pt x="129" y="6"/>
                  </a:lnTo>
                  <a:lnTo>
                    <a:pt x="129" y="3"/>
                  </a:lnTo>
                  <a:lnTo>
                    <a:pt x="129" y="1"/>
                  </a:lnTo>
                  <a:lnTo>
                    <a:pt x="129" y="0"/>
                  </a:lnTo>
                  <a:lnTo>
                    <a:pt x="129" y="0"/>
                  </a:lnTo>
                  <a:lnTo>
                    <a:pt x="129" y="1"/>
                  </a:lnTo>
                  <a:lnTo>
                    <a:pt x="129" y="2"/>
                  </a:lnTo>
                  <a:lnTo>
                    <a:pt x="129" y="4"/>
                  </a:lnTo>
                  <a:lnTo>
                    <a:pt x="130" y="6"/>
                  </a:lnTo>
                  <a:lnTo>
                    <a:pt x="130" y="11"/>
                  </a:lnTo>
                  <a:lnTo>
                    <a:pt x="130" y="14"/>
                  </a:lnTo>
                  <a:lnTo>
                    <a:pt x="130" y="20"/>
                  </a:lnTo>
                  <a:lnTo>
                    <a:pt x="130" y="24"/>
                  </a:lnTo>
                  <a:lnTo>
                    <a:pt x="130" y="30"/>
                  </a:lnTo>
                  <a:lnTo>
                    <a:pt x="130" y="36"/>
                  </a:lnTo>
                  <a:lnTo>
                    <a:pt x="130" y="43"/>
                  </a:lnTo>
                  <a:lnTo>
                    <a:pt x="130" y="50"/>
                  </a:lnTo>
                  <a:lnTo>
                    <a:pt x="130" y="57"/>
                  </a:lnTo>
                  <a:lnTo>
                    <a:pt x="131" y="65"/>
                  </a:lnTo>
                  <a:lnTo>
                    <a:pt x="131" y="74"/>
                  </a:lnTo>
                  <a:lnTo>
                    <a:pt x="131" y="82"/>
                  </a:lnTo>
                  <a:lnTo>
                    <a:pt x="131" y="91"/>
                  </a:lnTo>
                  <a:lnTo>
                    <a:pt x="131" y="101"/>
                  </a:lnTo>
                  <a:lnTo>
                    <a:pt x="131" y="110"/>
                  </a:lnTo>
                  <a:lnTo>
                    <a:pt x="131" y="120"/>
                  </a:lnTo>
                  <a:lnTo>
                    <a:pt x="131" y="130"/>
                  </a:lnTo>
                  <a:lnTo>
                    <a:pt x="131" y="140"/>
                  </a:lnTo>
                  <a:lnTo>
                    <a:pt x="132" y="151"/>
                  </a:lnTo>
                  <a:lnTo>
                    <a:pt x="132" y="162"/>
                  </a:lnTo>
                  <a:lnTo>
                    <a:pt x="132" y="173"/>
                  </a:lnTo>
                  <a:lnTo>
                    <a:pt x="132" y="184"/>
                  </a:lnTo>
                  <a:lnTo>
                    <a:pt x="132" y="195"/>
                  </a:lnTo>
                  <a:lnTo>
                    <a:pt x="132" y="207"/>
                  </a:lnTo>
                  <a:lnTo>
                    <a:pt x="132" y="218"/>
                  </a:lnTo>
                  <a:lnTo>
                    <a:pt x="132" y="231"/>
                  </a:lnTo>
                  <a:lnTo>
                    <a:pt x="132" y="243"/>
                  </a:lnTo>
                  <a:lnTo>
                    <a:pt x="134" y="255"/>
                  </a:lnTo>
                  <a:lnTo>
                    <a:pt x="134" y="268"/>
                  </a:lnTo>
                  <a:lnTo>
                    <a:pt x="134" y="281"/>
                  </a:lnTo>
                  <a:lnTo>
                    <a:pt x="134" y="294"/>
                  </a:lnTo>
                  <a:lnTo>
                    <a:pt x="134" y="306"/>
                  </a:lnTo>
                  <a:lnTo>
                    <a:pt x="134" y="319"/>
                  </a:lnTo>
                  <a:lnTo>
                    <a:pt x="134" y="333"/>
                  </a:lnTo>
                  <a:lnTo>
                    <a:pt x="134" y="346"/>
                  </a:lnTo>
                  <a:lnTo>
                    <a:pt x="134" y="361"/>
                  </a:lnTo>
                  <a:lnTo>
                    <a:pt x="134" y="374"/>
                  </a:lnTo>
                  <a:lnTo>
                    <a:pt x="135" y="387"/>
                  </a:lnTo>
                  <a:lnTo>
                    <a:pt x="135" y="402"/>
                  </a:lnTo>
                  <a:lnTo>
                    <a:pt x="135" y="416"/>
                  </a:lnTo>
                  <a:lnTo>
                    <a:pt x="135" y="429"/>
                  </a:lnTo>
                  <a:lnTo>
                    <a:pt x="135" y="444"/>
                  </a:lnTo>
                  <a:lnTo>
                    <a:pt x="135" y="458"/>
                  </a:lnTo>
                  <a:lnTo>
                    <a:pt x="135" y="473"/>
                  </a:lnTo>
                  <a:lnTo>
                    <a:pt x="135" y="487"/>
                  </a:lnTo>
                  <a:lnTo>
                    <a:pt x="135" y="503"/>
                  </a:lnTo>
                  <a:lnTo>
                    <a:pt x="136" y="517"/>
                  </a:lnTo>
                  <a:lnTo>
                    <a:pt x="136" y="532"/>
                  </a:lnTo>
                  <a:lnTo>
                    <a:pt x="136" y="547"/>
                  </a:lnTo>
                  <a:lnTo>
                    <a:pt x="136" y="562"/>
                  </a:lnTo>
                  <a:lnTo>
                    <a:pt x="136" y="577"/>
                  </a:lnTo>
                  <a:lnTo>
                    <a:pt x="136" y="593"/>
                  </a:lnTo>
                  <a:lnTo>
                    <a:pt x="136" y="607"/>
                  </a:lnTo>
                  <a:lnTo>
                    <a:pt x="136" y="623"/>
                  </a:lnTo>
                  <a:lnTo>
                    <a:pt x="136" y="638"/>
                  </a:lnTo>
                  <a:lnTo>
                    <a:pt x="137" y="654"/>
                  </a:lnTo>
                  <a:lnTo>
                    <a:pt x="137" y="669"/>
                  </a:lnTo>
                  <a:lnTo>
                    <a:pt x="137" y="685"/>
                  </a:lnTo>
                  <a:lnTo>
                    <a:pt x="137" y="700"/>
                  </a:lnTo>
                  <a:lnTo>
                    <a:pt x="137" y="716"/>
                  </a:lnTo>
                  <a:lnTo>
                    <a:pt x="137" y="731"/>
                  </a:lnTo>
                  <a:lnTo>
                    <a:pt x="137" y="748"/>
                  </a:lnTo>
                  <a:lnTo>
                    <a:pt x="137" y="764"/>
                  </a:lnTo>
                  <a:lnTo>
                    <a:pt x="137" y="779"/>
                  </a:lnTo>
                  <a:lnTo>
                    <a:pt x="138" y="796"/>
                  </a:lnTo>
                  <a:lnTo>
                    <a:pt x="138" y="811"/>
                  </a:lnTo>
                  <a:lnTo>
                    <a:pt x="138" y="828"/>
                  </a:lnTo>
                  <a:lnTo>
                    <a:pt x="138" y="844"/>
                  </a:lnTo>
                  <a:lnTo>
                    <a:pt x="138" y="860"/>
                  </a:lnTo>
                  <a:lnTo>
                    <a:pt x="138" y="877"/>
                  </a:lnTo>
                  <a:lnTo>
                    <a:pt x="138" y="892"/>
                  </a:lnTo>
                  <a:lnTo>
                    <a:pt x="138" y="909"/>
                  </a:lnTo>
                  <a:lnTo>
                    <a:pt x="138" y="926"/>
                  </a:lnTo>
                  <a:lnTo>
                    <a:pt x="138" y="942"/>
                  </a:lnTo>
                  <a:lnTo>
                    <a:pt x="139" y="959"/>
                  </a:lnTo>
                  <a:lnTo>
                    <a:pt x="139" y="976"/>
                  </a:lnTo>
                  <a:lnTo>
                    <a:pt x="139" y="779"/>
                  </a:lnTo>
                  <a:lnTo>
                    <a:pt x="139" y="640"/>
                  </a:lnTo>
                  <a:lnTo>
                    <a:pt x="139" y="536"/>
                  </a:lnTo>
                  <a:lnTo>
                    <a:pt x="139" y="454"/>
                  </a:lnTo>
                  <a:lnTo>
                    <a:pt x="139" y="387"/>
                  </a:lnTo>
                  <a:lnTo>
                    <a:pt x="139" y="332"/>
                  </a:lnTo>
                  <a:lnTo>
                    <a:pt x="139" y="285"/>
                  </a:lnTo>
                  <a:lnTo>
                    <a:pt x="140" y="245"/>
                  </a:lnTo>
                  <a:lnTo>
                    <a:pt x="140" y="212"/>
                  </a:lnTo>
                  <a:lnTo>
                    <a:pt x="140" y="183"/>
                  </a:lnTo>
                  <a:lnTo>
                    <a:pt x="140" y="158"/>
                  </a:lnTo>
                  <a:lnTo>
                    <a:pt x="140" y="137"/>
                  </a:lnTo>
                  <a:lnTo>
                    <a:pt x="140" y="120"/>
                  </a:lnTo>
                  <a:lnTo>
                    <a:pt x="140" y="104"/>
                  </a:lnTo>
                  <a:lnTo>
                    <a:pt x="140" y="91"/>
                  </a:lnTo>
                  <a:lnTo>
                    <a:pt x="140" y="80"/>
                  </a:lnTo>
                  <a:lnTo>
                    <a:pt x="141" y="71"/>
                  </a:lnTo>
                  <a:lnTo>
                    <a:pt x="141" y="63"/>
                  </a:lnTo>
                  <a:lnTo>
                    <a:pt x="141" y="56"/>
                  </a:lnTo>
                  <a:lnTo>
                    <a:pt x="141" y="52"/>
                  </a:lnTo>
                  <a:lnTo>
                    <a:pt x="141" y="49"/>
                  </a:lnTo>
                  <a:lnTo>
                    <a:pt x="141" y="46"/>
                  </a:lnTo>
                  <a:lnTo>
                    <a:pt x="141" y="44"/>
                  </a:lnTo>
                  <a:lnTo>
                    <a:pt x="141" y="44"/>
                  </a:lnTo>
                  <a:lnTo>
                    <a:pt x="141" y="44"/>
                  </a:lnTo>
                  <a:lnTo>
                    <a:pt x="141" y="45"/>
                  </a:lnTo>
                  <a:lnTo>
                    <a:pt x="142" y="47"/>
                  </a:lnTo>
                  <a:lnTo>
                    <a:pt x="142" y="51"/>
                  </a:lnTo>
                  <a:lnTo>
                    <a:pt x="142" y="54"/>
                  </a:lnTo>
                  <a:lnTo>
                    <a:pt x="142" y="57"/>
                  </a:lnTo>
                  <a:lnTo>
                    <a:pt x="142" y="62"/>
                  </a:lnTo>
                  <a:lnTo>
                    <a:pt x="142" y="67"/>
                  </a:lnTo>
                  <a:lnTo>
                    <a:pt x="142" y="73"/>
                  </a:lnTo>
                  <a:lnTo>
                    <a:pt x="142" y="80"/>
                  </a:lnTo>
                  <a:lnTo>
                    <a:pt x="142" y="85"/>
                  </a:lnTo>
                  <a:lnTo>
                    <a:pt x="144" y="93"/>
                  </a:lnTo>
                  <a:lnTo>
                    <a:pt x="144" y="100"/>
                  </a:lnTo>
                  <a:lnTo>
                    <a:pt x="144" y="107"/>
                  </a:lnTo>
                  <a:lnTo>
                    <a:pt x="144" y="116"/>
                  </a:lnTo>
                  <a:lnTo>
                    <a:pt x="144" y="124"/>
                  </a:lnTo>
                  <a:lnTo>
                    <a:pt x="144" y="133"/>
                  </a:lnTo>
                  <a:lnTo>
                    <a:pt x="144" y="143"/>
                  </a:lnTo>
                  <a:lnTo>
                    <a:pt x="144" y="152"/>
                  </a:lnTo>
                  <a:lnTo>
                    <a:pt x="144" y="162"/>
                  </a:lnTo>
                  <a:lnTo>
                    <a:pt x="145" y="172"/>
                  </a:lnTo>
                  <a:lnTo>
                    <a:pt x="145" y="182"/>
                  </a:lnTo>
                  <a:lnTo>
                    <a:pt x="145" y="193"/>
                  </a:lnTo>
                  <a:lnTo>
                    <a:pt x="145" y="203"/>
                  </a:lnTo>
                  <a:lnTo>
                    <a:pt x="145" y="214"/>
                  </a:lnTo>
                  <a:lnTo>
                    <a:pt x="145" y="225"/>
                  </a:lnTo>
                  <a:lnTo>
                    <a:pt x="145" y="237"/>
                  </a:lnTo>
                  <a:lnTo>
                    <a:pt x="145" y="248"/>
                  </a:lnTo>
                  <a:lnTo>
                    <a:pt x="145" y="261"/>
                  </a:lnTo>
                  <a:lnTo>
                    <a:pt x="145" y="272"/>
                  </a:lnTo>
                  <a:lnTo>
                    <a:pt x="146" y="284"/>
                  </a:lnTo>
                  <a:lnTo>
                    <a:pt x="146" y="297"/>
                  </a:lnTo>
                  <a:lnTo>
                    <a:pt x="146" y="309"/>
                  </a:lnTo>
                  <a:lnTo>
                    <a:pt x="146" y="322"/>
                  </a:lnTo>
                  <a:lnTo>
                    <a:pt x="146" y="335"/>
                  </a:lnTo>
                  <a:lnTo>
                    <a:pt x="146" y="348"/>
                  </a:lnTo>
                  <a:lnTo>
                    <a:pt x="146" y="361"/>
                  </a:lnTo>
                  <a:lnTo>
                    <a:pt x="146" y="374"/>
                  </a:lnTo>
                  <a:lnTo>
                    <a:pt x="146" y="387"/>
                  </a:lnTo>
                  <a:lnTo>
                    <a:pt x="147" y="402"/>
                  </a:lnTo>
                  <a:lnTo>
                    <a:pt x="147" y="415"/>
                  </a:lnTo>
                  <a:lnTo>
                    <a:pt x="147" y="428"/>
                  </a:lnTo>
                  <a:lnTo>
                    <a:pt x="147" y="443"/>
                  </a:lnTo>
                  <a:lnTo>
                    <a:pt x="147" y="457"/>
                  </a:lnTo>
                  <a:lnTo>
                    <a:pt x="147" y="470"/>
                  </a:lnTo>
                  <a:lnTo>
                    <a:pt x="147" y="485"/>
                  </a:lnTo>
                  <a:lnTo>
                    <a:pt x="147" y="499"/>
                  </a:lnTo>
                  <a:lnTo>
                    <a:pt x="147" y="514"/>
                  </a:lnTo>
                  <a:lnTo>
                    <a:pt x="148" y="528"/>
                  </a:lnTo>
                  <a:lnTo>
                    <a:pt x="148" y="543"/>
                  </a:lnTo>
                  <a:lnTo>
                    <a:pt x="148" y="558"/>
                  </a:lnTo>
                  <a:lnTo>
                    <a:pt x="148" y="573"/>
                  </a:lnTo>
                  <a:lnTo>
                    <a:pt x="148" y="587"/>
                  </a:lnTo>
                  <a:lnTo>
                    <a:pt x="148" y="603"/>
                  </a:lnTo>
                  <a:lnTo>
                    <a:pt x="148" y="618"/>
                  </a:lnTo>
                  <a:lnTo>
                    <a:pt x="148" y="633"/>
                  </a:lnTo>
                  <a:lnTo>
                    <a:pt x="148" y="648"/>
                  </a:lnTo>
                  <a:lnTo>
                    <a:pt x="148" y="664"/>
                  </a:lnTo>
                  <a:lnTo>
                    <a:pt x="149" y="679"/>
                  </a:lnTo>
                  <a:lnTo>
                    <a:pt x="149" y="694"/>
                  </a:lnTo>
                  <a:lnTo>
                    <a:pt x="149" y="709"/>
                  </a:lnTo>
                  <a:lnTo>
                    <a:pt x="149" y="726"/>
                  </a:lnTo>
                  <a:lnTo>
                    <a:pt x="149" y="741"/>
                  </a:lnTo>
                  <a:lnTo>
                    <a:pt x="149" y="757"/>
                  </a:lnTo>
                  <a:lnTo>
                    <a:pt x="149" y="772"/>
                  </a:lnTo>
                  <a:lnTo>
                    <a:pt x="149" y="788"/>
                  </a:lnTo>
                  <a:lnTo>
                    <a:pt x="149" y="805"/>
                  </a:lnTo>
                  <a:lnTo>
                    <a:pt x="150" y="820"/>
                  </a:lnTo>
                  <a:lnTo>
                    <a:pt x="150" y="836"/>
                  </a:lnTo>
                  <a:lnTo>
                    <a:pt x="150" y="852"/>
                  </a:lnTo>
                  <a:lnTo>
                    <a:pt x="150" y="868"/>
                  </a:lnTo>
                  <a:lnTo>
                    <a:pt x="150" y="885"/>
                  </a:lnTo>
                  <a:lnTo>
                    <a:pt x="150" y="901"/>
                  </a:lnTo>
                  <a:lnTo>
                    <a:pt x="150" y="917"/>
                  </a:lnTo>
                  <a:lnTo>
                    <a:pt x="150" y="933"/>
                  </a:lnTo>
                  <a:lnTo>
                    <a:pt x="150" y="749"/>
                  </a:lnTo>
                  <a:lnTo>
                    <a:pt x="151" y="617"/>
                  </a:lnTo>
                  <a:lnTo>
                    <a:pt x="151" y="516"/>
                  </a:lnTo>
                  <a:lnTo>
                    <a:pt x="151" y="437"/>
                  </a:lnTo>
                  <a:lnTo>
                    <a:pt x="151" y="372"/>
                  </a:lnTo>
                  <a:lnTo>
                    <a:pt x="151" y="318"/>
                  </a:lnTo>
                  <a:lnTo>
                    <a:pt x="151" y="273"/>
                  </a:lnTo>
                  <a:lnTo>
                    <a:pt x="151" y="234"/>
                  </a:lnTo>
                  <a:lnTo>
                    <a:pt x="151" y="202"/>
                  </a:lnTo>
                  <a:lnTo>
                    <a:pt x="151" y="174"/>
                  </a:lnTo>
                  <a:lnTo>
                    <a:pt x="151" y="150"/>
                  </a:lnTo>
                  <a:lnTo>
                    <a:pt x="152" y="129"/>
                  </a:lnTo>
                  <a:lnTo>
                    <a:pt x="152" y="112"/>
                  </a:lnTo>
                  <a:lnTo>
                    <a:pt x="152" y="96"/>
                  </a:lnTo>
                  <a:lnTo>
                    <a:pt x="152" y="83"/>
                  </a:lnTo>
                  <a:lnTo>
                    <a:pt x="152" y="73"/>
                  </a:lnTo>
                  <a:lnTo>
                    <a:pt x="152" y="64"/>
                  </a:lnTo>
                  <a:lnTo>
                    <a:pt x="152" y="56"/>
                  </a:lnTo>
                  <a:lnTo>
                    <a:pt x="152" y="51"/>
                  </a:lnTo>
                  <a:lnTo>
                    <a:pt x="152" y="45"/>
                  </a:lnTo>
                  <a:lnTo>
                    <a:pt x="154" y="42"/>
                  </a:lnTo>
                  <a:lnTo>
                    <a:pt x="154" y="40"/>
                  </a:lnTo>
                  <a:lnTo>
                    <a:pt x="154" y="39"/>
                  </a:lnTo>
                  <a:lnTo>
                    <a:pt x="154" y="39"/>
                  </a:lnTo>
                  <a:lnTo>
                    <a:pt x="154" y="39"/>
                  </a:lnTo>
                  <a:lnTo>
                    <a:pt x="154" y="41"/>
                  </a:lnTo>
                  <a:lnTo>
                    <a:pt x="154" y="43"/>
                  </a:lnTo>
                  <a:lnTo>
                    <a:pt x="154" y="45"/>
                  </a:lnTo>
                  <a:lnTo>
                    <a:pt x="154" y="49"/>
                  </a:lnTo>
                  <a:lnTo>
                    <a:pt x="155" y="53"/>
                  </a:lnTo>
                  <a:lnTo>
                    <a:pt x="155" y="57"/>
                  </a:lnTo>
                  <a:lnTo>
                    <a:pt x="155" y="63"/>
                  </a:lnTo>
                  <a:lnTo>
                    <a:pt x="155" y="69"/>
                  </a:lnTo>
                  <a:lnTo>
                    <a:pt x="155" y="74"/>
                  </a:lnTo>
                  <a:lnTo>
                    <a:pt x="155" y="81"/>
                  </a:lnTo>
                  <a:lnTo>
                    <a:pt x="155" y="89"/>
                  </a:lnTo>
                  <a:lnTo>
                    <a:pt x="155" y="95"/>
                  </a:lnTo>
                  <a:lnTo>
                    <a:pt x="155" y="104"/>
                  </a:lnTo>
                  <a:lnTo>
                    <a:pt x="155" y="112"/>
                  </a:lnTo>
                  <a:lnTo>
                    <a:pt x="156" y="121"/>
                  </a:lnTo>
                  <a:lnTo>
                    <a:pt x="156" y="130"/>
                  </a:lnTo>
                  <a:lnTo>
                    <a:pt x="156" y="139"/>
                  </a:lnTo>
                  <a:lnTo>
                    <a:pt x="156" y="147"/>
                  </a:lnTo>
                  <a:lnTo>
                    <a:pt x="156" y="157"/>
                  </a:lnTo>
                  <a:lnTo>
                    <a:pt x="156" y="167"/>
                  </a:lnTo>
                  <a:lnTo>
                    <a:pt x="156" y="178"/>
                  </a:lnTo>
                  <a:lnTo>
                    <a:pt x="156" y="188"/>
                  </a:lnTo>
                  <a:lnTo>
                    <a:pt x="156" y="200"/>
                  </a:lnTo>
                  <a:lnTo>
                    <a:pt x="157" y="211"/>
                  </a:lnTo>
                  <a:lnTo>
                    <a:pt x="157" y="222"/>
                  </a:lnTo>
                  <a:lnTo>
                    <a:pt x="157" y="233"/>
                  </a:lnTo>
                  <a:lnTo>
                    <a:pt x="157" y="245"/>
                  </a:lnTo>
                  <a:lnTo>
                    <a:pt x="157" y="256"/>
                  </a:lnTo>
                  <a:lnTo>
                    <a:pt x="157" y="268"/>
                  </a:lnTo>
                  <a:lnTo>
                    <a:pt x="157" y="281"/>
                  </a:lnTo>
                  <a:lnTo>
                    <a:pt x="157" y="293"/>
                  </a:lnTo>
                  <a:lnTo>
                    <a:pt x="157" y="306"/>
                  </a:lnTo>
                  <a:lnTo>
                    <a:pt x="158" y="318"/>
                  </a:lnTo>
                  <a:lnTo>
                    <a:pt x="158" y="332"/>
                  </a:lnTo>
                  <a:lnTo>
                    <a:pt x="158" y="344"/>
                  </a:lnTo>
                  <a:lnTo>
                    <a:pt x="158" y="357"/>
                  </a:lnTo>
                  <a:lnTo>
                    <a:pt x="158" y="371"/>
                  </a:lnTo>
                  <a:lnTo>
                    <a:pt x="158" y="384"/>
                  </a:lnTo>
                  <a:lnTo>
                    <a:pt x="158" y="398"/>
                  </a:lnTo>
                  <a:lnTo>
                    <a:pt x="158" y="412"/>
                  </a:lnTo>
                  <a:lnTo>
                    <a:pt x="158" y="425"/>
                  </a:lnTo>
                  <a:lnTo>
                    <a:pt x="159" y="439"/>
                  </a:lnTo>
                  <a:lnTo>
                    <a:pt x="159" y="454"/>
                  </a:lnTo>
                  <a:lnTo>
                    <a:pt x="159" y="467"/>
                  </a:lnTo>
                  <a:lnTo>
                    <a:pt x="159" y="482"/>
                  </a:lnTo>
                  <a:lnTo>
                    <a:pt x="159" y="496"/>
                  </a:lnTo>
                  <a:lnTo>
                    <a:pt x="159" y="510"/>
                  </a:lnTo>
                  <a:lnTo>
                    <a:pt x="159" y="525"/>
                  </a:lnTo>
                  <a:lnTo>
                    <a:pt x="159" y="539"/>
                  </a:lnTo>
                  <a:lnTo>
                    <a:pt x="159" y="555"/>
                  </a:lnTo>
                  <a:lnTo>
                    <a:pt x="159" y="569"/>
                  </a:lnTo>
                  <a:lnTo>
                    <a:pt x="160" y="585"/>
                  </a:lnTo>
                  <a:lnTo>
                    <a:pt x="160" y="599"/>
                  </a:lnTo>
                  <a:lnTo>
                    <a:pt x="160" y="615"/>
                  </a:lnTo>
                  <a:lnTo>
                    <a:pt x="160" y="629"/>
                  </a:lnTo>
                  <a:lnTo>
                    <a:pt x="160" y="645"/>
                  </a:lnTo>
                  <a:lnTo>
                    <a:pt x="160" y="660"/>
                  </a:lnTo>
                  <a:lnTo>
                    <a:pt x="160" y="676"/>
                  </a:lnTo>
                  <a:lnTo>
                    <a:pt x="160" y="691"/>
                  </a:lnTo>
                  <a:lnTo>
                    <a:pt x="160" y="707"/>
                  </a:lnTo>
                  <a:lnTo>
                    <a:pt x="161" y="723"/>
                  </a:lnTo>
                  <a:lnTo>
                    <a:pt x="161" y="738"/>
                  </a:lnTo>
                  <a:lnTo>
                    <a:pt x="161" y="754"/>
                  </a:lnTo>
                  <a:lnTo>
                    <a:pt x="161" y="769"/>
                  </a:lnTo>
                  <a:lnTo>
                    <a:pt x="161" y="785"/>
                  </a:lnTo>
                  <a:lnTo>
                    <a:pt x="161" y="801"/>
                  </a:lnTo>
                  <a:lnTo>
                    <a:pt x="161" y="817"/>
                  </a:lnTo>
                  <a:lnTo>
                    <a:pt x="161" y="834"/>
                  </a:lnTo>
                  <a:lnTo>
                    <a:pt x="161" y="849"/>
                  </a:lnTo>
                  <a:lnTo>
                    <a:pt x="162" y="866"/>
                  </a:lnTo>
                  <a:lnTo>
                    <a:pt x="162" y="881"/>
                  </a:lnTo>
                  <a:lnTo>
                    <a:pt x="162" y="898"/>
                  </a:lnTo>
                  <a:lnTo>
                    <a:pt x="162" y="723"/>
                  </a:lnTo>
                  <a:lnTo>
                    <a:pt x="162" y="596"/>
                  </a:lnTo>
                  <a:lnTo>
                    <a:pt x="162" y="499"/>
                  </a:lnTo>
                  <a:lnTo>
                    <a:pt x="162" y="422"/>
                  </a:lnTo>
                  <a:lnTo>
                    <a:pt x="162" y="358"/>
                  </a:lnTo>
                  <a:lnTo>
                    <a:pt x="162" y="306"/>
                  </a:lnTo>
                  <a:lnTo>
                    <a:pt x="162" y="262"/>
                  </a:lnTo>
                  <a:lnTo>
                    <a:pt x="164" y="225"/>
                  </a:lnTo>
                  <a:lnTo>
                    <a:pt x="164" y="193"/>
                  </a:lnTo>
                  <a:lnTo>
                    <a:pt x="164" y="165"/>
                  </a:lnTo>
                  <a:lnTo>
                    <a:pt x="164" y="142"/>
                  </a:lnTo>
                  <a:lnTo>
                    <a:pt x="164" y="122"/>
                  </a:lnTo>
                  <a:lnTo>
                    <a:pt x="164" y="104"/>
                  </a:lnTo>
                  <a:lnTo>
                    <a:pt x="164" y="90"/>
                  </a:lnTo>
                  <a:lnTo>
                    <a:pt x="164" y="77"/>
                  </a:lnTo>
                  <a:lnTo>
                    <a:pt x="164" y="66"/>
                  </a:lnTo>
                  <a:lnTo>
                    <a:pt x="165" y="57"/>
                  </a:lnTo>
                  <a:lnTo>
                    <a:pt x="165" y="51"/>
                  </a:lnTo>
                  <a:lnTo>
                    <a:pt x="165" y="45"/>
                  </a:lnTo>
                  <a:lnTo>
                    <a:pt x="165" y="41"/>
                  </a:lnTo>
                  <a:lnTo>
                    <a:pt x="165" y="37"/>
                  </a:lnTo>
                  <a:lnTo>
                    <a:pt x="165" y="35"/>
                  </a:lnTo>
                  <a:lnTo>
                    <a:pt x="165" y="34"/>
                  </a:lnTo>
                  <a:lnTo>
                    <a:pt x="165" y="34"/>
                  </a:lnTo>
                  <a:lnTo>
                    <a:pt x="165" y="34"/>
                  </a:lnTo>
                  <a:lnTo>
                    <a:pt x="166" y="36"/>
                  </a:lnTo>
                  <a:lnTo>
                    <a:pt x="166" y="39"/>
                  </a:lnTo>
                  <a:lnTo>
                    <a:pt x="166" y="41"/>
                  </a:lnTo>
                  <a:lnTo>
                    <a:pt x="166" y="44"/>
                  </a:lnTo>
                  <a:lnTo>
                    <a:pt x="166" y="49"/>
                  </a:lnTo>
                  <a:lnTo>
                    <a:pt x="166" y="53"/>
                  </a:lnTo>
                  <a:lnTo>
                    <a:pt x="166" y="59"/>
                  </a:lnTo>
                  <a:lnTo>
                    <a:pt x="166" y="64"/>
                  </a:lnTo>
                  <a:lnTo>
                    <a:pt x="166" y="71"/>
                  </a:lnTo>
                  <a:lnTo>
                    <a:pt x="166" y="77"/>
                  </a:lnTo>
                  <a:lnTo>
                    <a:pt x="167" y="84"/>
                  </a:lnTo>
                  <a:lnTo>
                    <a:pt x="167" y="92"/>
                  </a:lnTo>
                  <a:lnTo>
                    <a:pt x="167" y="100"/>
                  </a:lnTo>
                  <a:lnTo>
                    <a:pt x="167" y="109"/>
                  </a:lnTo>
                  <a:lnTo>
                    <a:pt x="167" y="116"/>
                  </a:lnTo>
                  <a:lnTo>
                    <a:pt x="167" y="125"/>
                  </a:lnTo>
                  <a:lnTo>
                    <a:pt x="167" y="135"/>
                  </a:lnTo>
                  <a:lnTo>
                    <a:pt x="167" y="144"/>
                  </a:lnTo>
                  <a:lnTo>
                    <a:pt x="167" y="154"/>
                  </a:lnTo>
                  <a:lnTo>
                    <a:pt x="168" y="164"/>
                  </a:lnTo>
                  <a:lnTo>
                    <a:pt x="168" y="175"/>
                  </a:lnTo>
                  <a:lnTo>
                    <a:pt x="168" y="185"/>
                  </a:lnTo>
                  <a:lnTo>
                    <a:pt x="168" y="196"/>
                  </a:lnTo>
                  <a:lnTo>
                    <a:pt x="168" y="207"/>
                  </a:lnTo>
                  <a:lnTo>
                    <a:pt x="168" y="218"/>
                  </a:lnTo>
                  <a:lnTo>
                    <a:pt x="168" y="230"/>
                  </a:lnTo>
                  <a:lnTo>
                    <a:pt x="168" y="242"/>
                  </a:lnTo>
                  <a:lnTo>
                    <a:pt x="168" y="254"/>
                  </a:lnTo>
                  <a:lnTo>
                    <a:pt x="169" y="265"/>
                  </a:lnTo>
                  <a:lnTo>
                    <a:pt x="169" y="277"/>
                  </a:lnTo>
                  <a:lnTo>
                    <a:pt x="169" y="291"/>
                  </a:lnTo>
                  <a:lnTo>
                    <a:pt x="169" y="303"/>
                  </a:lnTo>
                  <a:lnTo>
                    <a:pt x="169" y="315"/>
                  </a:lnTo>
                  <a:lnTo>
                    <a:pt x="169" y="328"/>
                  </a:lnTo>
                  <a:lnTo>
                    <a:pt x="169" y="342"/>
                  </a:lnTo>
                  <a:lnTo>
                    <a:pt x="169" y="355"/>
                  </a:lnTo>
                  <a:lnTo>
                    <a:pt x="169" y="368"/>
                  </a:lnTo>
                  <a:lnTo>
                    <a:pt x="169" y="382"/>
                  </a:lnTo>
                  <a:lnTo>
                    <a:pt x="170" y="395"/>
                  </a:lnTo>
                  <a:lnTo>
                    <a:pt x="170" y="408"/>
                  </a:lnTo>
                  <a:lnTo>
                    <a:pt x="170" y="423"/>
                  </a:lnTo>
                  <a:lnTo>
                    <a:pt x="170" y="436"/>
                  </a:lnTo>
                  <a:lnTo>
                    <a:pt x="170" y="451"/>
                  </a:lnTo>
                  <a:lnTo>
                    <a:pt x="170" y="465"/>
                  </a:lnTo>
                  <a:lnTo>
                    <a:pt x="170" y="479"/>
                  </a:lnTo>
                  <a:lnTo>
                    <a:pt x="170" y="494"/>
                  </a:lnTo>
                  <a:lnTo>
                    <a:pt x="170" y="508"/>
                  </a:lnTo>
                  <a:lnTo>
                    <a:pt x="171" y="523"/>
                  </a:lnTo>
                  <a:lnTo>
                    <a:pt x="171" y="537"/>
                  </a:lnTo>
                  <a:lnTo>
                    <a:pt x="171" y="552"/>
                  </a:lnTo>
                  <a:lnTo>
                    <a:pt x="171" y="567"/>
                  </a:lnTo>
                  <a:lnTo>
                    <a:pt x="171" y="582"/>
                  </a:lnTo>
                  <a:lnTo>
                    <a:pt x="171" y="597"/>
                  </a:lnTo>
                  <a:lnTo>
                    <a:pt x="171" y="611"/>
                  </a:lnTo>
                  <a:lnTo>
                    <a:pt x="171" y="627"/>
                  </a:lnTo>
                  <a:lnTo>
                    <a:pt x="171" y="643"/>
                  </a:lnTo>
                  <a:lnTo>
                    <a:pt x="172" y="658"/>
                  </a:lnTo>
                  <a:lnTo>
                    <a:pt x="172" y="673"/>
                  </a:lnTo>
                  <a:lnTo>
                    <a:pt x="172" y="688"/>
                  </a:lnTo>
                  <a:lnTo>
                    <a:pt x="172" y="704"/>
                  </a:lnTo>
                  <a:lnTo>
                    <a:pt x="172" y="719"/>
                  </a:lnTo>
                  <a:lnTo>
                    <a:pt x="172" y="736"/>
                  </a:lnTo>
                  <a:lnTo>
                    <a:pt x="172" y="751"/>
                  </a:lnTo>
                  <a:lnTo>
                    <a:pt x="172" y="767"/>
                  </a:lnTo>
                  <a:lnTo>
                    <a:pt x="172" y="782"/>
                  </a:lnTo>
                  <a:lnTo>
                    <a:pt x="172" y="799"/>
                  </a:lnTo>
                  <a:lnTo>
                    <a:pt x="174" y="815"/>
                  </a:lnTo>
                  <a:lnTo>
                    <a:pt x="174" y="830"/>
                  </a:lnTo>
                  <a:lnTo>
                    <a:pt x="174" y="847"/>
                  </a:lnTo>
                  <a:lnTo>
                    <a:pt x="174" y="862"/>
                  </a:lnTo>
                  <a:lnTo>
                    <a:pt x="174" y="879"/>
                  </a:lnTo>
                  <a:lnTo>
                    <a:pt x="174" y="896"/>
                  </a:lnTo>
                  <a:lnTo>
                    <a:pt x="174" y="911"/>
                  </a:lnTo>
                  <a:lnTo>
                    <a:pt x="174" y="928"/>
                  </a:lnTo>
                  <a:lnTo>
                    <a:pt x="174" y="945"/>
                  </a:lnTo>
                  <a:lnTo>
                    <a:pt x="175" y="961"/>
                  </a:lnTo>
                  <a:lnTo>
                    <a:pt x="175" y="769"/>
                  </a:lnTo>
                  <a:lnTo>
                    <a:pt x="175" y="633"/>
                  </a:lnTo>
                  <a:lnTo>
                    <a:pt x="175" y="529"/>
                  </a:lnTo>
                  <a:lnTo>
                    <a:pt x="175" y="448"/>
                  </a:lnTo>
                  <a:lnTo>
                    <a:pt x="175" y="382"/>
                  </a:lnTo>
                  <a:lnTo>
                    <a:pt x="175" y="326"/>
                  </a:lnTo>
                  <a:lnTo>
                    <a:pt x="175" y="281"/>
                  </a:lnTo>
                  <a:lnTo>
                    <a:pt x="175" y="242"/>
                  </a:lnTo>
                  <a:lnTo>
                    <a:pt x="176" y="208"/>
                  </a:lnTo>
                  <a:lnTo>
                    <a:pt x="176" y="180"/>
                  </a:lnTo>
                  <a:lnTo>
                    <a:pt x="176" y="155"/>
                  </a:lnTo>
                  <a:lnTo>
                    <a:pt x="176" y="134"/>
                  </a:lnTo>
                  <a:lnTo>
                    <a:pt x="176" y="116"/>
                  </a:lnTo>
                  <a:lnTo>
                    <a:pt x="176" y="101"/>
                  </a:lnTo>
                  <a:lnTo>
                    <a:pt x="176" y="89"/>
                  </a:lnTo>
                  <a:lnTo>
                    <a:pt x="176" y="77"/>
                  </a:lnTo>
                  <a:lnTo>
                    <a:pt x="176" y="69"/>
                  </a:lnTo>
                  <a:lnTo>
                    <a:pt x="176" y="61"/>
                  </a:lnTo>
                  <a:lnTo>
                    <a:pt x="177" y="54"/>
                  </a:lnTo>
                  <a:lnTo>
                    <a:pt x="177" y="50"/>
                  </a:lnTo>
                  <a:lnTo>
                    <a:pt x="177" y="46"/>
                  </a:lnTo>
                  <a:lnTo>
                    <a:pt x="177" y="44"/>
                  </a:lnTo>
                  <a:lnTo>
                    <a:pt x="177" y="42"/>
                  </a:lnTo>
                  <a:lnTo>
                    <a:pt x="177" y="42"/>
                  </a:lnTo>
                  <a:lnTo>
                    <a:pt x="177" y="43"/>
                  </a:lnTo>
                  <a:lnTo>
                    <a:pt x="177" y="44"/>
                  </a:lnTo>
                  <a:lnTo>
                    <a:pt x="177" y="46"/>
                  </a:lnTo>
                  <a:lnTo>
                    <a:pt x="178" y="49"/>
                  </a:lnTo>
                  <a:lnTo>
                    <a:pt x="178" y="52"/>
                  </a:lnTo>
                  <a:lnTo>
                    <a:pt x="178" y="56"/>
                  </a:lnTo>
                  <a:lnTo>
                    <a:pt x="178" y="61"/>
                  </a:lnTo>
                  <a:lnTo>
                    <a:pt x="178" y="65"/>
                  </a:lnTo>
                  <a:lnTo>
                    <a:pt x="178" y="72"/>
                  </a:lnTo>
                  <a:lnTo>
                    <a:pt x="178" y="77"/>
                  </a:lnTo>
                  <a:lnTo>
                    <a:pt x="178" y="84"/>
                  </a:lnTo>
                  <a:lnTo>
                    <a:pt x="178" y="91"/>
                  </a:lnTo>
                  <a:lnTo>
                    <a:pt x="179" y="99"/>
                  </a:lnTo>
                  <a:lnTo>
                    <a:pt x="179" y="106"/>
                  </a:lnTo>
                  <a:lnTo>
                    <a:pt x="179" y="114"/>
                  </a:lnTo>
                  <a:lnTo>
                    <a:pt x="179" y="123"/>
                  </a:lnTo>
                  <a:lnTo>
                    <a:pt x="179" y="132"/>
                  </a:lnTo>
                  <a:lnTo>
                    <a:pt x="179" y="141"/>
                  </a:lnTo>
                  <a:lnTo>
                    <a:pt x="179" y="151"/>
                  </a:lnTo>
                  <a:lnTo>
                    <a:pt x="179" y="161"/>
                  </a:lnTo>
                  <a:lnTo>
                    <a:pt x="179" y="171"/>
                  </a:lnTo>
                  <a:lnTo>
                    <a:pt x="179" y="181"/>
                  </a:lnTo>
                  <a:lnTo>
                    <a:pt x="180" y="191"/>
                  </a:lnTo>
                  <a:lnTo>
                    <a:pt x="180" y="202"/>
                  </a:lnTo>
                  <a:lnTo>
                    <a:pt x="180" y="213"/>
                  </a:lnTo>
                  <a:lnTo>
                    <a:pt x="180" y="224"/>
                  </a:lnTo>
                  <a:lnTo>
                    <a:pt x="180" y="235"/>
                  </a:lnTo>
                  <a:lnTo>
                    <a:pt x="180" y="247"/>
                  </a:lnTo>
                  <a:lnTo>
                    <a:pt x="180" y="258"/>
                  </a:lnTo>
                  <a:lnTo>
                    <a:pt x="180" y="271"/>
                  </a:lnTo>
                  <a:lnTo>
                    <a:pt x="180" y="283"/>
                  </a:lnTo>
                  <a:lnTo>
                    <a:pt x="181" y="295"/>
                  </a:lnTo>
                  <a:lnTo>
                    <a:pt x="181" y="308"/>
                  </a:lnTo>
                  <a:lnTo>
                    <a:pt x="181" y="321"/>
                  </a:lnTo>
                  <a:lnTo>
                    <a:pt x="181" y="334"/>
                  </a:lnTo>
                  <a:lnTo>
                    <a:pt x="181" y="346"/>
                  </a:lnTo>
                  <a:lnTo>
                    <a:pt x="181" y="359"/>
                  </a:lnTo>
                  <a:lnTo>
                    <a:pt x="181" y="373"/>
                  </a:lnTo>
                  <a:lnTo>
                    <a:pt x="181" y="386"/>
                  </a:lnTo>
                  <a:lnTo>
                    <a:pt x="181" y="401"/>
                  </a:lnTo>
                  <a:lnTo>
                    <a:pt x="182" y="414"/>
                  </a:lnTo>
                  <a:lnTo>
                    <a:pt x="182" y="427"/>
                  </a:lnTo>
                  <a:lnTo>
                    <a:pt x="182" y="442"/>
                  </a:lnTo>
                  <a:lnTo>
                    <a:pt x="182" y="455"/>
                  </a:lnTo>
                  <a:lnTo>
                    <a:pt x="182" y="469"/>
                  </a:lnTo>
                  <a:lnTo>
                    <a:pt x="182" y="484"/>
                  </a:lnTo>
                  <a:lnTo>
                    <a:pt x="182" y="498"/>
                  </a:lnTo>
                  <a:lnTo>
                    <a:pt x="182" y="513"/>
                  </a:lnTo>
                  <a:lnTo>
                    <a:pt x="182" y="527"/>
                  </a:lnTo>
                  <a:lnTo>
                    <a:pt x="184" y="542"/>
                  </a:lnTo>
                  <a:lnTo>
                    <a:pt x="184" y="557"/>
                  </a:lnTo>
                  <a:lnTo>
                    <a:pt x="184" y="572"/>
                  </a:lnTo>
                  <a:lnTo>
                    <a:pt x="184" y="586"/>
                  </a:lnTo>
                  <a:lnTo>
                    <a:pt x="184" y="602"/>
                  </a:lnTo>
                  <a:lnTo>
                    <a:pt x="184" y="616"/>
                  </a:lnTo>
                  <a:lnTo>
                    <a:pt x="184" y="631"/>
                  </a:lnTo>
                  <a:lnTo>
                    <a:pt x="184" y="647"/>
                  </a:lnTo>
                  <a:lnTo>
                    <a:pt x="184" y="663"/>
                  </a:lnTo>
                  <a:lnTo>
                    <a:pt x="184" y="678"/>
                  </a:lnTo>
                  <a:lnTo>
                    <a:pt x="185" y="693"/>
                  </a:lnTo>
                  <a:lnTo>
                    <a:pt x="185" y="708"/>
                  </a:lnTo>
                  <a:lnTo>
                    <a:pt x="185" y="724"/>
                  </a:lnTo>
                  <a:lnTo>
                    <a:pt x="185" y="740"/>
                  </a:lnTo>
                  <a:lnTo>
                    <a:pt x="185" y="756"/>
                  </a:lnTo>
                  <a:lnTo>
                    <a:pt x="185" y="771"/>
                  </a:lnTo>
                  <a:lnTo>
                    <a:pt x="185" y="787"/>
                  </a:lnTo>
                  <a:lnTo>
                    <a:pt x="185" y="804"/>
                  </a:lnTo>
                  <a:lnTo>
                    <a:pt x="185" y="819"/>
                  </a:lnTo>
                  <a:lnTo>
                    <a:pt x="186" y="835"/>
                  </a:lnTo>
                  <a:lnTo>
                    <a:pt x="186" y="851"/>
                  </a:lnTo>
                  <a:lnTo>
                    <a:pt x="186" y="867"/>
                  </a:lnTo>
                  <a:lnTo>
                    <a:pt x="186" y="884"/>
                  </a:lnTo>
                  <a:lnTo>
                    <a:pt x="186" y="900"/>
                  </a:lnTo>
                  <a:lnTo>
                    <a:pt x="186" y="916"/>
                  </a:lnTo>
                  <a:lnTo>
                    <a:pt x="186" y="932"/>
                  </a:lnTo>
                  <a:lnTo>
                    <a:pt x="186" y="949"/>
                  </a:lnTo>
                  <a:lnTo>
                    <a:pt x="186" y="965"/>
                  </a:lnTo>
                  <a:lnTo>
                    <a:pt x="187" y="981"/>
                  </a:lnTo>
                  <a:lnTo>
                    <a:pt x="187" y="998"/>
                  </a:lnTo>
                  <a:lnTo>
                    <a:pt x="187" y="1015"/>
                  </a:lnTo>
                  <a:lnTo>
                    <a:pt x="187" y="1031"/>
                  </a:lnTo>
                  <a:lnTo>
                    <a:pt x="187" y="1048"/>
                  </a:lnTo>
                  <a:lnTo>
                    <a:pt x="187" y="1064"/>
                  </a:lnTo>
                  <a:lnTo>
                    <a:pt x="187" y="1081"/>
                  </a:lnTo>
                  <a:lnTo>
                    <a:pt x="187" y="1098"/>
                  </a:lnTo>
                  <a:lnTo>
                    <a:pt x="187" y="1114"/>
                  </a:lnTo>
                  <a:lnTo>
                    <a:pt x="187" y="1131"/>
                  </a:lnTo>
                  <a:lnTo>
                    <a:pt x="188" y="1149"/>
                  </a:lnTo>
                  <a:lnTo>
                    <a:pt x="188" y="1166"/>
                  </a:lnTo>
                  <a:lnTo>
                    <a:pt x="188" y="1182"/>
                  </a:lnTo>
                  <a:lnTo>
                    <a:pt x="188" y="1199"/>
                  </a:lnTo>
                  <a:lnTo>
                    <a:pt x="188" y="1217"/>
                  </a:lnTo>
                  <a:lnTo>
                    <a:pt x="188" y="1233"/>
                  </a:lnTo>
                  <a:lnTo>
                    <a:pt x="188" y="1250"/>
                  </a:lnTo>
                  <a:lnTo>
                    <a:pt x="188" y="1268"/>
                  </a:lnTo>
                  <a:lnTo>
                    <a:pt x="188" y="1284"/>
                  </a:lnTo>
                  <a:lnTo>
                    <a:pt x="189" y="1301"/>
                  </a:lnTo>
                  <a:lnTo>
                    <a:pt x="189" y="1319"/>
                  </a:lnTo>
                  <a:lnTo>
                    <a:pt x="189" y="1335"/>
                  </a:lnTo>
                  <a:lnTo>
                    <a:pt x="189" y="1353"/>
                  </a:lnTo>
                  <a:lnTo>
                    <a:pt x="189" y="1370"/>
                  </a:lnTo>
                  <a:lnTo>
                    <a:pt x="189" y="1388"/>
                  </a:lnTo>
                  <a:lnTo>
                    <a:pt x="189" y="1405"/>
                  </a:lnTo>
                  <a:lnTo>
                    <a:pt x="189" y="1422"/>
                  </a:lnTo>
                  <a:lnTo>
                    <a:pt x="189" y="1440"/>
                  </a:lnTo>
                  <a:lnTo>
                    <a:pt x="190" y="1456"/>
                  </a:lnTo>
                  <a:lnTo>
                    <a:pt x="190" y="1474"/>
                  </a:lnTo>
                  <a:lnTo>
                    <a:pt x="190" y="1492"/>
                  </a:lnTo>
                  <a:lnTo>
                    <a:pt x="190" y="1510"/>
                  </a:lnTo>
                  <a:lnTo>
                    <a:pt x="190" y="1526"/>
                  </a:lnTo>
                  <a:lnTo>
                    <a:pt x="190" y="1544"/>
                  </a:lnTo>
                  <a:lnTo>
                    <a:pt x="190" y="1562"/>
                  </a:lnTo>
                  <a:lnTo>
                    <a:pt x="190" y="1580"/>
                  </a:lnTo>
                  <a:lnTo>
                    <a:pt x="190" y="1596"/>
                  </a:lnTo>
                  <a:lnTo>
                    <a:pt x="190" y="1614"/>
                  </a:lnTo>
                  <a:lnTo>
                    <a:pt x="191" y="1632"/>
                  </a:lnTo>
                  <a:lnTo>
                    <a:pt x="191" y="1650"/>
                  </a:lnTo>
                  <a:lnTo>
                    <a:pt x="191" y="1667"/>
                  </a:lnTo>
                  <a:lnTo>
                    <a:pt x="191" y="1685"/>
                  </a:lnTo>
                  <a:lnTo>
                    <a:pt x="191" y="1702"/>
                  </a:lnTo>
                  <a:lnTo>
                    <a:pt x="191" y="1720"/>
                  </a:lnTo>
                  <a:lnTo>
                    <a:pt x="191" y="1737"/>
                  </a:lnTo>
                  <a:lnTo>
                    <a:pt x="191" y="1755"/>
                  </a:lnTo>
                  <a:lnTo>
                    <a:pt x="191" y="1773"/>
                  </a:lnTo>
                  <a:lnTo>
                    <a:pt x="192" y="1791"/>
                  </a:lnTo>
                  <a:lnTo>
                    <a:pt x="192" y="1808"/>
                  </a:lnTo>
                  <a:lnTo>
                    <a:pt x="192" y="1826"/>
                  </a:lnTo>
                  <a:lnTo>
                    <a:pt x="192" y="1844"/>
                  </a:lnTo>
                  <a:lnTo>
                    <a:pt x="192" y="1862"/>
                  </a:lnTo>
                  <a:lnTo>
                    <a:pt x="192" y="1879"/>
                  </a:lnTo>
                  <a:lnTo>
                    <a:pt x="192" y="1897"/>
                  </a:lnTo>
                  <a:lnTo>
                    <a:pt x="192" y="1915"/>
                  </a:lnTo>
                  <a:lnTo>
                    <a:pt x="192" y="1933"/>
                  </a:lnTo>
                  <a:lnTo>
                    <a:pt x="194" y="1952"/>
                  </a:lnTo>
                  <a:lnTo>
                    <a:pt x="194" y="1969"/>
                  </a:lnTo>
                  <a:lnTo>
                    <a:pt x="194" y="1987"/>
                  </a:lnTo>
                  <a:lnTo>
                    <a:pt x="194" y="2005"/>
                  </a:lnTo>
                  <a:lnTo>
                    <a:pt x="194" y="2023"/>
                  </a:lnTo>
                  <a:lnTo>
                    <a:pt x="194" y="2040"/>
                  </a:lnTo>
                  <a:lnTo>
                    <a:pt x="194" y="2058"/>
                  </a:lnTo>
                  <a:lnTo>
                    <a:pt x="194" y="2076"/>
                  </a:lnTo>
                  <a:lnTo>
                    <a:pt x="194" y="2095"/>
                  </a:lnTo>
                  <a:lnTo>
                    <a:pt x="194" y="2113"/>
                  </a:lnTo>
                  <a:lnTo>
                    <a:pt x="195" y="2130"/>
                  </a:lnTo>
                  <a:lnTo>
                    <a:pt x="195" y="2148"/>
                  </a:lnTo>
                  <a:lnTo>
                    <a:pt x="195" y="2166"/>
                  </a:lnTo>
                  <a:lnTo>
                    <a:pt x="195" y="2185"/>
                  </a:lnTo>
                  <a:lnTo>
                    <a:pt x="195" y="2203"/>
                  </a:lnTo>
                  <a:lnTo>
                    <a:pt x="195" y="2220"/>
                  </a:lnTo>
                  <a:lnTo>
                    <a:pt x="195" y="2238"/>
                  </a:lnTo>
                  <a:lnTo>
                    <a:pt x="195" y="2257"/>
                  </a:lnTo>
                  <a:lnTo>
                    <a:pt x="195" y="2275"/>
                  </a:lnTo>
                  <a:lnTo>
                    <a:pt x="196" y="2292"/>
                  </a:lnTo>
                  <a:lnTo>
                    <a:pt x="196" y="2310"/>
                  </a:lnTo>
                  <a:lnTo>
                    <a:pt x="196" y="2329"/>
                  </a:lnTo>
                  <a:lnTo>
                    <a:pt x="196" y="2347"/>
                  </a:lnTo>
                  <a:lnTo>
                    <a:pt x="196" y="2365"/>
                  </a:lnTo>
                  <a:lnTo>
                    <a:pt x="196" y="2384"/>
                  </a:lnTo>
                  <a:lnTo>
                    <a:pt x="196" y="2401"/>
                  </a:lnTo>
                  <a:lnTo>
                    <a:pt x="196" y="2419"/>
                  </a:lnTo>
                  <a:lnTo>
                    <a:pt x="196" y="2438"/>
                  </a:lnTo>
                  <a:lnTo>
                    <a:pt x="197" y="2456"/>
                  </a:lnTo>
                  <a:lnTo>
                    <a:pt x="197" y="2473"/>
                  </a:lnTo>
                  <a:lnTo>
                    <a:pt x="197" y="2492"/>
                  </a:lnTo>
                  <a:lnTo>
                    <a:pt x="197" y="2510"/>
                  </a:lnTo>
                  <a:lnTo>
                    <a:pt x="197" y="2523"/>
                  </a:lnTo>
                  <a:lnTo>
                    <a:pt x="197" y="1436"/>
                  </a:lnTo>
                  <a:lnTo>
                    <a:pt x="197" y="1082"/>
                  </a:lnTo>
                  <a:lnTo>
                    <a:pt x="197" y="874"/>
                  </a:lnTo>
                  <a:lnTo>
                    <a:pt x="197" y="728"/>
                  </a:lnTo>
                  <a:lnTo>
                    <a:pt x="197" y="619"/>
                  </a:lnTo>
                  <a:lnTo>
                    <a:pt x="198" y="534"/>
                  </a:lnTo>
                  <a:lnTo>
                    <a:pt x="198" y="465"/>
                  </a:lnTo>
                  <a:lnTo>
                    <a:pt x="198" y="407"/>
                  </a:lnTo>
                  <a:lnTo>
                    <a:pt x="198" y="359"/>
                  </a:lnTo>
                  <a:lnTo>
                    <a:pt x="198" y="319"/>
                  </a:lnTo>
                  <a:lnTo>
                    <a:pt x="198" y="285"/>
                  </a:lnTo>
                  <a:lnTo>
                    <a:pt x="198" y="256"/>
                  </a:lnTo>
                  <a:lnTo>
                    <a:pt x="198" y="231"/>
                  </a:lnTo>
                  <a:lnTo>
                    <a:pt x="198" y="210"/>
                  </a:lnTo>
                  <a:lnTo>
                    <a:pt x="199" y="191"/>
                  </a:lnTo>
                  <a:lnTo>
                    <a:pt x="199" y="175"/>
                  </a:lnTo>
                  <a:lnTo>
                    <a:pt x="199" y="161"/>
                  </a:lnTo>
                  <a:lnTo>
                    <a:pt x="199" y="150"/>
                  </a:lnTo>
                  <a:lnTo>
                    <a:pt x="199" y="140"/>
                  </a:lnTo>
                  <a:lnTo>
                    <a:pt x="199" y="132"/>
                  </a:lnTo>
                  <a:lnTo>
                    <a:pt x="199" y="126"/>
                  </a:lnTo>
                  <a:lnTo>
                    <a:pt x="199" y="121"/>
                  </a:lnTo>
                  <a:lnTo>
                    <a:pt x="199" y="117"/>
                  </a:lnTo>
                  <a:lnTo>
                    <a:pt x="200" y="114"/>
                  </a:lnTo>
                  <a:lnTo>
                    <a:pt x="200" y="113"/>
                  </a:lnTo>
                  <a:lnTo>
                    <a:pt x="200" y="112"/>
                  </a:lnTo>
                  <a:lnTo>
                    <a:pt x="200" y="113"/>
                  </a:lnTo>
                  <a:lnTo>
                    <a:pt x="200" y="114"/>
                  </a:lnTo>
                  <a:lnTo>
                    <a:pt x="200" y="115"/>
                  </a:lnTo>
                  <a:lnTo>
                    <a:pt x="200" y="119"/>
                  </a:lnTo>
                  <a:lnTo>
                    <a:pt x="200" y="122"/>
                  </a:lnTo>
                  <a:lnTo>
                    <a:pt x="200" y="125"/>
                  </a:lnTo>
                  <a:lnTo>
                    <a:pt x="200" y="130"/>
                  </a:lnTo>
                  <a:lnTo>
                    <a:pt x="201" y="135"/>
                  </a:lnTo>
                  <a:lnTo>
                    <a:pt x="201" y="141"/>
                  </a:lnTo>
                  <a:lnTo>
                    <a:pt x="201" y="146"/>
                  </a:lnTo>
                  <a:lnTo>
                    <a:pt x="201" y="153"/>
                  </a:lnTo>
                  <a:lnTo>
                    <a:pt x="201" y="160"/>
                  </a:lnTo>
                  <a:lnTo>
                    <a:pt x="201" y="167"/>
                  </a:lnTo>
                  <a:lnTo>
                    <a:pt x="201" y="175"/>
                  </a:lnTo>
                  <a:lnTo>
                    <a:pt x="201" y="183"/>
                  </a:lnTo>
                  <a:lnTo>
                    <a:pt x="201" y="192"/>
                  </a:lnTo>
                  <a:lnTo>
                    <a:pt x="202" y="201"/>
                  </a:lnTo>
                  <a:lnTo>
                    <a:pt x="202" y="210"/>
                  </a:lnTo>
                  <a:lnTo>
                    <a:pt x="202" y="218"/>
                  </a:lnTo>
                  <a:lnTo>
                    <a:pt x="202" y="228"/>
                  </a:lnTo>
                  <a:lnTo>
                    <a:pt x="202" y="238"/>
                  </a:lnTo>
                  <a:lnTo>
                    <a:pt x="202" y="248"/>
                  </a:lnTo>
                  <a:lnTo>
                    <a:pt x="202" y="260"/>
                  </a:lnTo>
                  <a:lnTo>
                    <a:pt x="202" y="270"/>
                  </a:lnTo>
                  <a:lnTo>
                    <a:pt x="202" y="281"/>
                  </a:lnTo>
                  <a:lnTo>
                    <a:pt x="204" y="292"/>
                  </a:lnTo>
                  <a:lnTo>
                    <a:pt x="204" y="303"/>
                  </a:lnTo>
                  <a:lnTo>
                    <a:pt x="204" y="315"/>
                  </a:lnTo>
                  <a:lnTo>
                    <a:pt x="204" y="327"/>
                  </a:lnTo>
                  <a:lnTo>
                    <a:pt x="204" y="338"/>
                  </a:lnTo>
                  <a:lnTo>
                    <a:pt x="204" y="351"/>
                  </a:lnTo>
                  <a:lnTo>
                    <a:pt x="204" y="363"/>
                  </a:lnTo>
                  <a:lnTo>
                    <a:pt x="204" y="376"/>
                  </a:lnTo>
                  <a:lnTo>
                    <a:pt x="204" y="388"/>
                  </a:lnTo>
                  <a:lnTo>
                    <a:pt x="205" y="402"/>
                  </a:lnTo>
                  <a:lnTo>
                    <a:pt x="205" y="414"/>
                  </a:lnTo>
                  <a:lnTo>
                    <a:pt x="205" y="427"/>
                  </a:lnTo>
                  <a:lnTo>
                    <a:pt x="205" y="441"/>
                  </a:lnTo>
                  <a:lnTo>
                    <a:pt x="205" y="454"/>
                  </a:lnTo>
                  <a:lnTo>
                    <a:pt x="205" y="467"/>
                  </a:lnTo>
                  <a:lnTo>
                    <a:pt x="205" y="482"/>
                  </a:lnTo>
                  <a:lnTo>
                    <a:pt x="205" y="495"/>
                  </a:lnTo>
                  <a:lnTo>
                    <a:pt x="205" y="508"/>
                  </a:lnTo>
                  <a:lnTo>
                    <a:pt x="205" y="523"/>
                  </a:lnTo>
                  <a:lnTo>
                    <a:pt x="206" y="537"/>
                  </a:lnTo>
                  <a:lnTo>
                    <a:pt x="206" y="552"/>
                  </a:lnTo>
                  <a:lnTo>
                    <a:pt x="206" y="566"/>
                  </a:lnTo>
                  <a:lnTo>
                    <a:pt x="206" y="580"/>
                  </a:lnTo>
                  <a:lnTo>
                    <a:pt x="206" y="595"/>
                  </a:lnTo>
                  <a:lnTo>
                    <a:pt x="206" y="609"/>
                  </a:lnTo>
                  <a:lnTo>
                    <a:pt x="206" y="624"/>
                  </a:lnTo>
                  <a:lnTo>
                    <a:pt x="206" y="638"/>
                  </a:lnTo>
                  <a:lnTo>
                    <a:pt x="206" y="654"/>
                  </a:lnTo>
                  <a:lnTo>
                    <a:pt x="207" y="668"/>
                  </a:lnTo>
                  <a:lnTo>
                    <a:pt x="207" y="684"/>
                  </a:lnTo>
                  <a:lnTo>
                    <a:pt x="207" y="699"/>
                  </a:lnTo>
                  <a:lnTo>
                    <a:pt x="207" y="714"/>
                  </a:lnTo>
                  <a:lnTo>
                    <a:pt x="207" y="729"/>
                  </a:lnTo>
                  <a:lnTo>
                    <a:pt x="207" y="745"/>
                  </a:lnTo>
                  <a:lnTo>
                    <a:pt x="207" y="760"/>
                  </a:lnTo>
                  <a:lnTo>
                    <a:pt x="207" y="776"/>
                  </a:lnTo>
                  <a:lnTo>
                    <a:pt x="207" y="791"/>
                  </a:lnTo>
                  <a:lnTo>
                    <a:pt x="208" y="807"/>
                  </a:lnTo>
                  <a:lnTo>
                    <a:pt x="208" y="822"/>
                  </a:lnTo>
                  <a:lnTo>
                    <a:pt x="208" y="838"/>
                  </a:lnTo>
                  <a:lnTo>
                    <a:pt x="208" y="855"/>
                  </a:lnTo>
                  <a:lnTo>
                    <a:pt x="208" y="870"/>
                  </a:lnTo>
                  <a:lnTo>
                    <a:pt x="208" y="886"/>
                  </a:lnTo>
                  <a:lnTo>
                    <a:pt x="208" y="902"/>
                  </a:lnTo>
                  <a:lnTo>
                    <a:pt x="208" y="918"/>
                  </a:lnTo>
                  <a:lnTo>
                    <a:pt x="208" y="935"/>
                  </a:lnTo>
                  <a:lnTo>
                    <a:pt x="208" y="950"/>
                  </a:lnTo>
                  <a:lnTo>
                    <a:pt x="209" y="967"/>
                  </a:lnTo>
                  <a:lnTo>
                    <a:pt x="209" y="982"/>
                  </a:lnTo>
                  <a:lnTo>
                    <a:pt x="209" y="785"/>
                  </a:lnTo>
                  <a:lnTo>
                    <a:pt x="209" y="645"/>
                  </a:lnTo>
                  <a:lnTo>
                    <a:pt x="209" y="539"/>
                  </a:lnTo>
                  <a:lnTo>
                    <a:pt x="209" y="456"/>
                  </a:lnTo>
                  <a:lnTo>
                    <a:pt x="209" y="388"/>
                  </a:lnTo>
                  <a:lnTo>
                    <a:pt x="209" y="333"/>
                  </a:lnTo>
                  <a:lnTo>
                    <a:pt x="209" y="286"/>
                  </a:lnTo>
                  <a:lnTo>
                    <a:pt x="210" y="247"/>
                  </a:lnTo>
                  <a:lnTo>
                    <a:pt x="210" y="213"/>
                  </a:lnTo>
                  <a:lnTo>
                    <a:pt x="210" y="184"/>
                  </a:lnTo>
                  <a:lnTo>
                    <a:pt x="210" y="160"/>
                  </a:lnTo>
                  <a:lnTo>
                    <a:pt x="210" y="139"/>
                  </a:lnTo>
                  <a:lnTo>
                    <a:pt x="210" y="121"/>
                  </a:lnTo>
                  <a:lnTo>
                    <a:pt x="210" y="105"/>
                  </a:lnTo>
                  <a:lnTo>
                    <a:pt x="210" y="92"/>
                  </a:lnTo>
                  <a:lnTo>
                    <a:pt x="210" y="81"/>
                  </a:lnTo>
                  <a:lnTo>
                    <a:pt x="211" y="71"/>
                  </a:lnTo>
                  <a:lnTo>
                    <a:pt x="211" y="63"/>
                  </a:lnTo>
                  <a:lnTo>
                    <a:pt x="211" y="57"/>
                  </a:lnTo>
                  <a:lnTo>
                    <a:pt x="211" y="52"/>
                  </a:lnTo>
                  <a:lnTo>
                    <a:pt x="211" y="49"/>
                  </a:lnTo>
                  <a:lnTo>
                    <a:pt x="211" y="46"/>
                  </a:lnTo>
                  <a:lnTo>
                    <a:pt x="211" y="45"/>
                  </a:lnTo>
                  <a:lnTo>
                    <a:pt x="211" y="44"/>
                  </a:lnTo>
                  <a:lnTo>
                    <a:pt x="211" y="44"/>
                  </a:lnTo>
                  <a:lnTo>
                    <a:pt x="211" y="46"/>
                  </a:lnTo>
                  <a:lnTo>
                    <a:pt x="212" y="47"/>
                  </a:lnTo>
                  <a:lnTo>
                    <a:pt x="212" y="51"/>
                  </a:lnTo>
                  <a:lnTo>
                    <a:pt x="212" y="54"/>
                  </a:lnTo>
                  <a:lnTo>
                    <a:pt x="212" y="57"/>
                  </a:lnTo>
                  <a:lnTo>
                    <a:pt x="212" y="62"/>
                  </a:lnTo>
                  <a:lnTo>
                    <a:pt x="212" y="67"/>
                  </a:lnTo>
                  <a:lnTo>
                    <a:pt x="212" y="73"/>
                  </a:lnTo>
                  <a:lnTo>
                    <a:pt x="212" y="80"/>
                  </a:lnTo>
                  <a:lnTo>
                    <a:pt x="212" y="85"/>
                  </a:lnTo>
                  <a:lnTo>
                    <a:pt x="214" y="93"/>
                  </a:lnTo>
                  <a:lnTo>
                    <a:pt x="214" y="100"/>
                  </a:lnTo>
                  <a:lnTo>
                    <a:pt x="214" y="107"/>
                  </a:lnTo>
                  <a:lnTo>
                    <a:pt x="214" y="116"/>
                  </a:lnTo>
                  <a:lnTo>
                    <a:pt x="214" y="124"/>
                  </a:lnTo>
                  <a:lnTo>
                    <a:pt x="214" y="133"/>
                  </a:lnTo>
                  <a:lnTo>
                    <a:pt x="214" y="143"/>
                  </a:lnTo>
                  <a:lnTo>
                    <a:pt x="214" y="152"/>
                  </a:lnTo>
                  <a:lnTo>
                    <a:pt x="214" y="162"/>
                  </a:lnTo>
                  <a:lnTo>
                    <a:pt x="215" y="172"/>
                  </a:lnTo>
                  <a:lnTo>
                    <a:pt x="215" y="182"/>
                  </a:lnTo>
                  <a:lnTo>
                    <a:pt x="215" y="193"/>
                  </a:lnTo>
                  <a:lnTo>
                    <a:pt x="215" y="203"/>
                  </a:lnTo>
                  <a:lnTo>
                    <a:pt x="215" y="214"/>
                  </a:lnTo>
                  <a:lnTo>
                    <a:pt x="215" y="225"/>
                  </a:lnTo>
                  <a:lnTo>
                    <a:pt x="215" y="236"/>
                  </a:lnTo>
                  <a:lnTo>
                    <a:pt x="215" y="248"/>
                  </a:lnTo>
                  <a:lnTo>
                    <a:pt x="215" y="261"/>
                  </a:lnTo>
                  <a:lnTo>
                    <a:pt x="215" y="272"/>
                  </a:lnTo>
                  <a:lnTo>
                    <a:pt x="216" y="284"/>
                  </a:lnTo>
                  <a:lnTo>
                    <a:pt x="216" y="296"/>
                  </a:lnTo>
                  <a:lnTo>
                    <a:pt x="216" y="309"/>
                  </a:lnTo>
                  <a:lnTo>
                    <a:pt x="216" y="322"/>
                  </a:lnTo>
                  <a:lnTo>
                    <a:pt x="216" y="335"/>
                  </a:lnTo>
                  <a:lnTo>
                    <a:pt x="216" y="347"/>
                  </a:lnTo>
                  <a:lnTo>
                    <a:pt x="216" y="361"/>
                  </a:lnTo>
                  <a:lnTo>
                    <a:pt x="216" y="374"/>
                  </a:lnTo>
                  <a:lnTo>
                    <a:pt x="216" y="387"/>
                  </a:lnTo>
                  <a:lnTo>
                    <a:pt x="217" y="402"/>
                  </a:lnTo>
                  <a:lnTo>
                    <a:pt x="217" y="415"/>
                  </a:lnTo>
                  <a:lnTo>
                    <a:pt x="217" y="428"/>
                  </a:lnTo>
                  <a:lnTo>
                    <a:pt x="217" y="443"/>
                  </a:lnTo>
                  <a:lnTo>
                    <a:pt x="217" y="456"/>
                  </a:lnTo>
                  <a:lnTo>
                    <a:pt x="217" y="470"/>
                  </a:lnTo>
                  <a:lnTo>
                    <a:pt x="217" y="485"/>
                  </a:lnTo>
                  <a:lnTo>
                    <a:pt x="217" y="499"/>
                  </a:lnTo>
                  <a:lnTo>
                    <a:pt x="217" y="514"/>
                  </a:lnTo>
                  <a:lnTo>
                    <a:pt x="218" y="528"/>
                  </a:lnTo>
                  <a:lnTo>
                    <a:pt x="218" y="543"/>
                  </a:lnTo>
                  <a:lnTo>
                    <a:pt x="218" y="557"/>
                  </a:lnTo>
                  <a:lnTo>
                    <a:pt x="218" y="573"/>
                  </a:lnTo>
                  <a:lnTo>
                    <a:pt x="218" y="587"/>
                  </a:lnTo>
                  <a:lnTo>
                    <a:pt x="218" y="603"/>
                  </a:lnTo>
                  <a:lnTo>
                    <a:pt x="218" y="617"/>
                  </a:lnTo>
                  <a:lnTo>
                    <a:pt x="218" y="633"/>
                  </a:lnTo>
                  <a:lnTo>
                    <a:pt x="218" y="648"/>
                  </a:lnTo>
                  <a:lnTo>
                    <a:pt x="218" y="664"/>
                  </a:lnTo>
                  <a:lnTo>
                    <a:pt x="219" y="678"/>
                  </a:lnTo>
                  <a:lnTo>
                    <a:pt x="219" y="694"/>
                  </a:lnTo>
                  <a:lnTo>
                    <a:pt x="219" y="709"/>
                  </a:lnTo>
                  <a:lnTo>
                    <a:pt x="219" y="725"/>
                  </a:lnTo>
                  <a:lnTo>
                    <a:pt x="219" y="740"/>
                  </a:lnTo>
                  <a:lnTo>
                    <a:pt x="219" y="757"/>
                  </a:lnTo>
                  <a:lnTo>
                    <a:pt x="219" y="616"/>
                  </a:lnTo>
                  <a:lnTo>
                    <a:pt x="219" y="509"/>
                  </a:lnTo>
                  <a:lnTo>
                    <a:pt x="219" y="426"/>
                  </a:lnTo>
                  <a:lnTo>
                    <a:pt x="220" y="358"/>
                  </a:lnTo>
                  <a:lnTo>
                    <a:pt x="220" y="302"/>
                  </a:lnTo>
                  <a:lnTo>
                    <a:pt x="220" y="255"/>
                  </a:lnTo>
                  <a:lnTo>
                    <a:pt x="220" y="215"/>
                  </a:lnTo>
                  <a:lnTo>
                    <a:pt x="220" y="182"/>
                  </a:lnTo>
                  <a:lnTo>
                    <a:pt x="220" y="153"/>
                  </a:lnTo>
                  <a:lnTo>
                    <a:pt x="220" y="127"/>
                  </a:lnTo>
                  <a:lnTo>
                    <a:pt x="220" y="106"/>
                  </a:lnTo>
                  <a:lnTo>
                    <a:pt x="220" y="87"/>
                  </a:lnTo>
                  <a:lnTo>
                    <a:pt x="221" y="72"/>
                  </a:lnTo>
                  <a:lnTo>
                    <a:pt x="221" y="59"/>
                  </a:lnTo>
                  <a:lnTo>
                    <a:pt x="221" y="47"/>
                  </a:lnTo>
                  <a:lnTo>
                    <a:pt x="221" y="39"/>
                  </a:lnTo>
                  <a:lnTo>
                    <a:pt x="221" y="31"/>
                  </a:lnTo>
                  <a:lnTo>
                    <a:pt x="221" y="24"/>
                  </a:lnTo>
                  <a:lnTo>
                    <a:pt x="221" y="20"/>
                  </a:lnTo>
                  <a:lnTo>
                    <a:pt x="221" y="16"/>
                  </a:lnTo>
                  <a:lnTo>
                    <a:pt x="221" y="13"/>
                  </a:lnTo>
                  <a:lnTo>
                    <a:pt x="221" y="12"/>
                  </a:lnTo>
                  <a:lnTo>
                    <a:pt x="222" y="12"/>
                  </a:lnTo>
                  <a:lnTo>
                    <a:pt x="222" y="12"/>
                  </a:lnTo>
                  <a:lnTo>
                    <a:pt x="222" y="13"/>
                  </a:lnTo>
                  <a:lnTo>
                    <a:pt x="222" y="15"/>
                  </a:lnTo>
                  <a:lnTo>
                    <a:pt x="222" y="17"/>
                  </a:lnTo>
                  <a:lnTo>
                    <a:pt x="222" y="21"/>
                  </a:lnTo>
                  <a:lnTo>
                    <a:pt x="222" y="25"/>
                  </a:lnTo>
                  <a:lnTo>
                    <a:pt x="222" y="30"/>
                  </a:lnTo>
                  <a:lnTo>
                    <a:pt x="222" y="34"/>
                  </a:lnTo>
                  <a:lnTo>
                    <a:pt x="224" y="40"/>
                  </a:lnTo>
                  <a:lnTo>
                    <a:pt x="224" y="46"/>
                  </a:lnTo>
                  <a:lnTo>
                    <a:pt x="224" y="53"/>
                  </a:lnTo>
                  <a:lnTo>
                    <a:pt x="224" y="60"/>
                  </a:lnTo>
                  <a:lnTo>
                    <a:pt x="224" y="67"/>
                  </a:lnTo>
                  <a:lnTo>
                    <a:pt x="224" y="75"/>
                  </a:lnTo>
                  <a:lnTo>
                    <a:pt x="224" y="83"/>
                  </a:lnTo>
                  <a:lnTo>
                    <a:pt x="224" y="92"/>
                  </a:lnTo>
                  <a:lnTo>
                    <a:pt x="224" y="101"/>
                  </a:lnTo>
                  <a:lnTo>
                    <a:pt x="225" y="110"/>
                  </a:lnTo>
                  <a:lnTo>
                    <a:pt x="225" y="119"/>
                  </a:lnTo>
                  <a:lnTo>
                    <a:pt x="225" y="129"/>
                  </a:lnTo>
                  <a:lnTo>
                    <a:pt x="225" y="139"/>
                  </a:lnTo>
                  <a:lnTo>
                    <a:pt x="225" y="149"/>
                  </a:lnTo>
                  <a:lnTo>
                    <a:pt x="225" y="160"/>
                  </a:lnTo>
                  <a:lnTo>
                    <a:pt x="225" y="170"/>
                  </a:lnTo>
                  <a:lnTo>
                    <a:pt x="225" y="181"/>
                  </a:lnTo>
                  <a:lnTo>
                    <a:pt x="225" y="192"/>
                  </a:lnTo>
                  <a:lnTo>
                    <a:pt x="226" y="204"/>
                  </a:lnTo>
                  <a:lnTo>
                    <a:pt x="226" y="215"/>
                  </a:lnTo>
                  <a:lnTo>
                    <a:pt x="226" y="227"/>
                  </a:lnTo>
                  <a:lnTo>
                    <a:pt x="226" y="240"/>
                  </a:lnTo>
                  <a:lnTo>
                    <a:pt x="226" y="251"/>
                  </a:lnTo>
                  <a:lnTo>
                    <a:pt x="226" y="264"/>
                  </a:lnTo>
                  <a:lnTo>
                    <a:pt x="226" y="276"/>
                  </a:lnTo>
                  <a:lnTo>
                    <a:pt x="226" y="288"/>
                  </a:lnTo>
                  <a:lnTo>
                    <a:pt x="226" y="302"/>
                  </a:lnTo>
                  <a:lnTo>
                    <a:pt x="226" y="315"/>
                  </a:lnTo>
                  <a:lnTo>
                    <a:pt x="227" y="327"/>
                  </a:lnTo>
                  <a:lnTo>
                    <a:pt x="227" y="341"/>
                  </a:lnTo>
                  <a:lnTo>
                    <a:pt x="227" y="354"/>
                  </a:lnTo>
                  <a:lnTo>
                    <a:pt x="227" y="368"/>
                  </a:lnTo>
                  <a:lnTo>
                    <a:pt x="227" y="382"/>
                  </a:lnTo>
                  <a:lnTo>
                    <a:pt x="227" y="395"/>
                  </a:lnTo>
                  <a:lnTo>
                    <a:pt x="227" y="409"/>
                  </a:lnTo>
                  <a:lnTo>
                    <a:pt x="227" y="424"/>
                  </a:lnTo>
                  <a:lnTo>
                    <a:pt x="227" y="437"/>
                  </a:lnTo>
                  <a:lnTo>
                    <a:pt x="228" y="452"/>
                  </a:lnTo>
                  <a:lnTo>
                    <a:pt x="228" y="466"/>
                  </a:lnTo>
                  <a:lnTo>
                    <a:pt x="228" y="480"/>
                  </a:lnTo>
                  <a:lnTo>
                    <a:pt x="228" y="495"/>
                  </a:lnTo>
                  <a:lnTo>
                    <a:pt x="228" y="509"/>
                  </a:lnTo>
                  <a:lnTo>
                    <a:pt x="228" y="525"/>
                  </a:lnTo>
                  <a:lnTo>
                    <a:pt x="228" y="539"/>
                  </a:lnTo>
                  <a:lnTo>
                    <a:pt x="228" y="554"/>
                  </a:lnTo>
                  <a:lnTo>
                    <a:pt x="228" y="569"/>
                  </a:lnTo>
                  <a:lnTo>
                    <a:pt x="229" y="584"/>
                  </a:lnTo>
                  <a:lnTo>
                    <a:pt x="229" y="599"/>
                  </a:lnTo>
                  <a:lnTo>
                    <a:pt x="229" y="615"/>
                  </a:lnTo>
                  <a:lnTo>
                    <a:pt x="229" y="630"/>
                  </a:lnTo>
                  <a:lnTo>
                    <a:pt x="229" y="645"/>
                  </a:lnTo>
                  <a:lnTo>
                    <a:pt x="229" y="660"/>
                  </a:lnTo>
                  <a:lnTo>
                    <a:pt x="229" y="676"/>
                  </a:lnTo>
                  <a:lnTo>
                    <a:pt x="229" y="691"/>
                  </a:lnTo>
                  <a:lnTo>
                    <a:pt x="229" y="707"/>
                  </a:lnTo>
                  <a:lnTo>
                    <a:pt x="229" y="724"/>
                  </a:lnTo>
                  <a:lnTo>
                    <a:pt x="230" y="739"/>
                  </a:lnTo>
                  <a:lnTo>
                    <a:pt x="230" y="755"/>
                  </a:lnTo>
                  <a:lnTo>
                    <a:pt x="230" y="770"/>
                  </a:lnTo>
                  <a:lnTo>
                    <a:pt x="230" y="787"/>
                  </a:lnTo>
                  <a:lnTo>
                    <a:pt x="230" y="802"/>
                  </a:lnTo>
                  <a:lnTo>
                    <a:pt x="230" y="819"/>
                  </a:lnTo>
                  <a:lnTo>
                    <a:pt x="230" y="835"/>
                  </a:lnTo>
                  <a:lnTo>
                    <a:pt x="230" y="851"/>
                  </a:lnTo>
                  <a:lnTo>
                    <a:pt x="230" y="688"/>
                  </a:lnTo>
                  <a:lnTo>
                    <a:pt x="231" y="568"/>
                  </a:lnTo>
                  <a:lnTo>
                    <a:pt x="231" y="476"/>
                  </a:lnTo>
                  <a:lnTo>
                    <a:pt x="231" y="402"/>
                  </a:lnTo>
                  <a:lnTo>
                    <a:pt x="231" y="341"/>
                  </a:lnTo>
                  <a:lnTo>
                    <a:pt x="231" y="291"/>
                  </a:lnTo>
                  <a:lnTo>
                    <a:pt x="231" y="247"/>
                  </a:lnTo>
                  <a:lnTo>
                    <a:pt x="231" y="212"/>
                  </a:lnTo>
                  <a:lnTo>
                    <a:pt x="231" y="181"/>
                  </a:lnTo>
                  <a:lnTo>
                    <a:pt x="231" y="154"/>
                  </a:lnTo>
                  <a:lnTo>
                    <a:pt x="232" y="131"/>
                  </a:lnTo>
                  <a:lnTo>
                    <a:pt x="232" y="112"/>
                  </a:lnTo>
                  <a:lnTo>
                    <a:pt x="232" y="94"/>
                  </a:lnTo>
                  <a:lnTo>
                    <a:pt x="232" y="81"/>
                  </a:lnTo>
                  <a:lnTo>
                    <a:pt x="232" y="69"/>
                  </a:lnTo>
                  <a:lnTo>
                    <a:pt x="232" y="59"/>
                  </a:lnTo>
                  <a:lnTo>
                    <a:pt x="232" y="50"/>
                  </a:lnTo>
                  <a:lnTo>
                    <a:pt x="232" y="43"/>
                  </a:lnTo>
                  <a:lnTo>
                    <a:pt x="232" y="37"/>
                  </a:lnTo>
                  <a:lnTo>
                    <a:pt x="232" y="33"/>
                  </a:lnTo>
                  <a:lnTo>
                    <a:pt x="234" y="30"/>
                  </a:lnTo>
                  <a:lnTo>
                    <a:pt x="234" y="29"/>
                  </a:lnTo>
                  <a:lnTo>
                    <a:pt x="234" y="27"/>
                  </a:lnTo>
                  <a:lnTo>
                    <a:pt x="234" y="27"/>
                  </a:lnTo>
                  <a:lnTo>
                    <a:pt x="234" y="29"/>
                  </a:lnTo>
                  <a:lnTo>
                    <a:pt x="234" y="30"/>
                  </a:lnTo>
                  <a:lnTo>
                    <a:pt x="234" y="32"/>
                  </a:lnTo>
                  <a:lnTo>
                    <a:pt x="234" y="35"/>
                  </a:lnTo>
                  <a:lnTo>
                    <a:pt x="234" y="39"/>
                  </a:lnTo>
                  <a:lnTo>
                    <a:pt x="235" y="43"/>
                  </a:lnTo>
                  <a:lnTo>
                    <a:pt x="235" y="47"/>
                  </a:lnTo>
                  <a:lnTo>
                    <a:pt x="235" y="53"/>
                  </a:lnTo>
                  <a:lnTo>
                    <a:pt x="235" y="60"/>
                  </a:lnTo>
                  <a:lnTo>
                    <a:pt x="235" y="65"/>
                  </a:lnTo>
                  <a:lnTo>
                    <a:pt x="235" y="72"/>
                  </a:lnTo>
                  <a:lnTo>
                    <a:pt x="235" y="80"/>
                  </a:lnTo>
                  <a:lnTo>
                    <a:pt x="235" y="87"/>
                  </a:lnTo>
                  <a:lnTo>
                    <a:pt x="235" y="95"/>
                  </a:lnTo>
                  <a:lnTo>
                    <a:pt x="236" y="103"/>
                  </a:lnTo>
                  <a:lnTo>
                    <a:pt x="236" y="112"/>
                  </a:lnTo>
                  <a:lnTo>
                    <a:pt x="236" y="121"/>
                  </a:lnTo>
                  <a:lnTo>
                    <a:pt x="236" y="131"/>
                  </a:lnTo>
                  <a:lnTo>
                    <a:pt x="236" y="140"/>
                  </a:lnTo>
                  <a:lnTo>
                    <a:pt x="236" y="150"/>
                  </a:lnTo>
                  <a:lnTo>
                    <a:pt x="236" y="160"/>
                  </a:lnTo>
                  <a:lnTo>
                    <a:pt x="236" y="171"/>
                  </a:lnTo>
                  <a:lnTo>
                    <a:pt x="236" y="181"/>
                  </a:lnTo>
                  <a:lnTo>
                    <a:pt x="236" y="192"/>
                  </a:lnTo>
                  <a:lnTo>
                    <a:pt x="237" y="203"/>
                  </a:lnTo>
                  <a:lnTo>
                    <a:pt x="237" y="214"/>
                  </a:lnTo>
                  <a:lnTo>
                    <a:pt x="237" y="226"/>
                  </a:lnTo>
                  <a:lnTo>
                    <a:pt x="237" y="237"/>
                  </a:lnTo>
                  <a:lnTo>
                    <a:pt x="237" y="250"/>
                  </a:lnTo>
                  <a:lnTo>
                    <a:pt x="237" y="262"/>
                  </a:lnTo>
                  <a:lnTo>
                    <a:pt x="237" y="274"/>
                  </a:lnTo>
                  <a:lnTo>
                    <a:pt x="237" y="286"/>
                  </a:lnTo>
                  <a:lnTo>
                    <a:pt x="237" y="298"/>
                  </a:lnTo>
                  <a:lnTo>
                    <a:pt x="238" y="312"/>
                  </a:lnTo>
                  <a:lnTo>
                    <a:pt x="238" y="325"/>
                  </a:lnTo>
                  <a:lnTo>
                    <a:pt x="238" y="337"/>
                  </a:lnTo>
                  <a:lnTo>
                    <a:pt x="238" y="351"/>
                  </a:lnTo>
                  <a:lnTo>
                    <a:pt x="238" y="364"/>
                  </a:lnTo>
                  <a:lnTo>
                    <a:pt x="238" y="377"/>
                  </a:lnTo>
                  <a:lnTo>
                    <a:pt x="238" y="392"/>
                  </a:lnTo>
                  <a:lnTo>
                    <a:pt x="238" y="405"/>
                  </a:lnTo>
                  <a:lnTo>
                    <a:pt x="238" y="418"/>
                  </a:lnTo>
                  <a:lnTo>
                    <a:pt x="239" y="433"/>
                  </a:lnTo>
                  <a:lnTo>
                    <a:pt x="239" y="447"/>
                  </a:lnTo>
                  <a:lnTo>
                    <a:pt x="239" y="462"/>
                  </a:lnTo>
                  <a:lnTo>
                    <a:pt x="239" y="475"/>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3" name="Freeform 49"/>
            <p:cNvSpPr>
              <a:spLocks/>
            </p:cNvSpPr>
            <p:nvPr/>
          </p:nvSpPr>
          <p:spPr bwMode="auto">
            <a:xfrm>
              <a:off x="2238" y="759"/>
              <a:ext cx="118" cy="2879"/>
            </a:xfrm>
            <a:custGeom>
              <a:avLst/>
              <a:gdLst>
                <a:gd name="T0" fmla="*/ 1 w 118"/>
                <a:gd name="T1" fmla="*/ 1056 h 2879"/>
                <a:gd name="T2" fmla="*/ 3 w 118"/>
                <a:gd name="T3" fmla="*/ 1314 h 2879"/>
                <a:gd name="T4" fmla="*/ 6 w 118"/>
                <a:gd name="T5" fmla="*/ 1581 h 2879"/>
                <a:gd name="T6" fmla="*/ 8 w 118"/>
                <a:gd name="T7" fmla="*/ 1858 h 2879"/>
                <a:gd name="T8" fmla="*/ 9 w 118"/>
                <a:gd name="T9" fmla="*/ 2140 h 2879"/>
                <a:gd name="T10" fmla="*/ 11 w 118"/>
                <a:gd name="T11" fmla="*/ 2425 h 2879"/>
                <a:gd name="T12" fmla="*/ 13 w 118"/>
                <a:gd name="T13" fmla="*/ 2714 h 2879"/>
                <a:gd name="T14" fmla="*/ 14 w 118"/>
                <a:gd name="T15" fmla="*/ 543 h 2879"/>
                <a:gd name="T16" fmla="*/ 17 w 118"/>
                <a:gd name="T17" fmla="*/ 476 h 2879"/>
                <a:gd name="T18" fmla="*/ 19 w 118"/>
                <a:gd name="T19" fmla="*/ 593 h 2879"/>
                <a:gd name="T20" fmla="*/ 21 w 118"/>
                <a:gd name="T21" fmla="*/ 782 h 2879"/>
                <a:gd name="T22" fmla="*/ 22 w 118"/>
                <a:gd name="T23" fmla="*/ 1009 h 2879"/>
                <a:gd name="T24" fmla="*/ 24 w 118"/>
                <a:gd name="T25" fmla="*/ 833 h 2879"/>
                <a:gd name="T26" fmla="*/ 27 w 118"/>
                <a:gd name="T27" fmla="*/ 392 h 2879"/>
                <a:gd name="T28" fmla="*/ 28 w 118"/>
                <a:gd name="T29" fmla="*/ 428 h 2879"/>
                <a:gd name="T30" fmla="*/ 30 w 118"/>
                <a:gd name="T31" fmla="*/ 581 h 2879"/>
                <a:gd name="T32" fmla="*/ 32 w 118"/>
                <a:gd name="T33" fmla="*/ 788 h 2879"/>
                <a:gd name="T34" fmla="*/ 34 w 118"/>
                <a:gd name="T35" fmla="*/ 1025 h 2879"/>
                <a:gd name="T36" fmla="*/ 36 w 118"/>
                <a:gd name="T37" fmla="*/ 242 h 2879"/>
                <a:gd name="T38" fmla="*/ 38 w 118"/>
                <a:gd name="T39" fmla="*/ 0 h 2879"/>
                <a:gd name="T40" fmla="*/ 40 w 118"/>
                <a:gd name="T41" fmla="*/ 73 h 2879"/>
                <a:gd name="T42" fmla="*/ 42 w 118"/>
                <a:gd name="T43" fmla="*/ 240 h 2879"/>
                <a:gd name="T44" fmla="*/ 43 w 118"/>
                <a:gd name="T45" fmla="*/ 456 h 2879"/>
                <a:gd name="T46" fmla="*/ 46 w 118"/>
                <a:gd name="T47" fmla="*/ 697 h 2879"/>
                <a:gd name="T48" fmla="*/ 48 w 118"/>
                <a:gd name="T49" fmla="*/ 955 h 2879"/>
                <a:gd name="T50" fmla="*/ 49 w 118"/>
                <a:gd name="T51" fmla="*/ 387 h 2879"/>
                <a:gd name="T52" fmla="*/ 51 w 118"/>
                <a:gd name="T53" fmla="*/ 369 h 2879"/>
                <a:gd name="T54" fmla="*/ 53 w 118"/>
                <a:gd name="T55" fmla="*/ 503 h 2879"/>
                <a:gd name="T56" fmla="*/ 56 w 118"/>
                <a:gd name="T57" fmla="*/ 700 h 2879"/>
                <a:gd name="T58" fmla="*/ 57 w 118"/>
                <a:gd name="T59" fmla="*/ 931 h 2879"/>
                <a:gd name="T60" fmla="*/ 59 w 118"/>
                <a:gd name="T61" fmla="*/ 1183 h 2879"/>
                <a:gd name="T62" fmla="*/ 61 w 118"/>
                <a:gd name="T63" fmla="*/ 1204 h 2879"/>
                <a:gd name="T64" fmla="*/ 62 w 118"/>
                <a:gd name="T65" fmla="*/ 440 h 2879"/>
                <a:gd name="T66" fmla="*/ 64 w 118"/>
                <a:gd name="T67" fmla="*/ 438 h 2879"/>
                <a:gd name="T68" fmla="*/ 67 w 118"/>
                <a:gd name="T69" fmla="*/ 578 h 2879"/>
                <a:gd name="T70" fmla="*/ 69 w 118"/>
                <a:gd name="T71" fmla="*/ 778 h 2879"/>
                <a:gd name="T72" fmla="*/ 70 w 118"/>
                <a:gd name="T73" fmla="*/ 1010 h 2879"/>
                <a:gd name="T74" fmla="*/ 72 w 118"/>
                <a:gd name="T75" fmla="*/ 1263 h 2879"/>
                <a:gd name="T76" fmla="*/ 74 w 118"/>
                <a:gd name="T77" fmla="*/ 453 h 2879"/>
                <a:gd name="T78" fmla="*/ 76 w 118"/>
                <a:gd name="T79" fmla="*/ 409 h 2879"/>
                <a:gd name="T80" fmla="*/ 78 w 118"/>
                <a:gd name="T81" fmla="*/ 534 h 2879"/>
                <a:gd name="T82" fmla="*/ 80 w 118"/>
                <a:gd name="T83" fmla="*/ 728 h 2879"/>
                <a:gd name="T84" fmla="*/ 82 w 118"/>
                <a:gd name="T85" fmla="*/ 955 h 2879"/>
                <a:gd name="T86" fmla="*/ 83 w 118"/>
                <a:gd name="T87" fmla="*/ 418 h 2879"/>
                <a:gd name="T88" fmla="*/ 86 w 118"/>
                <a:gd name="T89" fmla="*/ 360 h 2879"/>
                <a:gd name="T90" fmla="*/ 88 w 118"/>
                <a:gd name="T91" fmla="*/ 481 h 2879"/>
                <a:gd name="T92" fmla="*/ 89 w 118"/>
                <a:gd name="T93" fmla="*/ 672 h 2879"/>
                <a:gd name="T94" fmla="*/ 91 w 118"/>
                <a:gd name="T95" fmla="*/ 900 h 2879"/>
                <a:gd name="T96" fmla="*/ 93 w 118"/>
                <a:gd name="T97" fmla="*/ 1148 h 2879"/>
                <a:gd name="T98" fmla="*/ 96 w 118"/>
                <a:gd name="T99" fmla="*/ 1023 h 2879"/>
                <a:gd name="T100" fmla="*/ 97 w 118"/>
                <a:gd name="T101" fmla="*/ 426 h 2879"/>
                <a:gd name="T102" fmla="*/ 99 w 118"/>
                <a:gd name="T103" fmla="*/ 440 h 2879"/>
                <a:gd name="T104" fmla="*/ 101 w 118"/>
                <a:gd name="T105" fmla="*/ 586 h 2879"/>
                <a:gd name="T106" fmla="*/ 102 w 118"/>
                <a:gd name="T107" fmla="*/ 788 h 2879"/>
                <a:gd name="T108" fmla="*/ 104 w 118"/>
                <a:gd name="T109" fmla="*/ 1022 h 2879"/>
                <a:gd name="T110" fmla="*/ 107 w 118"/>
                <a:gd name="T111" fmla="*/ 1276 h 2879"/>
                <a:gd name="T112" fmla="*/ 109 w 118"/>
                <a:gd name="T113" fmla="*/ 1542 h 2879"/>
                <a:gd name="T114" fmla="*/ 110 w 118"/>
                <a:gd name="T115" fmla="*/ 1817 h 2879"/>
                <a:gd name="T116" fmla="*/ 112 w 118"/>
                <a:gd name="T117" fmla="*/ 2098 h 2879"/>
                <a:gd name="T118" fmla="*/ 114 w 118"/>
                <a:gd name="T119" fmla="*/ 2382 h 2879"/>
                <a:gd name="T120" fmla="*/ 116 w 118"/>
                <a:gd name="T121" fmla="*/ 2671 h 2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 h="2879">
                  <a:moveTo>
                    <a:pt x="0" y="831"/>
                  </a:moveTo>
                  <a:lnTo>
                    <a:pt x="0" y="845"/>
                  </a:lnTo>
                  <a:lnTo>
                    <a:pt x="0" y="860"/>
                  </a:lnTo>
                  <a:lnTo>
                    <a:pt x="0" y="875"/>
                  </a:lnTo>
                  <a:lnTo>
                    <a:pt x="0" y="890"/>
                  </a:lnTo>
                  <a:lnTo>
                    <a:pt x="0" y="904"/>
                  </a:lnTo>
                  <a:lnTo>
                    <a:pt x="0" y="920"/>
                  </a:lnTo>
                  <a:lnTo>
                    <a:pt x="1" y="934"/>
                  </a:lnTo>
                  <a:lnTo>
                    <a:pt x="1" y="950"/>
                  </a:lnTo>
                  <a:lnTo>
                    <a:pt x="1" y="964"/>
                  </a:lnTo>
                  <a:lnTo>
                    <a:pt x="1" y="980"/>
                  </a:lnTo>
                  <a:lnTo>
                    <a:pt x="1" y="995"/>
                  </a:lnTo>
                  <a:lnTo>
                    <a:pt x="1" y="1010"/>
                  </a:lnTo>
                  <a:lnTo>
                    <a:pt x="1" y="1025"/>
                  </a:lnTo>
                  <a:lnTo>
                    <a:pt x="1" y="1041"/>
                  </a:lnTo>
                  <a:lnTo>
                    <a:pt x="1" y="1056"/>
                  </a:lnTo>
                  <a:lnTo>
                    <a:pt x="2" y="1072"/>
                  </a:lnTo>
                  <a:lnTo>
                    <a:pt x="2" y="1087"/>
                  </a:lnTo>
                  <a:lnTo>
                    <a:pt x="2" y="1104"/>
                  </a:lnTo>
                  <a:lnTo>
                    <a:pt x="2" y="1120"/>
                  </a:lnTo>
                  <a:lnTo>
                    <a:pt x="2" y="1135"/>
                  </a:lnTo>
                  <a:lnTo>
                    <a:pt x="2" y="1152"/>
                  </a:lnTo>
                  <a:lnTo>
                    <a:pt x="2" y="1167"/>
                  </a:lnTo>
                  <a:lnTo>
                    <a:pt x="2" y="1183"/>
                  </a:lnTo>
                  <a:lnTo>
                    <a:pt x="2" y="1200"/>
                  </a:lnTo>
                  <a:lnTo>
                    <a:pt x="3" y="1215"/>
                  </a:lnTo>
                  <a:lnTo>
                    <a:pt x="3" y="1232"/>
                  </a:lnTo>
                  <a:lnTo>
                    <a:pt x="3" y="1248"/>
                  </a:lnTo>
                  <a:lnTo>
                    <a:pt x="3" y="1264"/>
                  </a:lnTo>
                  <a:lnTo>
                    <a:pt x="3" y="1281"/>
                  </a:lnTo>
                  <a:lnTo>
                    <a:pt x="3" y="1297"/>
                  </a:lnTo>
                  <a:lnTo>
                    <a:pt x="3" y="1314"/>
                  </a:lnTo>
                  <a:lnTo>
                    <a:pt x="3" y="1329"/>
                  </a:lnTo>
                  <a:lnTo>
                    <a:pt x="3" y="1346"/>
                  </a:lnTo>
                  <a:lnTo>
                    <a:pt x="3" y="1363"/>
                  </a:lnTo>
                  <a:lnTo>
                    <a:pt x="4" y="1379"/>
                  </a:lnTo>
                  <a:lnTo>
                    <a:pt x="4" y="1396"/>
                  </a:lnTo>
                  <a:lnTo>
                    <a:pt x="4" y="1413"/>
                  </a:lnTo>
                  <a:lnTo>
                    <a:pt x="4" y="1429"/>
                  </a:lnTo>
                  <a:lnTo>
                    <a:pt x="4" y="1446"/>
                  </a:lnTo>
                  <a:lnTo>
                    <a:pt x="4" y="1464"/>
                  </a:lnTo>
                  <a:lnTo>
                    <a:pt x="4" y="1480"/>
                  </a:lnTo>
                  <a:lnTo>
                    <a:pt x="4" y="1497"/>
                  </a:lnTo>
                  <a:lnTo>
                    <a:pt x="4" y="1514"/>
                  </a:lnTo>
                  <a:lnTo>
                    <a:pt x="6" y="1530"/>
                  </a:lnTo>
                  <a:lnTo>
                    <a:pt x="6" y="1548"/>
                  </a:lnTo>
                  <a:lnTo>
                    <a:pt x="6" y="1565"/>
                  </a:lnTo>
                  <a:lnTo>
                    <a:pt x="6" y="1581"/>
                  </a:lnTo>
                  <a:lnTo>
                    <a:pt x="6" y="1599"/>
                  </a:lnTo>
                  <a:lnTo>
                    <a:pt x="6" y="1616"/>
                  </a:lnTo>
                  <a:lnTo>
                    <a:pt x="6" y="1634"/>
                  </a:lnTo>
                  <a:lnTo>
                    <a:pt x="6" y="1650"/>
                  </a:lnTo>
                  <a:lnTo>
                    <a:pt x="6" y="1667"/>
                  </a:lnTo>
                  <a:lnTo>
                    <a:pt x="7" y="1685"/>
                  </a:lnTo>
                  <a:lnTo>
                    <a:pt x="7" y="1701"/>
                  </a:lnTo>
                  <a:lnTo>
                    <a:pt x="7" y="1719"/>
                  </a:lnTo>
                  <a:lnTo>
                    <a:pt x="7" y="1737"/>
                  </a:lnTo>
                  <a:lnTo>
                    <a:pt x="7" y="1754"/>
                  </a:lnTo>
                  <a:lnTo>
                    <a:pt x="7" y="1771"/>
                  </a:lnTo>
                  <a:lnTo>
                    <a:pt x="7" y="1788"/>
                  </a:lnTo>
                  <a:lnTo>
                    <a:pt x="7" y="1806"/>
                  </a:lnTo>
                  <a:lnTo>
                    <a:pt x="7" y="1824"/>
                  </a:lnTo>
                  <a:lnTo>
                    <a:pt x="7" y="1840"/>
                  </a:lnTo>
                  <a:lnTo>
                    <a:pt x="8" y="1858"/>
                  </a:lnTo>
                  <a:lnTo>
                    <a:pt x="8" y="1876"/>
                  </a:lnTo>
                  <a:lnTo>
                    <a:pt x="8" y="1893"/>
                  </a:lnTo>
                  <a:lnTo>
                    <a:pt x="8" y="1910"/>
                  </a:lnTo>
                  <a:lnTo>
                    <a:pt x="8" y="1928"/>
                  </a:lnTo>
                  <a:lnTo>
                    <a:pt x="8" y="1946"/>
                  </a:lnTo>
                  <a:lnTo>
                    <a:pt x="8" y="1963"/>
                  </a:lnTo>
                  <a:lnTo>
                    <a:pt x="8" y="1981"/>
                  </a:lnTo>
                  <a:lnTo>
                    <a:pt x="8" y="1998"/>
                  </a:lnTo>
                  <a:lnTo>
                    <a:pt x="9" y="2016"/>
                  </a:lnTo>
                  <a:lnTo>
                    <a:pt x="9" y="2033"/>
                  </a:lnTo>
                  <a:lnTo>
                    <a:pt x="9" y="2051"/>
                  </a:lnTo>
                  <a:lnTo>
                    <a:pt x="9" y="2069"/>
                  </a:lnTo>
                  <a:lnTo>
                    <a:pt x="9" y="2087"/>
                  </a:lnTo>
                  <a:lnTo>
                    <a:pt x="9" y="2104"/>
                  </a:lnTo>
                  <a:lnTo>
                    <a:pt x="9" y="2122"/>
                  </a:lnTo>
                  <a:lnTo>
                    <a:pt x="9" y="2140"/>
                  </a:lnTo>
                  <a:lnTo>
                    <a:pt x="9" y="2158"/>
                  </a:lnTo>
                  <a:lnTo>
                    <a:pt x="10" y="2175"/>
                  </a:lnTo>
                  <a:lnTo>
                    <a:pt x="10" y="2193"/>
                  </a:lnTo>
                  <a:lnTo>
                    <a:pt x="10" y="2211"/>
                  </a:lnTo>
                  <a:lnTo>
                    <a:pt x="10" y="2229"/>
                  </a:lnTo>
                  <a:lnTo>
                    <a:pt x="10" y="2247"/>
                  </a:lnTo>
                  <a:lnTo>
                    <a:pt x="10" y="2264"/>
                  </a:lnTo>
                  <a:lnTo>
                    <a:pt x="10" y="2282"/>
                  </a:lnTo>
                  <a:lnTo>
                    <a:pt x="10" y="2300"/>
                  </a:lnTo>
                  <a:lnTo>
                    <a:pt x="10" y="2318"/>
                  </a:lnTo>
                  <a:lnTo>
                    <a:pt x="11" y="2336"/>
                  </a:lnTo>
                  <a:lnTo>
                    <a:pt x="11" y="2354"/>
                  </a:lnTo>
                  <a:lnTo>
                    <a:pt x="11" y="2372"/>
                  </a:lnTo>
                  <a:lnTo>
                    <a:pt x="11" y="2390"/>
                  </a:lnTo>
                  <a:lnTo>
                    <a:pt x="11" y="2408"/>
                  </a:lnTo>
                  <a:lnTo>
                    <a:pt x="11" y="2425"/>
                  </a:lnTo>
                  <a:lnTo>
                    <a:pt x="11" y="2443"/>
                  </a:lnTo>
                  <a:lnTo>
                    <a:pt x="11" y="2462"/>
                  </a:lnTo>
                  <a:lnTo>
                    <a:pt x="11" y="2480"/>
                  </a:lnTo>
                  <a:lnTo>
                    <a:pt x="11" y="2497"/>
                  </a:lnTo>
                  <a:lnTo>
                    <a:pt x="12" y="2515"/>
                  </a:lnTo>
                  <a:lnTo>
                    <a:pt x="12" y="2534"/>
                  </a:lnTo>
                  <a:lnTo>
                    <a:pt x="12" y="2552"/>
                  </a:lnTo>
                  <a:lnTo>
                    <a:pt x="12" y="2570"/>
                  </a:lnTo>
                  <a:lnTo>
                    <a:pt x="12" y="2587"/>
                  </a:lnTo>
                  <a:lnTo>
                    <a:pt x="12" y="2606"/>
                  </a:lnTo>
                  <a:lnTo>
                    <a:pt x="12" y="2624"/>
                  </a:lnTo>
                  <a:lnTo>
                    <a:pt x="12" y="2642"/>
                  </a:lnTo>
                  <a:lnTo>
                    <a:pt x="12" y="2660"/>
                  </a:lnTo>
                  <a:lnTo>
                    <a:pt x="13" y="2678"/>
                  </a:lnTo>
                  <a:lnTo>
                    <a:pt x="13" y="2696"/>
                  </a:lnTo>
                  <a:lnTo>
                    <a:pt x="13" y="2714"/>
                  </a:lnTo>
                  <a:lnTo>
                    <a:pt x="13" y="2733"/>
                  </a:lnTo>
                  <a:lnTo>
                    <a:pt x="13" y="1764"/>
                  </a:lnTo>
                  <a:lnTo>
                    <a:pt x="13" y="1423"/>
                  </a:lnTo>
                  <a:lnTo>
                    <a:pt x="13" y="1218"/>
                  </a:lnTo>
                  <a:lnTo>
                    <a:pt x="13" y="1076"/>
                  </a:lnTo>
                  <a:lnTo>
                    <a:pt x="13" y="969"/>
                  </a:lnTo>
                  <a:lnTo>
                    <a:pt x="14" y="884"/>
                  </a:lnTo>
                  <a:lnTo>
                    <a:pt x="14" y="815"/>
                  </a:lnTo>
                  <a:lnTo>
                    <a:pt x="14" y="759"/>
                  </a:lnTo>
                  <a:lnTo>
                    <a:pt x="14" y="712"/>
                  </a:lnTo>
                  <a:lnTo>
                    <a:pt x="14" y="672"/>
                  </a:lnTo>
                  <a:lnTo>
                    <a:pt x="14" y="638"/>
                  </a:lnTo>
                  <a:lnTo>
                    <a:pt x="14" y="609"/>
                  </a:lnTo>
                  <a:lnTo>
                    <a:pt x="14" y="583"/>
                  </a:lnTo>
                  <a:lnTo>
                    <a:pt x="14" y="562"/>
                  </a:lnTo>
                  <a:lnTo>
                    <a:pt x="14" y="543"/>
                  </a:lnTo>
                  <a:lnTo>
                    <a:pt x="16" y="528"/>
                  </a:lnTo>
                  <a:lnTo>
                    <a:pt x="16" y="514"/>
                  </a:lnTo>
                  <a:lnTo>
                    <a:pt x="16" y="503"/>
                  </a:lnTo>
                  <a:lnTo>
                    <a:pt x="16" y="495"/>
                  </a:lnTo>
                  <a:lnTo>
                    <a:pt x="16" y="487"/>
                  </a:lnTo>
                  <a:lnTo>
                    <a:pt x="16" y="480"/>
                  </a:lnTo>
                  <a:lnTo>
                    <a:pt x="16" y="475"/>
                  </a:lnTo>
                  <a:lnTo>
                    <a:pt x="16" y="471"/>
                  </a:lnTo>
                  <a:lnTo>
                    <a:pt x="16" y="469"/>
                  </a:lnTo>
                  <a:lnTo>
                    <a:pt x="17" y="467"/>
                  </a:lnTo>
                  <a:lnTo>
                    <a:pt x="17" y="467"/>
                  </a:lnTo>
                  <a:lnTo>
                    <a:pt x="17" y="467"/>
                  </a:lnTo>
                  <a:lnTo>
                    <a:pt x="17" y="468"/>
                  </a:lnTo>
                  <a:lnTo>
                    <a:pt x="17" y="470"/>
                  </a:lnTo>
                  <a:lnTo>
                    <a:pt x="17" y="472"/>
                  </a:lnTo>
                  <a:lnTo>
                    <a:pt x="17" y="476"/>
                  </a:lnTo>
                  <a:lnTo>
                    <a:pt x="17" y="480"/>
                  </a:lnTo>
                  <a:lnTo>
                    <a:pt x="17" y="485"/>
                  </a:lnTo>
                  <a:lnTo>
                    <a:pt x="18" y="490"/>
                  </a:lnTo>
                  <a:lnTo>
                    <a:pt x="18" y="496"/>
                  </a:lnTo>
                  <a:lnTo>
                    <a:pt x="18" y="501"/>
                  </a:lnTo>
                  <a:lnTo>
                    <a:pt x="18" y="508"/>
                  </a:lnTo>
                  <a:lnTo>
                    <a:pt x="18" y="514"/>
                  </a:lnTo>
                  <a:lnTo>
                    <a:pt x="18" y="522"/>
                  </a:lnTo>
                  <a:lnTo>
                    <a:pt x="18" y="530"/>
                  </a:lnTo>
                  <a:lnTo>
                    <a:pt x="18" y="538"/>
                  </a:lnTo>
                  <a:lnTo>
                    <a:pt x="18" y="547"/>
                  </a:lnTo>
                  <a:lnTo>
                    <a:pt x="18" y="556"/>
                  </a:lnTo>
                  <a:lnTo>
                    <a:pt x="19" y="564"/>
                  </a:lnTo>
                  <a:lnTo>
                    <a:pt x="19" y="573"/>
                  </a:lnTo>
                  <a:lnTo>
                    <a:pt x="19" y="583"/>
                  </a:lnTo>
                  <a:lnTo>
                    <a:pt x="19" y="593"/>
                  </a:lnTo>
                  <a:lnTo>
                    <a:pt x="19" y="603"/>
                  </a:lnTo>
                  <a:lnTo>
                    <a:pt x="19" y="614"/>
                  </a:lnTo>
                  <a:lnTo>
                    <a:pt x="19" y="624"/>
                  </a:lnTo>
                  <a:lnTo>
                    <a:pt x="19" y="636"/>
                  </a:lnTo>
                  <a:lnTo>
                    <a:pt x="19" y="647"/>
                  </a:lnTo>
                  <a:lnTo>
                    <a:pt x="20" y="659"/>
                  </a:lnTo>
                  <a:lnTo>
                    <a:pt x="20" y="670"/>
                  </a:lnTo>
                  <a:lnTo>
                    <a:pt x="20" y="682"/>
                  </a:lnTo>
                  <a:lnTo>
                    <a:pt x="20" y="693"/>
                  </a:lnTo>
                  <a:lnTo>
                    <a:pt x="20" y="705"/>
                  </a:lnTo>
                  <a:lnTo>
                    <a:pt x="20" y="718"/>
                  </a:lnTo>
                  <a:lnTo>
                    <a:pt x="20" y="731"/>
                  </a:lnTo>
                  <a:lnTo>
                    <a:pt x="20" y="743"/>
                  </a:lnTo>
                  <a:lnTo>
                    <a:pt x="20" y="757"/>
                  </a:lnTo>
                  <a:lnTo>
                    <a:pt x="21" y="769"/>
                  </a:lnTo>
                  <a:lnTo>
                    <a:pt x="21" y="782"/>
                  </a:lnTo>
                  <a:lnTo>
                    <a:pt x="21" y="795"/>
                  </a:lnTo>
                  <a:lnTo>
                    <a:pt x="21" y="809"/>
                  </a:lnTo>
                  <a:lnTo>
                    <a:pt x="21" y="822"/>
                  </a:lnTo>
                  <a:lnTo>
                    <a:pt x="21" y="836"/>
                  </a:lnTo>
                  <a:lnTo>
                    <a:pt x="21" y="850"/>
                  </a:lnTo>
                  <a:lnTo>
                    <a:pt x="21" y="864"/>
                  </a:lnTo>
                  <a:lnTo>
                    <a:pt x="21" y="878"/>
                  </a:lnTo>
                  <a:lnTo>
                    <a:pt x="21" y="892"/>
                  </a:lnTo>
                  <a:lnTo>
                    <a:pt x="22" y="906"/>
                  </a:lnTo>
                  <a:lnTo>
                    <a:pt x="22" y="921"/>
                  </a:lnTo>
                  <a:lnTo>
                    <a:pt x="22" y="935"/>
                  </a:lnTo>
                  <a:lnTo>
                    <a:pt x="22" y="950"/>
                  </a:lnTo>
                  <a:lnTo>
                    <a:pt x="22" y="964"/>
                  </a:lnTo>
                  <a:lnTo>
                    <a:pt x="22" y="979"/>
                  </a:lnTo>
                  <a:lnTo>
                    <a:pt x="22" y="994"/>
                  </a:lnTo>
                  <a:lnTo>
                    <a:pt x="22" y="1009"/>
                  </a:lnTo>
                  <a:lnTo>
                    <a:pt x="22" y="1024"/>
                  </a:lnTo>
                  <a:lnTo>
                    <a:pt x="23" y="1039"/>
                  </a:lnTo>
                  <a:lnTo>
                    <a:pt x="23" y="1054"/>
                  </a:lnTo>
                  <a:lnTo>
                    <a:pt x="23" y="1070"/>
                  </a:lnTo>
                  <a:lnTo>
                    <a:pt x="23" y="1084"/>
                  </a:lnTo>
                  <a:lnTo>
                    <a:pt x="23" y="1100"/>
                  </a:lnTo>
                  <a:lnTo>
                    <a:pt x="23" y="1115"/>
                  </a:lnTo>
                  <a:lnTo>
                    <a:pt x="23" y="1131"/>
                  </a:lnTo>
                  <a:lnTo>
                    <a:pt x="23" y="1146"/>
                  </a:lnTo>
                  <a:lnTo>
                    <a:pt x="23" y="1162"/>
                  </a:lnTo>
                  <a:lnTo>
                    <a:pt x="24" y="1177"/>
                  </a:lnTo>
                  <a:lnTo>
                    <a:pt x="24" y="1194"/>
                  </a:lnTo>
                  <a:lnTo>
                    <a:pt x="24" y="1210"/>
                  </a:lnTo>
                  <a:lnTo>
                    <a:pt x="24" y="1045"/>
                  </a:lnTo>
                  <a:lnTo>
                    <a:pt x="24" y="925"/>
                  </a:lnTo>
                  <a:lnTo>
                    <a:pt x="24" y="833"/>
                  </a:lnTo>
                  <a:lnTo>
                    <a:pt x="24" y="759"/>
                  </a:lnTo>
                  <a:lnTo>
                    <a:pt x="24" y="698"/>
                  </a:lnTo>
                  <a:lnTo>
                    <a:pt x="24" y="647"/>
                  </a:lnTo>
                  <a:lnTo>
                    <a:pt x="24" y="603"/>
                  </a:lnTo>
                  <a:lnTo>
                    <a:pt x="26" y="568"/>
                  </a:lnTo>
                  <a:lnTo>
                    <a:pt x="26" y="537"/>
                  </a:lnTo>
                  <a:lnTo>
                    <a:pt x="26" y="510"/>
                  </a:lnTo>
                  <a:lnTo>
                    <a:pt x="26" y="487"/>
                  </a:lnTo>
                  <a:lnTo>
                    <a:pt x="26" y="467"/>
                  </a:lnTo>
                  <a:lnTo>
                    <a:pt x="26" y="450"/>
                  </a:lnTo>
                  <a:lnTo>
                    <a:pt x="26" y="436"/>
                  </a:lnTo>
                  <a:lnTo>
                    <a:pt x="26" y="423"/>
                  </a:lnTo>
                  <a:lnTo>
                    <a:pt x="26" y="413"/>
                  </a:lnTo>
                  <a:lnTo>
                    <a:pt x="27" y="406"/>
                  </a:lnTo>
                  <a:lnTo>
                    <a:pt x="27" y="398"/>
                  </a:lnTo>
                  <a:lnTo>
                    <a:pt x="27" y="392"/>
                  </a:lnTo>
                  <a:lnTo>
                    <a:pt x="27" y="389"/>
                  </a:lnTo>
                  <a:lnTo>
                    <a:pt x="27" y="386"/>
                  </a:lnTo>
                  <a:lnTo>
                    <a:pt x="27" y="383"/>
                  </a:lnTo>
                  <a:lnTo>
                    <a:pt x="27" y="382"/>
                  </a:lnTo>
                  <a:lnTo>
                    <a:pt x="27" y="382"/>
                  </a:lnTo>
                  <a:lnTo>
                    <a:pt x="27" y="383"/>
                  </a:lnTo>
                  <a:lnTo>
                    <a:pt x="28" y="386"/>
                  </a:lnTo>
                  <a:lnTo>
                    <a:pt x="28" y="388"/>
                  </a:lnTo>
                  <a:lnTo>
                    <a:pt x="28" y="390"/>
                  </a:lnTo>
                  <a:lnTo>
                    <a:pt x="28" y="395"/>
                  </a:lnTo>
                  <a:lnTo>
                    <a:pt x="28" y="399"/>
                  </a:lnTo>
                  <a:lnTo>
                    <a:pt x="28" y="403"/>
                  </a:lnTo>
                  <a:lnTo>
                    <a:pt x="28" y="409"/>
                  </a:lnTo>
                  <a:lnTo>
                    <a:pt x="28" y="415"/>
                  </a:lnTo>
                  <a:lnTo>
                    <a:pt x="28" y="421"/>
                  </a:lnTo>
                  <a:lnTo>
                    <a:pt x="28" y="428"/>
                  </a:lnTo>
                  <a:lnTo>
                    <a:pt x="29" y="435"/>
                  </a:lnTo>
                  <a:lnTo>
                    <a:pt x="29" y="442"/>
                  </a:lnTo>
                  <a:lnTo>
                    <a:pt x="29" y="450"/>
                  </a:lnTo>
                  <a:lnTo>
                    <a:pt x="29" y="459"/>
                  </a:lnTo>
                  <a:lnTo>
                    <a:pt x="29" y="468"/>
                  </a:lnTo>
                  <a:lnTo>
                    <a:pt x="29" y="477"/>
                  </a:lnTo>
                  <a:lnTo>
                    <a:pt x="29" y="486"/>
                  </a:lnTo>
                  <a:lnTo>
                    <a:pt x="29" y="496"/>
                  </a:lnTo>
                  <a:lnTo>
                    <a:pt x="29" y="506"/>
                  </a:lnTo>
                  <a:lnTo>
                    <a:pt x="30" y="516"/>
                  </a:lnTo>
                  <a:lnTo>
                    <a:pt x="30" y="526"/>
                  </a:lnTo>
                  <a:lnTo>
                    <a:pt x="30" y="537"/>
                  </a:lnTo>
                  <a:lnTo>
                    <a:pt x="30" y="547"/>
                  </a:lnTo>
                  <a:lnTo>
                    <a:pt x="30" y="558"/>
                  </a:lnTo>
                  <a:lnTo>
                    <a:pt x="30" y="570"/>
                  </a:lnTo>
                  <a:lnTo>
                    <a:pt x="30" y="581"/>
                  </a:lnTo>
                  <a:lnTo>
                    <a:pt x="30" y="593"/>
                  </a:lnTo>
                  <a:lnTo>
                    <a:pt x="30" y="604"/>
                  </a:lnTo>
                  <a:lnTo>
                    <a:pt x="31" y="617"/>
                  </a:lnTo>
                  <a:lnTo>
                    <a:pt x="31" y="629"/>
                  </a:lnTo>
                  <a:lnTo>
                    <a:pt x="31" y="641"/>
                  </a:lnTo>
                  <a:lnTo>
                    <a:pt x="31" y="654"/>
                  </a:lnTo>
                  <a:lnTo>
                    <a:pt x="31" y="667"/>
                  </a:lnTo>
                  <a:lnTo>
                    <a:pt x="31" y="680"/>
                  </a:lnTo>
                  <a:lnTo>
                    <a:pt x="31" y="693"/>
                  </a:lnTo>
                  <a:lnTo>
                    <a:pt x="31" y="707"/>
                  </a:lnTo>
                  <a:lnTo>
                    <a:pt x="31" y="720"/>
                  </a:lnTo>
                  <a:lnTo>
                    <a:pt x="32" y="733"/>
                  </a:lnTo>
                  <a:lnTo>
                    <a:pt x="32" y="747"/>
                  </a:lnTo>
                  <a:lnTo>
                    <a:pt x="32" y="760"/>
                  </a:lnTo>
                  <a:lnTo>
                    <a:pt x="32" y="774"/>
                  </a:lnTo>
                  <a:lnTo>
                    <a:pt x="32" y="788"/>
                  </a:lnTo>
                  <a:lnTo>
                    <a:pt x="32" y="802"/>
                  </a:lnTo>
                  <a:lnTo>
                    <a:pt x="32" y="816"/>
                  </a:lnTo>
                  <a:lnTo>
                    <a:pt x="32" y="831"/>
                  </a:lnTo>
                  <a:lnTo>
                    <a:pt x="32" y="845"/>
                  </a:lnTo>
                  <a:lnTo>
                    <a:pt x="32" y="860"/>
                  </a:lnTo>
                  <a:lnTo>
                    <a:pt x="33" y="874"/>
                  </a:lnTo>
                  <a:lnTo>
                    <a:pt x="33" y="889"/>
                  </a:lnTo>
                  <a:lnTo>
                    <a:pt x="33" y="903"/>
                  </a:lnTo>
                  <a:lnTo>
                    <a:pt x="33" y="919"/>
                  </a:lnTo>
                  <a:lnTo>
                    <a:pt x="33" y="933"/>
                  </a:lnTo>
                  <a:lnTo>
                    <a:pt x="33" y="949"/>
                  </a:lnTo>
                  <a:lnTo>
                    <a:pt x="33" y="963"/>
                  </a:lnTo>
                  <a:lnTo>
                    <a:pt x="33" y="979"/>
                  </a:lnTo>
                  <a:lnTo>
                    <a:pt x="33" y="994"/>
                  </a:lnTo>
                  <a:lnTo>
                    <a:pt x="34" y="1010"/>
                  </a:lnTo>
                  <a:lnTo>
                    <a:pt x="34" y="1025"/>
                  </a:lnTo>
                  <a:lnTo>
                    <a:pt x="34" y="1041"/>
                  </a:lnTo>
                  <a:lnTo>
                    <a:pt x="34" y="1056"/>
                  </a:lnTo>
                  <a:lnTo>
                    <a:pt x="34" y="1072"/>
                  </a:lnTo>
                  <a:lnTo>
                    <a:pt x="34" y="940"/>
                  </a:lnTo>
                  <a:lnTo>
                    <a:pt x="34" y="839"/>
                  </a:lnTo>
                  <a:lnTo>
                    <a:pt x="34" y="759"/>
                  </a:lnTo>
                  <a:lnTo>
                    <a:pt x="34" y="694"/>
                  </a:lnTo>
                  <a:lnTo>
                    <a:pt x="36" y="640"/>
                  </a:lnTo>
                  <a:lnTo>
                    <a:pt x="36" y="594"/>
                  </a:lnTo>
                  <a:lnTo>
                    <a:pt x="36" y="557"/>
                  </a:lnTo>
                  <a:lnTo>
                    <a:pt x="36" y="523"/>
                  </a:lnTo>
                  <a:lnTo>
                    <a:pt x="36" y="496"/>
                  </a:lnTo>
                  <a:lnTo>
                    <a:pt x="36" y="412"/>
                  </a:lnTo>
                  <a:lnTo>
                    <a:pt x="36" y="345"/>
                  </a:lnTo>
                  <a:lnTo>
                    <a:pt x="36" y="289"/>
                  </a:lnTo>
                  <a:lnTo>
                    <a:pt x="36" y="242"/>
                  </a:lnTo>
                  <a:lnTo>
                    <a:pt x="36" y="204"/>
                  </a:lnTo>
                  <a:lnTo>
                    <a:pt x="37" y="169"/>
                  </a:lnTo>
                  <a:lnTo>
                    <a:pt x="37" y="140"/>
                  </a:lnTo>
                  <a:lnTo>
                    <a:pt x="37" y="116"/>
                  </a:lnTo>
                  <a:lnTo>
                    <a:pt x="37" y="95"/>
                  </a:lnTo>
                  <a:lnTo>
                    <a:pt x="37" y="76"/>
                  </a:lnTo>
                  <a:lnTo>
                    <a:pt x="37" y="60"/>
                  </a:lnTo>
                  <a:lnTo>
                    <a:pt x="37" y="48"/>
                  </a:lnTo>
                  <a:lnTo>
                    <a:pt x="37" y="36"/>
                  </a:lnTo>
                  <a:lnTo>
                    <a:pt x="37" y="27"/>
                  </a:lnTo>
                  <a:lnTo>
                    <a:pt x="38" y="19"/>
                  </a:lnTo>
                  <a:lnTo>
                    <a:pt x="38" y="14"/>
                  </a:lnTo>
                  <a:lnTo>
                    <a:pt x="38" y="8"/>
                  </a:lnTo>
                  <a:lnTo>
                    <a:pt x="38" y="5"/>
                  </a:lnTo>
                  <a:lnTo>
                    <a:pt x="38" y="3"/>
                  </a:lnTo>
                  <a:lnTo>
                    <a:pt x="38" y="0"/>
                  </a:lnTo>
                  <a:lnTo>
                    <a:pt x="38" y="0"/>
                  </a:lnTo>
                  <a:lnTo>
                    <a:pt x="38" y="0"/>
                  </a:lnTo>
                  <a:lnTo>
                    <a:pt x="38" y="2"/>
                  </a:lnTo>
                  <a:lnTo>
                    <a:pt x="39" y="4"/>
                  </a:lnTo>
                  <a:lnTo>
                    <a:pt x="39" y="7"/>
                  </a:lnTo>
                  <a:lnTo>
                    <a:pt x="39" y="10"/>
                  </a:lnTo>
                  <a:lnTo>
                    <a:pt x="39" y="14"/>
                  </a:lnTo>
                  <a:lnTo>
                    <a:pt x="39" y="18"/>
                  </a:lnTo>
                  <a:lnTo>
                    <a:pt x="39" y="24"/>
                  </a:lnTo>
                  <a:lnTo>
                    <a:pt x="39" y="29"/>
                  </a:lnTo>
                  <a:lnTo>
                    <a:pt x="39" y="35"/>
                  </a:lnTo>
                  <a:lnTo>
                    <a:pt x="39" y="42"/>
                  </a:lnTo>
                  <a:lnTo>
                    <a:pt x="39" y="49"/>
                  </a:lnTo>
                  <a:lnTo>
                    <a:pt x="40" y="56"/>
                  </a:lnTo>
                  <a:lnTo>
                    <a:pt x="40" y="64"/>
                  </a:lnTo>
                  <a:lnTo>
                    <a:pt x="40" y="73"/>
                  </a:lnTo>
                  <a:lnTo>
                    <a:pt x="40" y="80"/>
                  </a:lnTo>
                  <a:lnTo>
                    <a:pt x="40" y="89"/>
                  </a:lnTo>
                  <a:lnTo>
                    <a:pt x="40" y="98"/>
                  </a:lnTo>
                  <a:lnTo>
                    <a:pt x="40" y="108"/>
                  </a:lnTo>
                  <a:lnTo>
                    <a:pt x="40" y="118"/>
                  </a:lnTo>
                  <a:lnTo>
                    <a:pt x="40" y="128"/>
                  </a:lnTo>
                  <a:lnTo>
                    <a:pt x="41" y="138"/>
                  </a:lnTo>
                  <a:lnTo>
                    <a:pt x="41" y="148"/>
                  </a:lnTo>
                  <a:lnTo>
                    <a:pt x="41" y="159"/>
                  </a:lnTo>
                  <a:lnTo>
                    <a:pt x="41" y="170"/>
                  </a:lnTo>
                  <a:lnTo>
                    <a:pt x="41" y="181"/>
                  </a:lnTo>
                  <a:lnTo>
                    <a:pt x="41" y="193"/>
                  </a:lnTo>
                  <a:lnTo>
                    <a:pt x="41" y="205"/>
                  </a:lnTo>
                  <a:lnTo>
                    <a:pt x="41" y="216"/>
                  </a:lnTo>
                  <a:lnTo>
                    <a:pt x="41" y="228"/>
                  </a:lnTo>
                  <a:lnTo>
                    <a:pt x="42" y="240"/>
                  </a:lnTo>
                  <a:lnTo>
                    <a:pt x="42" y="252"/>
                  </a:lnTo>
                  <a:lnTo>
                    <a:pt x="42" y="266"/>
                  </a:lnTo>
                  <a:lnTo>
                    <a:pt x="42" y="278"/>
                  </a:lnTo>
                  <a:lnTo>
                    <a:pt x="42" y="291"/>
                  </a:lnTo>
                  <a:lnTo>
                    <a:pt x="42" y="304"/>
                  </a:lnTo>
                  <a:lnTo>
                    <a:pt x="42" y="317"/>
                  </a:lnTo>
                  <a:lnTo>
                    <a:pt x="42" y="330"/>
                  </a:lnTo>
                  <a:lnTo>
                    <a:pt x="42" y="344"/>
                  </a:lnTo>
                  <a:lnTo>
                    <a:pt x="42" y="357"/>
                  </a:lnTo>
                  <a:lnTo>
                    <a:pt x="43" y="371"/>
                  </a:lnTo>
                  <a:lnTo>
                    <a:pt x="43" y="385"/>
                  </a:lnTo>
                  <a:lnTo>
                    <a:pt x="43" y="399"/>
                  </a:lnTo>
                  <a:lnTo>
                    <a:pt x="43" y="412"/>
                  </a:lnTo>
                  <a:lnTo>
                    <a:pt x="43" y="427"/>
                  </a:lnTo>
                  <a:lnTo>
                    <a:pt x="43" y="441"/>
                  </a:lnTo>
                  <a:lnTo>
                    <a:pt x="43" y="456"/>
                  </a:lnTo>
                  <a:lnTo>
                    <a:pt x="43" y="470"/>
                  </a:lnTo>
                  <a:lnTo>
                    <a:pt x="43" y="485"/>
                  </a:lnTo>
                  <a:lnTo>
                    <a:pt x="44" y="499"/>
                  </a:lnTo>
                  <a:lnTo>
                    <a:pt x="44" y="513"/>
                  </a:lnTo>
                  <a:lnTo>
                    <a:pt x="44" y="529"/>
                  </a:lnTo>
                  <a:lnTo>
                    <a:pt x="44" y="543"/>
                  </a:lnTo>
                  <a:lnTo>
                    <a:pt x="44" y="559"/>
                  </a:lnTo>
                  <a:lnTo>
                    <a:pt x="44" y="573"/>
                  </a:lnTo>
                  <a:lnTo>
                    <a:pt x="44" y="589"/>
                  </a:lnTo>
                  <a:lnTo>
                    <a:pt x="44" y="604"/>
                  </a:lnTo>
                  <a:lnTo>
                    <a:pt x="44" y="619"/>
                  </a:lnTo>
                  <a:lnTo>
                    <a:pt x="46" y="634"/>
                  </a:lnTo>
                  <a:lnTo>
                    <a:pt x="46" y="650"/>
                  </a:lnTo>
                  <a:lnTo>
                    <a:pt x="46" y="665"/>
                  </a:lnTo>
                  <a:lnTo>
                    <a:pt x="46" y="681"/>
                  </a:lnTo>
                  <a:lnTo>
                    <a:pt x="46" y="697"/>
                  </a:lnTo>
                  <a:lnTo>
                    <a:pt x="46" y="712"/>
                  </a:lnTo>
                  <a:lnTo>
                    <a:pt x="46" y="729"/>
                  </a:lnTo>
                  <a:lnTo>
                    <a:pt x="46" y="744"/>
                  </a:lnTo>
                  <a:lnTo>
                    <a:pt x="46" y="760"/>
                  </a:lnTo>
                  <a:lnTo>
                    <a:pt x="46" y="777"/>
                  </a:lnTo>
                  <a:lnTo>
                    <a:pt x="47" y="792"/>
                  </a:lnTo>
                  <a:lnTo>
                    <a:pt x="47" y="808"/>
                  </a:lnTo>
                  <a:lnTo>
                    <a:pt x="47" y="824"/>
                  </a:lnTo>
                  <a:lnTo>
                    <a:pt x="47" y="841"/>
                  </a:lnTo>
                  <a:lnTo>
                    <a:pt x="47" y="856"/>
                  </a:lnTo>
                  <a:lnTo>
                    <a:pt x="47" y="873"/>
                  </a:lnTo>
                  <a:lnTo>
                    <a:pt x="47" y="890"/>
                  </a:lnTo>
                  <a:lnTo>
                    <a:pt x="47" y="905"/>
                  </a:lnTo>
                  <a:lnTo>
                    <a:pt x="47" y="922"/>
                  </a:lnTo>
                  <a:lnTo>
                    <a:pt x="48" y="939"/>
                  </a:lnTo>
                  <a:lnTo>
                    <a:pt x="48" y="955"/>
                  </a:lnTo>
                  <a:lnTo>
                    <a:pt x="48" y="972"/>
                  </a:lnTo>
                  <a:lnTo>
                    <a:pt x="48" y="989"/>
                  </a:lnTo>
                  <a:lnTo>
                    <a:pt x="48" y="873"/>
                  </a:lnTo>
                  <a:lnTo>
                    <a:pt x="48" y="784"/>
                  </a:lnTo>
                  <a:lnTo>
                    <a:pt x="48" y="712"/>
                  </a:lnTo>
                  <a:lnTo>
                    <a:pt x="48" y="653"/>
                  </a:lnTo>
                  <a:lnTo>
                    <a:pt x="48" y="604"/>
                  </a:lnTo>
                  <a:lnTo>
                    <a:pt x="49" y="562"/>
                  </a:lnTo>
                  <a:lnTo>
                    <a:pt x="49" y="527"/>
                  </a:lnTo>
                  <a:lnTo>
                    <a:pt x="49" y="497"/>
                  </a:lnTo>
                  <a:lnTo>
                    <a:pt x="49" y="471"/>
                  </a:lnTo>
                  <a:lnTo>
                    <a:pt x="49" y="449"/>
                  </a:lnTo>
                  <a:lnTo>
                    <a:pt x="49" y="429"/>
                  </a:lnTo>
                  <a:lnTo>
                    <a:pt x="49" y="413"/>
                  </a:lnTo>
                  <a:lnTo>
                    <a:pt x="49" y="399"/>
                  </a:lnTo>
                  <a:lnTo>
                    <a:pt x="49" y="387"/>
                  </a:lnTo>
                  <a:lnTo>
                    <a:pt x="49" y="378"/>
                  </a:lnTo>
                  <a:lnTo>
                    <a:pt x="50" y="369"/>
                  </a:lnTo>
                  <a:lnTo>
                    <a:pt x="50" y="362"/>
                  </a:lnTo>
                  <a:lnTo>
                    <a:pt x="50" y="357"/>
                  </a:lnTo>
                  <a:lnTo>
                    <a:pt x="50" y="354"/>
                  </a:lnTo>
                  <a:lnTo>
                    <a:pt x="50" y="350"/>
                  </a:lnTo>
                  <a:lnTo>
                    <a:pt x="50" y="349"/>
                  </a:lnTo>
                  <a:lnTo>
                    <a:pt x="50" y="348"/>
                  </a:lnTo>
                  <a:lnTo>
                    <a:pt x="50" y="348"/>
                  </a:lnTo>
                  <a:lnTo>
                    <a:pt x="50" y="349"/>
                  </a:lnTo>
                  <a:lnTo>
                    <a:pt x="51" y="351"/>
                  </a:lnTo>
                  <a:lnTo>
                    <a:pt x="51" y="354"/>
                  </a:lnTo>
                  <a:lnTo>
                    <a:pt x="51" y="357"/>
                  </a:lnTo>
                  <a:lnTo>
                    <a:pt x="51" y="360"/>
                  </a:lnTo>
                  <a:lnTo>
                    <a:pt x="51" y="365"/>
                  </a:lnTo>
                  <a:lnTo>
                    <a:pt x="51" y="369"/>
                  </a:lnTo>
                  <a:lnTo>
                    <a:pt x="51" y="375"/>
                  </a:lnTo>
                  <a:lnTo>
                    <a:pt x="51" y="381"/>
                  </a:lnTo>
                  <a:lnTo>
                    <a:pt x="51" y="387"/>
                  </a:lnTo>
                  <a:lnTo>
                    <a:pt x="52" y="395"/>
                  </a:lnTo>
                  <a:lnTo>
                    <a:pt x="52" y="401"/>
                  </a:lnTo>
                  <a:lnTo>
                    <a:pt x="52" y="409"/>
                  </a:lnTo>
                  <a:lnTo>
                    <a:pt x="52" y="417"/>
                  </a:lnTo>
                  <a:lnTo>
                    <a:pt x="52" y="426"/>
                  </a:lnTo>
                  <a:lnTo>
                    <a:pt x="52" y="435"/>
                  </a:lnTo>
                  <a:lnTo>
                    <a:pt x="52" y="443"/>
                  </a:lnTo>
                  <a:lnTo>
                    <a:pt x="52" y="452"/>
                  </a:lnTo>
                  <a:lnTo>
                    <a:pt x="52" y="462"/>
                  </a:lnTo>
                  <a:lnTo>
                    <a:pt x="53" y="472"/>
                  </a:lnTo>
                  <a:lnTo>
                    <a:pt x="53" y="482"/>
                  </a:lnTo>
                  <a:lnTo>
                    <a:pt x="53" y="492"/>
                  </a:lnTo>
                  <a:lnTo>
                    <a:pt x="53" y="503"/>
                  </a:lnTo>
                  <a:lnTo>
                    <a:pt x="53" y="514"/>
                  </a:lnTo>
                  <a:lnTo>
                    <a:pt x="53" y="526"/>
                  </a:lnTo>
                  <a:lnTo>
                    <a:pt x="53" y="537"/>
                  </a:lnTo>
                  <a:lnTo>
                    <a:pt x="53" y="548"/>
                  </a:lnTo>
                  <a:lnTo>
                    <a:pt x="53" y="560"/>
                  </a:lnTo>
                  <a:lnTo>
                    <a:pt x="53" y="572"/>
                  </a:lnTo>
                  <a:lnTo>
                    <a:pt x="54" y="584"/>
                  </a:lnTo>
                  <a:lnTo>
                    <a:pt x="54" y="597"/>
                  </a:lnTo>
                  <a:lnTo>
                    <a:pt x="54" y="609"/>
                  </a:lnTo>
                  <a:lnTo>
                    <a:pt x="54" y="621"/>
                  </a:lnTo>
                  <a:lnTo>
                    <a:pt x="54" y="634"/>
                  </a:lnTo>
                  <a:lnTo>
                    <a:pt x="54" y="648"/>
                  </a:lnTo>
                  <a:lnTo>
                    <a:pt x="54" y="660"/>
                  </a:lnTo>
                  <a:lnTo>
                    <a:pt x="54" y="673"/>
                  </a:lnTo>
                  <a:lnTo>
                    <a:pt x="54" y="687"/>
                  </a:lnTo>
                  <a:lnTo>
                    <a:pt x="56" y="700"/>
                  </a:lnTo>
                  <a:lnTo>
                    <a:pt x="56" y="714"/>
                  </a:lnTo>
                  <a:lnTo>
                    <a:pt x="56" y="728"/>
                  </a:lnTo>
                  <a:lnTo>
                    <a:pt x="56" y="742"/>
                  </a:lnTo>
                  <a:lnTo>
                    <a:pt x="56" y="755"/>
                  </a:lnTo>
                  <a:lnTo>
                    <a:pt x="56" y="770"/>
                  </a:lnTo>
                  <a:lnTo>
                    <a:pt x="56" y="784"/>
                  </a:lnTo>
                  <a:lnTo>
                    <a:pt x="56" y="799"/>
                  </a:lnTo>
                  <a:lnTo>
                    <a:pt x="56" y="813"/>
                  </a:lnTo>
                  <a:lnTo>
                    <a:pt x="57" y="828"/>
                  </a:lnTo>
                  <a:lnTo>
                    <a:pt x="57" y="842"/>
                  </a:lnTo>
                  <a:lnTo>
                    <a:pt x="57" y="856"/>
                  </a:lnTo>
                  <a:lnTo>
                    <a:pt x="57" y="871"/>
                  </a:lnTo>
                  <a:lnTo>
                    <a:pt x="57" y="886"/>
                  </a:lnTo>
                  <a:lnTo>
                    <a:pt x="57" y="901"/>
                  </a:lnTo>
                  <a:lnTo>
                    <a:pt x="57" y="916"/>
                  </a:lnTo>
                  <a:lnTo>
                    <a:pt x="57" y="931"/>
                  </a:lnTo>
                  <a:lnTo>
                    <a:pt x="57" y="946"/>
                  </a:lnTo>
                  <a:lnTo>
                    <a:pt x="57" y="962"/>
                  </a:lnTo>
                  <a:lnTo>
                    <a:pt x="58" y="977"/>
                  </a:lnTo>
                  <a:lnTo>
                    <a:pt x="58" y="993"/>
                  </a:lnTo>
                  <a:lnTo>
                    <a:pt x="58" y="1009"/>
                  </a:lnTo>
                  <a:lnTo>
                    <a:pt x="58" y="1024"/>
                  </a:lnTo>
                  <a:lnTo>
                    <a:pt x="58" y="1040"/>
                  </a:lnTo>
                  <a:lnTo>
                    <a:pt x="58" y="1055"/>
                  </a:lnTo>
                  <a:lnTo>
                    <a:pt x="58" y="1071"/>
                  </a:lnTo>
                  <a:lnTo>
                    <a:pt x="58" y="1086"/>
                  </a:lnTo>
                  <a:lnTo>
                    <a:pt x="58" y="1103"/>
                  </a:lnTo>
                  <a:lnTo>
                    <a:pt x="59" y="1118"/>
                  </a:lnTo>
                  <a:lnTo>
                    <a:pt x="59" y="1134"/>
                  </a:lnTo>
                  <a:lnTo>
                    <a:pt x="59" y="1151"/>
                  </a:lnTo>
                  <a:lnTo>
                    <a:pt x="59" y="1166"/>
                  </a:lnTo>
                  <a:lnTo>
                    <a:pt x="59" y="1183"/>
                  </a:lnTo>
                  <a:lnTo>
                    <a:pt x="59" y="1200"/>
                  </a:lnTo>
                  <a:lnTo>
                    <a:pt x="59" y="1215"/>
                  </a:lnTo>
                  <a:lnTo>
                    <a:pt x="59" y="1232"/>
                  </a:lnTo>
                  <a:lnTo>
                    <a:pt x="59" y="1248"/>
                  </a:lnTo>
                  <a:lnTo>
                    <a:pt x="60" y="1264"/>
                  </a:lnTo>
                  <a:lnTo>
                    <a:pt x="60" y="1281"/>
                  </a:lnTo>
                  <a:lnTo>
                    <a:pt x="60" y="1297"/>
                  </a:lnTo>
                  <a:lnTo>
                    <a:pt x="60" y="1314"/>
                  </a:lnTo>
                  <a:lnTo>
                    <a:pt x="60" y="1331"/>
                  </a:lnTo>
                  <a:lnTo>
                    <a:pt x="60" y="1347"/>
                  </a:lnTo>
                  <a:lnTo>
                    <a:pt x="60" y="1364"/>
                  </a:lnTo>
                  <a:lnTo>
                    <a:pt x="60" y="1381"/>
                  </a:lnTo>
                  <a:lnTo>
                    <a:pt x="60" y="1397"/>
                  </a:lnTo>
                  <a:lnTo>
                    <a:pt x="60" y="1414"/>
                  </a:lnTo>
                  <a:lnTo>
                    <a:pt x="61" y="1430"/>
                  </a:lnTo>
                  <a:lnTo>
                    <a:pt x="61" y="1204"/>
                  </a:lnTo>
                  <a:lnTo>
                    <a:pt x="61" y="1050"/>
                  </a:lnTo>
                  <a:lnTo>
                    <a:pt x="61" y="936"/>
                  </a:lnTo>
                  <a:lnTo>
                    <a:pt x="61" y="846"/>
                  </a:lnTo>
                  <a:lnTo>
                    <a:pt x="61" y="775"/>
                  </a:lnTo>
                  <a:lnTo>
                    <a:pt x="61" y="717"/>
                  </a:lnTo>
                  <a:lnTo>
                    <a:pt x="61" y="667"/>
                  </a:lnTo>
                  <a:lnTo>
                    <a:pt x="61" y="626"/>
                  </a:lnTo>
                  <a:lnTo>
                    <a:pt x="62" y="590"/>
                  </a:lnTo>
                  <a:lnTo>
                    <a:pt x="62" y="560"/>
                  </a:lnTo>
                  <a:lnTo>
                    <a:pt x="62" y="533"/>
                  </a:lnTo>
                  <a:lnTo>
                    <a:pt x="62" y="511"/>
                  </a:lnTo>
                  <a:lnTo>
                    <a:pt x="62" y="492"/>
                  </a:lnTo>
                  <a:lnTo>
                    <a:pt x="62" y="476"/>
                  </a:lnTo>
                  <a:lnTo>
                    <a:pt x="62" y="462"/>
                  </a:lnTo>
                  <a:lnTo>
                    <a:pt x="62" y="450"/>
                  </a:lnTo>
                  <a:lnTo>
                    <a:pt x="62" y="440"/>
                  </a:lnTo>
                  <a:lnTo>
                    <a:pt x="63" y="432"/>
                  </a:lnTo>
                  <a:lnTo>
                    <a:pt x="63" y="426"/>
                  </a:lnTo>
                  <a:lnTo>
                    <a:pt x="63" y="420"/>
                  </a:lnTo>
                  <a:lnTo>
                    <a:pt x="63" y="417"/>
                  </a:lnTo>
                  <a:lnTo>
                    <a:pt x="63" y="413"/>
                  </a:lnTo>
                  <a:lnTo>
                    <a:pt x="63" y="412"/>
                  </a:lnTo>
                  <a:lnTo>
                    <a:pt x="63" y="411"/>
                  </a:lnTo>
                  <a:lnTo>
                    <a:pt x="63" y="411"/>
                  </a:lnTo>
                  <a:lnTo>
                    <a:pt x="63" y="412"/>
                  </a:lnTo>
                  <a:lnTo>
                    <a:pt x="63" y="415"/>
                  </a:lnTo>
                  <a:lnTo>
                    <a:pt x="64" y="417"/>
                  </a:lnTo>
                  <a:lnTo>
                    <a:pt x="64" y="420"/>
                  </a:lnTo>
                  <a:lnTo>
                    <a:pt x="64" y="423"/>
                  </a:lnTo>
                  <a:lnTo>
                    <a:pt x="64" y="428"/>
                  </a:lnTo>
                  <a:lnTo>
                    <a:pt x="64" y="432"/>
                  </a:lnTo>
                  <a:lnTo>
                    <a:pt x="64" y="438"/>
                  </a:lnTo>
                  <a:lnTo>
                    <a:pt x="64" y="445"/>
                  </a:lnTo>
                  <a:lnTo>
                    <a:pt x="64" y="450"/>
                  </a:lnTo>
                  <a:lnTo>
                    <a:pt x="64" y="458"/>
                  </a:lnTo>
                  <a:lnTo>
                    <a:pt x="66" y="465"/>
                  </a:lnTo>
                  <a:lnTo>
                    <a:pt x="66" y="472"/>
                  </a:lnTo>
                  <a:lnTo>
                    <a:pt x="66" y="480"/>
                  </a:lnTo>
                  <a:lnTo>
                    <a:pt x="66" y="489"/>
                  </a:lnTo>
                  <a:lnTo>
                    <a:pt x="66" y="498"/>
                  </a:lnTo>
                  <a:lnTo>
                    <a:pt x="66" y="507"/>
                  </a:lnTo>
                  <a:lnTo>
                    <a:pt x="66" y="516"/>
                  </a:lnTo>
                  <a:lnTo>
                    <a:pt x="66" y="526"/>
                  </a:lnTo>
                  <a:lnTo>
                    <a:pt x="66" y="536"/>
                  </a:lnTo>
                  <a:lnTo>
                    <a:pt x="67" y="546"/>
                  </a:lnTo>
                  <a:lnTo>
                    <a:pt x="67" y="556"/>
                  </a:lnTo>
                  <a:lnTo>
                    <a:pt x="67" y="567"/>
                  </a:lnTo>
                  <a:lnTo>
                    <a:pt x="67" y="578"/>
                  </a:lnTo>
                  <a:lnTo>
                    <a:pt x="67" y="589"/>
                  </a:lnTo>
                  <a:lnTo>
                    <a:pt x="67" y="600"/>
                  </a:lnTo>
                  <a:lnTo>
                    <a:pt x="67" y="612"/>
                  </a:lnTo>
                  <a:lnTo>
                    <a:pt x="67" y="623"/>
                  </a:lnTo>
                  <a:lnTo>
                    <a:pt x="67" y="636"/>
                  </a:lnTo>
                  <a:lnTo>
                    <a:pt x="67" y="648"/>
                  </a:lnTo>
                  <a:lnTo>
                    <a:pt x="68" y="660"/>
                  </a:lnTo>
                  <a:lnTo>
                    <a:pt x="68" y="672"/>
                  </a:lnTo>
                  <a:lnTo>
                    <a:pt x="68" y="684"/>
                  </a:lnTo>
                  <a:lnTo>
                    <a:pt x="68" y="698"/>
                  </a:lnTo>
                  <a:lnTo>
                    <a:pt x="68" y="711"/>
                  </a:lnTo>
                  <a:lnTo>
                    <a:pt x="68" y="723"/>
                  </a:lnTo>
                  <a:lnTo>
                    <a:pt x="68" y="737"/>
                  </a:lnTo>
                  <a:lnTo>
                    <a:pt x="68" y="750"/>
                  </a:lnTo>
                  <a:lnTo>
                    <a:pt x="68" y="764"/>
                  </a:lnTo>
                  <a:lnTo>
                    <a:pt x="69" y="778"/>
                  </a:lnTo>
                  <a:lnTo>
                    <a:pt x="69" y="791"/>
                  </a:lnTo>
                  <a:lnTo>
                    <a:pt x="69" y="805"/>
                  </a:lnTo>
                  <a:lnTo>
                    <a:pt x="69" y="819"/>
                  </a:lnTo>
                  <a:lnTo>
                    <a:pt x="69" y="833"/>
                  </a:lnTo>
                  <a:lnTo>
                    <a:pt x="69" y="848"/>
                  </a:lnTo>
                  <a:lnTo>
                    <a:pt x="69" y="862"/>
                  </a:lnTo>
                  <a:lnTo>
                    <a:pt x="69" y="876"/>
                  </a:lnTo>
                  <a:lnTo>
                    <a:pt x="69" y="891"/>
                  </a:lnTo>
                  <a:lnTo>
                    <a:pt x="70" y="905"/>
                  </a:lnTo>
                  <a:lnTo>
                    <a:pt x="70" y="920"/>
                  </a:lnTo>
                  <a:lnTo>
                    <a:pt x="70" y="935"/>
                  </a:lnTo>
                  <a:lnTo>
                    <a:pt x="70" y="950"/>
                  </a:lnTo>
                  <a:lnTo>
                    <a:pt x="70" y="964"/>
                  </a:lnTo>
                  <a:lnTo>
                    <a:pt x="70" y="980"/>
                  </a:lnTo>
                  <a:lnTo>
                    <a:pt x="70" y="995"/>
                  </a:lnTo>
                  <a:lnTo>
                    <a:pt x="70" y="1010"/>
                  </a:lnTo>
                  <a:lnTo>
                    <a:pt x="70" y="1025"/>
                  </a:lnTo>
                  <a:lnTo>
                    <a:pt x="70" y="1041"/>
                  </a:lnTo>
                  <a:lnTo>
                    <a:pt x="71" y="1056"/>
                  </a:lnTo>
                  <a:lnTo>
                    <a:pt x="71" y="1072"/>
                  </a:lnTo>
                  <a:lnTo>
                    <a:pt x="71" y="1087"/>
                  </a:lnTo>
                  <a:lnTo>
                    <a:pt x="71" y="1103"/>
                  </a:lnTo>
                  <a:lnTo>
                    <a:pt x="71" y="1118"/>
                  </a:lnTo>
                  <a:lnTo>
                    <a:pt x="71" y="1134"/>
                  </a:lnTo>
                  <a:lnTo>
                    <a:pt x="71" y="1150"/>
                  </a:lnTo>
                  <a:lnTo>
                    <a:pt x="71" y="1166"/>
                  </a:lnTo>
                  <a:lnTo>
                    <a:pt x="71" y="1182"/>
                  </a:lnTo>
                  <a:lnTo>
                    <a:pt x="72" y="1198"/>
                  </a:lnTo>
                  <a:lnTo>
                    <a:pt x="72" y="1214"/>
                  </a:lnTo>
                  <a:lnTo>
                    <a:pt x="72" y="1231"/>
                  </a:lnTo>
                  <a:lnTo>
                    <a:pt x="72" y="1246"/>
                  </a:lnTo>
                  <a:lnTo>
                    <a:pt x="72" y="1263"/>
                  </a:lnTo>
                  <a:lnTo>
                    <a:pt x="72" y="1278"/>
                  </a:lnTo>
                  <a:lnTo>
                    <a:pt x="72" y="1295"/>
                  </a:lnTo>
                  <a:lnTo>
                    <a:pt x="72" y="1109"/>
                  </a:lnTo>
                  <a:lnTo>
                    <a:pt x="72" y="976"/>
                  </a:lnTo>
                  <a:lnTo>
                    <a:pt x="73" y="875"/>
                  </a:lnTo>
                  <a:lnTo>
                    <a:pt x="73" y="795"/>
                  </a:lnTo>
                  <a:lnTo>
                    <a:pt x="73" y="730"/>
                  </a:lnTo>
                  <a:lnTo>
                    <a:pt x="73" y="675"/>
                  </a:lnTo>
                  <a:lnTo>
                    <a:pt x="73" y="630"/>
                  </a:lnTo>
                  <a:lnTo>
                    <a:pt x="73" y="592"/>
                  </a:lnTo>
                  <a:lnTo>
                    <a:pt x="73" y="559"/>
                  </a:lnTo>
                  <a:lnTo>
                    <a:pt x="73" y="531"/>
                  </a:lnTo>
                  <a:lnTo>
                    <a:pt x="73" y="507"/>
                  </a:lnTo>
                  <a:lnTo>
                    <a:pt x="73" y="486"/>
                  </a:lnTo>
                  <a:lnTo>
                    <a:pt x="74" y="468"/>
                  </a:lnTo>
                  <a:lnTo>
                    <a:pt x="74" y="453"/>
                  </a:lnTo>
                  <a:lnTo>
                    <a:pt x="74" y="440"/>
                  </a:lnTo>
                  <a:lnTo>
                    <a:pt x="74" y="429"/>
                  </a:lnTo>
                  <a:lnTo>
                    <a:pt x="74" y="420"/>
                  </a:lnTo>
                  <a:lnTo>
                    <a:pt x="74" y="413"/>
                  </a:lnTo>
                  <a:lnTo>
                    <a:pt x="74" y="407"/>
                  </a:lnTo>
                  <a:lnTo>
                    <a:pt x="74" y="402"/>
                  </a:lnTo>
                  <a:lnTo>
                    <a:pt x="74" y="399"/>
                  </a:lnTo>
                  <a:lnTo>
                    <a:pt x="76" y="397"/>
                  </a:lnTo>
                  <a:lnTo>
                    <a:pt x="76" y="396"/>
                  </a:lnTo>
                  <a:lnTo>
                    <a:pt x="76" y="395"/>
                  </a:lnTo>
                  <a:lnTo>
                    <a:pt x="76" y="396"/>
                  </a:lnTo>
                  <a:lnTo>
                    <a:pt x="76" y="397"/>
                  </a:lnTo>
                  <a:lnTo>
                    <a:pt x="76" y="399"/>
                  </a:lnTo>
                  <a:lnTo>
                    <a:pt x="76" y="402"/>
                  </a:lnTo>
                  <a:lnTo>
                    <a:pt x="76" y="406"/>
                  </a:lnTo>
                  <a:lnTo>
                    <a:pt x="76" y="409"/>
                  </a:lnTo>
                  <a:lnTo>
                    <a:pt x="77" y="415"/>
                  </a:lnTo>
                  <a:lnTo>
                    <a:pt x="77" y="419"/>
                  </a:lnTo>
                  <a:lnTo>
                    <a:pt x="77" y="425"/>
                  </a:lnTo>
                  <a:lnTo>
                    <a:pt x="77" y="431"/>
                  </a:lnTo>
                  <a:lnTo>
                    <a:pt x="77" y="438"/>
                  </a:lnTo>
                  <a:lnTo>
                    <a:pt x="77" y="445"/>
                  </a:lnTo>
                  <a:lnTo>
                    <a:pt x="77" y="452"/>
                  </a:lnTo>
                  <a:lnTo>
                    <a:pt x="77" y="460"/>
                  </a:lnTo>
                  <a:lnTo>
                    <a:pt x="77" y="468"/>
                  </a:lnTo>
                  <a:lnTo>
                    <a:pt x="78" y="477"/>
                  </a:lnTo>
                  <a:lnTo>
                    <a:pt x="78" y="486"/>
                  </a:lnTo>
                  <a:lnTo>
                    <a:pt x="78" y="495"/>
                  </a:lnTo>
                  <a:lnTo>
                    <a:pt x="78" y="505"/>
                  </a:lnTo>
                  <a:lnTo>
                    <a:pt x="78" y="514"/>
                  </a:lnTo>
                  <a:lnTo>
                    <a:pt x="78" y="524"/>
                  </a:lnTo>
                  <a:lnTo>
                    <a:pt x="78" y="534"/>
                  </a:lnTo>
                  <a:lnTo>
                    <a:pt x="78" y="544"/>
                  </a:lnTo>
                  <a:lnTo>
                    <a:pt x="78" y="556"/>
                  </a:lnTo>
                  <a:lnTo>
                    <a:pt x="78" y="567"/>
                  </a:lnTo>
                  <a:lnTo>
                    <a:pt x="79" y="578"/>
                  </a:lnTo>
                  <a:lnTo>
                    <a:pt x="79" y="590"/>
                  </a:lnTo>
                  <a:lnTo>
                    <a:pt x="79" y="601"/>
                  </a:lnTo>
                  <a:lnTo>
                    <a:pt x="79" y="613"/>
                  </a:lnTo>
                  <a:lnTo>
                    <a:pt x="79" y="626"/>
                  </a:lnTo>
                  <a:lnTo>
                    <a:pt x="79" y="638"/>
                  </a:lnTo>
                  <a:lnTo>
                    <a:pt x="79" y="650"/>
                  </a:lnTo>
                  <a:lnTo>
                    <a:pt x="79" y="662"/>
                  </a:lnTo>
                  <a:lnTo>
                    <a:pt x="79" y="674"/>
                  </a:lnTo>
                  <a:lnTo>
                    <a:pt x="80" y="688"/>
                  </a:lnTo>
                  <a:lnTo>
                    <a:pt x="80" y="701"/>
                  </a:lnTo>
                  <a:lnTo>
                    <a:pt x="80" y="714"/>
                  </a:lnTo>
                  <a:lnTo>
                    <a:pt x="80" y="728"/>
                  </a:lnTo>
                  <a:lnTo>
                    <a:pt x="80" y="741"/>
                  </a:lnTo>
                  <a:lnTo>
                    <a:pt x="80" y="754"/>
                  </a:lnTo>
                  <a:lnTo>
                    <a:pt x="80" y="768"/>
                  </a:lnTo>
                  <a:lnTo>
                    <a:pt x="80" y="782"/>
                  </a:lnTo>
                  <a:lnTo>
                    <a:pt x="80" y="795"/>
                  </a:lnTo>
                  <a:lnTo>
                    <a:pt x="81" y="810"/>
                  </a:lnTo>
                  <a:lnTo>
                    <a:pt x="81" y="824"/>
                  </a:lnTo>
                  <a:lnTo>
                    <a:pt x="81" y="838"/>
                  </a:lnTo>
                  <a:lnTo>
                    <a:pt x="81" y="852"/>
                  </a:lnTo>
                  <a:lnTo>
                    <a:pt x="81" y="866"/>
                  </a:lnTo>
                  <a:lnTo>
                    <a:pt x="81" y="882"/>
                  </a:lnTo>
                  <a:lnTo>
                    <a:pt x="81" y="896"/>
                  </a:lnTo>
                  <a:lnTo>
                    <a:pt x="81" y="911"/>
                  </a:lnTo>
                  <a:lnTo>
                    <a:pt x="81" y="925"/>
                  </a:lnTo>
                  <a:lnTo>
                    <a:pt x="81" y="941"/>
                  </a:lnTo>
                  <a:lnTo>
                    <a:pt x="82" y="955"/>
                  </a:lnTo>
                  <a:lnTo>
                    <a:pt x="82" y="971"/>
                  </a:lnTo>
                  <a:lnTo>
                    <a:pt x="82" y="986"/>
                  </a:lnTo>
                  <a:lnTo>
                    <a:pt x="82" y="1001"/>
                  </a:lnTo>
                  <a:lnTo>
                    <a:pt x="82" y="1016"/>
                  </a:lnTo>
                  <a:lnTo>
                    <a:pt x="82" y="895"/>
                  </a:lnTo>
                  <a:lnTo>
                    <a:pt x="82" y="802"/>
                  </a:lnTo>
                  <a:lnTo>
                    <a:pt x="82" y="727"/>
                  </a:lnTo>
                  <a:lnTo>
                    <a:pt x="82" y="665"/>
                  </a:lnTo>
                  <a:lnTo>
                    <a:pt x="83" y="614"/>
                  </a:lnTo>
                  <a:lnTo>
                    <a:pt x="83" y="571"/>
                  </a:lnTo>
                  <a:lnTo>
                    <a:pt x="83" y="534"/>
                  </a:lnTo>
                  <a:lnTo>
                    <a:pt x="83" y="503"/>
                  </a:lnTo>
                  <a:lnTo>
                    <a:pt x="83" y="477"/>
                  </a:lnTo>
                  <a:lnTo>
                    <a:pt x="83" y="455"/>
                  </a:lnTo>
                  <a:lnTo>
                    <a:pt x="83" y="435"/>
                  </a:lnTo>
                  <a:lnTo>
                    <a:pt x="83" y="418"/>
                  </a:lnTo>
                  <a:lnTo>
                    <a:pt x="83" y="403"/>
                  </a:lnTo>
                  <a:lnTo>
                    <a:pt x="84" y="391"/>
                  </a:lnTo>
                  <a:lnTo>
                    <a:pt x="84" y="380"/>
                  </a:lnTo>
                  <a:lnTo>
                    <a:pt x="84" y="372"/>
                  </a:lnTo>
                  <a:lnTo>
                    <a:pt x="84" y="365"/>
                  </a:lnTo>
                  <a:lnTo>
                    <a:pt x="84" y="359"/>
                  </a:lnTo>
                  <a:lnTo>
                    <a:pt x="84" y="356"/>
                  </a:lnTo>
                  <a:lnTo>
                    <a:pt x="84" y="352"/>
                  </a:lnTo>
                  <a:lnTo>
                    <a:pt x="84" y="350"/>
                  </a:lnTo>
                  <a:lnTo>
                    <a:pt x="84" y="349"/>
                  </a:lnTo>
                  <a:lnTo>
                    <a:pt x="84" y="349"/>
                  </a:lnTo>
                  <a:lnTo>
                    <a:pt x="86" y="350"/>
                  </a:lnTo>
                  <a:lnTo>
                    <a:pt x="86" y="351"/>
                  </a:lnTo>
                  <a:lnTo>
                    <a:pt x="86" y="354"/>
                  </a:lnTo>
                  <a:lnTo>
                    <a:pt x="86" y="357"/>
                  </a:lnTo>
                  <a:lnTo>
                    <a:pt x="86" y="360"/>
                  </a:lnTo>
                  <a:lnTo>
                    <a:pt x="86" y="365"/>
                  </a:lnTo>
                  <a:lnTo>
                    <a:pt x="86" y="370"/>
                  </a:lnTo>
                  <a:lnTo>
                    <a:pt x="86" y="375"/>
                  </a:lnTo>
                  <a:lnTo>
                    <a:pt x="86" y="381"/>
                  </a:lnTo>
                  <a:lnTo>
                    <a:pt x="87" y="387"/>
                  </a:lnTo>
                  <a:lnTo>
                    <a:pt x="87" y="393"/>
                  </a:lnTo>
                  <a:lnTo>
                    <a:pt x="87" y="401"/>
                  </a:lnTo>
                  <a:lnTo>
                    <a:pt x="87" y="409"/>
                  </a:lnTo>
                  <a:lnTo>
                    <a:pt x="87" y="417"/>
                  </a:lnTo>
                  <a:lnTo>
                    <a:pt x="87" y="425"/>
                  </a:lnTo>
                  <a:lnTo>
                    <a:pt x="87" y="433"/>
                  </a:lnTo>
                  <a:lnTo>
                    <a:pt x="87" y="442"/>
                  </a:lnTo>
                  <a:lnTo>
                    <a:pt x="87" y="452"/>
                  </a:lnTo>
                  <a:lnTo>
                    <a:pt x="88" y="461"/>
                  </a:lnTo>
                  <a:lnTo>
                    <a:pt x="88" y="471"/>
                  </a:lnTo>
                  <a:lnTo>
                    <a:pt x="88" y="481"/>
                  </a:lnTo>
                  <a:lnTo>
                    <a:pt x="88" y="492"/>
                  </a:lnTo>
                  <a:lnTo>
                    <a:pt x="88" y="502"/>
                  </a:lnTo>
                  <a:lnTo>
                    <a:pt x="88" y="513"/>
                  </a:lnTo>
                  <a:lnTo>
                    <a:pt x="88" y="524"/>
                  </a:lnTo>
                  <a:lnTo>
                    <a:pt x="88" y="536"/>
                  </a:lnTo>
                  <a:lnTo>
                    <a:pt x="88" y="548"/>
                  </a:lnTo>
                  <a:lnTo>
                    <a:pt x="88" y="559"/>
                  </a:lnTo>
                  <a:lnTo>
                    <a:pt x="89" y="571"/>
                  </a:lnTo>
                  <a:lnTo>
                    <a:pt x="89" y="583"/>
                  </a:lnTo>
                  <a:lnTo>
                    <a:pt x="89" y="596"/>
                  </a:lnTo>
                  <a:lnTo>
                    <a:pt x="89" y="608"/>
                  </a:lnTo>
                  <a:lnTo>
                    <a:pt x="89" y="620"/>
                  </a:lnTo>
                  <a:lnTo>
                    <a:pt x="89" y="633"/>
                  </a:lnTo>
                  <a:lnTo>
                    <a:pt x="89" y="646"/>
                  </a:lnTo>
                  <a:lnTo>
                    <a:pt x="89" y="659"/>
                  </a:lnTo>
                  <a:lnTo>
                    <a:pt x="89" y="672"/>
                  </a:lnTo>
                  <a:lnTo>
                    <a:pt x="90" y="685"/>
                  </a:lnTo>
                  <a:lnTo>
                    <a:pt x="90" y="699"/>
                  </a:lnTo>
                  <a:lnTo>
                    <a:pt x="90" y="712"/>
                  </a:lnTo>
                  <a:lnTo>
                    <a:pt x="90" y="727"/>
                  </a:lnTo>
                  <a:lnTo>
                    <a:pt x="90" y="740"/>
                  </a:lnTo>
                  <a:lnTo>
                    <a:pt x="90" y="754"/>
                  </a:lnTo>
                  <a:lnTo>
                    <a:pt x="90" y="769"/>
                  </a:lnTo>
                  <a:lnTo>
                    <a:pt x="90" y="782"/>
                  </a:lnTo>
                  <a:lnTo>
                    <a:pt x="90" y="797"/>
                  </a:lnTo>
                  <a:lnTo>
                    <a:pt x="91" y="811"/>
                  </a:lnTo>
                  <a:lnTo>
                    <a:pt x="91" y="825"/>
                  </a:lnTo>
                  <a:lnTo>
                    <a:pt x="91" y="840"/>
                  </a:lnTo>
                  <a:lnTo>
                    <a:pt x="91" y="855"/>
                  </a:lnTo>
                  <a:lnTo>
                    <a:pt x="91" y="870"/>
                  </a:lnTo>
                  <a:lnTo>
                    <a:pt x="91" y="884"/>
                  </a:lnTo>
                  <a:lnTo>
                    <a:pt x="91" y="900"/>
                  </a:lnTo>
                  <a:lnTo>
                    <a:pt x="91" y="914"/>
                  </a:lnTo>
                  <a:lnTo>
                    <a:pt x="91" y="930"/>
                  </a:lnTo>
                  <a:lnTo>
                    <a:pt x="91" y="945"/>
                  </a:lnTo>
                  <a:lnTo>
                    <a:pt x="92" y="960"/>
                  </a:lnTo>
                  <a:lnTo>
                    <a:pt x="92" y="975"/>
                  </a:lnTo>
                  <a:lnTo>
                    <a:pt x="92" y="991"/>
                  </a:lnTo>
                  <a:lnTo>
                    <a:pt x="92" y="1006"/>
                  </a:lnTo>
                  <a:lnTo>
                    <a:pt x="92" y="1022"/>
                  </a:lnTo>
                  <a:lnTo>
                    <a:pt x="92" y="1037"/>
                  </a:lnTo>
                  <a:lnTo>
                    <a:pt x="92" y="1053"/>
                  </a:lnTo>
                  <a:lnTo>
                    <a:pt x="92" y="1069"/>
                  </a:lnTo>
                  <a:lnTo>
                    <a:pt x="92" y="1085"/>
                  </a:lnTo>
                  <a:lnTo>
                    <a:pt x="93" y="1101"/>
                  </a:lnTo>
                  <a:lnTo>
                    <a:pt x="93" y="1116"/>
                  </a:lnTo>
                  <a:lnTo>
                    <a:pt x="93" y="1133"/>
                  </a:lnTo>
                  <a:lnTo>
                    <a:pt x="93" y="1148"/>
                  </a:lnTo>
                  <a:lnTo>
                    <a:pt x="93" y="1165"/>
                  </a:lnTo>
                  <a:lnTo>
                    <a:pt x="93" y="1181"/>
                  </a:lnTo>
                  <a:lnTo>
                    <a:pt x="93" y="1197"/>
                  </a:lnTo>
                  <a:lnTo>
                    <a:pt x="93" y="1213"/>
                  </a:lnTo>
                  <a:lnTo>
                    <a:pt x="93" y="1230"/>
                  </a:lnTo>
                  <a:lnTo>
                    <a:pt x="94" y="1246"/>
                  </a:lnTo>
                  <a:lnTo>
                    <a:pt x="94" y="1263"/>
                  </a:lnTo>
                  <a:lnTo>
                    <a:pt x="94" y="1278"/>
                  </a:lnTo>
                  <a:lnTo>
                    <a:pt x="94" y="1295"/>
                  </a:lnTo>
                  <a:lnTo>
                    <a:pt x="94" y="1312"/>
                  </a:lnTo>
                  <a:lnTo>
                    <a:pt x="94" y="1328"/>
                  </a:lnTo>
                  <a:lnTo>
                    <a:pt x="94" y="1345"/>
                  </a:lnTo>
                  <a:lnTo>
                    <a:pt x="94" y="1362"/>
                  </a:lnTo>
                  <a:lnTo>
                    <a:pt x="94" y="1378"/>
                  </a:lnTo>
                  <a:lnTo>
                    <a:pt x="94" y="1168"/>
                  </a:lnTo>
                  <a:lnTo>
                    <a:pt x="96" y="1023"/>
                  </a:lnTo>
                  <a:lnTo>
                    <a:pt x="96" y="913"/>
                  </a:lnTo>
                  <a:lnTo>
                    <a:pt x="96" y="828"/>
                  </a:lnTo>
                  <a:lnTo>
                    <a:pt x="96" y="759"/>
                  </a:lnTo>
                  <a:lnTo>
                    <a:pt x="96" y="701"/>
                  </a:lnTo>
                  <a:lnTo>
                    <a:pt x="96" y="653"/>
                  </a:lnTo>
                  <a:lnTo>
                    <a:pt x="96" y="613"/>
                  </a:lnTo>
                  <a:lnTo>
                    <a:pt x="96" y="579"/>
                  </a:lnTo>
                  <a:lnTo>
                    <a:pt x="96" y="549"/>
                  </a:lnTo>
                  <a:lnTo>
                    <a:pt x="97" y="524"/>
                  </a:lnTo>
                  <a:lnTo>
                    <a:pt x="97" y="502"/>
                  </a:lnTo>
                  <a:lnTo>
                    <a:pt x="97" y="483"/>
                  </a:lnTo>
                  <a:lnTo>
                    <a:pt x="97" y="468"/>
                  </a:lnTo>
                  <a:lnTo>
                    <a:pt x="97" y="455"/>
                  </a:lnTo>
                  <a:lnTo>
                    <a:pt x="97" y="443"/>
                  </a:lnTo>
                  <a:lnTo>
                    <a:pt x="97" y="433"/>
                  </a:lnTo>
                  <a:lnTo>
                    <a:pt x="97" y="426"/>
                  </a:lnTo>
                  <a:lnTo>
                    <a:pt x="97" y="419"/>
                  </a:lnTo>
                  <a:lnTo>
                    <a:pt x="98" y="415"/>
                  </a:lnTo>
                  <a:lnTo>
                    <a:pt x="98" y="410"/>
                  </a:lnTo>
                  <a:lnTo>
                    <a:pt x="98" y="408"/>
                  </a:lnTo>
                  <a:lnTo>
                    <a:pt x="98" y="406"/>
                  </a:lnTo>
                  <a:lnTo>
                    <a:pt x="98" y="406"/>
                  </a:lnTo>
                  <a:lnTo>
                    <a:pt x="98" y="406"/>
                  </a:lnTo>
                  <a:lnTo>
                    <a:pt x="98" y="407"/>
                  </a:lnTo>
                  <a:lnTo>
                    <a:pt x="98" y="409"/>
                  </a:lnTo>
                  <a:lnTo>
                    <a:pt x="98" y="411"/>
                  </a:lnTo>
                  <a:lnTo>
                    <a:pt x="99" y="415"/>
                  </a:lnTo>
                  <a:lnTo>
                    <a:pt x="99" y="419"/>
                  </a:lnTo>
                  <a:lnTo>
                    <a:pt x="99" y="423"/>
                  </a:lnTo>
                  <a:lnTo>
                    <a:pt x="99" y="428"/>
                  </a:lnTo>
                  <a:lnTo>
                    <a:pt x="99" y="433"/>
                  </a:lnTo>
                  <a:lnTo>
                    <a:pt x="99" y="440"/>
                  </a:lnTo>
                  <a:lnTo>
                    <a:pt x="99" y="446"/>
                  </a:lnTo>
                  <a:lnTo>
                    <a:pt x="99" y="453"/>
                  </a:lnTo>
                  <a:lnTo>
                    <a:pt x="99" y="460"/>
                  </a:lnTo>
                  <a:lnTo>
                    <a:pt x="99" y="468"/>
                  </a:lnTo>
                  <a:lnTo>
                    <a:pt x="100" y="476"/>
                  </a:lnTo>
                  <a:lnTo>
                    <a:pt x="100" y="485"/>
                  </a:lnTo>
                  <a:lnTo>
                    <a:pt x="100" y="493"/>
                  </a:lnTo>
                  <a:lnTo>
                    <a:pt x="100" y="502"/>
                  </a:lnTo>
                  <a:lnTo>
                    <a:pt x="100" y="512"/>
                  </a:lnTo>
                  <a:lnTo>
                    <a:pt x="100" y="521"/>
                  </a:lnTo>
                  <a:lnTo>
                    <a:pt x="100" y="531"/>
                  </a:lnTo>
                  <a:lnTo>
                    <a:pt x="100" y="542"/>
                  </a:lnTo>
                  <a:lnTo>
                    <a:pt x="100" y="552"/>
                  </a:lnTo>
                  <a:lnTo>
                    <a:pt x="101" y="563"/>
                  </a:lnTo>
                  <a:lnTo>
                    <a:pt x="101" y="573"/>
                  </a:lnTo>
                  <a:lnTo>
                    <a:pt x="101" y="586"/>
                  </a:lnTo>
                  <a:lnTo>
                    <a:pt x="101" y="597"/>
                  </a:lnTo>
                  <a:lnTo>
                    <a:pt x="101" y="608"/>
                  </a:lnTo>
                  <a:lnTo>
                    <a:pt x="101" y="620"/>
                  </a:lnTo>
                  <a:lnTo>
                    <a:pt x="101" y="632"/>
                  </a:lnTo>
                  <a:lnTo>
                    <a:pt x="101" y="644"/>
                  </a:lnTo>
                  <a:lnTo>
                    <a:pt x="101" y="657"/>
                  </a:lnTo>
                  <a:lnTo>
                    <a:pt x="102" y="669"/>
                  </a:lnTo>
                  <a:lnTo>
                    <a:pt x="102" y="681"/>
                  </a:lnTo>
                  <a:lnTo>
                    <a:pt x="102" y="694"/>
                  </a:lnTo>
                  <a:lnTo>
                    <a:pt x="102" y="708"/>
                  </a:lnTo>
                  <a:lnTo>
                    <a:pt x="102" y="720"/>
                  </a:lnTo>
                  <a:lnTo>
                    <a:pt x="102" y="733"/>
                  </a:lnTo>
                  <a:lnTo>
                    <a:pt x="102" y="747"/>
                  </a:lnTo>
                  <a:lnTo>
                    <a:pt x="102" y="761"/>
                  </a:lnTo>
                  <a:lnTo>
                    <a:pt x="102" y="774"/>
                  </a:lnTo>
                  <a:lnTo>
                    <a:pt x="102" y="788"/>
                  </a:lnTo>
                  <a:lnTo>
                    <a:pt x="103" y="802"/>
                  </a:lnTo>
                  <a:lnTo>
                    <a:pt x="103" y="815"/>
                  </a:lnTo>
                  <a:lnTo>
                    <a:pt x="103" y="830"/>
                  </a:lnTo>
                  <a:lnTo>
                    <a:pt x="103" y="844"/>
                  </a:lnTo>
                  <a:lnTo>
                    <a:pt x="103" y="859"/>
                  </a:lnTo>
                  <a:lnTo>
                    <a:pt x="103" y="873"/>
                  </a:lnTo>
                  <a:lnTo>
                    <a:pt x="103" y="888"/>
                  </a:lnTo>
                  <a:lnTo>
                    <a:pt x="103" y="902"/>
                  </a:lnTo>
                  <a:lnTo>
                    <a:pt x="103" y="916"/>
                  </a:lnTo>
                  <a:lnTo>
                    <a:pt x="104" y="932"/>
                  </a:lnTo>
                  <a:lnTo>
                    <a:pt x="104" y="946"/>
                  </a:lnTo>
                  <a:lnTo>
                    <a:pt x="104" y="962"/>
                  </a:lnTo>
                  <a:lnTo>
                    <a:pt x="104" y="976"/>
                  </a:lnTo>
                  <a:lnTo>
                    <a:pt x="104" y="992"/>
                  </a:lnTo>
                  <a:lnTo>
                    <a:pt x="104" y="1007"/>
                  </a:lnTo>
                  <a:lnTo>
                    <a:pt x="104" y="1022"/>
                  </a:lnTo>
                  <a:lnTo>
                    <a:pt x="104" y="1037"/>
                  </a:lnTo>
                  <a:lnTo>
                    <a:pt x="104" y="1053"/>
                  </a:lnTo>
                  <a:lnTo>
                    <a:pt x="106" y="1069"/>
                  </a:lnTo>
                  <a:lnTo>
                    <a:pt x="106" y="1084"/>
                  </a:lnTo>
                  <a:lnTo>
                    <a:pt x="106" y="1100"/>
                  </a:lnTo>
                  <a:lnTo>
                    <a:pt x="106" y="1115"/>
                  </a:lnTo>
                  <a:lnTo>
                    <a:pt x="106" y="1132"/>
                  </a:lnTo>
                  <a:lnTo>
                    <a:pt x="106" y="1147"/>
                  </a:lnTo>
                  <a:lnTo>
                    <a:pt x="106" y="1163"/>
                  </a:lnTo>
                  <a:lnTo>
                    <a:pt x="106" y="1180"/>
                  </a:lnTo>
                  <a:lnTo>
                    <a:pt x="106" y="1195"/>
                  </a:lnTo>
                  <a:lnTo>
                    <a:pt x="106" y="1211"/>
                  </a:lnTo>
                  <a:lnTo>
                    <a:pt x="107" y="1227"/>
                  </a:lnTo>
                  <a:lnTo>
                    <a:pt x="107" y="1243"/>
                  </a:lnTo>
                  <a:lnTo>
                    <a:pt x="107" y="1260"/>
                  </a:lnTo>
                  <a:lnTo>
                    <a:pt x="107" y="1276"/>
                  </a:lnTo>
                  <a:lnTo>
                    <a:pt x="107" y="1292"/>
                  </a:lnTo>
                  <a:lnTo>
                    <a:pt x="107" y="1308"/>
                  </a:lnTo>
                  <a:lnTo>
                    <a:pt x="107" y="1325"/>
                  </a:lnTo>
                  <a:lnTo>
                    <a:pt x="107" y="1342"/>
                  </a:lnTo>
                  <a:lnTo>
                    <a:pt x="107" y="1358"/>
                  </a:lnTo>
                  <a:lnTo>
                    <a:pt x="108" y="1375"/>
                  </a:lnTo>
                  <a:lnTo>
                    <a:pt x="108" y="1391"/>
                  </a:lnTo>
                  <a:lnTo>
                    <a:pt x="108" y="1407"/>
                  </a:lnTo>
                  <a:lnTo>
                    <a:pt x="108" y="1424"/>
                  </a:lnTo>
                  <a:lnTo>
                    <a:pt x="108" y="1440"/>
                  </a:lnTo>
                  <a:lnTo>
                    <a:pt x="108" y="1458"/>
                  </a:lnTo>
                  <a:lnTo>
                    <a:pt x="108" y="1475"/>
                  </a:lnTo>
                  <a:lnTo>
                    <a:pt x="108" y="1492"/>
                  </a:lnTo>
                  <a:lnTo>
                    <a:pt x="108" y="1508"/>
                  </a:lnTo>
                  <a:lnTo>
                    <a:pt x="109" y="1525"/>
                  </a:lnTo>
                  <a:lnTo>
                    <a:pt x="109" y="1542"/>
                  </a:lnTo>
                  <a:lnTo>
                    <a:pt x="109" y="1559"/>
                  </a:lnTo>
                  <a:lnTo>
                    <a:pt x="109" y="1576"/>
                  </a:lnTo>
                  <a:lnTo>
                    <a:pt x="109" y="1593"/>
                  </a:lnTo>
                  <a:lnTo>
                    <a:pt x="109" y="1610"/>
                  </a:lnTo>
                  <a:lnTo>
                    <a:pt x="109" y="1627"/>
                  </a:lnTo>
                  <a:lnTo>
                    <a:pt x="109" y="1644"/>
                  </a:lnTo>
                  <a:lnTo>
                    <a:pt x="109" y="1661"/>
                  </a:lnTo>
                  <a:lnTo>
                    <a:pt x="109" y="1678"/>
                  </a:lnTo>
                  <a:lnTo>
                    <a:pt x="110" y="1696"/>
                  </a:lnTo>
                  <a:lnTo>
                    <a:pt x="110" y="1712"/>
                  </a:lnTo>
                  <a:lnTo>
                    <a:pt x="110" y="1730"/>
                  </a:lnTo>
                  <a:lnTo>
                    <a:pt x="110" y="1747"/>
                  </a:lnTo>
                  <a:lnTo>
                    <a:pt x="110" y="1765"/>
                  </a:lnTo>
                  <a:lnTo>
                    <a:pt x="110" y="1782"/>
                  </a:lnTo>
                  <a:lnTo>
                    <a:pt x="110" y="1799"/>
                  </a:lnTo>
                  <a:lnTo>
                    <a:pt x="110" y="1817"/>
                  </a:lnTo>
                  <a:lnTo>
                    <a:pt x="110" y="1834"/>
                  </a:lnTo>
                  <a:lnTo>
                    <a:pt x="111" y="1851"/>
                  </a:lnTo>
                  <a:lnTo>
                    <a:pt x="111" y="1869"/>
                  </a:lnTo>
                  <a:lnTo>
                    <a:pt x="111" y="1887"/>
                  </a:lnTo>
                  <a:lnTo>
                    <a:pt x="111" y="1903"/>
                  </a:lnTo>
                  <a:lnTo>
                    <a:pt x="111" y="1921"/>
                  </a:lnTo>
                  <a:lnTo>
                    <a:pt x="111" y="1939"/>
                  </a:lnTo>
                  <a:lnTo>
                    <a:pt x="111" y="1957"/>
                  </a:lnTo>
                  <a:lnTo>
                    <a:pt x="111" y="1973"/>
                  </a:lnTo>
                  <a:lnTo>
                    <a:pt x="111" y="1991"/>
                  </a:lnTo>
                  <a:lnTo>
                    <a:pt x="112" y="2009"/>
                  </a:lnTo>
                  <a:lnTo>
                    <a:pt x="112" y="2027"/>
                  </a:lnTo>
                  <a:lnTo>
                    <a:pt x="112" y="2044"/>
                  </a:lnTo>
                  <a:lnTo>
                    <a:pt x="112" y="2062"/>
                  </a:lnTo>
                  <a:lnTo>
                    <a:pt x="112" y="2080"/>
                  </a:lnTo>
                  <a:lnTo>
                    <a:pt x="112" y="2098"/>
                  </a:lnTo>
                  <a:lnTo>
                    <a:pt x="112" y="2116"/>
                  </a:lnTo>
                  <a:lnTo>
                    <a:pt x="112" y="2132"/>
                  </a:lnTo>
                  <a:lnTo>
                    <a:pt x="112" y="2150"/>
                  </a:lnTo>
                  <a:lnTo>
                    <a:pt x="112" y="2168"/>
                  </a:lnTo>
                  <a:lnTo>
                    <a:pt x="113" y="2185"/>
                  </a:lnTo>
                  <a:lnTo>
                    <a:pt x="113" y="2203"/>
                  </a:lnTo>
                  <a:lnTo>
                    <a:pt x="113" y="2221"/>
                  </a:lnTo>
                  <a:lnTo>
                    <a:pt x="113" y="2240"/>
                  </a:lnTo>
                  <a:lnTo>
                    <a:pt x="113" y="2258"/>
                  </a:lnTo>
                  <a:lnTo>
                    <a:pt x="113" y="2275"/>
                  </a:lnTo>
                  <a:lnTo>
                    <a:pt x="113" y="2293"/>
                  </a:lnTo>
                  <a:lnTo>
                    <a:pt x="113" y="2311"/>
                  </a:lnTo>
                  <a:lnTo>
                    <a:pt x="113" y="2329"/>
                  </a:lnTo>
                  <a:lnTo>
                    <a:pt x="114" y="2346"/>
                  </a:lnTo>
                  <a:lnTo>
                    <a:pt x="114" y="2364"/>
                  </a:lnTo>
                  <a:lnTo>
                    <a:pt x="114" y="2382"/>
                  </a:lnTo>
                  <a:lnTo>
                    <a:pt x="114" y="2400"/>
                  </a:lnTo>
                  <a:lnTo>
                    <a:pt x="114" y="2419"/>
                  </a:lnTo>
                  <a:lnTo>
                    <a:pt x="114" y="2436"/>
                  </a:lnTo>
                  <a:lnTo>
                    <a:pt x="114" y="2454"/>
                  </a:lnTo>
                  <a:lnTo>
                    <a:pt x="114" y="2472"/>
                  </a:lnTo>
                  <a:lnTo>
                    <a:pt x="114" y="2490"/>
                  </a:lnTo>
                  <a:lnTo>
                    <a:pt x="116" y="2507"/>
                  </a:lnTo>
                  <a:lnTo>
                    <a:pt x="116" y="2526"/>
                  </a:lnTo>
                  <a:lnTo>
                    <a:pt x="116" y="2544"/>
                  </a:lnTo>
                  <a:lnTo>
                    <a:pt x="116" y="2562"/>
                  </a:lnTo>
                  <a:lnTo>
                    <a:pt x="116" y="2580"/>
                  </a:lnTo>
                  <a:lnTo>
                    <a:pt x="116" y="2599"/>
                  </a:lnTo>
                  <a:lnTo>
                    <a:pt x="116" y="2616"/>
                  </a:lnTo>
                  <a:lnTo>
                    <a:pt x="116" y="2634"/>
                  </a:lnTo>
                  <a:lnTo>
                    <a:pt x="116" y="2652"/>
                  </a:lnTo>
                  <a:lnTo>
                    <a:pt x="116" y="2671"/>
                  </a:lnTo>
                  <a:lnTo>
                    <a:pt x="117" y="2688"/>
                  </a:lnTo>
                  <a:lnTo>
                    <a:pt x="117" y="2706"/>
                  </a:lnTo>
                  <a:lnTo>
                    <a:pt x="117" y="2725"/>
                  </a:lnTo>
                  <a:lnTo>
                    <a:pt x="117" y="2743"/>
                  </a:lnTo>
                  <a:lnTo>
                    <a:pt x="117" y="2761"/>
                  </a:lnTo>
                  <a:lnTo>
                    <a:pt x="117" y="2779"/>
                  </a:lnTo>
                  <a:lnTo>
                    <a:pt x="117" y="2797"/>
                  </a:lnTo>
                  <a:lnTo>
                    <a:pt x="117" y="2815"/>
                  </a:lnTo>
                  <a:lnTo>
                    <a:pt x="117" y="2834"/>
                  </a:lnTo>
                  <a:lnTo>
                    <a:pt x="118" y="2852"/>
                  </a:lnTo>
                  <a:lnTo>
                    <a:pt x="118" y="2869"/>
                  </a:lnTo>
                  <a:lnTo>
                    <a:pt x="118" y="2879"/>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4" name="Freeform 50"/>
            <p:cNvSpPr>
              <a:spLocks/>
            </p:cNvSpPr>
            <p:nvPr/>
          </p:nvSpPr>
          <p:spPr bwMode="auto">
            <a:xfrm>
              <a:off x="2358" y="546"/>
              <a:ext cx="238" cy="3092"/>
            </a:xfrm>
            <a:custGeom>
              <a:avLst/>
              <a:gdLst>
                <a:gd name="T0" fmla="*/ 3 w 238"/>
                <a:gd name="T1" fmla="*/ 693 h 3092"/>
                <a:gd name="T2" fmla="*/ 7 w 238"/>
                <a:gd name="T3" fmla="*/ 453 h 3092"/>
                <a:gd name="T4" fmla="*/ 11 w 238"/>
                <a:gd name="T5" fmla="*/ 0 h 3092"/>
                <a:gd name="T6" fmla="*/ 14 w 238"/>
                <a:gd name="T7" fmla="*/ 243 h 3092"/>
                <a:gd name="T8" fmla="*/ 19 w 238"/>
                <a:gd name="T9" fmla="*/ 701 h 3092"/>
                <a:gd name="T10" fmla="*/ 22 w 238"/>
                <a:gd name="T11" fmla="*/ 525 h 3092"/>
                <a:gd name="T12" fmla="*/ 27 w 238"/>
                <a:gd name="T13" fmla="*/ 693 h 3092"/>
                <a:gd name="T14" fmla="*/ 30 w 238"/>
                <a:gd name="T15" fmla="*/ 1133 h 3092"/>
                <a:gd name="T16" fmla="*/ 34 w 238"/>
                <a:gd name="T17" fmla="*/ 634 h 3092"/>
                <a:gd name="T18" fmla="*/ 38 w 238"/>
                <a:gd name="T19" fmla="*/ 749 h 3092"/>
                <a:gd name="T20" fmla="*/ 41 w 238"/>
                <a:gd name="T21" fmla="*/ 1176 h 3092"/>
                <a:gd name="T22" fmla="*/ 46 w 238"/>
                <a:gd name="T23" fmla="*/ 862 h 3092"/>
                <a:gd name="T24" fmla="*/ 49 w 238"/>
                <a:gd name="T25" fmla="*/ 688 h 3092"/>
                <a:gd name="T26" fmla="*/ 53 w 238"/>
                <a:gd name="T27" fmla="*/ 1071 h 3092"/>
                <a:gd name="T28" fmla="*/ 57 w 238"/>
                <a:gd name="T29" fmla="*/ 1006 h 3092"/>
                <a:gd name="T30" fmla="*/ 61 w 238"/>
                <a:gd name="T31" fmla="*/ 658 h 3092"/>
                <a:gd name="T32" fmla="*/ 64 w 238"/>
                <a:gd name="T33" fmla="*/ 845 h 3092"/>
                <a:gd name="T34" fmla="*/ 68 w 238"/>
                <a:gd name="T35" fmla="*/ 559 h 3092"/>
                <a:gd name="T36" fmla="*/ 72 w 238"/>
                <a:gd name="T37" fmla="*/ 930 h 3092"/>
                <a:gd name="T38" fmla="*/ 75 w 238"/>
                <a:gd name="T39" fmla="*/ 491 h 3092"/>
                <a:gd name="T40" fmla="*/ 80 w 238"/>
                <a:gd name="T41" fmla="*/ 269 h 3092"/>
                <a:gd name="T42" fmla="*/ 83 w 238"/>
                <a:gd name="T43" fmla="*/ 646 h 3092"/>
                <a:gd name="T44" fmla="*/ 88 w 238"/>
                <a:gd name="T45" fmla="*/ 604 h 3092"/>
                <a:gd name="T46" fmla="*/ 91 w 238"/>
                <a:gd name="T47" fmla="*/ 631 h 3092"/>
                <a:gd name="T48" fmla="*/ 94 w 238"/>
                <a:gd name="T49" fmla="*/ 1043 h 3092"/>
                <a:gd name="T50" fmla="*/ 99 w 238"/>
                <a:gd name="T51" fmla="*/ 1196 h 3092"/>
                <a:gd name="T52" fmla="*/ 102 w 238"/>
                <a:gd name="T53" fmla="*/ 645 h 3092"/>
                <a:gd name="T54" fmla="*/ 107 w 238"/>
                <a:gd name="T55" fmla="*/ 996 h 3092"/>
                <a:gd name="T56" fmla="*/ 110 w 238"/>
                <a:gd name="T57" fmla="*/ 1053 h 3092"/>
                <a:gd name="T58" fmla="*/ 114 w 238"/>
                <a:gd name="T59" fmla="*/ 643 h 3092"/>
                <a:gd name="T60" fmla="*/ 118 w 238"/>
                <a:gd name="T61" fmla="*/ 1003 h 3092"/>
                <a:gd name="T62" fmla="*/ 122 w 238"/>
                <a:gd name="T63" fmla="*/ 1495 h 3092"/>
                <a:gd name="T64" fmla="*/ 125 w 238"/>
                <a:gd name="T65" fmla="*/ 2038 h 3092"/>
                <a:gd name="T66" fmla="*/ 129 w 238"/>
                <a:gd name="T67" fmla="*/ 2604 h 3092"/>
                <a:gd name="T68" fmla="*/ 133 w 238"/>
                <a:gd name="T69" fmla="*/ 886 h 3092"/>
                <a:gd name="T70" fmla="*/ 137 w 238"/>
                <a:gd name="T71" fmla="*/ 760 h 3092"/>
                <a:gd name="T72" fmla="*/ 141 w 238"/>
                <a:gd name="T73" fmla="*/ 1148 h 3092"/>
                <a:gd name="T74" fmla="*/ 144 w 238"/>
                <a:gd name="T75" fmla="*/ 666 h 3092"/>
                <a:gd name="T76" fmla="*/ 149 w 238"/>
                <a:gd name="T77" fmla="*/ 730 h 3092"/>
                <a:gd name="T78" fmla="*/ 152 w 238"/>
                <a:gd name="T79" fmla="*/ 1148 h 3092"/>
                <a:gd name="T80" fmla="*/ 155 w 238"/>
                <a:gd name="T81" fmla="*/ 1660 h 3092"/>
                <a:gd name="T82" fmla="*/ 160 w 238"/>
                <a:gd name="T83" fmla="*/ 772 h 3092"/>
                <a:gd name="T84" fmla="*/ 163 w 238"/>
                <a:gd name="T85" fmla="*/ 757 h 3092"/>
                <a:gd name="T86" fmla="*/ 168 w 238"/>
                <a:gd name="T87" fmla="*/ 1163 h 3092"/>
                <a:gd name="T88" fmla="*/ 171 w 238"/>
                <a:gd name="T89" fmla="*/ 581 h 3092"/>
                <a:gd name="T90" fmla="*/ 175 w 238"/>
                <a:gd name="T91" fmla="*/ 930 h 3092"/>
                <a:gd name="T92" fmla="*/ 179 w 238"/>
                <a:gd name="T93" fmla="*/ 822 h 3092"/>
                <a:gd name="T94" fmla="*/ 182 w 238"/>
                <a:gd name="T95" fmla="*/ 652 h 3092"/>
                <a:gd name="T96" fmla="*/ 187 w 238"/>
                <a:gd name="T97" fmla="*/ 1035 h 3092"/>
                <a:gd name="T98" fmla="*/ 190 w 238"/>
                <a:gd name="T99" fmla="*/ 1535 h 3092"/>
                <a:gd name="T100" fmla="*/ 194 w 238"/>
                <a:gd name="T101" fmla="*/ 635 h 3092"/>
                <a:gd name="T102" fmla="*/ 198 w 238"/>
                <a:gd name="T103" fmla="*/ 970 h 3092"/>
                <a:gd name="T104" fmla="*/ 202 w 238"/>
                <a:gd name="T105" fmla="*/ 956 h 3092"/>
                <a:gd name="T106" fmla="*/ 205 w 238"/>
                <a:gd name="T107" fmla="*/ 644 h 3092"/>
                <a:gd name="T108" fmla="*/ 210 w 238"/>
                <a:gd name="T109" fmla="*/ 1013 h 3092"/>
                <a:gd name="T110" fmla="*/ 213 w 238"/>
                <a:gd name="T111" fmla="*/ 912 h 3092"/>
                <a:gd name="T112" fmla="*/ 217 w 238"/>
                <a:gd name="T113" fmla="*/ 656 h 3092"/>
                <a:gd name="T114" fmla="*/ 221 w 238"/>
                <a:gd name="T115" fmla="*/ 1031 h 3092"/>
                <a:gd name="T116" fmla="*/ 224 w 238"/>
                <a:gd name="T117" fmla="*/ 1527 h 3092"/>
                <a:gd name="T118" fmla="*/ 229 w 238"/>
                <a:gd name="T119" fmla="*/ 2071 h 3092"/>
                <a:gd name="T120" fmla="*/ 232 w 238"/>
                <a:gd name="T121" fmla="*/ 2639 h 3092"/>
                <a:gd name="T122" fmla="*/ 236 w 238"/>
                <a:gd name="T123" fmla="*/ 976 h 3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3092">
                  <a:moveTo>
                    <a:pt x="0" y="3092"/>
                  </a:moveTo>
                  <a:lnTo>
                    <a:pt x="0" y="2050"/>
                  </a:lnTo>
                  <a:lnTo>
                    <a:pt x="0" y="1676"/>
                  </a:lnTo>
                  <a:lnTo>
                    <a:pt x="0" y="1459"/>
                  </a:lnTo>
                  <a:lnTo>
                    <a:pt x="0" y="1310"/>
                  </a:lnTo>
                  <a:lnTo>
                    <a:pt x="0" y="1198"/>
                  </a:lnTo>
                  <a:lnTo>
                    <a:pt x="0" y="1112"/>
                  </a:lnTo>
                  <a:lnTo>
                    <a:pt x="0" y="1042"/>
                  </a:lnTo>
                  <a:lnTo>
                    <a:pt x="1" y="984"/>
                  </a:lnTo>
                  <a:lnTo>
                    <a:pt x="1" y="935"/>
                  </a:lnTo>
                  <a:lnTo>
                    <a:pt x="1" y="894"/>
                  </a:lnTo>
                  <a:lnTo>
                    <a:pt x="1" y="860"/>
                  </a:lnTo>
                  <a:lnTo>
                    <a:pt x="1" y="830"/>
                  </a:lnTo>
                  <a:lnTo>
                    <a:pt x="1" y="804"/>
                  </a:lnTo>
                  <a:lnTo>
                    <a:pt x="1" y="782"/>
                  </a:lnTo>
                  <a:lnTo>
                    <a:pt x="1" y="763"/>
                  </a:lnTo>
                  <a:lnTo>
                    <a:pt x="1" y="747"/>
                  </a:lnTo>
                  <a:lnTo>
                    <a:pt x="2" y="734"/>
                  </a:lnTo>
                  <a:lnTo>
                    <a:pt x="2" y="722"/>
                  </a:lnTo>
                  <a:lnTo>
                    <a:pt x="2" y="712"/>
                  </a:lnTo>
                  <a:lnTo>
                    <a:pt x="2" y="704"/>
                  </a:lnTo>
                  <a:lnTo>
                    <a:pt x="2" y="698"/>
                  </a:lnTo>
                  <a:lnTo>
                    <a:pt x="2" y="693"/>
                  </a:lnTo>
                  <a:lnTo>
                    <a:pt x="2" y="689"/>
                  </a:lnTo>
                  <a:lnTo>
                    <a:pt x="2" y="686"/>
                  </a:lnTo>
                  <a:lnTo>
                    <a:pt x="2" y="684"/>
                  </a:lnTo>
                  <a:lnTo>
                    <a:pt x="3" y="684"/>
                  </a:lnTo>
                  <a:lnTo>
                    <a:pt x="3" y="684"/>
                  </a:lnTo>
                  <a:lnTo>
                    <a:pt x="3" y="685"/>
                  </a:lnTo>
                  <a:lnTo>
                    <a:pt x="3" y="686"/>
                  </a:lnTo>
                  <a:lnTo>
                    <a:pt x="3" y="690"/>
                  </a:lnTo>
                  <a:lnTo>
                    <a:pt x="3" y="693"/>
                  </a:lnTo>
                  <a:lnTo>
                    <a:pt x="3" y="696"/>
                  </a:lnTo>
                  <a:lnTo>
                    <a:pt x="3" y="701"/>
                  </a:lnTo>
                  <a:lnTo>
                    <a:pt x="3" y="706"/>
                  </a:lnTo>
                  <a:lnTo>
                    <a:pt x="3" y="712"/>
                  </a:lnTo>
                  <a:lnTo>
                    <a:pt x="4" y="718"/>
                  </a:lnTo>
                  <a:lnTo>
                    <a:pt x="4" y="724"/>
                  </a:lnTo>
                  <a:lnTo>
                    <a:pt x="4" y="731"/>
                  </a:lnTo>
                  <a:lnTo>
                    <a:pt x="4" y="739"/>
                  </a:lnTo>
                  <a:lnTo>
                    <a:pt x="4" y="745"/>
                  </a:lnTo>
                  <a:lnTo>
                    <a:pt x="4" y="754"/>
                  </a:lnTo>
                  <a:lnTo>
                    <a:pt x="4" y="762"/>
                  </a:lnTo>
                  <a:lnTo>
                    <a:pt x="4" y="771"/>
                  </a:lnTo>
                  <a:lnTo>
                    <a:pt x="4" y="780"/>
                  </a:lnTo>
                  <a:lnTo>
                    <a:pt x="6" y="790"/>
                  </a:lnTo>
                  <a:lnTo>
                    <a:pt x="6" y="799"/>
                  </a:lnTo>
                  <a:lnTo>
                    <a:pt x="6" y="809"/>
                  </a:lnTo>
                  <a:lnTo>
                    <a:pt x="6" y="820"/>
                  </a:lnTo>
                  <a:lnTo>
                    <a:pt x="6" y="830"/>
                  </a:lnTo>
                  <a:lnTo>
                    <a:pt x="6" y="765"/>
                  </a:lnTo>
                  <a:lnTo>
                    <a:pt x="6" y="712"/>
                  </a:lnTo>
                  <a:lnTo>
                    <a:pt x="6" y="668"/>
                  </a:lnTo>
                  <a:lnTo>
                    <a:pt x="6" y="630"/>
                  </a:lnTo>
                  <a:lnTo>
                    <a:pt x="7" y="596"/>
                  </a:lnTo>
                  <a:lnTo>
                    <a:pt x="7" y="569"/>
                  </a:lnTo>
                  <a:lnTo>
                    <a:pt x="7" y="545"/>
                  </a:lnTo>
                  <a:lnTo>
                    <a:pt x="7" y="525"/>
                  </a:lnTo>
                  <a:lnTo>
                    <a:pt x="7" y="508"/>
                  </a:lnTo>
                  <a:lnTo>
                    <a:pt x="7" y="492"/>
                  </a:lnTo>
                  <a:lnTo>
                    <a:pt x="7" y="480"/>
                  </a:lnTo>
                  <a:lnTo>
                    <a:pt x="7" y="469"/>
                  </a:lnTo>
                  <a:lnTo>
                    <a:pt x="7" y="460"/>
                  </a:lnTo>
                  <a:lnTo>
                    <a:pt x="7" y="453"/>
                  </a:lnTo>
                  <a:lnTo>
                    <a:pt x="8" y="447"/>
                  </a:lnTo>
                  <a:lnTo>
                    <a:pt x="8" y="442"/>
                  </a:lnTo>
                  <a:lnTo>
                    <a:pt x="8" y="439"/>
                  </a:lnTo>
                  <a:lnTo>
                    <a:pt x="8" y="437"/>
                  </a:lnTo>
                  <a:lnTo>
                    <a:pt x="8" y="435"/>
                  </a:lnTo>
                  <a:lnTo>
                    <a:pt x="8" y="435"/>
                  </a:lnTo>
                  <a:lnTo>
                    <a:pt x="8" y="435"/>
                  </a:lnTo>
                  <a:lnTo>
                    <a:pt x="8" y="397"/>
                  </a:lnTo>
                  <a:lnTo>
                    <a:pt x="8" y="364"/>
                  </a:lnTo>
                  <a:lnTo>
                    <a:pt x="9" y="336"/>
                  </a:lnTo>
                  <a:lnTo>
                    <a:pt x="9" y="311"/>
                  </a:lnTo>
                  <a:lnTo>
                    <a:pt x="9" y="290"/>
                  </a:lnTo>
                  <a:lnTo>
                    <a:pt x="9" y="272"/>
                  </a:lnTo>
                  <a:lnTo>
                    <a:pt x="9" y="257"/>
                  </a:lnTo>
                  <a:lnTo>
                    <a:pt x="9" y="243"/>
                  </a:lnTo>
                  <a:lnTo>
                    <a:pt x="9" y="232"/>
                  </a:lnTo>
                  <a:lnTo>
                    <a:pt x="9" y="195"/>
                  </a:lnTo>
                  <a:lnTo>
                    <a:pt x="9" y="162"/>
                  </a:lnTo>
                  <a:lnTo>
                    <a:pt x="10" y="135"/>
                  </a:lnTo>
                  <a:lnTo>
                    <a:pt x="10" y="110"/>
                  </a:lnTo>
                  <a:lnTo>
                    <a:pt x="10" y="90"/>
                  </a:lnTo>
                  <a:lnTo>
                    <a:pt x="10" y="72"/>
                  </a:lnTo>
                  <a:lnTo>
                    <a:pt x="10" y="58"/>
                  </a:lnTo>
                  <a:lnTo>
                    <a:pt x="10" y="45"/>
                  </a:lnTo>
                  <a:lnTo>
                    <a:pt x="10" y="34"/>
                  </a:lnTo>
                  <a:lnTo>
                    <a:pt x="10" y="25"/>
                  </a:lnTo>
                  <a:lnTo>
                    <a:pt x="10" y="18"/>
                  </a:lnTo>
                  <a:lnTo>
                    <a:pt x="10" y="12"/>
                  </a:lnTo>
                  <a:lnTo>
                    <a:pt x="11" y="7"/>
                  </a:lnTo>
                  <a:lnTo>
                    <a:pt x="11" y="4"/>
                  </a:lnTo>
                  <a:lnTo>
                    <a:pt x="11" y="1"/>
                  </a:lnTo>
                  <a:lnTo>
                    <a:pt x="11" y="0"/>
                  </a:lnTo>
                  <a:lnTo>
                    <a:pt x="11" y="0"/>
                  </a:lnTo>
                  <a:lnTo>
                    <a:pt x="11" y="1"/>
                  </a:lnTo>
                  <a:lnTo>
                    <a:pt x="11" y="2"/>
                  </a:lnTo>
                  <a:lnTo>
                    <a:pt x="11" y="5"/>
                  </a:lnTo>
                  <a:lnTo>
                    <a:pt x="11" y="7"/>
                  </a:lnTo>
                  <a:lnTo>
                    <a:pt x="12" y="11"/>
                  </a:lnTo>
                  <a:lnTo>
                    <a:pt x="12" y="15"/>
                  </a:lnTo>
                  <a:lnTo>
                    <a:pt x="12" y="19"/>
                  </a:lnTo>
                  <a:lnTo>
                    <a:pt x="12" y="25"/>
                  </a:lnTo>
                  <a:lnTo>
                    <a:pt x="12" y="30"/>
                  </a:lnTo>
                  <a:lnTo>
                    <a:pt x="12" y="37"/>
                  </a:lnTo>
                  <a:lnTo>
                    <a:pt x="12" y="44"/>
                  </a:lnTo>
                  <a:lnTo>
                    <a:pt x="12" y="50"/>
                  </a:lnTo>
                  <a:lnTo>
                    <a:pt x="12" y="58"/>
                  </a:lnTo>
                  <a:lnTo>
                    <a:pt x="13" y="66"/>
                  </a:lnTo>
                  <a:lnTo>
                    <a:pt x="13" y="74"/>
                  </a:lnTo>
                  <a:lnTo>
                    <a:pt x="13" y="82"/>
                  </a:lnTo>
                  <a:lnTo>
                    <a:pt x="13" y="91"/>
                  </a:lnTo>
                  <a:lnTo>
                    <a:pt x="13" y="100"/>
                  </a:lnTo>
                  <a:lnTo>
                    <a:pt x="13" y="110"/>
                  </a:lnTo>
                  <a:lnTo>
                    <a:pt x="13" y="120"/>
                  </a:lnTo>
                  <a:lnTo>
                    <a:pt x="13" y="130"/>
                  </a:lnTo>
                  <a:lnTo>
                    <a:pt x="13" y="140"/>
                  </a:lnTo>
                  <a:lnTo>
                    <a:pt x="13" y="151"/>
                  </a:lnTo>
                  <a:lnTo>
                    <a:pt x="14" y="161"/>
                  </a:lnTo>
                  <a:lnTo>
                    <a:pt x="14" y="172"/>
                  </a:lnTo>
                  <a:lnTo>
                    <a:pt x="14" y="185"/>
                  </a:lnTo>
                  <a:lnTo>
                    <a:pt x="14" y="196"/>
                  </a:lnTo>
                  <a:lnTo>
                    <a:pt x="14" y="207"/>
                  </a:lnTo>
                  <a:lnTo>
                    <a:pt x="14" y="219"/>
                  </a:lnTo>
                  <a:lnTo>
                    <a:pt x="14" y="231"/>
                  </a:lnTo>
                  <a:lnTo>
                    <a:pt x="14" y="243"/>
                  </a:lnTo>
                  <a:lnTo>
                    <a:pt x="14" y="256"/>
                  </a:lnTo>
                  <a:lnTo>
                    <a:pt x="16" y="268"/>
                  </a:lnTo>
                  <a:lnTo>
                    <a:pt x="16" y="281"/>
                  </a:lnTo>
                  <a:lnTo>
                    <a:pt x="16" y="293"/>
                  </a:lnTo>
                  <a:lnTo>
                    <a:pt x="16" y="307"/>
                  </a:lnTo>
                  <a:lnTo>
                    <a:pt x="16" y="320"/>
                  </a:lnTo>
                  <a:lnTo>
                    <a:pt x="16" y="333"/>
                  </a:lnTo>
                  <a:lnTo>
                    <a:pt x="16" y="347"/>
                  </a:lnTo>
                  <a:lnTo>
                    <a:pt x="16" y="360"/>
                  </a:lnTo>
                  <a:lnTo>
                    <a:pt x="16" y="374"/>
                  </a:lnTo>
                  <a:lnTo>
                    <a:pt x="17" y="388"/>
                  </a:lnTo>
                  <a:lnTo>
                    <a:pt x="17" y="402"/>
                  </a:lnTo>
                  <a:lnTo>
                    <a:pt x="17" y="416"/>
                  </a:lnTo>
                  <a:lnTo>
                    <a:pt x="17" y="430"/>
                  </a:lnTo>
                  <a:lnTo>
                    <a:pt x="17" y="444"/>
                  </a:lnTo>
                  <a:lnTo>
                    <a:pt x="17" y="459"/>
                  </a:lnTo>
                  <a:lnTo>
                    <a:pt x="17" y="473"/>
                  </a:lnTo>
                  <a:lnTo>
                    <a:pt x="17" y="488"/>
                  </a:lnTo>
                  <a:lnTo>
                    <a:pt x="17" y="502"/>
                  </a:lnTo>
                  <a:lnTo>
                    <a:pt x="17" y="518"/>
                  </a:lnTo>
                  <a:lnTo>
                    <a:pt x="18" y="532"/>
                  </a:lnTo>
                  <a:lnTo>
                    <a:pt x="18" y="547"/>
                  </a:lnTo>
                  <a:lnTo>
                    <a:pt x="18" y="562"/>
                  </a:lnTo>
                  <a:lnTo>
                    <a:pt x="18" y="576"/>
                  </a:lnTo>
                  <a:lnTo>
                    <a:pt x="18" y="592"/>
                  </a:lnTo>
                  <a:lnTo>
                    <a:pt x="18" y="608"/>
                  </a:lnTo>
                  <a:lnTo>
                    <a:pt x="18" y="623"/>
                  </a:lnTo>
                  <a:lnTo>
                    <a:pt x="18" y="639"/>
                  </a:lnTo>
                  <a:lnTo>
                    <a:pt x="18" y="653"/>
                  </a:lnTo>
                  <a:lnTo>
                    <a:pt x="19" y="669"/>
                  </a:lnTo>
                  <a:lnTo>
                    <a:pt x="19" y="685"/>
                  </a:lnTo>
                  <a:lnTo>
                    <a:pt x="19" y="701"/>
                  </a:lnTo>
                  <a:lnTo>
                    <a:pt x="19" y="716"/>
                  </a:lnTo>
                  <a:lnTo>
                    <a:pt x="19" y="732"/>
                  </a:lnTo>
                  <a:lnTo>
                    <a:pt x="19" y="747"/>
                  </a:lnTo>
                  <a:lnTo>
                    <a:pt x="19" y="764"/>
                  </a:lnTo>
                  <a:lnTo>
                    <a:pt x="19" y="780"/>
                  </a:lnTo>
                  <a:lnTo>
                    <a:pt x="19" y="795"/>
                  </a:lnTo>
                  <a:lnTo>
                    <a:pt x="20" y="812"/>
                  </a:lnTo>
                  <a:lnTo>
                    <a:pt x="20" y="827"/>
                  </a:lnTo>
                  <a:lnTo>
                    <a:pt x="20" y="844"/>
                  </a:lnTo>
                  <a:lnTo>
                    <a:pt x="20" y="861"/>
                  </a:lnTo>
                  <a:lnTo>
                    <a:pt x="20" y="876"/>
                  </a:lnTo>
                  <a:lnTo>
                    <a:pt x="20" y="893"/>
                  </a:lnTo>
                  <a:lnTo>
                    <a:pt x="20" y="910"/>
                  </a:lnTo>
                  <a:lnTo>
                    <a:pt x="20" y="926"/>
                  </a:lnTo>
                  <a:lnTo>
                    <a:pt x="20" y="942"/>
                  </a:lnTo>
                  <a:lnTo>
                    <a:pt x="20" y="958"/>
                  </a:lnTo>
                  <a:lnTo>
                    <a:pt x="21" y="975"/>
                  </a:lnTo>
                  <a:lnTo>
                    <a:pt x="21" y="897"/>
                  </a:lnTo>
                  <a:lnTo>
                    <a:pt x="21" y="834"/>
                  </a:lnTo>
                  <a:lnTo>
                    <a:pt x="21" y="782"/>
                  </a:lnTo>
                  <a:lnTo>
                    <a:pt x="21" y="737"/>
                  </a:lnTo>
                  <a:lnTo>
                    <a:pt x="21" y="700"/>
                  </a:lnTo>
                  <a:lnTo>
                    <a:pt x="21" y="669"/>
                  </a:lnTo>
                  <a:lnTo>
                    <a:pt x="21" y="641"/>
                  </a:lnTo>
                  <a:lnTo>
                    <a:pt x="21" y="618"/>
                  </a:lnTo>
                  <a:lnTo>
                    <a:pt x="22" y="596"/>
                  </a:lnTo>
                  <a:lnTo>
                    <a:pt x="22" y="580"/>
                  </a:lnTo>
                  <a:lnTo>
                    <a:pt x="22" y="565"/>
                  </a:lnTo>
                  <a:lnTo>
                    <a:pt x="22" y="552"/>
                  </a:lnTo>
                  <a:lnTo>
                    <a:pt x="22" y="542"/>
                  </a:lnTo>
                  <a:lnTo>
                    <a:pt x="22" y="533"/>
                  </a:lnTo>
                  <a:lnTo>
                    <a:pt x="22" y="525"/>
                  </a:lnTo>
                  <a:lnTo>
                    <a:pt x="22" y="520"/>
                  </a:lnTo>
                  <a:lnTo>
                    <a:pt x="22" y="515"/>
                  </a:lnTo>
                  <a:lnTo>
                    <a:pt x="23" y="512"/>
                  </a:lnTo>
                  <a:lnTo>
                    <a:pt x="23" y="510"/>
                  </a:lnTo>
                  <a:lnTo>
                    <a:pt x="23" y="509"/>
                  </a:lnTo>
                  <a:lnTo>
                    <a:pt x="23" y="509"/>
                  </a:lnTo>
                  <a:lnTo>
                    <a:pt x="23" y="510"/>
                  </a:lnTo>
                  <a:lnTo>
                    <a:pt x="23" y="511"/>
                  </a:lnTo>
                  <a:lnTo>
                    <a:pt x="23" y="513"/>
                  </a:lnTo>
                  <a:lnTo>
                    <a:pt x="23" y="517"/>
                  </a:lnTo>
                  <a:lnTo>
                    <a:pt x="23" y="520"/>
                  </a:lnTo>
                  <a:lnTo>
                    <a:pt x="24" y="524"/>
                  </a:lnTo>
                  <a:lnTo>
                    <a:pt x="24" y="529"/>
                  </a:lnTo>
                  <a:lnTo>
                    <a:pt x="24" y="534"/>
                  </a:lnTo>
                  <a:lnTo>
                    <a:pt x="24" y="540"/>
                  </a:lnTo>
                  <a:lnTo>
                    <a:pt x="24" y="545"/>
                  </a:lnTo>
                  <a:lnTo>
                    <a:pt x="24" y="552"/>
                  </a:lnTo>
                  <a:lnTo>
                    <a:pt x="24" y="560"/>
                  </a:lnTo>
                  <a:lnTo>
                    <a:pt x="24" y="568"/>
                  </a:lnTo>
                  <a:lnTo>
                    <a:pt x="24" y="575"/>
                  </a:lnTo>
                  <a:lnTo>
                    <a:pt x="24" y="583"/>
                  </a:lnTo>
                  <a:lnTo>
                    <a:pt x="26" y="592"/>
                  </a:lnTo>
                  <a:lnTo>
                    <a:pt x="26" y="601"/>
                  </a:lnTo>
                  <a:lnTo>
                    <a:pt x="26" y="610"/>
                  </a:lnTo>
                  <a:lnTo>
                    <a:pt x="26" y="620"/>
                  </a:lnTo>
                  <a:lnTo>
                    <a:pt x="26" y="630"/>
                  </a:lnTo>
                  <a:lnTo>
                    <a:pt x="26" y="640"/>
                  </a:lnTo>
                  <a:lnTo>
                    <a:pt x="26" y="650"/>
                  </a:lnTo>
                  <a:lnTo>
                    <a:pt x="26" y="661"/>
                  </a:lnTo>
                  <a:lnTo>
                    <a:pt x="26" y="671"/>
                  </a:lnTo>
                  <a:lnTo>
                    <a:pt x="27" y="682"/>
                  </a:lnTo>
                  <a:lnTo>
                    <a:pt x="27" y="693"/>
                  </a:lnTo>
                  <a:lnTo>
                    <a:pt x="27" y="705"/>
                  </a:lnTo>
                  <a:lnTo>
                    <a:pt x="27" y="716"/>
                  </a:lnTo>
                  <a:lnTo>
                    <a:pt x="27" y="729"/>
                  </a:lnTo>
                  <a:lnTo>
                    <a:pt x="27" y="741"/>
                  </a:lnTo>
                  <a:lnTo>
                    <a:pt x="27" y="753"/>
                  </a:lnTo>
                  <a:lnTo>
                    <a:pt x="27" y="765"/>
                  </a:lnTo>
                  <a:lnTo>
                    <a:pt x="27" y="777"/>
                  </a:lnTo>
                  <a:lnTo>
                    <a:pt x="28" y="791"/>
                  </a:lnTo>
                  <a:lnTo>
                    <a:pt x="28" y="803"/>
                  </a:lnTo>
                  <a:lnTo>
                    <a:pt x="28" y="816"/>
                  </a:lnTo>
                  <a:lnTo>
                    <a:pt x="28" y="830"/>
                  </a:lnTo>
                  <a:lnTo>
                    <a:pt x="28" y="843"/>
                  </a:lnTo>
                  <a:lnTo>
                    <a:pt x="28" y="856"/>
                  </a:lnTo>
                  <a:lnTo>
                    <a:pt x="28" y="870"/>
                  </a:lnTo>
                  <a:lnTo>
                    <a:pt x="28" y="884"/>
                  </a:lnTo>
                  <a:lnTo>
                    <a:pt x="28" y="897"/>
                  </a:lnTo>
                  <a:lnTo>
                    <a:pt x="28" y="912"/>
                  </a:lnTo>
                  <a:lnTo>
                    <a:pt x="29" y="925"/>
                  </a:lnTo>
                  <a:lnTo>
                    <a:pt x="29" y="940"/>
                  </a:lnTo>
                  <a:lnTo>
                    <a:pt x="29" y="954"/>
                  </a:lnTo>
                  <a:lnTo>
                    <a:pt x="29" y="968"/>
                  </a:lnTo>
                  <a:lnTo>
                    <a:pt x="29" y="983"/>
                  </a:lnTo>
                  <a:lnTo>
                    <a:pt x="29" y="997"/>
                  </a:lnTo>
                  <a:lnTo>
                    <a:pt x="29" y="1012"/>
                  </a:lnTo>
                  <a:lnTo>
                    <a:pt x="29" y="1027"/>
                  </a:lnTo>
                  <a:lnTo>
                    <a:pt x="29" y="1042"/>
                  </a:lnTo>
                  <a:lnTo>
                    <a:pt x="30" y="1057"/>
                  </a:lnTo>
                  <a:lnTo>
                    <a:pt x="30" y="1072"/>
                  </a:lnTo>
                  <a:lnTo>
                    <a:pt x="30" y="1087"/>
                  </a:lnTo>
                  <a:lnTo>
                    <a:pt x="30" y="1102"/>
                  </a:lnTo>
                  <a:lnTo>
                    <a:pt x="30" y="1117"/>
                  </a:lnTo>
                  <a:lnTo>
                    <a:pt x="30" y="1133"/>
                  </a:lnTo>
                  <a:lnTo>
                    <a:pt x="30" y="1148"/>
                  </a:lnTo>
                  <a:lnTo>
                    <a:pt x="30" y="1164"/>
                  </a:lnTo>
                  <a:lnTo>
                    <a:pt x="30" y="1179"/>
                  </a:lnTo>
                  <a:lnTo>
                    <a:pt x="31" y="1195"/>
                  </a:lnTo>
                  <a:lnTo>
                    <a:pt x="31" y="1210"/>
                  </a:lnTo>
                  <a:lnTo>
                    <a:pt x="31" y="1226"/>
                  </a:lnTo>
                  <a:lnTo>
                    <a:pt x="31" y="1242"/>
                  </a:lnTo>
                  <a:lnTo>
                    <a:pt x="31" y="1258"/>
                  </a:lnTo>
                  <a:lnTo>
                    <a:pt x="31" y="1274"/>
                  </a:lnTo>
                  <a:lnTo>
                    <a:pt x="31" y="1289"/>
                  </a:lnTo>
                  <a:lnTo>
                    <a:pt x="31" y="1306"/>
                  </a:lnTo>
                  <a:lnTo>
                    <a:pt x="31" y="1322"/>
                  </a:lnTo>
                  <a:lnTo>
                    <a:pt x="31" y="1338"/>
                  </a:lnTo>
                  <a:lnTo>
                    <a:pt x="32" y="1354"/>
                  </a:lnTo>
                  <a:lnTo>
                    <a:pt x="32" y="1370"/>
                  </a:lnTo>
                  <a:lnTo>
                    <a:pt x="32" y="1387"/>
                  </a:lnTo>
                  <a:lnTo>
                    <a:pt x="32" y="1403"/>
                  </a:lnTo>
                  <a:lnTo>
                    <a:pt x="32" y="1245"/>
                  </a:lnTo>
                  <a:lnTo>
                    <a:pt x="32" y="1127"/>
                  </a:lnTo>
                  <a:lnTo>
                    <a:pt x="32" y="1036"/>
                  </a:lnTo>
                  <a:lnTo>
                    <a:pt x="32" y="964"/>
                  </a:lnTo>
                  <a:lnTo>
                    <a:pt x="32" y="904"/>
                  </a:lnTo>
                  <a:lnTo>
                    <a:pt x="33" y="854"/>
                  </a:lnTo>
                  <a:lnTo>
                    <a:pt x="33" y="812"/>
                  </a:lnTo>
                  <a:lnTo>
                    <a:pt x="33" y="775"/>
                  </a:lnTo>
                  <a:lnTo>
                    <a:pt x="33" y="745"/>
                  </a:lnTo>
                  <a:lnTo>
                    <a:pt x="33" y="719"/>
                  </a:lnTo>
                  <a:lnTo>
                    <a:pt x="33" y="696"/>
                  </a:lnTo>
                  <a:lnTo>
                    <a:pt x="33" y="676"/>
                  </a:lnTo>
                  <a:lnTo>
                    <a:pt x="33" y="661"/>
                  </a:lnTo>
                  <a:lnTo>
                    <a:pt x="33" y="646"/>
                  </a:lnTo>
                  <a:lnTo>
                    <a:pt x="34" y="634"/>
                  </a:lnTo>
                  <a:lnTo>
                    <a:pt x="34" y="624"/>
                  </a:lnTo>
                  <a:lnTo>
                    <a:pt x="34" y="616"/>
                  </a:lnTo>
                  <a:lnTo>
                    <a:pt x="34" y="609"/>
                  </a:lnTo>
                  <a:lnTo>
                    <a:pt x="34" y="604"/>
                  </a:lnTo>
                  <a:lnTo>
                    <a:pt x="34" y="600"/>
                  </a:lnTo>
                  <a:lnTo>
                    <a:pt x="34" y="596"/>
                  </a:lnTo>
                  <a:lnTo>
                    <a:pt x="34" y="595"/>
                  </a:lnTo>
                  <a:lnTo>
                    <a:pt x="34" y="594"/>
                  </a:lnTo>
                  <a:lnTo>
                    <a:pt x="34" y="594"/>
                  </a:lnTo>
                  <a:lnTo>
                    <a:pt x="36" y="595"/>
                  </a:lnTo>
                  <a:lnTo>
                    <a:pt x="36" y="596"/>
                  </a:lnTo>
                  <a:lnTo>
                    <a:pt x="36" y="600"/>
                  </a:lnTo>
                  <a:lnTo>
                    <a:pt x="36" y="602"/>
                  </a:lnTo>
                  <a:lnTo>
                    <a:pt x="36" y="606"/>
                  </a:lnTo>
                  <a:lnTo>
                    <a:pt x="36" y="611"/>
                  </a:lnTo>
                  <a:lnTo>
                    <a:pt x="36" y="615"/>
                  </a:lnTo>
                  <a:lnTo>
                    <a:pt x="36" y="621"/>
                  </a:lnTo>
                  <a:lnTo>
                    <a:pt x="36" y="626"/>
                  </a:lnTo>
                  <a:lnTo>
                    <a:pt x="37" y="633"/>
                  </a:lnTo>
                  <a:lnTo>
                    <a:pt x="37" y="640"/>
                  </a:lnTo>
                  <a:lnTo>
                    <a:pt x="37" y="648"/>
                  </a:lnTo>
                  <a:lnTo>
                    <a:pt x="37" y="654"/>
                  </a:lnTo>
                  <a:lnTo>
                    <a:pt x="37" y="663"/>
                  </a:lnTo>
                  <a:lnTo>
                    <a:pt x="37" y="671"/>
                  </a:lnTo>
                  <a:lnTo>
                    <a:pt x="37" y="680"/>
                  </a:lnTo>
                  <a:lnTo>
                    <a:pt x="37" y="689"/>
                  </a:lnTo>
                  <a:lnTo>
                    <a:pt x="37" y="698"/>
                  </a:lnTo>
                  <a:lnTo>
                    <a:pt x="38" y="708"/>
                  </a:lnTo>
                  <a:lnTo>
                    <a:pt x="38" y="718"/>
                  </a:lnTo>
                  <a:lnTo>
                    <a:pt x="38" y="727"/>
                  </a:lnTo>
                  <a:lnTo>
                    <a:pt x="38" y="739"/>
                  </a:lnTo>
                  <a:lnTo>
                    <a:pt x="38" y="749"/>
                  </a:lnTo>
                  <a:lnTo>
                    <a:pt x="38" y="760"/>
                  </a:lnTo>
                  <a:lnTo>
                    <a:pt x="38" y="771"/>
                  </a:lnTo>
                  <a:lnTo>
                    <a:pt x="38" y="782"/>
                  </a:lnTo>
                  <a:lnTo>
                    <a:pt x="38" y="794"/>
                  </a:lnTo>
                  <a:lnTo>
                    <a:pt x="38" y="805"/>
                  </a:lnTo>
                  <a:lnTo>
                    <a:pt x="39" y="817"/>
                  </a:lnTo>
                  <a:lnTo>
                    <a:pt x="39" y="830"/>
                  </a:lnTo>
                  <a:lnTo>
                    <a:pt x="39" y="842"/>
                  </a:lnTo>
                  <a:lnTo>
                    <a:pt x="39" y="854"/>
                  </a:lnTo>
                  <a:lnTo>
                    <a:pt x="39" y="866"/>
                  </a:lnTo>
                  <a:lnTo>
                    <a:pt x="39" y="880"/>
                  </a:lnTo>
                  <a:lnTo>
                    <a:pt x="39" y="893"/>
                  </a:lnTo>
                  <a:lnTo>
                    <a:pt x="39" y="905"/>
                  </a:lnTo>
                  <a:lnTo>
                    <a:pt x="39" y="918"/>
                  </a:lnTo>
                  <a:lnTo>
                    <a:pt x="40" y="932"/>
                  </a:lnTo>
                  <a:lnTo>
                    <a:pt x="40" y="945"/>
                  </a:lnTo>
                  <a:lnTo>
                    <a:pt x="40" y="960"/>
                  </a:lnTo>
                  <a:lnTo>
                    <a:pt x="40" y="973"/>
                  </a:lnTo>
                  <a:lnTo>
                    <a:pt x="40" y="987"/>
                  </a:lnTo>
                  <a:lnTo>
                    <a:pt x="40" y="1001"/>
                  </a:lnTo>
                  <a:lnTo>
                    <a:pt x="40" y="1015"/>
                  </a:lnTo>
                  <a:lnTo>
                    <a:pt x="40" y="1029"/>
                  </a:lnTo>
                  <a:lnTo>
                    <a:pt x="40" y="1044"/>
                  </a:lnTo>
                  <a:lnTo>
                    <a:pt x="41" y="1058"/>
                  </a:lnTo>
                  <a:lnTo>
                    <a:pt x="41" y="1073"/>
                  </a:lnTo>
                  <a:lnTo>
                    <a:pt x="41" y="1087"/>
                  </a:lnTo>
                  <a:lnTo>
                    <a:pt x="41" y="1102"/>
                  </a:lnTo>
                  <a:lnTo>
                    <a:pt x="41" y="1116"/>
                  </a:lnTo>
                  <a:lnTo>
                    <a:pt x="41" y="1132"/>
                  </a:lnTo>
                  <a:lnTo>
                    <a:pt x="41" y="1146"/>
                  </a:lnTo>
                  <a:lnTo>
                    <a:pt x="41" y="1162"/>
                  </a:lnTo>
                  <a:lnTo>
                    <a:pt x="41" y="1176"/>
                  </a:lnTo>
                  <a:lnTo>
                    <a:pt x="41" y="1192"/>
                  </a:lnTo>
                  <a:lnTo>
                    <a:pt x="42" y="1207"/>
                  </a:lnTo>
                  <a:lnTo>
                    <a:pt x="42" y="1223"/>
                  </a:lnTo>
                  <a:lnTo>
                    <a:pt x="42" y="1238"/>
                  </a:lnTo>
                  <a:lnTo>
                    <a:pt x="42" y="1254"/>
                  </a:lnTo>
                  <a:lnTo>
                    <a:pt x="42" y="1269"/>
                  </a:lnTo>
                  <a:lnTo>
                    <a:pt x="42" y="1285"/>
                  </a:lnTo>
                  <a:lnTo>
                    <a:pt x="42" y="1300"/>
                  </a:lnTo>
                  <a:lnTo>
                    <a:pt x="42" y="1316"/>
                  </a:lnTo>
                  <a:lnTo>
                    <a:pt x="42" y="1331"/>
                  </a:lnTo>
                  <a:lnTo>
                    <a:pt x="43" y="1348"/>
                  </a:lnTo>
                  <a:lnTo>
                    <a:pt x="43" y="1364"/>
                  </a:lnTo>
                  <a:lnTo>
                    <a:pt x="43" y="1379"/>
                  </a:lnTo>
                  <a:lnTo>
                    <a:pt x="43" y="1396"/>
                  </a:lnTo>
                  <a:lnTo>
                    <a:pt x="43" y="1411"/>
                  </a:lnTo>
                  <a:lnTo>
                    <a:pt x="43" y="1428"/>
                  </a:lnTo>
                  <a:lnTo>
                    <a:pt x="43" y="1444"/>
                  </a:lnTo>
                  <a:lnTo>
                    <a:pt x="43" y="1460"/>
                  </a:lnTo>
                  <a:lnTo>
                    <a:pt x="43" y="1477"/>
                  </a:lnTo>
                  <a:lnTo>
                    <a:pt x="44" y="1492"/>
                  </a:lnTo>
                  <a:lnTo>
                    <a:pt x="44" y="1509"/>
                  </a:lnTo>
                  <a:lnTo>
                    <a:pt x="44" y="1526"/>
                  </a:lnTo>
                  <a:lnTo>
                    <a:pt x="44" y="1542"/>
                  </a:lnTo>
                  <a:lnTo>
                    <a:pt x="44" y="1559"/>
                  </a:lnTo>
                  <a:lnTo>
                    <a:pt x="44" y="1576"/>
                  </a:lnTo>
                  <a:lnTo>
                    <a:pt x="44" y="1370"/>
                  </a:lnTo>
                  <a:lnTo>
                    <a:pt x="44" y="1227"/>
                  </a:lnTo>
                  <a:lnTo>
                    <a:pt x="44" y="1119"/>
                  </a:lnTo>
                  <a:lnTo>
                    <a:pt x="46" y="1035"/>
                  </a:lnTo>
                  <a:lnTo>
                    <a:pt x="46" y="966"/>
                  </a:lnTo>
                  <a:lnTo>
                    <a:pt x="46" y="910"/>
                  </a:lnTo>
                  <a:lnTo>
                    <a:pt x="46" y="862"/>
                  </a:lnTo>
                  <a:lnTo>
                    <a:pt x="46" y="822"/>
                  </a:lnTo>
                  <a:lnTo>
                    <a:pt x="46" y="789"/>
                  </a:lnTo>
                  <a:lnTo>
                    <a:pt x="46" y="759"/>
                  </a:lnTo>
                  <a:lnTo>
                    <a:pt x="46" y="734"/>
                  </a:lnTo>
                  <a:lnTo>
                    <a:pt x="46" y="712"/>
                  </a:lnTo>
                  <a:lnTo>
                    <a:pt x="46" y="694"/>
                  </a:lnTo>
                  <a:lnTo>
                    <a:pt x="47" y="679"/>
                  </a:lnTo>
                  <a:lnTo>
                    <a:pt x="47" y="665"/>
                  </a:lnTo>
                  <a:lnTo>
                    <a:pt x="47" y="653"/>
                  </a:lnTo>
                  <a:lnTo>
                    <a:pt x="47" y="644"/>
                  </a:lnTo>
                  <a:lnTo>
                    <a:pt x="47" y="636"/>
                  </a:lnTo>
                  <a:lnTo>
                    <a:pt x="47" y="630"/>
                  </a:lnTo>
                  <a:lnTo>
                    <a:pt x="47" y="625"/>
                  </a:lnTo>
                  <a:lnTo>
                    <a:pt x="47" y="621"/>
                  </a:lnTo>
                  <a:lnTo>
                    <a:pt x="47" y="619"/>
                  </a:lnTo>
                  <a:lnTo>
                    <a:pt x="48" y="618"/>
                  </a:lnTo>
                  <a:lnTo>
                    <a:pt x="48" y="616"/>
                  </a:lnTo>
                  <a:lnTo>
                    <a:pt x="48" y="616"/>
                  </a:lnTo>
                  <a:lnTo>
                    <a:pt x="48" y="618"/>
                  </a:lnTo>
                  <a:lnTo>
                    <a:pt x="48" y="620"/>
                  </a:lnTo>
                  <a:lnTo>
                    <a:pt x="48" y="623"/>
                  </a:lnTo>
                  <a:lnTo>
                    <a:pt x="48" y="626"/>
                  </a:lnTo>
                  <a:lnTo>
                    <a:pt x="48" y="630"/>
                  </a:lnTo>
                  <a:lnTo>
                    <a:pt x="48" y="634"/>
                  </a:lnTo>
                  <a:lnTo>
                    <a:pt x="49" y="640"/>
                  </a:lnTo>
                  <a:lnTo>
                    <a:pt x="49" y="645"/>
                  </a:lnTo>
                  <a:lnTo>
                    <a:pt x="49" y="651"/>
                  </a:lnTo>
                  <a:lnTo>
                    <a:pt x="49" y="658"/>
                  </a:lnTo>
                  <a:lnTo>
                    <a:pt x="49" y="664"/>
                  </a:lnTo>
                  <a:lnTo>
                    <a:pt x="49" y="672"/>
                  </a:lnTo>
                  <a:lnTo>
                    <a:pt x="49" y="680"/>
                  </a:lnTo>
                  <a:lnTo>
                    <a:pt x="49" y="688"/>
                  </a:lnTo>
                  <a:lnTo>
                    <a:pt x="49" y="696"/>
                  </a:lnTo>
                  <a:lnTo>
                    <a:pt x="49" y="705"/>
                  </a:lnTo>
                  <a:lnTo>
                    <a:pt x="50" y="714"/>
                  </a:lnTo>
                  <a:lnTo>
                    <a:pt x="50" y="723"/>
                  </a:lnTo>
                  <a:lnTo>
                    <a:pt x="50" y="733"/>
                  </a:lnTo>
                  <a:lnTo>
                    <a:pt x="50" y="743"/>
                  </a:lnTo>
                  <a:lnTo>
                    <a:pt x="50" y="753"/>
                  </a:lnTo>
                  <a:lnTo>
                    <a:pt x="50" y="764"/>
                  </a:lnTo>
                  <a:lnTo>
                    <a:pt x="50" y="774"/>
                  </a:lnTo>
                  <a:lnTo>
                    <a:pt x="50" y="785"/>
                  </a:lnTo>
                  <a:lnTo>
                    <a:pt x="50" y="796"/>
                  </a:lnTo>
                  <a:lnTo>
                    <a:pt x="51" y="809"/>
                  </a:lnTo>
                  <a:lnTo>
                    <a:pt x="51" y="820"/>
                  </a:lnTo>
                  <a:lnTo>
                    <a:pt x="51" y="832"/>
                  </a:lnTo>
                  <a:lnTo>
                    <a:pt x="51" y="843"/>
                  </a:lnTo>
                  <a:lnTo>
                    <a:pt x="51" y="855"/>
                  </a:lnTo>
                  <a:lnTo>
                    <a:pt x="51" y="869"/>
                  </a:lnTo>
                  <a:lnTo>
                    <a:pt x="51" y="881"/>
                  </a:lnTo>
                  <a:lnTo>
                    <a:pt x="51" y="893"/>
                  </a:lnTo>
                  <a:lnTo>
                    <a:pt x="51" y="906"/>
                  </a:lnTo>
                  <a:lnTo>
                    <a:pt x="52" y="918"/>
                  </a:lnTo>
                  <a:lnTo>
                    <a:pt x="52" y="932"/>
                  </a:lnTo>
                  <a:lnTo>
                    <a:pt x="52" y="945"/>
                  </a:lnTo>
                  <a:lnTo>
                    <a:pt x="52" y="958"/>
                  </a:lnTo>
                  <a:lnTo>
                    <a:pt x="52" y="972"/>
                  </a:lnTo>
                  <a:lnTo>
                    <a:pt x="52" y="986"/>
                  </a:lnTo>
                  <a:lnTo>
                    <a:pt x="52" y="1000"/>
                  </a:lnTo>
                  <a:lnTo>
                    <a:pt x="52" y="1014"/>
                  </a:lnTo>
                  <a:lnTo>
                    <a:pt x="52" y="1027"/>
                  </a:lnTo>
                  <a:lnTo>
                    <a:pt x="52" y="1042"/>
                  </a:lnTo>
                  <a:lnTo>
                    <a:pt x="53" y="1056"/>
                  </a:lnTo>
                  <a:lnTo>
                    <a:pt x="53" y="1071"/>
                  </a:lnTo>
                  <a:lnTo>
                    <a:pt x="53" y="1085"/>
                  </a:lnTo>
                  <a:lnTo>
                    <a:pt x="53" y="1099"/>
                  </a:lnTo>
                  <a:lnTo>
                    <a:pt x="53" y="1114"/>
                  </a:lnTo>
                  <a:lnTo>
                    <a:pt x="53" y="1128"/>
                  </a:lnTo>
                  <a:lnTo>
                    <a:pt x="53" y="1144"/>
                  </a:lnTo>
                  <a:lnTo>
                    <a:pt x="53" y="1158"/>
                  </a:lnTo>
                  <a:lnTo>
                    <a:pt x="53" y="1174"/>
                  </a:lnTo>
                  <a:lnTo>
                    <a:pt x="54" y="1188"/>
                  </a:lnTo>
                  <a:lnTo>
                    <a:pt x="54" y="1204"/>
                  </a:lnTo>
                  <a:lnTo>
                    <a:pt x="54" y="1219"/>
                  </a:lnTo>
                  <a:lnTo>
                    <a:pt x="54" y="1234"/>
                  </a:lnTo>
                  <a:lnTo>
                    <a:pt x="54" y="1249"/>
                  </a:lnTo>
                  <a:lnTo>
                    <a:pt x="54" y="1265"/>
                  </a:lnTo>
                  <a:lnTo>
                    <a:pt x="54" y="1280"/>
                  </a:lnTo>
                  <a:lnTo>
                    <a:pt x="54" y="1296"/>
                  </a:lnTo>
                  <a:lnTo>
                    <a:pt x="54" y="1312"/>
                  </a:lnTo>
                  <a:lnTo>
                    <a:pt x="55" y="1327"/>
                  </a:lnTo>
                  <a:lnTo>
                    <a:pt x="55" y="1344"/>
                  </a:lnTo>
                  <a:lnTo>
                    <a:pt x="55" y="1359"/>
                  </a:lnTo>
                  <a:lnTo>
                    <a:pt x="55" y="1375"/>
                  </a:lnTo>
                  <a:lnTo>
                    <a:pt x="55" y="1391"/>
                  </a:lnTo>
                  <a:lnTo>
                    <a:pt x="55" y="1407"/>
                  </a:lnTo>
                  <a:lnTo>
                    <a:pt x="55" y="1423"/>
                  </a:lnTo>
                  <a:lnTo>
                    <a:pt x="55" y="1439"/>
                  </a:lnTo>
                  <a:lnTo>
                    <a:pt x="55" y="1456"/>
                  </a:lnTo>
                  <a:lnTo>
                    <a:pt x="55" y="1471"/>
                  </a:lnTo>
                  <a:lnTo>
                    <a:pt x="57" y="1488"/>
                  </a:lnTo>
                  <a:lnTo>
                    <a:pt x="57" y="1504"/>
                  </a:lnTo>
                  <a:lnTo>
                    <a:pt x="57" y="1319"/>
                  </a:lnTo>
                  <a:lnTo>
                    <a:pt x="57" y="1187"/>
                  </a:lnTo>
                  <a:lnTo>
                    <a:pt x="57" y="1086"/>
                  </a:lnTo>
                  <a:lnTo>
                    <a:pt x="57" y="1006"/>
                  </a:lnTo>
                  <a:lnTo>
                    <a:pt x="57" y="942"/>
                  </a:lnTo>
                  <a:lnTo>
                    <a:pt x="57" y="887"/>
                  </a:lnTo>
                  <a:lnTo>
                    <a:pt x="57" y="842"/>
                  </a:lnTo>
                  <a:lnTo>
                    <a:pt x="58" y="804"/>
                  </a:lnTo>
                  <a:lnTo>
                    <a:pt x="58" y="771"/>
                  </a:lnTo>
                  <a:lnTo>
                    <a:pt x="58" y="743"/>
                  </a:lnTo>
                  <a:lnTo>
                    <a:pt x="58" y="719"/>
                  </a:lnTo>
                  <a:lnTo>
                    <a:pt x="58" y="699"/>
                  </a:lnTo>
                  <a:lnTo>
                    <a:pt x="58" y="681"/>
                  </a:lnTo>
                  <a:lnTo>
                    <a:pt x="58" y="665"/>
                  </a:lnTo>
                  <a:lnTo>
                    <a:pt x="58" y="653"/>
                  </a:lnTo>
                  <a:lnTo>
                    <a:pt x="58" y="642"/>
                  </a:lnTo>
                  <a:lnTo>
                    <a:pt x="59" y="633"/>
                  </a:lnTo>
                  <a:lnTo>
                    <a:pt x="59" y="625"/>
                  </a:lnTo>
                  <a:lnTo>
                    <a:pt x="59" y="620"/>
                  </a:lnTo>
                  <a:lnTo>
                    <a:pt x="59" y="615"/>
                  </a:lnTo>
                  <a:lnTo>
                    <a:pt x="59" y="612"/>
                  </a:lnTo>
                  <a:lnTo>
                    <a:pt x="59" y="610"/>
                  </a:lnTo>
                  <a:lnTo>
                    <a:pt x="59" y="608"/>
                  </a:lnTo>
                  <a:lnTo>
                    <a:pt x="59" y="608"/>
                  </a:lnTo>
                  <a:lnTo>
                    <a:pt x="59" y="609"/>
                  </a:lnTo>
                  <a:lnTo>
                    <a:pt x="59" y="610"/>
                  </a:lnTo>
                  <a:lnTo>
                    <a:pt x="60" y="612"/>
                  </a:lnTo>
                  <a:lnTo>
                    <a:pt x="60" y="614"/>
                  </a:lnTo>
                  <a:lnTo>
                    <a:pt x="60" y="618"/>
                  </a:lnTo>
                  <a:lnTo>
                    <a:pt x="60" y="622"/>
                  </a:lnTo>
                  <a:lnTo>
                    <a:pt x="60" y="626"/>
                  </a:lnTo>
                  <a:lnTo>
                    <a:pt x="60" y="632"/>
                  </a:lnTo>
                  <a:lnTo>
                    <a:pt x="60" y="638"/>
                  </a:lnTo>
                  <a:lnTo>
                    <a:pt x="60" y="644"/>
                  </a:lnTo>
                  <a:lnTo>
                    <a:pt x="60" y="651"/>
                  </a:lnTo>
                  <a:lnTo>
                    <a:pt x="61" y="658"/>
                  </a:lnTo>
                  <a:lnTo>
                    <a:pt x="61" y="665"/>
                  </a:lnTo>
                  <a:lnTo>
                    <a:pt x="61" y="673"/>
                  </a:lnTo>
                  <a:lnTo>
                    <a:pt x="61" y="681"/>
                  </a:lnTo>
                  <a:lnTo>
                    <a:pt x="61" y="690"/>
                  </a:lnTo>
                  <a:lnTo>
                    <a:pt x="61" y="699"/>
                  </a:lnTo>
                  <a:lnTo>
                    <a:pt x="61" y="708"/>
                  </a:lnTo>
                  <a:lnTo>
                    <a:pt x="61" y="718"/>
                  </a:lnTo>
                  <a:lnTo>
                    <a:pt x="61" y="726"/>
                  </a:lnTo>
                  <a:lnTo>
                    <a:pt x="62" y="736"/>
                  </a:lnTo>
                  <a:lnTo>
                    <a:pt x="62" y="747"/>
                  </a:lnTo>
                  <a:lnTo>
                    <a:pt x="62" y="757"/>
                  </a:lnTo>
                  <a:lnTo>
                    <a:pt x="62" y="769"/>
                  </a:lnTo>
                  <a:lnTo>
                    <a:pt x="62" y="780"/>
                  </a:lnTo>
                  <a:lnTo>
                    <a:pt x="62" y="791"/>
                  </a:lnTo>
                  <a:lnTo>
                    <a:pt x="62" y="802"/>
                  </a:lnTo>
                  <a:lnTo>
                    <a:pt x="62" y="814"/>
                  </a:lnTo>
                  <a:lnTo>
                    <a:pt x="62" y="825"/>
                  </a:lnTo>
                  <a:lnTo>
                    <a:pt x="62" y="837"/>
                  </a:lnTo>
                  <a:lnTo>
                    <a:pt x="63" y="850"/>
                  </a:lnTo>
                  <a:lnTo>
                    <a:pt x="63" y="862"/>
                  </a:lnTo>
                  <a:lnTo>
                    <a:pt x="63" y="875"/>
                  </a:lnTo>
                  <a:lnTo>
                    <a:pt x="63" y="887"/>
                  </a:lnTo>
                  <a:lnTo>
                    <a:pt x="63" y="901"/>
                  </a:lnTo>
                  <a:lnTo>
                    <a:pt x="63" y="914"/>
                  </a:lnTo>
                  <a:lnTo>
                    <a:pt x="63" y="926"/>
                  </a:lnTo>
                  <a:lnTo>
                    <a:pt x="63" y="940"/>
                  </a:lnTo>
                  <a:lnTo>
                    <a:pt x="63" y="953"/>
                  </a:lnTo>
                  <a:lnTo>
                    <a:pt x="64" y="967"/>
                  </a:lnTo>
                  <a:lnTo>
                    <a:pt x="64" y="981"/>
                  </a:lnTo>
                  <a:lnTo>
                    <a:pt x="64" y="994"/>
                  </a:lnTo>
                  <a:lnTo>
                    <a:pt x="64" y="912"/>
                  </a:lnTo>
                  <a:lnTo>
                    <a:pt x="64" y="845"/>
                  </a:lnTo>
                  <a:lnTo>
                    <a:pt x="64" y="790"/>
                  </a:lnTo>
                  <a:lnTo>
                    <a:pt x="64" y="743"/>
                  </a:lnTo>
                  <a:lnTo>
                    <a:pt x="64" y="704"/>
                  </a:lnTo>
                  <a:lnTo>
                    <a:pt x="64" y="671"/>
                  </a:lnTo>
                  <a:lnTo>
                    <a:pt x="65" y="642"/>
                  </a:lnTo>
                  <a:lnTo>
                    <a:pt x="65" y="618"/>
                  </a:lnTo>
                  <a:lnTo>
                    <a:pt x="65" y="596"/>
                  </a:lnTo>
                  <a:lnTo>
                    <a:pt x="65" y="578"/>
                  </a:lnTo>
                  <a:lnTo>
                    <a:pt x="65" y="562"/>
                  </a:lnTo>
                  <a:lnTo>
                    <a:pt x="65" y="549"/>
                  </a:lnTo>
                  <a:lnTo>
                    <a:pt x="65" y="538"/>
                  </a:lnTo>
                  <a:lnTo>
                    <a:pt x="65" y="529"/>
                  </a:lnTo>
                  <a:lnTo>
                    <a:pt x="65" y="521"/>
                  </a:lnTo>
                  <a:lnTo>
                    <a:pt x="67" y="515"/>
                  </a:lnTo>
                  <a:lnTo>
                    <a:pt x="67" y="510"/>
                  </a:lnTo>
                  <a:lnTo>
                    <a:pt x="67" y="507"/>
                  </a:lnTo>
                  <a:lnTo>
                    <a:pt x="67" y="504"/>
                  </a:lnTo>
                  <a:lnTo>
                    <a:pt x="67" y="503"/>
                  </a:lnTo>
                  <a:lnTo>
                    <a:pt x="67" y="502"/>
                  </a:lnTo>
                  <a:lnTo>
                    <a:pt x="67" y="503"/>
                  </a:lnTo>
                  <a:lnTo>
                    <a:pt x="67" y="504"/>
                  </a:lnTo>
                  <a:lnTo>
                    <a:pt x="67" y="507"/>
                  </a:lnTo>
                  <a:lnTo>
                    <a:pt x="67" y="509"/>
                  </a:lnTo>
                  <a:lnTo>
                    <a:pt x="68" y="512"/>
                  </a:lnTo>
                  <a:lnTo>
                    <a:pt x="68" y="517"/>
                  </a:lnTo>
                  <a:lnTo>
                    <a:pt x="68" y="521"/>
                  </a:lnTo>
                  <a:lnTo>
                    <a:pt x="68" y="525"/>
                  </a:lnTo>
                  <a:lnTo>
                    <a:pt x="68" y="531"/>
                  </a:lnTo>
                  <a:lnTo>
                    <a:pt x="68" y="538"/>
                  </a:lnTo>
                  <a:lnTo>
                    <a:pt x="68" y="544"/>
                  </a:lnTo>
                  <a:lnTo>
                    <a:pt x="68" y="551"/>
                  </a:lnTo>
                  <a:lnTo>
                    <a:pt x="68" y="559"/>
                  </a:lnTo>
                  <a:lnTo>
                    <a:pt x="69" y="567"/>
                  </a:lnTo>
                  <a:lnTo>
                    <a:pt x="69" y="574"/>
                  </a:lnTo>
                  <a:lnTo>
                    <a:pt x="69" y="583"/>
                  </a:lnTo>
                  <a:lnTo>
                    <a:pt x="69" y="592"/>
                  </a:lnTo>
                  <a:lnTo>
                    <a:pt x="69" y="601"/>
                  </a:lnTo>
                  <a:lnTo>
                    <a:pt x="69" y="610"/>
                  </a:lnTo>
                  <a:lnTo>
                    <a:pt x="69" y="620"/>
                  </a:lnTo>
                  <a:lnTo>
                    <a:pt x="69" y="630"/>
                  </a:lnTo>
                  <a:lnTo>
                    <a:pt x="69" y="640"/>
                  </a:lnTo>
                  <a:lnTo>
                    <a:pt x="70" y="651"/>
                  </a:lnTo>
                  <a:lnTo>
                    <a:pt x="70" y="662"/>
                  </a:lnTo>
                  <a:lnTo>
                    <a:pt x="70" y="673"/>
                  </a:lnTo>
                  <a:lnTo>
                    <a:pt x="70" y="684"/>
                  </a:lnTo>
                  <a:lnTo>
                    <a:pt x="70" y="695"/>
                  </a:lnTo>
                  <a:lnTo>
                    <a:pt x="70" y="706"/>
                  </a:lnTo>
                  <a:lnTo>
                    <a:pt x="70" y="719"/>
                  </a:lnTo>
                  <a:lnTo>
                    <a:pt x="70" y="731"/>
                  </a:lnTo>
                  <a:lnTo>
                    <a:pt x="70" y="743"/>
                  </a:lnTo>
                  <a:lnTo>
                    <a:pt x="70" y="755"/>
                  </a:lnTo>
                  <a:lnTo>
                    <a:pt x="71" y="767"/>
                  </a:lnTo>
                  <a:lnTo>
                    <a:pt x="71" y="781"/>
                  </a:lnTo>
                  <a:lnTo>
                    <a:pt x="71" y="793"/>
                  </a:lnTo>
                  <a:lnTo>
                    <a:pt x="71" y="806"/>
                  </a:lnTo>
                  <a:lnTo>
                    <a:pt x="71" y="820"/>
                  </a:lnTo>
                  <a:lnTo>
                    <a:pt x="71" y="833"/>
                  </a:lnTo>
                  <a:lnTo>
                    <a:pt x="71" y="846"/>
                  </a:lnTo>
                  <a:lnTo>
                    <a:pt x="71" y="860"/>
                  </a:lnTo>
                  <a:lnTo>
                    <a:pt x="71" y="873"/>
                  </a:lnTo>
                  <a:lnTo>
                    <a:pt x="72" y="887"/>
                  </a:lnTo>
                  <a:lnTo>
                    <a:pt x="72" y="901"/>
                  </a:lnTo>
                  <a:lnTo>
                    <a:pt x="72" y="915"/>
                  </a:lnTo>
                  <a:lnTo>
                    <a:pt x="72" y="930"/>
                  </a:lnTo>
                  <a:lnTo>
                    <a:pt x="72" y="944"/>
                  </a:lnTo>
                  <a:lnTo>
                    <a:pt x="72" y="957"/>
                  </a:lnTo>
                  <a:lnTo>
                    <a:pt x="72" y="972"/>
                  </a:lnTo>
                  <a:lnTo>
                    <a:pt x="72" y="987"/>
                  </a:lnTo>
                  <a:lnTo>
                    <a:pt x="72" y="1002"/>
                  </a:lnTo>
                  <a:lnTo>
                    <a:pt x="73" y="1016"/>
                  </a:lnTo>
                  <a:lnTo>
                    <a:pt x="73" y="1031"/>
                  </a:lnTo>
                  <a:lnTo>
                    <a:pt x="73" y="1046"/>
                  </a:lnTo>
                  <a:lnTo>
                    <a:pt x="73" y="1061"/>
                  </a:lnTo>
                  <a:lnTo>
                    <a:pt x="73" y="1076"/>
                  </a:lnTo>
                  <a:lnTo>
                    <a:pt x="73" y="1092"/>
                  </a:lnTo>
                  <a:lnTo>
                    <a:pt x="73" y="1106"/>
                  </a:lnTo>
                  <a:lnTo>
                    <a:pt x="73" y="1122"/>
                  </a:lnTo>
                  <a:lnTo>
                    <a:pt x="73" y="1137"/>
                  </a:lnTo>
                  <a:lnTo>
                    <a:pt x="73" y="1153"/>
                  </a:lnTo>
                  <a:lnTo>
                    <a:pt x="74" y="1168"/>
                  </a:lnTo>
                  <a:lnTo>
                    <a:pt x="74" y="1184"/>
                  </a:lnTo>
                  <a:lnTo>
                    <a:pt x="74" y="1199"/>
                  </a:lnTo>
                  <a:lnTo>
                    <a:pt x="74" y="1215"/>
                  </a:lnTo>
                  <a:lnTo>
                    <a:pt x="74" y="1230"/>
                  </a:lnTo>
                  <a:lnTo>
                    <a:pt x="74" y="1247"/>
                  </a:lnTo>
                  <a:lnTo>
                    <a:pt x="74" y="1263"/>
                  </a:lnTo>
                  <a:lnTo>
                    <a:pt x="74" y="1135"/>
                  </a:lnTo>
                  <a:lnTo>
                    <a:pt x="74" y="1037"/>
                  </a:lnTo>
                  <a:lnTo>
                    <a:pt x="75" y="960"/>
                  </a:lnTo>
                  <a:lnTo>
                    <a:pt x="75" y="896"/>
                  </a:lnTo>
                  <a:lnTo>
                    <a:pt x="75" y="844"/>
                  </a:lnTo>
                  <a:lnTo>
                    <a:pt x="75" y="800"/>
                  </a:lnTo>
                  <a:lnTo>
                    <a:pt x="75" y="695"/>
                  </a:lnTo>
                  <a:lnTo>
                    <a:pt x="75" y="613"/>
                  </a:lnTo>
                  <a:lnTo>
                    <a:pt x="75" y="547"/>
                  </a:lnTo>
                  <a:lnTo>
                    <a:pt x="75" y="491"/>
                  </a:lnTo>
                  <a:lnTo>
                    <a:pt x="75" y="444"/>
                  </a:lnTo>
                  <a:lnTo>
                    <a:pt x="77" y="406"/>
                  </a:lnTo>
                  <a:lnTo>
                    <a:pt x="77" y="372"/>
                  </a:lnTo>
                  <a:lnTo>
                    <a:pt x="77" y="343"/>
                  </a:lnTo>
                  <a:lnTo>
                    <a:pt x="77" y="319"/>
                  </a:lnTo>
                  <a:lnTo>
                    <a:pt x="77" y="298"/>
                  </a:lnTo>
                  <a:lnTo>
                    <a:pt x="77" y="280"/>
                  </a:lnTo>
                  <a:lnTo>
                    <a:pt x="77" y="265"/>
                  </a:lnTo>
                  <a:lnTo>
                    <a:pt x="77" y="251"/>
                  </a:lnTo>
                  <a:lnTo>
                    <a:pt x="77" y="240"/>
                  </a:lnTo>
                  <a:lnTo>
                    <a:pt x="77" y="231"/>
                  </a:lnTo>
                  <a:lnTo>
                    <a:pt x="78" y="223"/>
                  </a:lnTo>
                  <a:lnTo>
                    <a:pt x="78" y="218"/>
                  </a:lnTo>
                  <a:lnTo>
                    <a:pt x="78" y="212"/>
                  </a:lnTo>
                  <a:lnTo>
                    <a:pt x="78" y="209"/>
                  </a:lnTo>
                  <a:lnTo>
                    <a:pt x="78" y="207"/>
                  </a:lnTo>
                  <a:lnTo>
                    <a:pt x="78" y="206"/>
                  </a:lnTo>
                  <a:lnTo>
                    <a:pt x="78" y="205"/>
                  </a:lnTo>
                  <a:lnTo>
                    <a:pt x="78" y="206"/>
                  </a:lnTo>
                  <a:lnTo>
                    <a:pt x="78" y="207"/>
                  </a:lnTo>
                  <a:lnTo>
                    <a:pt x="79" y="209"/>
                  </a:lnTo>
                  <a:lnTo>
                    <a:pt x="79" y="211"/>
                  </a:lnTo>
                  <a:lnTo>
                    <a:pt x="79" y="215"/>
                  </a:lnTo>
                  <a:lnTo>
                    <a:pt x="79" y="219"/>
                  </a:lnTo>
                  <a:lnTo>
                    <a:pt x="79" y="223"/>
                  </a:lnTo>
                  <a:lnTo>
                    <a:pt x="79" y="228"/>
                  </a:lnTo>
                  <a:lnTo>
                    <a:pt x="79" y="235"/>
                  </a:lnTo>
                  <a:lnTo>
                    <a:pt x="79" y="240"/>
                  </a:lnTo>
                  <a:lnTo>
                    <a:pt x="79" y="247"/>
                  </a:lnTo>
                  <a:lnTo>
                    <a:pt x="80" y="253"/>
                  </a:lnTo>
                  <a:lnTo>
                    <a:pt x="80" y="261"/>
                  </a:lnTo>
                  <a:lnTo>
                    <a:pt x="80" y="269"/>
                  </a:lnTo>
                  <a:lnTo>
                    <a:pt x="80" y="277"/>
                  </a:lnTo>
                  <a:lnTo>
                    <a:pt x="80" y="286"/>
                  </a:lnTo>
                  <a:lnTo>
                    <a:pt x="80" y="294"/>
                  </a:lnTo>
                  <a:lnTo>
                    <a:pt x="80" y="303"/>
                  </a:lnTo>
                  <a:lnTo>
                    <a:pt x="80" y="313"/>
                  </a:lnTo>
                  <a:lnTo>
                    <a:pt x="80" y="322"/>
                  </a:lnTo>
                  <a:lnTo>
                    <a:pt x="80" y="332"/>
                  </a:lnTo>
                  <a:lnTo>
                    <a:pt x="81" y="343"/>
                  </a:lnTo>
                  <a:lnTo>
                    <a:pt x="81" y="353"/>
                  </a:lnTo>
                  <a:lnTo>
                    <a:pt x="81" y="364"/>
                  </a:lnTo>
                  <a:lnTo>
                    <a:pt x="81" y="376"/>
                  </a:lnTo>
                  <a:lnTo>
                    <a:pt x="81" y="387"/>
                  </a:lnTo>
                  <a:lnTo>
                    <a:pt x="81" y="398"/>
                  </a:lnTo>
                  <a:lnTo>
                    <a:pt x="81" y="410"/>
                  </a:lnTo>
                  <a:lnTo>
                    <a:pt x="81" y="421"/>
                  </a:lnTo>
                  <a:lnTo>
                    <a:pt x="81" y="433"/>
                  </a:lnTo>
                  <a:lnTo>
                    <a:pt x="82" y="445"/>
                  </a:lnTo>
                  <a:lnTo>
                    <a:pt x="82" y="458"/>
                  </a:lnTo>
                  <a:lnTo>
                    <a:pt x="82" y="470"/>
                  </a:lnTo>
                  <a:lnTo>
                    <a:pt x="82" y="483"/>
                  </a:lnTo>
                  <a:lnTo>
                    <a:pt x="82" y="495"/>
                  </a:lnTo>
                  <a:lnTo>
                    <a:pt x="82" y="509"/>
                  </a:lnTo>
                  <a:lnTo>
                    <a:pt x="82" y="522"/>
                  </a:lnTo>
                  <a:lnTo>
                    <a:pt x="82" y="535"/>
                  </a:lnTo>
                  <a:lnTo>
                    <a:pt x="82" y="549"/>
                  </a:lnTo>
                  <a:lnTo>
                    <a:pt x="83" y="562"/>
                  </a:lnTo>
                  <a:lnTo>
                    <a:pt x="83" y="576"/>
                  </a:lnTo>
                  <a:lnTo>
                    <a:pt x="83" y="590"/>
                  </a:lnTo>
                  <a:lnTo>
                    <a:pt x="83" y="604"/>
                  </a:lnTo>
                  <a:lnTo>
                    <a:pt x="83" y="618"/>
                  </a:lnTo>
                  <a:lnTo>
                    <a:pt x="83" y="632"/>
                  </a:lnTo>
                  <a:lnTo>
                    <a:pt x="83" y="646"/>
                  </a:lnTo>
                  <a:lnTo>
                    <a:pt x="83" y="661"/>
                  </a:lnTo>
                  <a:lnTo>
                    <a:pt x="83" y="675"/>
                  </a:lnTo>
                  <a:lnTo>
                    <a:pt x="83" y="690"/>
                  </a:lnTo>
                  <a:lnTo>
                    <a:pt x="84" y="704"/>
                  </a:lnTo>
                  <a:lnTo>
                    <a:pt x="84" y="719"/>
                  </a:lnTo>
                  <a:lnTo>
                    <a:pt x="84" y="734"/>
                  </a:lnTo>
                  <a:lnTo>
                    <a:pt x="84" y="749"/>
                  </a:lnTo>
                  <a:lnTo>
                    <a:pt x="84" y="764"/>
                  </a:lnTo>
                  <a:lnTo>
                    <a:pt x="84" y="779"/>
                  </a:lnTo>
                  <a:lnTo>
                    <a:pt x="84" y="794"/>
                  </a:lnTo>
                  <a:lnTo>
                    <a:pt x="84" y="810"/>
                  </a:lnTo>
                  <a:lnTo>
                    <a:pt x="84" y="824"/>
                  </a:lnTo>
                  <a:lnTo>
                    <a:pt x="85" y="840"/>
                  </a:lnTo>
                  <a:lnTo>
                    <a:pt x="85" y="855"/>
                  </a:lnTo>
                  <a:lnTo>
                    <a:pt x="85" y="871"/>
                  </a:lnTo>
                  <a:lnTo>
                    <a:pt x="85" y="886"/>
                  </a:lnTo>
                  <a:lnTo>
                    <a:pt x="85" y="902"/>
                  </a:lnTo>
                  <a:lnTo>
                    <a:pt x="85" y="917"/>
                  </a:lnTo>
                  <a:lnTo>
                    <a:pt x="85" y="934"/>
                  </a:lnTo>
                  <a:lnTo>
                    <a:pt x="85" y="950"/>
                  </a:lnTo>
                  <a:lnTo>
                    <a:pt x="85" y="965"/>
                  </a:lnTo>
                  <a:lnTo>
                    <a:pt x="87" y="982"/>
                  </a:lnTo>
                  <a:lnTo>
                    <a:pt x="87" y="997"/>
                  </a:lnTo>
                  <a:lnTo>
                    <a:pt x="87" y="916"/>
                  </a:lnTo>
                  <a:lnTo>
                    <a:pt x="87" y="851"/>
                  </a:lnTo>
                  <a:lnTo>
                    <a:pt x="87" y="795"/>
                  </a:lnTo>
                  <a:lnTo>
                    <a:pt x="87" y="750"/>
                  </a:lnTo>
                  <a:lnTo>
                    <a:pt x="87" y="711"/>
                  </a:lnTo>
                  <a:lnTo>
                    <a:pt x="87" y="678"/>
                  </a:lnTo>
                  <a:lnTo>
                    <a:pt x="87" y="650"/>
                  </a:lnTo>
                  <a:lnTo>
                    <a:pt x="87" y="625"/>
                  </a:lnTo>
                  <a:lnTo>
                    <a:pt x="88" y="604"/>
                  </a:lnTo>
                  <a:lnTo>
                    <a:pt x="88" y="586"/>
                  </a:lnTo>
                  <a:lnTo>
                    <a:pt x="88" y="571"/>
                  </a:lnTo>
                  <a:lnTo>
                    <a:pt x="88" y="559"/>
                  </a:lnTo>
                  <a:lnTo>
                    <a:pt x="88" y="548"/>
                  </a:lnTo>
                  <a:lnTo>
                    <a:pt x="88" y="539"/>
                  </a:lnTo>
                  <a:lnTo>
                    <a:pt x="88" y="531"/>
                  </a:lnTo>
                  <a:lnTo>
                    <a:pt x="88" y="524"/>
                  </a:lnTo>
                  <a:lnTo>
                    <a:pt x="88" y="520"/>
                  </a:lnTo>
                  <a:lnTo>
                    <a:pt x="89" y="517"/>
                  </a:lnTo>
                  <a:lnTo>
                    <a:pt x="89" y="514"/>
                  </a:lnTo>
                  <a:lnTo>
                    <a:pt x="89" y="513"/>
                  </a:lnTo>
                  <a:lnTo>
                    <a:pt x="89" y="512"/>
                  </a:lnTo>
                  <a:lnTo>
                    <a:pt x="89" y="513"/>
                  </a:lnTo>
                  <a:lnTo>
                    <a:pt x="89" y="514"/>
                  </a:lnTo>
                  <a:lnTo>
                    <a:pt x="89" y="517"/>
                  </a:lnTo>
                  <a:lnTo>
                    <a:pt x="89" y="519"/>
                  </a:lnTo>
                  <a:lnTo>
                    <a:pt x="89" y="522"/>
                  </a:lnTo>
                  <a:lnTo>
                    <a:pt x="90" y="527"/>
                  </a:lnTo>
                  <a:lnTo>
                    <a:pt x="90" y="531"/>
                  </a:lnTo>
                  <a:lnTo>
                    <a:pt x="90" y="537"/>
                  </a:lnTo>
                  <a:lnTo>
                    <a:pt x="90" y="542"/>
                  </a:lnTo>
                  <a:lnTo>
                    <a:pt x="90" y="548"/>
                  </a:lnTo>
                  <a:lnTo>
                    <a:pt x="90" y="554"/>
                  </a:lnTo>
                  <a:lnTo>
                    <a:pt x="90" y="562"/>
                  </a:lnTo>
                  <a:lnTo>
                    <a:pt x="90" y="569"/>
                  </a:lnTo>
                  <a:lnTo>
                    <a:pt x="90" y="576"/>
                  </a:lnTo>
                  <a:lnTo>
                    <a:pt x="91" y="585"/>
                  </a:lnTo>
                  <a:lnTo>
                    <a:pt x="91" y="593"/>
                  </a:lnTo>
                  <a:lnTo>
                    <a:pt x="91" y="602"/>
                  </a:lnTo>
                  <a:lnTo>
                    <a:pt x="91" y="612"/>
                  </a:lnTo>
                  <a:lnTo>
                    <a:pt x="91" y="621"/>
                  </a:lnTo>
                  <a:lnTo>
                    <a:pt x="91" y="631"/>
                  </a:lnTo>
                  <a:lnTo>
                    <a:pt x="91" y="641"/>
                  </a:lnTo>
                  <a:lnTo>
                    <a:pt x="91" y="651"/>
                  </a:lnTo>
                  <a:lnTo>
                    <a:pt x="91" y="662"/>
                  </a:lnTo>
                  <a:lnTo>
                    <a:pt x="91" y="672"/>
                  </a:lnTo>
                  <a:lnTo>
                    <a:pt x="92" y="683"/>
                  </a:lnTo>
                  <a:lnTo>
                    <a:pt x="92" y="695"/>
                  </a:lnTo>
                  <a:lnTo>
                    <a:pt x="92" y="706"/>
                  </a:lnTo>
                  <a:lnTo>
                    <a:pt x="92" y="718"/>
                  </a:lnTo>
                  <a:lnTo>
                    <a:pt x="92" y="730"/>
                  </a:lnTo>
                  <a:lnTo>
                    <a:pt x="92" y="742"/>
                  </a:lnTo>
                  <a:lnTo>
                    <a:pt x="92" y="754"/>
                  </a:lnTo>
                  <a:lnTo>
                    <a:pt x="92" y="766"/>
                  </a:lnTo>
                  <a:lnTo>
                    <a:pt x="92" y="779"/>
                  </a:lnTo>
                  <a:lnTo>
                    <a:pt x="93" y="792"/>
                  </a:lnTo>
                  <a:lnTo>
                    <a:pt x="93" y="804"/>
                  </a:lnTo>
                  <a:lnTo>
                    <a:pt x="93" y="817"/>
                  </a:lnTo>
                  <a:lnTo>
                    <a:pt x="93" y="831"/>
                  </a:lnTo>
                  <a:lnTo>
                    <a:pt x="93" y="844"/>
                  </a:lnTo>
                  <a:lnTo>
                    <a:pt x="93" y="857"/>
                  </a:lnTo>
                  <a:lnTo>
                    <a:pt x="93" y="871"/>
                  </a:lnTo>
                  <a:lnTo>
                    <a:pt x="93" y="884"/>
                  </a:lnTo>
                  <a:lnTo>
                    <a:pt x="93" y="898"/>
                  </a:lnTo>
                  <a:lnTo>
                    <a:pt x="94" y="912"/>
                  </a:lnTo>
                  <a:lnTo>
                    <a:pt x="94" y="926"/>
                  </a:lnTo>
                  <a:lnTo>
                    <a:pt x="94" y="941"/>
                  </a:lnTo>
                  <a:lnTo>
                    <a:pt x="94" y="955"/>
                  </a:lnTo>
                  <a:lnTo>
                    <a:pt x="94" y="970"/>
                  </a:lnTo>
                  <a:lnTo>
                    <a:pt x="94" y="984"/>
                  </a:lnTo>
                  <a:lnTo>
                    <a:pt x="94" y="998"/>
                  </a:lnTo>
                  <a:lnTo>
                    <a:pt x="94" y="1013"/>
                  </a:lnTo>
                  <a:lnTo>
                    <a:pt x="94" y="1027"/>
                  </a:lnTo>
                  <a:lnTo>
                    <a:pt x="94" y="1043"/>
                  </a:lnTo>
                  <a:lnTo>
                    <a:pt x="95" y="1057"/>
                  </a:lnTo>
                  <a:lnTo>
                    <a:pt x="95" y="1072"/>
                  </a:lnTo>
                  <a:lnTo>
                    <a:pt x="95" y="1087"/>
                  </a:lnTo>
                  <a:lnTo>
                    <a:pt x="95" y="1103"/>
                  </a:lnTo>
                  <a:lnTo>
                    <a:pt x="95" y="1117"/>
                  </a:lnTo>
                  <a:lnTo>
                    <a:pt x="95" y="1133"/>
                  </a:lnTo>
                  <a:lnTo>
                    <a:pt x="95" y="1148"/>
                  </a:lnTo>
                  <a:lnTo>
                    <a:pt x="95" y="1164"/>
                  </a:lnTo>
                  <a:lnTo>
                    <a:pt x="95" y="1179"/>
                  </a:lnTo>
                  <a:lnTo>
                    <a:pt x="97" y="1195"/>
                  </a:lnTo>
                  <a:lnTo>
                    <a:pt x="97" y="1210"/>
                  </a:lnTo>
                  <a:lnTo>
                    <a:pt x="97" y="1226"/>
                  </a:lnTo>
                  <a:lnTo>
                    <a:pt x="97" y="1243"/>
                  </a:lnTo>
                  <a:lnTo>
                    <a:pt x="97" y="1258"/>
                  </a:lnTo>
                  <a:lnTo>
                    <a:pt x="97" y="1274"/>
                  </a:lnTo>
                  <a:lnTo>
                    <a:pt x="97" y="1290"/>
                  </a:lnTo>
                  <a:lnTo>
                    <a:pt x="97" y="1306"/>
                  </a:lnTo>
                  <a:lnTo>
                    <a:pt x="97" y="1322"/>
                  </a:lnTo>
                  <a:lnTo>
                    <a:pt x="98" y="1338"/>
                  </a:lnTo>
                  <a:lnTo>
                    <a:pt x="98" y="1355"/>
                  </a:lnTo>
                  <a:lnTo>
                    <a:pt x="98" y="1370"/>
                  </a:lnTo>
                  <a:lnTo>
                    <a:pt x="98" y="1387"/>
                  </a:lnTo>
                  <a:lnTo>
                    <a:pt x="98" y="1404"/>
                  </a:lnTo>
                  <a:lnTo>
                    <a:pt x="98" y="1419"/>
                  </a:lnTo>
                  <a:lnTo>
                    <a:pt x="98" y="1436"/>
                  </a:lnTo>
                  <a:lnTo>
                    <a:pt x="98" y="1453"/>
                  </a:lnTo>
                  <a:lnTo>
                    <a:pt x="98" y="1469"/>
                  </a:lnTo>
                  <a:lnTo>
                    <a:pt x="98" y="1486"/>
                  </a:lnTo>
                  <a:lnTo>
                    <a:pt x="99" y="1502"/>
                  </a:lnTo>
                  <a:lnTo>
                    <a:pt x="99" y="1519"/>
                  </a:lnTo>
                  <a:lnTo>
                    <a:pt x="99" y="1330"/>
                  </a:lnTo>
                  <a:lnTo>
                    <a:pt x="99" y="1196"/>
                  </a:lnTo>
                  <a:lnTo>
                    <a:pt x="99" y="1094"/>
                  </a:lnTo>
                  <a:lnTo>
                    <a:pt x="99" y="1013"/>
                  </a:lnTo>
                  <a:lnTo>
                    <a:pt x="99" y="947"/>
                  </a:lnTo>
                  <a:lnTo>
                    <a:pt x="99" y="893"/>
                  </a:lnTo>
                  <a:lnTo>
                    <a:pt x="99" y="847"/>
                  </a:lnTo>
                  <a:lnTo>
                    <a:pt x="100" y="809"/>
                  </a:lnTo>
                  <a:lnTo>
                    <a:pt x="100" y="775"/>
                  </a:lnTo>
                  <a:lnTo>
                    <a:pt x="100" y="746"/>
                  </a:lnTo>
                  <a:lnTo>
                    <a:pt x="100" y="723"/>
                  </a:lnTo>
                  <a:lnTo>
                    <a:pt x="100" y="702"/>
                  </a:lnTo>
                  <a:lnTo>
                    <a:pt x="100" y="684"/>
                  </a:lnTo>
                  <a:lnTo>
                    <a:pt x="100" y="669"/>
                  </a:lnTo>
                  <a:lnTo>
                    <a:pt x="100" y="655"/>
                  </a:lnTo>
                  <a:lnTo>
                    <a:pt x="100" y="645"/>
                  </a:lnTo>
                  <a:lnTo>
                    <a:pt x="101" y="635"/>
                  </a:lnTo>
                  <a:lnTo>
                    <a:pt x="101" y="629"/>
                  </a:lnTo>
                  <a:lnTo>
                    <a:pt x="101" y="622"/>
                  </a:lnTo>
                  <a:lnTo>
                    <a:pt x="101" y="618"/>
                  </a:lnTo>
                  <a:lnTo>
                    <a:pt x="101" y="614"/>
                  </a:lnTo>
                  <a:lnTo>
                    <a:pt x="101" y="612"/>
                  </a:lnTo>
                  <a:lnTo>
                    <a:pt x="101" y="611"/>
                  </a:lnTo>
                  <a:lnTo>
                    <a:pt x="101" y="610"/>
                  </a:lnTo>
                  <a:lnTo>
                    <a:pt x="101" y="611"/>
                  </a:lnTo>
                  <a:lnTo>
                    <a:pt x="101" y="612"/>
                  </a:lnTo>
                  <a:lnTo>
                    <a:pt x="102" y="614"/>
                  </a:lnTo>
                  <a:lnTo>
                    <a:pt x="102" y="616"/>
                  </a:lnTo>
                  <a:lnTo>
                    <a:pt x="102" y="620"/>
                  </a:lnTo>
                  <a:lnTo>
                    <a:pt x="102" y="624"/>
                  </a:lnTo>
                  <a:lnTo>
                    <a:pt x="102" y="629"/>
                  </a:lnTo>
                  <a:lnTo>
                    <a:pt x="102" y="634"/>
                  </a:lnTo>
                  <a:lnTo>
                    <a:pt x="102" y="640"/>
                  </a:lnTo>
                  <a:lnTo>
                    <a:pt x="102" y="645"/>
                  </a:lnTo>
                  <a:lnTo>
                    <a:pt x="102" y="652"/>
                  </a:lnTo>
                  <a:lnTo>
                    <a:pt x="103" y="660"/>
                  </a:lnTo>
                  <a:lnTo>
                    <a:pt x="103" y="666"/>
                  </a:lnTo>
                  <a:lnTo>
                    <a:pt x="103" y="675"/>
                  </a:lnTo>
                  <a:lnTo>
                    <a:pt x="103" y="683"/>
                  </a:lnTo>
                  <a:lnTo>
                    <a:pt x="103" y="692"/>
                  </a:lnTo>
                  <a:lnTo>
                    <a:pt x="103" y="701"/>
                  </a:lnTo>
                  <a:lnTo>
                    <a:pt x="103" y="710"/>
                  </a:lnTo>
                  <a:lnTo>
                    <a:pt x="103" y="719"/>
                  </a:lnTo>
                  <a:lnTo>
                    <a:pt x="103" y="729"/>
                  </a:lnTo>
                  <a:lnTo>
                    <a:pt x="104" y="739"/>
                  </a:lnTo>
                  <a:lnTo>
                    <a:pt x="104" y="749"/>
                  </a:lnTo>
                  <a:lnTo>
                    <a:pt x="104" y="760"/>
                  </a:lnTo>
                  <a:lnTo>
                    <a:pt x="104" y="771"/>
                  </a:lnTo>
                  <a:lnTo>
                    <a:pt x="104" y="782"/>
                  </a:lnTo>
                  <a:lnTo>
                    <a:pt x="104" y="793"/>
                  </a:lnTo>
                  <a:lnTo>
                    <a:pt x="104" y="804"/>
                  </a:lnTo>
                  <a:lnTo>
                    <a:pt x="104" y="815"/>
                  </a:lnTo>
                  <a:lnTo>
                    <a:pt x="104" y="827"/>
                  </a:lnTo>
                  <a:lnTo>
                    <a:pt x="104" y="840"/>
                  </a:lnTo>
                  <a:lnTo>
                    <a:pt x="105" y="852"/>
                  </a:lnTo>
                  <a:lnTo>
                    <a:pt x="105" y="864"/>
                  </a:lnTo>
                  <a:lnTo>
                    <a:pt x="105" y="876"/>
                  </a:lnTo>
                  <a:lnTo>
                    <a:pt x="105" y="890"/>
                  </a:lnTo>
                  <a:lnTo>
                    <a:pt x="105" y="902"/>
                  </a:lnTo>
                  <a:lnTo>
                    <a:pt x="105" y="915"/>
                  </a:lnTo>
                  <a:lnTo>
                    <a:pt x="105" y="928"/>
                  </a:lnTo>
                  <a:lnTo>
                    <a:pt x="105" y="942"/>
                  </a:lnTo>
                  <a:lnTo>
                    <a:pt x="105" y="955"/>
                  </a:lnTo>
                  <a:lnTo>
                    <a:pt x="107" y="968"/>
                  </a:lnTo>
                  <a:lnTo>
                    <a:pt x="107" y="983"/>
                  </a:lnTo>
                  <a:lnTo>
                    <a:pt x="107" y="996"/>
                  </a:lnTo>
                  <a:lnTo>
                    <a:pt x="107" y="1011"/>
                  </a:lnTo>
                  <a:lnTo>
                    <a:pt x="107" y="1024"/>
                  </a:lnTo>
                  <a:lnTo>
                    <a:pt x="107" y="1038"/>
                  </a:lnTo>
                  <a:lnTo>
                    <a:pt x="107" y="1053"/>
                  </a:lnTo>
                  <a:lnTo>
                    <a:pt x="107" y="1067"/>
                  </a:lnTo>
                  <a:lnTo>
                    <a:pt x="107" y="1082"/>
                  </a:lnTo>
                  <a:lnTo>
                    <a:pt x="108" y="1096"/>
                  </a:lnTo>
                  <a:lnTo>
                    <a:pt x="108" y="1111"/>
                  </a:lnTo>
                  <a:lnTo>
                    <a:pt x="108" y="1125"/>
                  </a:lnTo>
                  <a:lnTo>
                    <a:pt x="108" y="1141"/>
                  </a:lnTo>
                  <a:lnTo>
                    <a:pt x="108" y="1155"/>
                  </a:lnTo>
                  <a:lnTo>
                    <a:pt x="108" y="1171"/>
                  </a:lnTo>
                  <a:lnTo>
                    <a:pt x="108" y="1185"/>
                  </a:lnTo>
                  <a:lnTo>
                    <a:pt x="108" y="1200"/>
                  </a:lnTo>
                  <a:lnTo>
                    <a:pt x="108" y="1216"/>
                  </a:lnTo>
                  <a:lnTo>
                    <a:pt x="108" y="1230"/>
                  </a:lnTo>
                  <a:lnTo>
                    <a:pt x="109" y="1246"/>
                  </a:lnTo>
                  <a:lnTo>
                    <a:pt x="109" y="1262"/>
                  </a:lnTo>
                  <a:lnTo>
                    <a:pt x="109" y="1277"/>
                  </a:lnTo>
                  <a:lnTo>
                    <a:pt x="109" y="1293"/>
                  </a:lnTo>
                  <a:lnTo>
                    <a:pt x="109" y="1308"/>
                  </a:lnTo>
                  <a:lnTo>
                    <a:pt x="109" y="1325"/>
                  </a:lnTo>
                  <a:lnTo>
                    <a:pt x="109" y="1340"/>
                  </a:lnTo>
                  <a:lnTo>
                    <a:pt x="109" y="1356"/>
                  </a:lnTo>
                  <a:lnTo>
                    <a:pt x="109" y="1371"/>
                  </a:lnTo>
                  <a:lnTo>
                    <a:pt x="110" y="1388"/>
                  </a:lnTo>
                  <a:lnTo>
                    <a:pt x="110" y="1404"/>
                  </a:lnTo>
                  <a:lnTo>
                    <a:pt x="110" y="1420"/>
                  </a:lnTo>
                  <a:lnTo>
                    <a:pt x="110" y="1436"/>
                  </a:lnTo>
                  <a:lnTo>
                    <a:pt x="110" y="1269"/>
                  </a:lnTo>
                  <a:lnTo>
                    <a:pt x="110" y="1147"/>
                  </a:lnTo>
                  <a:lnTo>
                    <a:pt x="110" y="1053"/>
                  </a:lnTo>
                  <a:lnTo>
                    <a:pt x="110" y="977"/>
                  </a:lnTo>
                  <a:lnTo>
                    <a:pt x="110" y="916"/>
                  </a:lnTo>
                  <a:lnTo>
                    <a:pt x="111" y="865"/>
                  </a:lnTo>
                  <a:lnTo>
                    <a:pt x="111" y="822"/>
                  </a:lnTo>
                  <a:lnTo>
                    <a:pt x="111" y="785"/>
                  </a:lnTo>
                  <a:lnTo>
                    <a:pt x="111" y="753"/>
                  </a:lnTo>
                  <a:lnTo>
                    <a:pt x="111" y="726"/>
                  </a:lnTo>
                  <a:lnTo>
                    <a:pt x="111" y="703"/>
                  </a:lnTo>
                  <a:lnTo>
                    <a:pt x="111" y="684"/>
                  </a:lnTo>
                  <a:lnTo>
                    <a:pt x="111" y="666"/>
                  </a:lnTo>
                  <a:lnTo>
                    <a:pt x="111" y="652"/>
                  </a:lnTo>
                  <a:lnTo>
                    <a:pt x="112" y="640"/>
                  </a:lnTo>
                  <a:lnTo>
                    <a:pt x="112" y="630"/>
                  </a:lnTo>
                  <a:lnTo>
                    <a:pt x="112" y="621"/>
                  </a:lnTo>
                  <a:lnTo>
                    <a:pt x="112" y="614"/>
                  </a:lnTo>
                  <a:lnTo>
                    <a:pt x="112" y="609"/>
                  </a:lnTo>
                  <a:lnTo>
                    <a:pt x="112" y="604"/>
                  </a:lnTo>
                  <a:lnTo>
                    <a:pt x="112" y="601"/>
                  </a:lnTo>
                  <a:lnTo>
                    <a:pt x="112" y="600"/>
                  </a:lnTo>
                  <a:lnTo>
                    <a:pt x="112" y="599"/>
                  </a:lnTo>
                  <a:lnTo>
                    <a:pt x="112" y="599"/>
                  </a:lnTo>
                  <a:lnTo>
                    <a:pt x="113" y="599"/>
                  </a:lnTo>
                  <a:lnTo>
                    <a:pt x="113" y="601"/>
                  </a:lnTo>
                  <a:lnTo>
                    <a:pt x="113" y="603"/>
                  </a:lnTo>
                  <a:lnTo>
                    <a:pt x="113" y="606"/>
                  </a:lnTo>
                  <a:lnTo>
                    <a:pt x="113" y="610"/>
                  </a:lnTo>
                  <a:lnTo>
                    <a:pt x="113" y="614"/>
                  </a:lnTo>
                  <a:lnTo>
                    <a:pt x="113" y="619"/>
                  </a:lnTo>
                  <a:lnTo>
                    <a:pt x="113" y="624"/>
                  </a:lnTo>
                  <a:lnTo>
                    <a:pt x="113" y="630"/>
                  </a:lnTo>
                  <a:lnTo>
                    <a:pt x="114" y="636"/>
                  </a:lnTo>
                  <a:lnTo>
                    <a:pt x="114" y="643"/>
                  </a:lnTo>
                  <a:lnTo>
                    <a:pt x="114" y="650"/>
                  </a:lnTo>
                  <a:lnTo>
                    <a:pt x="114" y="658"/>
                  </a:lnTo>
                  <a:lnTo>
                    <a:pt x="114" y="665"/>
                  </a:lnTo>
                  <a:lnTo>
                    <a:pt x="114" y="674"/>
                  </a:lnTo>
                  <a:lnTo>
                    <a:pt x="114" y="682"/>
                  </a:lnTo>
                  <a:lnTo>
                    <a:pt x="114" y="692"/>
                  </a:lnTo>
                  <a:lnTo>
                    <a:pt x="114" y="701"/>
                  </a:lnTo>
                  <a:lnTo>
                    <a:pt x="115" y="711"/>
                  </a:lnTo>
                  <a:lnTo>
                    <a:pt x="115" y="720"/>
                  </a:lnTo>
                  <a:lnTo>
                    <a:pt x="115" y="731"/>
                  </a:lnTo>
                  <a:lnTo>
                    <a:pt x="115" y="741"/>
                  </a:lnTo>
                  <a:lnTo>
                    <a:pt x="115" y="751"/>
                  </a:lnTo>
                  <a:lnTo>
                    <a:pt x="115" y="762"/>
                  </a:lnTo>
                  <a:lnTo>
                    <a:pt x="115" y="773"/>
                  </a:lnTo>
                  <a:lnTo>
                    <a:pt x="115" y="784"/>
                  </a:lnTo>
                  <a:lnTo>
                    <a:pt x="115" y="796"/>
                  </a:lnTo>
                  <a:lnTo>
                    <a:pt x="115" y="807"/>
                  </a:lnTo>
                  <a:lnTo>
                    <a:pt x="117" y="820"/>
                  </a:lnTo>
                  <a:lnTo>
                    <a:pt x="117" y="832"/>
                  </a:lnTo>
                  <a:lnTo>
                    <a:pt x="117" y="844"/>
                  </a:lnTo>
                  <a:lnTo>
                    <a:pt x="117" y="856"/>
                  </a:lnTo>
                  <a:lnTo>
                    <a:pt x="117" y="869"/>
                  </a:lnTo>
                  <a:lnTo>
                    <a:pt x="117" y="882"/>
                  </a:lnTo>
                  <a:lnTo>
                    <a:pt x="117" y="895"/>
                  </a:lnTo>
                  <a:lnTo>
                    <a:pt x="117" y="907"/>
                  </a:lnTo>
                  <a:lnTo>
                    <a:pt x="117" y="921"/>
                  </a:lnTo>
                  <a:lnTo>
                    <a:pt x="118" y="934"/>
                  </a:lnTo>
                  <a:lnTo>
                    <a:pt x="118" y="947"/>
                  </a:lnTo>
                  <a:lnTo>
                    <a:pt x="118" y="962"/>
                  </a:lnTo>
                  <a:lnTo>
                    <a:pt x="118" y="975"/>
                  </a:lnTo>
                  <a:lnTo>
                    <a:pt x="118" y="988"/>
                  </a:lnTo>
                  <a:lnTo>
                    <a:pt x="118" y="1003"/>
                  </a:lnTo>
                  <a:lnTo>
                    <a:pt x="118" y="1017"/>
                  </a:lnTo>
                  <a:lnTo>
                    <a:pt x="118" y="1032"/>
                  </a:lnTo>
                  <a:lnTo>
                    <a:pt x="118" y="1045"/>
                  </a:lnTo>
                  <a:lnTo>
                    <a:pt x="119" y="1059"/>
                  </a:lnTo>
                  <a:lnTo>
                    <a:pt x="119" y="1074"/>
                  </a:lnTo>
                  <a:lnTo>
                    <a:pt x="119" y="1089"/>
                  </a:lnTo>
                  <a:lnTo>
                    <a:pt x="119" y="1104"/>
                  </a:lnTo>
                  <a:lnTo>
                    <a:pt x="119" y="1118"/>
                  </a:lnTo>
                  <a:lnTo>
                    <a:pt x="119" y="1133"/>
                  </a:lnTo>
                  <a:lnTo>
                    <a:pt x="119" y="1148"/>
                  </a:lnTo>
                  <a:lnTo>
                    <a:pt x="119" y="1163"/>
                  </a:lnTo>
                  <a:lnTo>
                    <a:pt x="119" y="1178"/>
                  </a:lnTo>
                  <a:lnTo>
                    <a:pt x="119" y="1194"/>
                  </a:lnTo>
                  <a:lnTo>
                    <a:pt x="120" y="1209"/>
                  </a:lnTo>
                  <a:lnTo>
                    <a:pt x="120" y="1224"/>
                  </a:lnTo>
                  <a:lnTo>
                    <a:pt x="120" y="1239"/>
                  </a:lnTo>
                  <a:lnTo>
                    <a:pt x="120" y="1255"/>
                  </a:lnTo>
                  <a:lnTo>
                    <a:pt x="120" y="1270"/>
                  </a:lnTo>
                  <a:lnTo>
                    <a:pt x="120" y="1286"/>
                  </a:lnTo>
                  <a:lnTo>
                    <a:pt x="120" y="1302"/>
                  </a:lnTo>
                  <a:lnTo>
                    <a:pt x="120" y="1318"/>
                  </a:lnTo>
                  <a:lnTo>
                    <a:pt x="120" y="1334"/>
                  </a:lnTo>
                  <a:lnTo>
                    <a:pt x="121" y="1349"/>
                  </a:lnTo>
                  <a:lnTo>
                    <a:pt x="121" y="1365"/>
                  </a:lnTo>
                  <a:lnTo>
                    <a:pt x="121" y="1381"/>
                  </a:lnTo>
                  <a:lnTo>
                    <a:pt x="121" y="1397"/>
                  </a:lnTo>
                  <a:lnTo>
                    <a:pt x="121" y="1414"/>
                  </a:lnTo>
                  <a:lnTo>
                    <a:pt x="121" y="1429"/>
                  </a:lnTo>
                  <a:lnTo>
                    <a:pt x="121" y="1446"/>
                  </a:lnTo>
                  <a:lnTo>
                    <a:pt x="121" y="1463"/>
                  </a:lnTo>
                  <a:lnTo>
                    <a:pt x="121" y="1478"/>
                  </a:lnTo>
                  <a:lnTo>
                    <a:pt x="122" y="1495"/>
                  </a:lnTo>
                  <a:lnTo>
                    <a:pt x="122" y="1511"/>
                  </a:lnTo>
                  <a:lnTo>
                    <a:pt x="122" y="1528"/>
                  </a:lnTo>
                  <a:lnTo>
                    <a:pt x="122" y="1544"/>
                  </a:lnTo>
                  <a:lnTo>
                    <a:pt x="122" y="1560"/>
                  </a:lnTo>
                  <a:lnTo>
                    <a:pt x="122" y="1577"/>
                  </a:lnTo>
                  <a:lnTo>
                    <a:pt x="122" y="1594"/>
                  </a:lnTo>
                  <a:lnTo>
                    <a:pt x="122" y="1610"/>
                  </a:lnTo>
                  <a:lnTo>
                    <a:pt x="122" y="1627"/>
                  </a:lnTo>
                  <a:lnTo>
                    <a:pt x="122" y="1643"/>
                  </a:lnTo>
                  <a:lnTo>
                    <a:pt x="123" y="1660"/>
                  </a:lnTo>
                  <a:lnTo>
                    <a:pt x="123" y="1677"/>
                  </a:lnTo>
                  <a:lnTo>
                    <a:pt x="123" y="1695"/>
                  </a:lnTo>
                  <a:lnTo>
                    <a:pt x="123" y="1711"/>
                  </a:lnTo>
                  <a:lnTo>
                    <a:pt x="123" y="1728"/>
                  </a:lnTo>
                  <a:lnTo>
                    <a:pt x="123" y="1745"/>
                  </a:lnTo>
                  <a:lnTo>
                    <a:pt x="123" y="1762"/>
                  </a:lnTo>
                  <a:lnTo>
                    <a:pt x="123" y="1779"/>
                  </a:lnTo>
                  <a:lnTo>
                    <a:pt x="123" y="1796"/>
                  </a:lnTo>
                  <a:lnTo>
                    <a:pt x="124" y="1813"/>
                  </a:lnTo>
                  <a:lnTo>
                    <a:pt x="124" y="1830"/>
                  </a:lnTo>
                  <a:lnTo>
                    <a:pt x="124" y="1847"/>
                  </a:lnTo>
                  <a:lnTo>
                    <a:pt x="124" y="1864"/>
                  </a:lnTo>
                  <a:lnTo>
                    <a:pt x="124" y="1881"/>
                  </a:lnTo>
                  <a:lnTo>
                    <a:pt x="124" y="1899"/>
                  </a:lnTo>
                  <a:lnTo>
                    <a:pt x="124" y="1916"/>
                  </a:lnTo>
                  <a:lnTo>
                    <a:pt x="124" y="1933"/>
                  </a:lnTo>
                  <a:lnTo>
                    <a:pt x="124" y="1950"/>
                  </a:lnTo>
                  <a:lnTo>
                    <a:pt x="125" y="1968"/>
                  </a:lnTo>
                  <a:lnTo>
                    <a:pt x="125" y="1985"/>
                  </a:lnTo>
                  <a:lnTo>
                    <a:pt x="125" y="2002"/>
                  </a:lnTo>
                  <a:lnTo>
                    <a:pt x="125" y="2020"/>
                  </a:lnTo>
                  <a:lnTo>
                    <a:pt x="125" y="2038"/>
                  </a:lnTo>
                  <a:lnTo>
                    <a:pt x="125" y="2054"/>
                  </a:lnTo>
                  <a:lnTo>
                    <a:pt x="125" y="2072"/>
                  </a:lnTo>
                  <a:lnTo>
                    <a:pt x="125" y="2090"/>
                  </a:lnTo>
                  <a:lnTo>
                    <a:pt x="125" y="2106"/>
                  </a:lnTo>
                  <a:lnTo>
                    <a:pt x="125" y="2124"/>
                  </a:lnTo>
                  <a:lnTo>
                    <a:pt x="127" y="2142"/>
                  </a:lnTo>
                  <a:lnTo>
                    <a:pt x="127" y="2160"/>
                  </a:lnTo>
                  <a:lnTo>
                    <a:pt x="127" y="2178"/>
                  </a:lnTo>
                  <a:lnTo>
                    <a:pt x="127" y="2194"/>
                  </a:lnTo>
                  <a:lnTo>
                    <a:pt x="127" y="2212"/>
                  </a:lnTo>
                  <a:lnTo>
                    <a:pt x="127" y="2230"/>
                  </a:lnTo>
                  <a:lnTo>
                    <a:pt x="127" y="2247"/>
                  </a:lnTo>
                  <a:lnTo>
                    <a:pt x="127" y="2265"/>
                  </a:lnTo>
                  <a:lnTo>
                    <a:pt x="127" y="2283"/>
                  </a:lnTo>
                  <a:lnTo>
                    <a:pt x="128" y="2301"/>
                  </a:lnTo>
                  <a:lnTo>
                    <a:pt x="128" y="2319"/>
                  </a:lnTo>
                  <a:lnTo>
                    <a:pt x="128" y="2336"/>
                  </a:lnTo>
                  <a:lnTo>
                    <a:pt x="128" y="2354"/>
                  </a:lnTo>
                  <a:lnTo>
                    <a:pt x="128" y="2372"/>
                  </a:lnTo>
                  <a:lnTo>
                    <a:pt x="128" y="2390"/>
                  </a:lnTo>
                  <a:lnTo>
                    <a:pt x="128" y="2407"/>
                  </a:lnTo>
                  <a:lnTo>
                    <a:pt x="128" y="2425"/>
                  </a:lnTo>
                  <a:lnTo>
                    <a:pt x="128" y="2443"/>
                  </a:lnTo>
                  <a:lnTo>
                    <a:pt x="129" y="2461"/>
                  </a:lnTo>
                  <a:lnTo>
                    <a:pt x="129" y="2478"/>
                  </a:lnTo>
                  <a:lnTo>
                    <a:pt x="129" y="2496"/>
                  </a:lnTo>
                  <a:lnTo>
                    <a:pt x="129" y="2514"/>
                  </a:lnTo>
                  <a:lnTo>
                    <a:pt x="129" y="2532"/>
                  </a:lnTo>
                  <a:lnTo>
                    <a:pt x="129" y="2549"/>
                  </a:lnTo>
                  <a:lnTo>
                    <a:pt x="129" y="2567"/>
                  </a:lnTo>
                  <a:lnTo>
                    <a:pt x="129" y="2586"/>
                  </a:lnTo>
                  <a:lnTo>
                    <a:pt x="129" y="2604"/>
                  </a:lnTo>
                  <a:lnTo>
                    <a:pt x="129" y="2622"/>
                  </a:lnTo>
                  <a:lnTo>
                    <a:pt x="130" y="2639"/>
                  </a:lnTo>
                  <a:lnTo>
                    <a:pt x="130" y="2657"/>
                  </a:lnTo>
                  <a:lnTo>
                    <a:pt x="130" y="2675"/>
                  </a:lnTo>
                  <a:lnTo>
                    <a:pt x="130" y="2694"/>
                  </a:lnTo>
                  <a:lnTo>
                    <a:pt x="130" y="2712"/>
                  </a:lnTo>
                  <a:lnTo>
                    <a:pt x="130" y="2729"/>
                  </a:lnTo>
                  <a:lnTo>
                    <a:pt x="130" y="2747"/>
                  </a:lnTo>
                  <a:lnTo>
                    <a:pt x="130" y="2766"/>
                  </a:lnTo>
                  <a:lnTo>
                    <a:pt x="130" y="2784"/>
                  </a:lnTo>
                  <a:lnTo>
                    <a:pt x="131" y="2802"/>
                  </a:lnTo>
                  <a:lnTo>
                    <a:pt x="131" y="2819"/>
                  </a:lnTo>
                  <a:lnTo>
                    <a:pt x="131" y="2838"/>
                  </a:lnTo>
                  <a:lnTo>
                    <a:pt x="131" y="2856"/>
                  </a:lnTo>
                  <a:lnTo>
                    <a:pt x="131" y="2874"/>
                  </a:lnTo>
                  <a:lnTo>
                    <a:pt x="131" y="2891"/>
                  </a:lnTo>
                  <a:lnTo>
                    <a:pt x="131" y="2910"/>
                  </a:lnTo>
                  <a:lnTo>
                    <a:pt x="131" y="2928"/>
                  </a:lnTo>
                  <a:lnTo>
                    <a:pt x="131" y="2946"/>
                  </a:lnTo>
                  <a:lnTo>
                    <a:pt x="132" y="2965"/>
                  </a:lnTo>
                  <a:lnTo>
                    <a:pt x="132" y="2982"/>
                  </a:lnTo>
                  <a:lnTo>
                    <a:pt x="132" y="3000"/>
                  </a:lnTo>
                  <a:lnTo>
                    <a:pt x="132" y="1988"/>
                  </a:lnTo>
                  <a:lnTo>
                    <a:pt x="132" y="1642"/>
                  </a:lnTo>
                  <a:lnTo>
                    <a:pt x="132" y="1436"/>
                  </a:lnTo>
                  <a:lnTo>
                    <a:pt x="132" y="1293"/>
                  </a:lnTo>
                  <a:lnTo>
                    <a:pt x="132" y="1184"/>
                  </a:lnTo>
                  <a:lnTo>
                    <a:pt x="132" y="1099"/>
                  </a:lnTo>
                  <a:lnTo>
                    <a:pt x="133" y="1031"/>
                  </a:lnTo>
                  <a:lnTo>
                    <a:pt x="133" y="974"/>
                  </a:lnTo>
                  <a:lnTo>
                    <a:pt x="133" y="926"/>
                  </a:lnTo>
                  <a:lnTo>
                    <a:pt x="133" y="886"/>
                  </a:lnTo>
                  <a:lnTo>
                    <a:pt x="133" y="852"/>
                  </a:lnTo>
                  <a:lnTo>
                    <a:pt x="133" y="823"/>
                  </a:lnTo>
                  <a:lnTo>
                    <a:pt x="133" y="797"/>
                  </a:lnTo>
                  <a:lnTo>
                    <a:pt x="133" y="776"/>
                  </a:lnTo>
                  <a:lnTo>
                    <a:pt x="133" y="757"/>
                  </a:lnTo>
                  <a:lnTo>
                    <a:pt x="133" y="742"/>
                  </a:lnTo>
                  <a:lnTo>
                    <a:pt x="134" y="729"/>
                  </a:lnTo>
                  <a:lnTo>
                    <a:pt x="134" y="718"/>
                  </a:lnTo>
                  <a:lnTo>
                    <a:pt x="134" y="708"/>
                  </a:lnTo>
                  <a:lnTo>
                    <a:pt x="134" y="700"/>
                  </a:lnTo>
                  <a:lnTo>
                    <a:pt x="134" y="694"/>
                  </a:lnTo>
                  <a:lnTo>
                    <a:pt x="134" y="689"/>
                  </a:lnTo>
                  <a:lnTo>
                    <a:pt x="134" y="685"/>
                  </a:lnTo>
                  <a:lnTo>
                    <a:pt x="134" y="682"/>
                  </a:lnTo>
                  <a:lnTo>
                    <a:pt x="134" y="681"/>
                  </a:lnTo>
                  <a:lnTo>
                    <a:pt x="135" y="681"/>
                  </a:lnTo>
                  <a:lnTo>
                    <a:pt x="135" y="681"/>
                  </a:lnTo>
                  <a:lnTo>
                    <a:pt x="135" y="682"/>
                  </a:lnTo>
                  <a:lnTo>
                    <a:pt x="135" y="684"/>
                  </a:lnTo>
                  <a:lnTo>
                    <a:pt x="135" y="686"/>
                  </a:lnTo>
                  <a:lnTo>
                    <a:pt x="135" y="690"/>
                  </a:lnTo>
                  <a:lnTo>
                    <a:pt x="135" y="693"/>
                  </a:lnTo>
                  <a:lnTo>
                    <a:pt x="135" y="698"/>
                  </a:lnTo>
                  <a:lnTo>
                    <a:pt x="135" y="703"/>
                  </a:lnTo>
                  <a:lnTo>
                    <a:pt x="137" y="709"/>
                  </a:lnTo>
                  <a:lnTo>
                    <a:pt x="137" y="714"/>
                  </a:lnTo>
                  <a:lnTo>
                    <a:pt x="137" y="721"/>
                  </a:lnTo>
                  <a:lnTo>
                    <a:pt x="137" y="729"/>
                  </a:lnTo>
                  <a:lnTo>
                    <a:pt x="137" y="735"/>
                  </a:lnTo>
                  <a:lnTo>
                    <a:pt x="137" y="743"/>
                  </a:lnTo>
                  <a:lnTo>
                    <a:pt x="137" y="751"/>
                  </a:lnTo>
                  <a:lnTo>
                    <a:pt x="137" y="760"/>
                  </a:lnTo>
                  <a:lnTo>
                    <a:pt x="137" y="769"/>
                  </a:lnTo>
                  <a:lnTo>
                    <a:pt x="137" y="777"/>
                  </a:lnTo>
                  <a:lnTo>
                    <a:pt x="138" y="787"/>
                  </a:lnTo>
                  <a:lnTo>
                    <a:pt x="138" y="796"/>
                  </a:lnTo>
                  <a:lnTo>
                    <a:pt x="138" y="806"/>
                  </a:lnTo>
                  <a:lnTo>
                    <a:pt x="138" y="817"/>
                  </a:lnTo>
                  <a:lnTo>
                    <a:pt x="138" y="827"/>
                  </a:lnTo>
                  <a:lnTo>
                    <a:pt x="138" y="839"/>
                  </a:lnTo>
                  <a:lnTo>
                    <a:pt x="138" y="850"/>
                  </a:lnTo>
                  <a:lnTo>
                    <a:pt x="138" y="861"/>
                  </a:lnTo>
                  <a:lnTo>
                    <a:pt x="138" y="872"/>
                  </a:lnTo>
                  <a:lnTo>
                    <a:pt x="139" y="883"/>
                  </a:lnTo>
                  <a:lnTo>
                    <a:pt x="139" y="895"/>
                  </a:lnTo>
                  <a:lnTo>
                    <a:pt x="139" y="907"/>
                  </a:lnTo>
                  <a:lnTo>
                    <a:pt x="139" y="920"/>
                  </a:lnTo>
                  <a:lnTo>
                    <a:pt x="139" y="932"/>
                  </a:lnTo>
                  <a:lnTo>
                    <a:pt x="139" y="944"/>
                  </a:lnTo>
                  <a:lnTo>
                    <a:pt x="139" y="957"/>
                  </a:lnTo>
                  <a:lnTo>
                    <a:pt x="139" y="970"/>
                  </a:lnTo>
                  <a:lnTo>
                    <a:pt x="139" y="983"/>
                  </a:lnTo>
                  <a:lnTo>
                    <a:pt x="140" y="996"/>
                  </a:lnTo>
                  <a:lnTo>
                    <a:pt x="140" y="1010"/>
                  </a:lnTo>
                  <a:lnTo>
                    <a:pt x="140" y="1023"/>
                  </a:lnTo>
                  <a:lnTo>
                    <a:pt x="140" y="1036"/>
                  </a:lnTo>
                  <a:lnTo>
                    <a:pt x="140" y="1049"/>
                  </a:lnTo>
                  <a:lnTo>
                    <a:pt x="140" y="1063"/>
                  </a:lnTo>
                  <a:lnTo>
                    <a:pt x="140" y="1077"/>
                  </a:lnTo>
                  <a:lnTo>
                    <a:pt x="140" y="1092"/>
                  </a:lnTo>
                  <a:lnTo>
                    <a:pt x="140" y="1105"/>
                  </a:lnTo>
                  <a:lnTo>
                    <a:pt x="140" y="1119"/>
                  </a:lnTo>
                  <a:lnTo>
                    <a:pt x="141" y="1134"/>
                  </a:lnTo>
                  <a:lnTo>
                    <a:pt x="141" y="1148"/>
                  </a:lnTo>
                  <a:lnTo>
                    <a:pt x="141" y="1163"/>
                  </a:lnTo>
                  <a:lnTo>
                    <a:pt x="141" y="1177"/>
                  </a:lnTo>
                  <a:lnTo>
                    <a:pt x="141" y="1193"/>
                  </a:lnTo>
                  <a:lnTo>
                    <a:pt x="141" y="1207"/>
                  </a:lnTo>
                  <a:lnTo>
                    <a:pt x="141" y="1222"/>
                  </a:lnTo>
                  <a:lnTo>
                    <a:pt x="141" y="1237"/>
                  </a:lnTo>
                  <a:lnTo>
                    <a:pt x="141" y="1252"/>
                  </a:lnTo>
                  <a:lnTo>
                    <a:pt x="142" y="1267"/>
                  </a:lnTo>
                  <a:lnTo>
                    <a:pt x="142" y="1283"/>
                  </a:lnTo>
                  <a:lnTo>
                    <a:pt x="142" y="1298"/>
                  </a:lnTo>
                  <a:lnTo>
                    <a:pt x="142" y="1313"/>
                  </a:lnTo>
                  <a:lnTo>
                    <a:pt x="142" y="1328"/>
                  </a:lnTo>
                  <a:lnTo>
                    <a:pt x="142" y="1344"/>
                  </a:lnTo>
                  <a:lnTo>
                    <a:pt x="142" y="1359"/>
                  </a:lnTo>
                  <a:lnTo>
                    <a:pt x="142" y="1375"/>
                  </a:lnTo>
                  <a:lnTo>
                    <a:pt x="142" y="1391"/>
                  </a:lnTo>
                  <a:lnTo>
                    <a:pt x="143" y="1407"/>
                  </a:lnTo>
                  <a:lnTo>
                    <a:pt x="143" y="1423"/>
                  </a:lnTo>
                  <a:lnTo>
                    <a:pt x="143" y="1438"/>
                  </a:lnTo>
                  <a:lnTo>
                    <a:pt x="143" y="1270"/>
                  </a:lnTo>
                  <a:lnTo>
                    <a:pt x="143" y="1148"/>
                  </a:lnTo>
                  <a:lnTo>
                    <a:pt x="143" y="1054"/>
                  </a:lnTo>
                  <a:lnTo>
                    <a:pt x="143" y="978"/>
                  </a:lnTo>
                  <a:lnTo>
                    <a:pt x="143" y="916"/>
                  </a:lnTo>
                  <a:lnTo>
                    <a:pt x="143" y="865"/>
                  </a:lnTo>
                  <a:lnTo>
                    <a:pt x="143" y="822"/>
                  </a:lnTo>
                  <a:lnTo>
                    <a:pt x="144" y="785"/>
                  </a:lnTo>
                  <a:lnTo>
                    <a:pt x="144" y="754"/>
                  </a:lnTo>
                  <a:lnTo>
                    <a:pt x="144" y="726"/>
                  </a:lnTo>
                  <a:lnTo>
                    <a:pt x="144" y="704"/>
                  </a:lnTo>
                  <a:lnTo>
                    <a:pt x="144" y="684"/>
                  </a:lnTo>
                  <a:lnTo>
                    <a:pt x="144" y="666"/>
                  </a:lnTo>
                  <a:lnTo>
                    <a:pt x="144" y="652"/>
                  </a:lnTo>
                  <a:lnTo>
                    <a:pt x="144" y="640"/>
                  </a:lnTo>
                  <a:lnTo>
                    <a:pt x="144" y="630"/>
                  </a:lnTo>
                  <a:lnTo>
                    <a:pt x="145" y="621"/>
                  </a:lnTo>
                  <a:lnTo>
                    <a:pt x="145" y="614"/>
                  </a:lnTo>
                  <a:lnTo>
                    <a:pt x="145" y="609"/>
                  </a:lnTo>
                  <a:lnTo>
                    <a:pt x="145" y="604"/>
                  </a:lnTo>
                  <a:lnTo>
                    <a:pt x="145" y="601"/>
                  </a:lnTo>
                  <a:lnTo>
                    <a:pt x="145" y="599"/>
                  </a:lnTo>
                  <a:lnTo>
                    <a:pt x="145" y="599"/>
                  </a:lnTo>
                  <a:lnTo>
                    <a:pt x="145" y="598"/>
                  </a:lnTo>
                  <a:lnTo>
                    <a:pt x="145" y="599"/>
                  </a:lnTo>
                  <a:lnTo>
                    <a:pt x="147" y="601"/>
                  </a:lnTo>
                  <a:lnTo>
                    <a:pt x="147" y="603"/>
                  </a:lnTo>
                  <a:lnTo>
                    <a:pt x="147" y="605"/>
                  </a:lnTo>
                  <a:lnTo>
                    <a:pt x="147" y="610"/>
                  </a:lnTo>
                  <a:lnTo>
                    <a:pt x="147" y="613"/>
                  </a:lnTo>
                  <a:lnTo>
                    <a:pt x="147" y="619"/>
                  </a:lnTo>
                  <a:lnTo>
                    <a:pt x="147" y="624"/>
                  </a:lnTo>
                  <a:lnTo>
                    <a:pt x="147" y="630"/>
                  </a:lnTo>
                  <a:lnTo>
                    <a:pt x="147" y="635"/>
                  </a:lnTo>
                  <a:lnTo>
                    <a:pt x="147" y="643"/>
                  </a:lnTo>
                  <a:lnTo>
                    <a:pt x="148" y="650"/>
                  </a:lnTo>
                  <a:lnTo>
                    <a:pt x="148" y="658"/>
                  </a:lnTo>
                  <a:lnTo>
                    <a:pt x="148" y="665"/>
                  </a:lnTo>
                  <a:lnTo>
                    <a:pt x="148" y="673"/>
                  </a:lnTo>
                  <a:lnTo>
                    <a:pt x="148" y="682"/>
                  </a:lnTo>
                  <a:lnTo>
                    <a:pt x="148" y="691"/>
                  </a:lnTo>
                  <a:lnTo>
                    <a:pt x="148" y="701"/>
                  </a:lnTo>
                  <a:lnTo>
                    <a:pt x="148" y="710"/>
                  </a:lnTo>
                  <a:lnTo>
                    <a:pt x="148" y="720"/>
                  </a:lnTo>
                  <a:lnTo>
                    <a:pt x="149" y="730"/>
                  </a:lnTo>
                  <a:lnTo>
                    <a:pt x="149" y="741"/>
                  </a:lnTo>
                  <a:lnTo>
                    <a:pt x="149" y="751"/>
                  </a:lnTo>
                  <a:lnTo>
                    <a:pt x="149" y="762"/>
                  </a:lnTo>
                  <a:lnTo>
                    <a:pt x="149" y="773"/>
                  </a:lnTo>
                  <a:lnTo>
                    <a:pt x="149" y="784"/>
                  </a:lnTo>
                  <a:lnTo>
                    <a:pt x="149" y="795"/>
                  </a:lnTo>
                  <a:lnTo>
                    <a:pt x="149" y="807"/>
                  </a:lnTo>
                  <a:lnTo>
                    <a:pt x="149" y="820"/>
                  </a:lnTo>
                  <a:lnTo>
                    <a:pt x="150" y="832"/>
                  </a:lnTo>
                  <a:lnTo>
                    <a:pt x="150" y="844"/>
                  </a:lnTo>
                  <a:lnTo>
                    <a:pt x="150" y="856"/>
                  </a:lnTo>
                  <a:lnTo>
                    <a:pt x="150" y="869"/>
                  </a:lnTo>
                  <a:lnTo>
                    <a:pt x="150" y="882"/>
                  </a:lnTo>
                  <a:lnTo>
                    <a:pt x="150" y="894"/>
                  </a:lnTo>
                  <a:lnTo>
                    <a:pt x="150" y="907"/>
                  </a:lnTo>
                  <a:lnTo>
                    <a:pt x="150" y="921"/>
                  </a:lnTo>
                  <a:lnTo>
                    <a:pt x="150" y="934"/>
                  </a:lnTo>
                  <a:lnTo>
                    <a:pt x="150" y="947"/>
                  </a:lnTo>
                  <a:lnTo>
                    <a:pt x="151" y="961"/>
                  </a:lnTo>
                  <a:lnTo>
                    <a:pt x="151" y="975"/>
                  </a:lnTo>
                  <a:lnTo>
                    <a:pt x="151" y="988"/>
                  </a:lnTo>
                  <a:lnTo>
                    <a:pt x="151" y="1003"/>
                  </a:lnTo>
                  <a:lnTo>
                    <a:pt x="151" y="1016"/>
                  </a:lnTo>
                  <a:lnTo>
                    <a:pt x="151" y="1031"/>
                  </a:lnTo>
                  <a:lnTo>
                    <a:pt x="151" y="1045"/>
                  </a:lnTo>
                  <a:lnTo>
                    <a:pt x="151" y="1059"/>
                  </a:lnTo>
                  <a:lnTo>
                    <a:pt x="151" y="1074"/>
                  </a:lnTo>
                  <a:lnTo>
                    <a:pt x="152" y="1088"/>
                  </a:lnTo>
                  <a:lnTo>
                    <a:pt x="152" y="1103"/>
                  </a:lnTo>
                  <a:lnTo>
                    <a:pt x="152" y="1118"/>
                  </a:lnTo>
                  <a:lnTo>
                    <a:pt x="152" y="1133"/>
                  </a:lnTo>
                  <a:lnTo>
                    <a:pt x="152" y="1148"/>
                  </a:lnTo>
                  <a:lnTo>
                    <a:pt x="152" y="1163"/>
                  </a:lnTo>
                  <a:lnTo>
                    <a:pt x="152" y="1178"/>
                  </a:lnTo>
                  <a:lnTo>
                    <a:pt x="152" y="1193"/>
                  </a:lnTo>
                  <a:lnTo>
                    <a:pt x="152" y="1208"/>
                  </a:lnTo>
                  <a:lnTo>
                    <a:pt x="153" y="1224"/>
                  </a:lnTo>
                  <a:lnTo>
                    <a:pt x="153" y="1239"/>
                  </a:lnTo>
                  <a:lnTo>
                    <a:pt x="153" y="1255"/>
                  </a:lnTo>
                  <a:lnTo>
                    <a:pt x="153" y="1270"/>
                  </a:lnTo>
                  <a:lnTo>
                    <a:pt x="153" y="1286"/>
                  </a:lnTo>
                  <a:lnTo>
                    <a:pt x="153" y="1302"/>
                  </a:lnTo>
                  <a:lnTo>
                    <a:pt x="153" y="1317"/>
                  </a:lnTo>
                  <a:lnTo>
                    <a:pt x="153" y="1333"/>
                  </a:lnTo>
                  <a:lnTo>
                    <a:pt x="153" y="1349"/>
                  </a:lnTo>
                  <a:lnTo>
                    <a:pt x="153" y="1365"/>
                  </a:lnTo>
                  <a:lnTo>
                    <a:pt x="154" y="1380"/>
                  </a:lnTo>
                  <a:lnTo>
                    <a:pt x="154" y="1397"/>
                  </a:lnTo>
                  <a:lnTo>
                    <a:pt x="154" y="1413"/>
                  </a:lnTo>
                  <a:lnTo>
                    <a:pt x="154" y="1429"/>
                  </a:lnTo>
                  <a:lnTo>
                    <a:pt x="154" y="1446"/>
                  </a:lnTo>
                  <a:lnTo>
                    <a:pt x="154" y="1461"/>
                  </a:lnTo>
                  <a:lnTo>
                    <a:pt x="154" y="1478"/>
                  </a:lnTo>
                  <a:lnTo>
                    <a:pt x="154" y="1495"/>
                  </a:lnTo>
                  <a:lnTo>
                    <a:pt x="154" y="1510"/>
                  </a:lnTo>
                  <a:lnTo>
                    <a:pt x="155" y="1527"/>
                  </a:lnTo>
                  <a:lnTo>
                    <a:pt x="155" y="1544"/>
                  </a:lnTo>
                  <a:lnTo>
                    <a:pt x="155" y="1560"/>
                  </a:lnTo>
                  <a:lnTo>
                    <a:pt x="155" y="1577"/>
                  </a:lnTo>
                  <a:lnTo>
                    <a:pt x="155" y="1594"/>
                  </a:lnTo>
                  <a:lnTo>
                    <a:pt x="155" y="1610"/>
                  </a:lnTo>
                  <a:lnTo>
                    <a:pt x="155" y="1627"/>
                  </a:lnTo>
                  <a:lnTo>
                    <a:pt x="155" y="1643"/>
                  </a:lnTo>
                  <a:lnTo>
                    <a:pt x="155" y="1660"/>
                  </a:lnTo>
                  <a:lnTo>
                    <a:pt x="157" y="1677"/>
                  </a:lnTo>
                  <a:lnTo>
                    <a:pt x="157" y="1693"/>
                  </a:lnTo>
                  <a:lnTo>
                    <a:pt x="157" y="1710"/>
                  </a:lnTo>
                  <a:lnTo>
                    <a:pt x="157" y="1728"/>
                  </a:lnTo>
                  <a:lnTo>
                    <a:pt x="157" y="1745"/>
                  </a:lnTo>
                  <a:lnTo>
                    <a:pt x="157" y="1761"/>
                  </a:lnTo>
                  <a:lnTo>
                    <a:pt x="157" y="1778"/>
                  </a:lnTo>
                  <a:lnTo>
                    <a:pt x="157" y="1796"/>
                  </a:lnTo>
                  <a:lnTo>
                    <a:pt x="157" y="1812"/>
                  </a:lnTo>
                  <a:lnTo>
                    <a:pt x="158" y="1830"/>
                  </a:lnTo>
                  <a:lnTo>
                    <a:pt x="158" y="1847"/>
                  </a:lnTo>
                  <a:lnTo>
                    <a:pt x="158" y="1863"/>
                  </a:lnTo>
                  <a:lnTo>
                    <a:pt x="158" y="1881"/>
                  </a:lnTo>
                  <a:lnTo>
                    <a:pt x="158" y="1898"/>
                  </a:lnTo>
                  <a:lnTo>
                    <a:pt x="158" y="1916"/>
                  </a:lnTo>
                  <a:lnTo>
                    <a:pt x="158" y="1932"/>
                  </a:lnTo>
                  <a:lnTo>
                    <a:pt x="158" y="1950"/>
                  </a:lnTo>
                  <a:lnTo>
                    <a:pt x="158" y="1968"/>
                  </a:lnTo>
                  <a:lnTo>
                    <a:pt x="158" y="1984"/>
                  </a:lnTo>
                  <a:lnTo>
                    <a:pt x="159" y="2002"/>
                  </a:lnTo>
                  <a:lnTo>
                    <a:pt x="159" y="1636"/>
                  </a:lnTo>
                  <a:lnTo>
                    <a:pt x="159" y="1423"/>
                  </a:lnTo>
                  <a:lnTo>
                    <a:pt x="159" y="1275"/>
                  </a:lnTo>
                  <a:lnTo>
                    <a:pt x="159" y="1164"/>
                  </a:lnTo>
                  <a:lnTo>
                    <a:pt x="159" y="1077"/>
                  </a:lnTo>
                  <a:lnTo>
                    <a:pt x="159" y="1007"/>
                  </a:lnTo>
                  <a:lnTo>
                    <a:pt x="159" y="950"/>
                  </a:lnTo>
                  <a:lnTo>
                    <a:pt x="159" y="902"/>
                  </a:lnTo>
                  <a:lnTo>
                    <a:pt x="160" y="861"/>
                  </a:lnTo>
                  <a:lnTo>
                    <a:pt x="160" y="826"/>
                  </a:lnTo>
                  <a:lnTo>
                    <a:pt x="160" y="797"/>
                  </a:lnTo>
                  <a:lnTo>
                    <a:pt x="160" y="772"/>
                  </a:lnTo>
                  <a:lnTo>
                    <a:pt x="160" y="750"/>
                  </a:lnTo>
                  <a:lnTo>
                    <a:pt x="160" y="731"/>
                  </a:lnTo>
                  <a:lnTo>
                    <a:pt x="160" y="715"/>
                  </a:lnTo>
                  <a:lnTo>
                    <a:pt x="160" y="702"/>
                  </a:lnTo>
                  <a:lnTo>
                    <a:pt x="160" y="690"/>
                  </a:lnTo>
                  <a:lnTo>
                    <a:pt x="161" y="680"/>
                  </a:lnTo>
                  <a:lnTo>
                    <a:pt x="161" y="672"/>
                  </a:lnTo>
                  <a:lnTo>
                    <a:pt x="161" y="666"/>
                  </a:lnTo>
                  <a:lnTo>
                    <a:pt x="161" y="661"/>
                  </a:lnTo>
                  <a:lnTo>
                    <a:pt x="161" y="658"/>
                  </a:lnTo>
                  <a:lnTo>
                    <a:pt x="161" y="654"/>
                  </a:lnTo>
                  <a:lnTo>
                    <a:pt x="161" y="653"/>
                  </a:lnTo>
                  <a:lnTo>
                    <a:pt x="161" y="652"/>
                  </a:lnTo>
                  <a:lnTo>
                    <a:pt x="161" y="652"/>
                  </a:lnTo>
                  <a:lnTo>
                    <a:pt x="161" y="653"/>
                  </a:lnTo>
                  <a:lnTo>
                    <a:pt x="162" y="655"/>
                  </a:lnTo>
                  <a:lnTo>
                    <a:pt x="162" y="658"/>
                  </a:lnTo>
                  <a:lnTo>
                    <a:pt x="162" y="661"/>
                  </a:lnTo>
                  <a:lnTo>
                    <a:pt x="162" y="665"/>
                  </a:lnTo>
                  <a:lnTo>
                    <a:pt x="162" y="670"/>
                  </a:lnTo>
                  <a:lnTo>
                    <a:pt x="162" y="674"/>
                  </a:lnTo>
                  <a:lnTo>
                    <a:pt x="162" y="680"/>
                  </a:lnTo>
                  <a:lnTo>
                    <a:pt x="162" y="686"/>
                  </a:lnTo>
                  <a:lnTo>
                    <a:pt x="162" y="692"/>
                  </a:lnTo>
                  <a:lnTo>
                    <a:pt x="163" y="700"/>
                  </a:lnTo>
                  <a:lnTo>
                    <a:pt x="163" y="706"/>
                  </a:lnTo>
                  <a:lnTo>
                    <a:pt x="163" y="714"/>
                  </a:lnTo>
                  <a:lnTo>
                    <a:pt x="163" y="722"/>
                  </a:lnTo>
                  <a:lnTo>
                    <a:pt x="163" y="731"/>
                  </a:lnTo>
                  <a:lnTo>
                    <a:pt x="163" y="740"/>
                  </a:lnTo>
                  <a:lnTo>
                    <a:pt x="163" y="749"/>
                  </a:lnTo>
                  <a:lnTo>
                    <a:pt x="163" y="757"/>
                  </a:lnTo>
                  <a:lnTo>
                    <a:pt x="163" y="767"/>
                  </a:lnTo>
                  <a:lnTo>
                    <a:pt x="164" y="777"/>
                  </a:lnTo>
                  <a:lnTo>
                    <a:pt x="164" y="787"/>
                  </a:lnTo>
                  <a:lnTo>
                    <a:pt x="164" y="799"/>
                  </a:lnTo>
                  <a:lnTo>
                    <a:pt x="164" y="809"/>
                  </a:lnTo>
                  <a:lnTo>
                    <a:pt x="164" y="820"/>
                  </a:lnTo>
                  <a:lnTo>
                    <a:pt x="164" y="831"/>
                  </a:lnTo>
                  <a:lnTo>
                    <a:pt x="164" y="843"/>
                  </a:lnTo>
                  <a:lnTo>
                    <a:pt x="164" y="854"/>
                  </a:lnTo>
                  <a:lnTo>
                    <a:pt x="164" y="866"/>
                  </a:lnTo>
                  <a:lnTo>
                    <a:pt x="164" y="877"/>
                  </a:lnTo>
                  <a:lnTo>
                    <a:pt x="165" y="890"/>
                  </a:lnTo>
                  <a:lnTo>
                    <a:pt x="165" y="902"/>
                  </a:lnTo>
                  <a:lnTo>
                    <a:pt x="165" y="915"/>
                  </a:lnTo>
                  <a:lnTo>
                    <a:pt x="165" y="927"/>
                  </a:lnTo>
                  <a:lnTo>
                    <a:pt x="165" y="941"/>
                  </a:lnTo>
                  <a:lnTo>
                    <a:pt x="165" y="953"/>
                  </a:lnTo>
                  <a:lnTo>
                    <a:pt x="165" y="966"/>
                  </a:lnTo>
                  <a:lnTo>
                    <a:pt x="165" y="980"/>
                  </a:lnTo>
                  <a:lnTo>
                    <a:pt x="165" y="993"/>
                  </a:lnTo>
                  <a:lnTo>
                    <a:pt x="167" y="1006"/>
                  </a:lnTo>
                  <a:lnTo>
                    <a:pt x="167" y="1021"/>
                  </a:lnTo>
                  <a:lnTo>
                    <a:pt x="167" y="1034"/>
                  </a:lnTo>
                  <a:lnTo>
                    <a:pt x="167" y="1047"/>
                  </a:lnTo>
                  <a:lnTo>
                    <a:pt x="167" y="1062"/>
                  </a:lnTo>
                  <a:lnTo>
                    <a:pt x="167" y="1076"/>
                  </a:lnTo>
                  <a:lnTo>
                    <a:pt x="167" y="1091"/>
                  </a:lnTo>
                  <a:lnTo>
                    <a:pt x="167" y="1105"/>
                  </a:lnTo>
                  <a:lnTo>
                    <a:pt x="167" y="1119"/>
                  </a:lnTo>
                  <a:lnTo>
                    <a:pt x="168" y="1134"/>
                  </a:lnTo>
                  <a:lnTo>
                    <a:pt x="168" y="1148"/>
                  </a:lnTo>
                  <a:lnTo>
                    <a:pt x="168" y="1163"/>
                  </a:lnTo>
                  <a:lnTo>
                    <a:pt x="168" y="1054"/>
                  </a:lnTo>
                  <a:lnTo>
                    <a:pt x="168" y="968"/>
                  </a:lnTo>
                  <a:lnTo>
                    <a:pt x="168" y="900"/>
                  </a:lnTo>
                  <a:lnTo>
                    <a:pt x="168" y="842"/>
                  </a:lnTo>
                  <a:lnTo>
                    <a:pt x="168" y="794"/>
                  </a:lnTo>
                  <a:lnTo>
                    <a:pt x="168" y="754"/>
                  </a:lnTo>
                  <a:lnTo>
                    <a:pt x="168" y="720"/>
                  </a:lnTo>
                  <a:lnTo>
                    <a:pt x="169" y="690"/>
                  </a:lnTo>
                  <a:lnTo>
                    <a:pt x="169" y="665"/>
                  </a:lnTo>
                  <a:lnTo>
                    <a:pt x="169" y="643"/>
                  </a:lnTo>
                  <a:lnTo>
                    <a:pt x="169" y="625"/>
                  </a:lnTo>
                  <a:lnTo>
                    <a:pt x="169" y="609"/>
                  </a:lnTo>
                  <a:lnTo>
                    <a:pt x="169" y="595"/>
                  </a:lnTo>
                  <a:lnTo>
                    <a:pt x="169" y="584"/>
                  </a:lnTo>
                  <a:lnTo>
                    <a:pt x="169" y="574"/>
                  </a:lnTo>
                  <a:lnTo>
                    <a:pt x="169" y="567"/>
                  </a:lnTo>
                  <a:lnTo>
                    <a:pt x="170" y="560"/>
                  </a:lnTo>
                  <a:lnTo>
                    <a:pt x="170" y="555"/>
                  </a:lnTo>
                  <a:lnTo>
                    <a:pt x="170" y="551"/>
                  </a:lnTo>
                  <a:lnTo>
                    <a:pt x="170" y="549"/>
                  </a:lnTo>
                  <a:lnTo>
                    <a:pt x="170" y="548"/>
                  </a:lnTo>
                  <a:lnTo>
                    <a:pt x="170" y="547"/>
                  </a:lnTo>
                  <a:lnTo>
                    <a:pt x="170" y="547"/>
                  </a:lnTo>
                  <a:lnTo>
                    <a:pt x="170" y="548"/>
                  </a:lnTo>
                  <a:lnTo>
                    <a:pt x="170" y="550"/>
                  </a:lnTo>
                  <a:lnTo>
                    <a:pt x="171" y="552"/>
                  </a:lnTo>
                  <a:lnTo>
                    <a:pt x="171" y="555"/>
                  </a:lnTo>
                  <a:lnTo>
                    <a:pt x="171" y="560"/>
                  </a:lnTo>
                  <a:lnTo>
                    <a:pt x="171" y="564"/>
                  </a:lnTo>
                  <a:lnTo>
                    <a:pt x="171" y="570"/>
                  </a:lnTo>
                  <a:lnTo>
                    <a:pt x="171" y="574"/>
                  </a:lnTo>
                  <a:lnTo>
                    <a:pt x="171" y="581"/>
                  </a:lnTo>
                  <a:lnTo>
                    <a:pt x="171" y="588"/>
                  </a:lnTo>
                  <a:lnTo>
                    <a:pt x="171" y="594"/>
                  </a:lnTo>
                  <a:lnTo>
                    <a:pt x="171" y="602"/>
                  </a:lnTo>
                  <a:lnTo>
                    <a:pt x="172" y="610"/>
                  </a:lnTo>
                  <a:lnTo>
                    <a:pt x="172" y="618"/>
                  </a:lnTo>
                  <a:lnTo>
                    <a:pt x="172" y="625"/>
                  </a:lnTo>
                  <a:lnTo>
                    <a:pt x="172" y="634"/>
                  </a:lnTo>
                  <a:lnTo>
                    <a:pt x="172" y="644"/>
                  </a:lnTo>
                  <a:lnTo>
                    <a:pt x="172" y="653"/>
                  </a:lnTo>
                  <a:lnTo>
                    <a:pt x="172" y="663"/>
                  </a:lnTo>
                  <a:lnTo>
                    <a:pt x="172" y="673"/>
                  </a:lnTo>
                  <a:lnTo>
                    <a:pt x="172" y="683"/>
                  </a:lnTo>
                  <a:lnTo>
                    <a:pt x="173" y="693"/>
                  </a:lnTo>
                  <a:lnTo>
                    <a:pt x="173" y="704"/>
                  </a:lnTo>
                  <a:lnTo>
                    <a:pt x="173" y="715"/>
                  </a:lnTo>
                  <a:lnTo>
                    <a:pt x="173" y="726"/>
                  </a:lnTo>
                  <a:lnTo>
                    <a:pt x="173" y="737"/>
                  </a:lnTo>
                  <a:lnTo>
                    <a:pt x="173" y="750"/>
                  </a:lnTo>
                  <a:lnTo>
                    <a:pt x="173" y="761"/>
                  </a:lnTo>
                  <a:lnTo>
                    <a:pt x="173" y="773"/>
                  </a:lnTo>
                  <a:lnTo>
                    <a:pt x="173" y="785"/>
                  </a:lnTo>
                  <a:lnTo>
                    <a:pt x="174" y="797"/>
                  </a:lnTo>
                  <a:lnTo>
                    <a:pt x="174" y="810"/>
                  </a:lnTo>
                  <a:lnTo>
                    <a:pt x="174" y="823"/>
                  </a:lnTo>
                  <a:lnTo>
                    <a:pt x="174" y="835"/>
                  </a:lnTo>
                  <a:lnTo>
                    <a:pt x="174" y="849"/>
                  </a:lnTo>
                  <a:lnTo>
                    <a:pt x="174" y="862"/>
                  </a:lnTo>
                  <a:lnTo>
                    <a:pt x="174" y="875"/>
                  </a:lnTo>
                  <a:lnTo>
                    <a:pt x="174" y="888"/>
                  </a:lnTo>
                  <a:lnTo>
                    <a:pt x="174" y="902"/>
                  </a:lnTo>
                  <a:lnTo>
                    <a:pt x="174" y="915"/>
                  </a:lnTo>
                  <a:lnTo>
                    <a:pt x="175" y="930"/>
                  </a:lnTo>
                  <a:lnTo>
                    <a:pt x="175" y="943"/>
                  </a:lnTo>
                  <a:lnTo>
                    <a:pt x="175" y="957"/>
                  </a:lnTo>
                  <a:lnTo>
                    <a:pt x="175" y="972"/>
                  </a:lnTo>
                  <a:lnTo>
                    <a:pt x="175" y="985"/>
                  </a:lnTo>
                  <a:lnTo>
                    <a:pt x="175" y="1000"/>
                  </a:lnTo>
                  <a:lnTo>
                    <a:pt x="175" y="1014"/>
                  </a:lnTo>
                  <a:lnTo>
                    <a:pt x="175" y="1028"/>
                  </a:lnTo>
                  <a:lnTo>
                    <a:pt x="175" y="1044"/>
                  </a:lnTo>
                  <a:lnTo>
                    <a:pt x="177" y="1058"/>
                  </a:lnTo>
                  <a:lnTo>
                    <a:pt x="177" y="1073"/>
                  </a:lnTo>
                  <a:lnTo>
                    <a:pt x="177" y="1088"/>
                  </a:lnTo>
                  <a:lnTo>
                    <a:pt x="177" y="1103"/>
                  </a:lnTo>
                  <a:lnTo>
                    <a:pt x="177" y="1118"/>
                  </a:lnTo>
                  <a:lnTo>
                    <a:pt x="177" y="1133"/>
                  </a:lnTo>
                  <a:lnTo>
                    <a:pt x="177" y="1148"/>
                  </a:lnTo>
                  <a:lnTo>
                    <a:pt x="177" y="1164"/>
                  </a:lnTo>
                  <a:lnTo>
                    <a:pt x="177" y="1179"/>
                  </a:lnTo>
                  <a:lnTo>
                    <a:pt x="178" y="1195"/>
                  </a:lnTo>
                  <a:lnTo>
                    <a:pt x="178" y="1210"/>
                  </a:lnTo>
                  <a:lnTo>
                    <a:pt x="178" y="1226"/>
                  </a:lnTo>
                  <a:lnTo>
                    <a:pt x="178" y="1242"/>
                  </a:lnTo>
                  <a:lnTo>
                    <a:pt x="178" y="1257"/>
                  </a:lnTo>
                  <a:lnTo>
                    <a:pt x="178" y="1273"/>
                  </a:lnTo>
                  <a:lnTo>
                    <a:pt x="178" y="1288"/>
                  </a:lnTo>
                  <a:lnTo>
                    <a:pt x="178" y="1305"/>
                  </a:lnTo>
                  <a:lnTo>
                    <a:pt x="178" y="1320"/>
                  </a:lnTo>
                  <a:lnTo>
                    <a:pt x="179" y="1180"/>
                  </a:lnTo>
                  <a:lnTo>
                    <a:pt x="179" y="1075"/>
                  </a:lnTo>
                  <a:lnTo>
                    <a:pt x="179" y="992"/>
                  </a:lnTo>
                  <a:lnTo>
                    <a:pt x="179" y="925"/>
                  </a:lnTo>
                  <a:lnTo>
                    <a:pt x="179" y="870"/>
                  </a:lnTo>
                  <a:lnTo>
                    <a:pt x="179" y="822"/>
                  </a:lnTo>
                  <a:lnTo>
                    <a:pt x="179" y="783"/>
                  </a:lnTo>
                  <a:lnTo>
                    <a:pt x="179" y="750"/>
                  </a:lnTo>
                  <a:lnTo>
                    <a:pt x="179" y="721"/>
                  </a:lnTo>
                  <a:lnTo>
                    <a:pt x="179" y="695"/>
                  </a:lnTo>
                  <a:lnTo>
                    <a:pt x="180" y="674"/>
                  </a:lnTo>
                  <a:lnTo>
                    <a:pt x="180" y="656"/>
                  </a:lnTo>
                  <a:lnTo>
                    <a:pt x="180" y="641"/>
                  </a:lnTo>
                  <a:lnTo>
                    <a:pt x="180" y="628"/>
                  </a:lnTo>
                  <a:lnTo>
                    <a:pt x="180" y="616"/>
                  </a:lnTo>
                  <a:lnTo>
                    <a:pt x="180" y="606"/>
                  </a:lnTo>
                  <a:lnTo>
                    <a:pt x="180" y="600"/>
                  </a:lnTo>
                  <a:lnTo>
                    <a:pt x="180" y="593"/>
                  </a:lnTo>
                  <a:lnTo>
                    <a:pt x="180" y="589"/>
                  </a:lnTo>
                  <a:lnTo>
                    <a:pt x="181" y="584"/>
                  </a:lnTo>
                  <a:lnTo>
                    <a:pt x="181" y="582"/>
                  </a:lnTo>
                  <a:lnTo>
                    <a:pt x="181" y="581"/>
                  </a:lnTo>
                  <a:lnTo>
                    <a:pt x="181" y="580"/>
                  </a:lnTo>
                  <a:lnTo>
                    <a:pt x="181" y="581"/>
                  </a:lnTo>
                  <a:lnTo>
                    <a:pt x="181" y="582"/>
                  </a:lnTo>
                  <a:lnTo>
                    <a:pt x="181" y="584"/>
                  </a:lnTo>
                  <a:lnTo>
                    <a:pt x="181" y="586"/>
                  </a:lnTo>
                  <a:lnTo>
                    <a:pt x="181" y="590"/>
                  </a:lnTo>
                  <a:lnTo>
                    <a:pt x="182" y="594"/>
                  </a:lnTo>
                  <a:lnTo>
                    <a:pt x="182" y="599"/>
                  </a:lnTo>
                  <a:lnTo>
                    <a:pt x="182" y="603"/>
                  </a:lnTo>
                  <a:lnTo>
                    <a:pt x="182" y="609"/>
                  </a:lnTo>
                  <a:lnTo>
                    <a:pt x="182" y="615"/>
                  </a:lnTo>
                  <a:lnTo>
                    <a:pt x="182" y="622"/>
                  </a:lnTo>
                  <a:lnTo>
                    <a:pt x="182" y="629"/>
                  </a:lnTo>
                  <a:lnTo>
                    <a:pt x="182" y="636"/>
                  </a:lnTo>
                  <a:lnTo>
                    <a:pt x="182" y="644"/>
                  </a:lnTo>
                  <a:lnTo>
                    <a:pt x="182" y="652"/>
                  </a:lnTo>
                  <a:lnTo>
                    <a:pt x="183" y="661"/>
                  </a:lnTo>
                  <a:lnTo>
                    <a:pt x="183" y="670"/>
                  </a:lnTo>
                  <a:lnTo>
                    <a:pt x="183" y="679"/>
                  </a:lnTo>
                  <a:lnTo>
                    <a:pt x="183" y="688"/>
                  </a:lnTo>
                  <a:lnTo>
                    <a:pt x="183" y="698"/>
                  </a:lnTo>
                  <a:lnTo>
                    <a:pt x="183" y="708"/>
                  </a:lnTo>
                  <a:lnTo>
                    <a:pt x="183" y="718"/>
                  </a:lnTo>
                  <a:lnTo>
                    <a:pt x="183" y="729"/>
                  </a:lnTo>
                  <a:lnTo>
                    <a:pt x="183" y="740"/>
                  </a:lnTo>
                  <a:lnTo>
                    <a:pt x="184" y="750"/>
                  </a:lnTo>
                  <a:lnTo>
                    <a:pt x="184" y="761"/>
                  </a:lnTo>
                  <a:lnTo>
                    <a:pt x="184" y="773"/>
                  </a:lnTo>
                  <a:lnTo>
                    <a:pt x="184" y="784"/>
                  </a:lnTo>
                  <a:lnTo>
                    <a:pt x="184" y="796"/>
                  </a:lnTo>
                  <a:lnTo>
                    <a:pt x="184" y="809"/>
                  </a:lnTo>
                  <a:lnTo>
                    <a:pt x="184" y="821"/>
                  </a:lnTo>
                  <a:lnTo>
                    <a:pt x="184" y="833"/>
                  </a:lnTo>
                  <a:lnTo>
                    <a:pt x="184" y="845"/>
                  </a:lnTo>
                  <a:lnTo>
                    <a:pt x="185" y="857"/>
                  </a:lnTo>
                  <a:lnTo>
                    <a:pt x="185" y="871"/>
                  </a:lnTo>
                  <a:lnTo>
                    <a:pt x="185" y="884"/>
                  </a:lnTo>
                  <a:lnTo>
                    <a:pt x="185" y="897"/>
                  </a:lnTo>
                  <a:lnTo>
                    <a:pt x="185" y="911"/>
                  </a:lnTo>
                  <a:lnTo>
                    <a:pt x="185" y="924"/>
                  </a:lnTo>
                  <a:lnTo>
                    <a:pt x="185" y="937"/>
                  </a:lnTo>
                  <a:lnTo>
                    <a:pt x="185" y="951"/>
                  </a:lnTo>
                  <a:lnTo>
                    <a:pt x="185" y="965"/>
                  </a:lnTo>
                  <a:lnTo>
                    <a:pt x="185" y="978"/>
                  </a:lnTo>
                  <a:lnTo>
                    <a:pt x="187" y="993"/>
                  </a:lnTo>
                  <a:lnTo>
                    <a:pt x="187" y="1006"/>
                  </a:lnTo>
                  <a:lnTo>
                    <a:pt x="187" y="1021"/>
                  </a:lnTo>
                  <a:lnTo>
                    <a:pt x="187" y="1035"/>
                  </a:lnTo>
                  <a:lnTo>
                    <a:pt x="187" y="1049"/>
                  </a:lnTo>
                  <a:lnTo>
                    <a:pt x="187" y="1064"/>
                  </a:lnTo>
                  <a:lnTo>
                    <a:pt x="187" y="1079"/>
                  </a:lnTo>
                  <a:lnTo>
                    <a:pt x="187" y="1094"/>
                  </a:lnTo>
                  <a:lnTo>
                    <a:pt x="187" y="1108"/>
                  </a:lnTo>
                  <a:lnTo>
                    <a:pt x="188" y="1124"/>
                  </a:lnTo>
                  <a:lnTo>
                    <a:pt x="188" y="1138"/>
                  </a:lnTo>
                  <a:lnTo>
                    <a:pt x="188" y="1154"/>
                  </a:lnTo>
                  <a:lnTo>
                    <a:pt x="188" y="1168"/>
                  </a:lnTo>
                  <a:lnTo>
                    <a:pt x="188" y="1184"/>
                  </a:lnTo>
                  <a:lnTo>
                    <a:pt x="188" y="1199"/>
                  </a:lnTo>
                  <a:lnTo>
                    <a:pt x="188" y="1215"/>
                  </a:lnTo>
                  <a:lnTo>
                    <a:pt x="188" y="1230"/>
                  </a:lnTo>
                  <a:lnTo>
                    <a:pt x="188" y="1246"/>
                  </a:lnTo>
                  <a:lnTo>
                    <a:pt x="189" y="1262"/>
                  </a:lnTo>
                  <a:lnTo>
                    <a:pt x="189" y="1277"/>
                  </a:lnTo>
                  <a:lnTo>
                    <a:pt x="189" y="1293"/>
                  </a:lnTo>
                  <a:lnTo>
                    <a:pt x="189" y="1308"/>
                  </a:lnTo>
                  <a:lnTo>
                    <a:pt x="189" y="1324"/>
                  </a:lnTo>
                  <a:lnTo>
                    <a:pt x="189" y="1340"/>
                  </a:lnTo>
                  <a:lnTo>
                    <a:pt x="189" y="1356"/>
                  </a:lnTo>
                  <a:lnTo>
                    <a:pt x="189" y="1371"/>
                  </a:lnTo>
                  <a:lnTo>
                    <a:pt x="189" y="1388"/>
                  </a:lnTo>
                  <a:lnTo>
                    <a:pt x="189" y="1404"/>
                  </a:lnTo>
                  <a:lnTo>
                    <a:pt x="190" y="1420"/>
                  </a:lnTo>
                  <a:lnTo>
                    <a:pt x="190" y="1437"/>
                  </a:lnTo>
                  <a:lnTo>
                    <a:pt x="190" y="1453"/>
                  </a:lnTo>
                  <a:lnTo>
                    <a:pt x="190" y="1469"/>
                  </a:lnTo>
                  <a:lnTo>
                    <a:pt x="190" y="1486"/>
                  </a:lnTo>
                  <a:lnTo>
                    <a:pt x="190" y="1502"/>
                  </a:lnTo>
                  <a:lnTo>
                    <a:pt x="190" y="1518"/>
                  </a:lnTo>
                  <a:lnTo>
                    <a:pt x="190" y="1535"/>
                  </a:lnTo>
                  <a:lnTo>
                    <a:pt x="190" y="1341"/>
                  </a:lnTo>
                  <a:lnTo>
                    <a:pt x="191" y="1205"/>
                  </a:lnTo>
                  <a:lnTo>
                    <a:pt x="191" y="1101"/>
                  </a:lnTo>
                  <a:lnTo>
                    <a:pt x="191" y="1018"/>
                  </a:lnTo>
                  <a:lnTo>
                    <a:pt x="191" y="953"/>
                  </a:lnTo>
                  <a:lnTo>
                    <a:pt x="191" y="897"/>
                  </a:lnTo>
                  <a:lnTo>
                    <a:pt x="191" y="851"/>
                  </a:lnTo>
                  <a:lnTo>
                    <a:pt x="191" y="812"/>
                  </a:lnTo>
                  <a:lnTo>
                    <a:pt x="191" y="779"/>
                  </a:lnTo>
                  <a:lnTo>
                    <a:pt x="191" y="750"/>
                  </a:lnTo>
                  <a:lnTo>
                    <a:pt x="192" y="725"/>
                  </a:lnTo>
                  <a:lnTo>
                    <a:pt x="192" y="705"/>
                  </a:lnTo>
                  <a:lnTo>
                    <a:pt x="192" y="686"/>
                  </a:lnTo>
                  <a:lnTo>
                    <a:pt x="192" y="671"/>
                  </a:lnTo>
                  <a:lnTo>
                    <a:pt x="192" y="659"/>
                  </a:lnTo>
                  <a:lnTo>
                    <a:pt x="192" y="648"/>
                  </a:lnTo>
                  <a:lnTo>
                    <a:pt x="192" y="638"/>
                  </a:lnTo>
                  <a:lnTo>
                    <a:pt x="192" y="631"/>
                  </a:lnTo>
                  <a:lnTo>
                    <a:pt x="192" y="624"/>
                  </a:lnTo>
                  <a:lnTo>
                    <a:pt x="192" y="620"/>
                  </a:lnTo>
                  <a:lnTo>
                    <a:pt x="193" y="616"/>
                  </a:lnTo>
                  <a:lnTo>
                    <a:pt x="193" y="613"/>
                  </a:lnTo>
                  <a:lnTo>
                    <a:pt x="193" y="612"/>
                  </a:lnTo>
                  <a:lnTo>
                    <a:pt x="193" y="612"/>
                  </a:lnTo>
                  <a:lnTo>
                    <a:pt x="193" y="612"/>
                  </a:lnTo>
                  <a:lnTo>
                    <a:pt x="193" y="613"/>
                  </a:lnTo>
                  <a:lnTo>
                    <a:pt x="193" y="615"/>
                  </a:lnTo>
                  <a:lnTo>
                    <a:pt x="193" y="619"/>
                  </a:lnTo>
                  <a:lnTo>
                    <a:pt x="193" y="622"/>
                  </a:lnTo>
                  <a:lnTo>
                    <a:pt x="194" y="625"/>
                  </a:lnTo>
                  <a:lnTo>
                    <a:pt x="194" y="630"/>
                  </a:lnTo>
                  <a:lnTo>
                    <a:pt x="194" y="635"/>
                  </a:lnTo>
                  <a:lnTo>
                    <a:pt x="194" y="641"/>
                  </a:lnTo>
                  <a:lnTo>
                    <a:pt x="194" y="648"/>
                  </a:lnTo>
                  <a:lnTo>
                    <a:pt x="194" y="654"/>
                  </a:lnTo>
                  <a:lnTo>
                    <a:pt x="194" y="661"/>
                  </a:lnTo>
                  <a:lnTo>
                    <a:pt x="194" y="669"/>
                  </a:lnTo>
                  <a:lnTo>
                    <a:pt x="194" y="676"/>
                  </a:lnTo>
                  <a:lnTo>
                    <a:pt x="195" y="684"/>
                  </a:lnTo>
                  <a:lnTo>
                    <a:pt x="195" y="693"/>
                  </a:lnTo>
                  <a:lnTo>
                    <a:pt x="195" y="702"/>
                  </a:lnTo>
                  <a:lnTo>
                    <a:pt x="195" y="711"/>
                  </a:lnTo>
                  <a:lnTo>
                    <a:pt x="195" y="720"/>
                  </a:lnTo>
                  <a:lnTo>
                    <a:pt x="195" y="730"/>
                  </a:lnTo>
                  <a:lnTo>
                    <a:pt x="195" y="740"/>
                  </a:lnTo>
                  <a:lnTo>
                    <a:pt x="195" y="750"/>
                  </a:lnTo>
                  <a:lnTo>
                    <a:pt x="195" y="761"/>
                  </a:lnTo>
                  <a:lnTo>
                    <a:pt x="195" y="772"/>
                  </a:lnTo>
                  <a:lnTo>
                    <a:pt x="197" y="782"/>
                  </a:lnTo>
                  <a:lnTo>
                    <a:pt x="197" y="794"/>
                  </a:lnTo>
                  <a:lnTo>
                    <a:pt x="197" y="805"/>
                  </a:lnTo>
                  <a:lnTo>
                    <a:pt x="197" y="816"/>
                  </a:lnTo>
                  <a:lnTo>
                    <a:pt x="197" y="829"/>
                  </a:lnTo>
                  <a:lnTo>
                    <a:pt x="197" y="841"/>
                  </a:lnTo>
                  <a:lnTo>
                    <a:pt x="197" y="853"/>
                  </a:lnTo>
                  <a:lnTo>
                    <a:pt x="197" y="865"/>
                  </a:lnTo>
                  <a:lnTo>
                    <a:pt x="197" y="877"/>
                  </a:lnTo>
                  <a:lnTo>
                    <a:pt x="198" y="891"/>
                  </a:lnTo>
                  <a:lnTo>
                    <a:pt x="198" y="903"/>
                  </a:lnTo>
                  <a:lnTo>
                    <a:pt x="198" y="916"/>
                  </a:lnTo>
                  <a:lnTo>
                    <a:pt x="198" y="930"/>
                  </a:lnTo>
                  <a:lnTo>
                    <a:pt x="198" y="943"/>
                  </a:lnTo>
                  <a:lnTo>
                    <a:pt x="198" y="956"/>
                  </a:lnTo>
                  <a:lnTo>
                    <a:pt x="198" y="970"/>
                  </a:lnTo>
                  <a:lnTo>
                    <a:pt x="198" y="983"/>
                  </a:lnTo>
                  <a:lnTo>
                    <a:pt x="198" y="997"/>
                  </a:lnTo>
                  <a:lnTo>
                    <a:pt x="199" y="1011"/>
                  </a:lnTo>
                  <a:lnTo>
                    <a:pt x="199" y="1025"/>
                  </a:lnTo>
                  <a:lnTo>
                    <a:pt x="199" y="1039"/>
                  </a:lnTo>
                  <a:lnTo>
                    <a:pt x="199" y="1053"/>
                  </a:lnTo>
                  <a:lnTo>
                    <a:pt x="199" y="1067"/>
                  </a:lnTo>
                  <a:lnTo>
                    <a:pt x="199" y="1082"/>
                  </a:lnTo>
                  <a:lnTo>
                    <a:pt x="199" y="1097"/>
                  </a:lnTo>
                  <a:lnTo>
                    <a:pt x="199" y="1112"/>
                  </a:lnTo>
                  <a:lnTo>
                    <a:pt x="199" y="1126"/>
                  </a:lnTo>
                  <a:lnTo>
                    <a:pt x="200" y="1141"/>
                  </a:lnTo>
                  <a:lnTo>
                    <a:pt x="200" y="1156"/>
                  </a:lnTo>
                  <a:lnTo>
                    <a:pt x="200" y="1171"/>
                  </a:lnTo>
                  <a:lnTo>
                    <a:pt x="200" y="1186"/>
                  </a:lnTo>
                  <a:lnTo>
                    <a:pt x="200" y="1202"/>
                  </a:lnTo>
                  <a:lnTo>
                    <a:pt x="200" y="1216"/>
                  </a:lnTo>
                  <a:lnTo>
                    <a:pt x="200" y="1232"/>
                  </a:lnTo>
                  <a:lnTo>
                    <a:pt x="200" y="1247"/>
                  </a:lnTo>
                  <a:lnTo>
                    <a:pt x="200" y="1263"/>
                  </a:lnTo>
                  <a:lnTo>
                    <a:pt x="200" y="1278"/>
                  </a:lnTo>
                  <a:lnTo>
                    <a:pt x="201" y="1294"/>
                  </a:lnTo>
                  <a:lnTo>
                    <a:pt x="201" y="1309"/>
                  </a:lnTo>
                  <a:lnTo>
                    <a:pt x="201" y="1325"/>
                  </a:lnTo>
                  <a:lnTo>
                    <a:pt x="201" y="1340"/>
                  </a:lnTo>
                  <a:lnTo>
                    <a:pt x="201" y="1357"/>
                  </a:lnTo>
                  <a:lnTo>
                    <a:pt x="201" y="1373"/>
                  </a:lnTo>
                  <a:lnTo>
                    <a:pt x="201" y="1388"/>
                  </a:lnTo>
                  <a:lnTo>
                    <a:pt x="201" y="1233"/>
                  </a:lnTo>
                  <a:lnTo>
                    <a:pt x="201" y="1118"/>
                  </a:lnTo>
                  <a:lnTo>
                    <a:pt x="202" y="1028"/>
                  </a:lnTo>
                  <a:lnTo>
                    <a:pt x="202" y="956"/>
                  </a:lnTo>
                  <a:lnTo>
                    <a:pt x="202" y="897"/>
                  </a:lnTo>
                  <a:lnTo>
                    <a:pt x="202" y="847"/>
                  </a:lnTo>
                  <a:lnTo>
                    <a:pt x="202" y="806"/>
                  </a:lnTo>
                  <a:lnTo>
                    <a:pt x="202" y="771"/>
                  </a:lnTo>
                  <a:lnTo>
                    <a:pt x="202" y="740"/>
                  </a:lnTo>
                  <a:lnTo>
                    <a:pt x="202" y="714"/>
                  </a:lnTo>
                  <a:lnTo>
                    <a:pt x="202" y="692"/>
                  </a:lnTo>
                  <a:lnTo>
                    <a:pt x="203" y="673"/>
                  </a:lnTo>
                  <a:lnTo>
                    <a:pt x="203" y="656"/>
                  </a:lnTo>
                  <a:lnTo>
                    <a:pt x="203" y="642"/>
                  </a:lnTo>
                  <a:lnTo>
                    <a:pt x="203" y="631"/>
                  </a:lnTo>
                  <a:lnTo>
                    <a:pt x="203" y="621"/>
                  </a:lnTo>
                  <a:lnTo>
                    <a:pt x="203" y="612"/>
                  </a:lnTo>
                  <a:lnTo>
                    <a:pt x="203" y="605"/>
                  </a:lnTo>
                  <a:lnTo>
                    <a:pt x="203" y="601"/>
                  </a:lnTo>
                  <a:lnTo>
                    <a:pt x="203" y="596"/>
                  </a:lnTo>
                  <a:lnTo>
                    <a:pt x="203" y="593"/>
                  </a:lnTo>
                  <a:lnTo>
                    <a:pt x="204" y="592"/>
                  </a:lnTo>
                  <a:lnTo>
                    <a:pt x="204" y="591"/>
                  </a:lnTo>
                  <a:lnTo>
                    <a:pt x="204" y="591"/>
                  </a:lnTo>
                  <a:lnTo>
                    <a:pt x="204" y="592"/>
                  </a:lnTo>
                  <a:lnTo>
                    <a:pt x="204" y="594"/>
                  </a:lnTo>
                  <a:lnTo>
                    <a:pt x="204" y="596"/>
                  </a:lnTo>
                  <a:lnTo>
                    <a:pt x="204" y="600"/>
                  </a:lnTo>
                  <a:lnTo>
                    <a:pt x="204" y="603"/>
                  </a:lnTo>
                  <a:lnTo>
                    <a:pt x="204" y="608"/>
                  </a:lnTo>
                  <a:lnTo>
                    <a:pt x="205" y="612"/>
                  </a:lnTo>
                  <a:lnTo>
                    <a:pt x="205" y="618"/>
                  </a:lnTo>
                  <a:lnTo>
                    <a:pt x="205" y="624"/>
                  </a:lnTo>
                  <a:lnTo>
                    <a:pt x="205" y="630"/>
                  </a:lnTo>
                  <a:lnTo>
                    <a:pt x="205" y="638"/>
                  </a:lnTo>
                  <a:lnTo>
                    <a:pt x="205" y="644"/>
                  </a:lnTo>
                  <a:lnTo>
                    <a:pt x="205" y="652"/>
                  </a:lnTo>
                  <a:lnTo>
                    <a:pt x="205" y="660"/>
                  </a:lnTo>
                  <a:lnTo>
                    <a:pt x="205" y="669"/>
                  </a:lnTo>
                  <a:lnTo>
                    <a:pt x="207" y="678"/>
                  </a:lnTo>
                  <a:lnTo>
                    <a:pt x="207" y="686"/>
                  </a:lnTo>
                  <a:lnTo>
                    <a:pt x="207" y="695"/>
                  </a:lnTo>
                  <a:lnTo>
                    <a:pt x="207" y="705"/>
                  </a:lnTo>
                  <a:lnTo>
                    <a:pt x="207" y="715"/>
                  </a:lnTo>
                  <a:lnTo>
                    <a:pt x="207" y="725"/>
                  </a:lnTo>
                  <a:lnTo>
                    <a:pt x="207" y="735"/>
                  </a:lnTo>
                  <a:lnTo>
                    <a:pt x="207" y="746"/>
                  </a:lnTo>
                  <a:lnTo>
                    <a:pt x="207" y="757"/>
                  </a:lnTo>
                  <a:lnTo>
                    <a:pt x="207" y="769"/>
                  </a:lnTo>
                  <a:lnTo>
                    <a:pt x="208" y="780"/>
                  </a:lnTo>
                  <a:lnTo>
                    <a:pt x="208" y="791"/>
                  </a:lnTo>
                  <a:lnTo>
                    <a:pt x="208" y="803"/>
                  </a:lnTo>
                  <a:lnTo>
                    <a:pt x="208" y="815"/>
                  </a:lnTo>
                  <a:lnTo>
                    <a:pt x="208" y="827"/>
                  </a:lnTo>
                  <a:lnTo>
                    <a:pt x="208" y="840"/>
                  </a:lnTo>
                  <a:lnTo>
                    <a:pt x="208" y="852"/>
                  </a:lnTo>
                  <a:lnTo>
                    <a:pt x="208" y="864"/>
                  </a:lnTo>
                  <a:lnTo>
                    <a:pt x="208" y="877"/>
                  </a:lnTo>
                  <a:lnTo>
                    <a:pt x="209" y="891"/>
                  </a:lnTo>
                  <a:lnTo>
                    <a:pt x="209" y="903"/>
                  </a:lnTo>
                  <a:lnTo>
                    <a:pt x="209" y="916"/>
                  </a:lnTo>
                  <a:lnTo>
                    <a:pt x="209" y="930"/>
                  </a:lnTo>
                  <a:lnTo>
                    <a:pt x="209" y="943"/>
                  </a:lnTo>
                  <a:lnTo>
                    <a:pt x="209" y="957"/>
                  </a:lnTo>
                  <a:lnTo>
                    <a:pt x="209" y="971"/>
                  </a:lnTo>
                  <a:lnTo>
                    <a:pt x="209" y="985"/>
                  </a:lnTo>
                  <a:lnTo>
                    <a:pt x="209" y="998"/>
                  </a:lnTo>
                  <a:lnTo>
                    <a:pt x="210" y="1013"/>
                  </a:lnTo>
                  <a:lnTo>
                    <a:pt x="210" y="1027"/>
                  </a:lnTo>
                  <a:lnTo>
                    <a:pt x="210" y="1042"/>
                  </a:lnTo>
                  <a:lnTo>
                    <a:pt x="210" y="1056"/>
                  </a:lnTo>
                  <a:lnTo>
                    <a:pt x="210" y="1071"/>
                  </a:lnTo>
                  <a:lnTo>
                    <a:pt x="210" y="1085"/>
                  </a:lnTo>
                  <a:lnTo>
                    <a:pt x="210" y="1099"/>
                  </a:lnTo>
                  <a:lnTo>
                    <a:pt x="210" y="1114"/>
                  </a:lnTo>
                  <a:lnTo>
                    <a:pt x="210" y="1129"/>
                  </a:lnTo>
                  <a:lnTo>
                    <a:pt x="210" y="1144"/>
                  </a:lnTo>
                  <a:lnTo>
                    <a:pt x="211" y="1159"/>
                  </a:lnTo>
                  <a:lnTo>
                    <a:pt x="211" y="1174"/>
                  </a:lnTo>
                  <a:lnTo>
                    <a:pt x="211" y="1189"/>
                  </a:lnTo>
                  <a:lnTo>
                    <a:pt x="211" y="1205"/>
                  </a:lnTo>
                  <a:lnTo>
                    <a:pt x="211" y="1220"/>
                  </a:lnTo>
                  <a:lnTo>
                    <a:pt x="211" y="1236"/>
                  </a:lnTo>
                  <a:lnTo>
                    <a:pt x="211" y="1252"/>
                  </a:lnTo>
                  <a:lnTo>
                    <a:pt x="211" y="1267"/>
                  </a:lnTo>
                  <a:lnTo>
                    <a:pt x="211" y="1283"/>
                  </a:lnTo>
                  <a:lnTo>
                    <a:pt x="212" y="1298"/>
                  </a:lnTo>
                  <a:lnTo>
                    <a:pt x="212" y="1314"/>
                  </a:lnTo>
                  <a:lnTo>
                    <a:pt x="212" y="1329"/>
                  </a:lnTo>
                  <a:lnTo>
                    <a:pt x="212" y="1346"/>
                  </a:lnTo>
                  <a:lnTo>
                    <a:pt x="212" y="1361"/>
                  </a:lnTo>
                  <a:lnTo>
                    <a:pt x="212" y="1377"/>
                  </a:lnTo>
                  <a:lnTo>
                    <a:pt x="212" y="1394"/>
                  </a:lnTo>
                  <a:lnTo>
                    <a:pt x="212" y="1409"/>
                  </a:lnTo>
                  <a:lnTo>
                    <a:pt x="212" y="1426"/>
                  </a:lnTo>
                  <a:lnTo>
                    <a:pt x="213" y="1262"/>
                  </a:lnTo>
                  <a:lnTo>
                    <a:pt x="213" y="1141"/>
                  </a:lnTo>
                  <a:lnTo>
                    <a:pt x="213" y="1048"/>
                  </a:lnTo>
                  <a:lnTo>
                    <a:pt x="213" y="973"/>
                  </a:lnTo>
                  <a:lnTo>
                    <a:pt x="213" y="912"/>
                  </a:lnTo>
                  <a:lnTo>
                    <a:pt x="213" y="861"/>
                  </a:lnTo>
                  <a:lnTo>
                    <a:pt x="213" y="819"/>
                  </a:lnTo>
                  <a:lnTo>
                    <a:pt x="213" y="782"/>
                  </a:lnTo>
                  <a:lnTo>
                    <a:pt x="213" y="751"/>
                  </a:lnTo>
                  <a:lnTo>
                    <a:pt x="213" y="724"/>
                  </a:lnTo>
                  <a:lnTo>
                    <a:pt x="214" y="701"/>
                  </a:lnTo>
                  <a:lnTo>
                    <a:pt x="214" y="682"/>
                  </a:lnTo>
                  <a:lnTo>
                    <a:pt x="214" y="665"/>
                  </a:lnTo>
                  <a:lnTo>
                    <a:pt x="214" y="651"/>
                  </a:lnTo>
                  <a:lnTo>
                    <a:pt x="214" y="639"/>
                  </a:lnTo>
                  <a:lnTo>
                    <a:pt x="214" y="628"/>
                  </a:lnTo>
                  <a:lnTo>
                    <a:pt x="214" y="620"/>
                  </a:lnTo>
                  <a:lnTo>
                    <a:pt x="214" y="613"/>
                  </a:lnTo>
                  <a:lnTo>
                    <a:pt x="214" y="608"/>
                  </a:lnTo>
                  <a:lnTo>
                    <a:pt x="215" y="603"/>
                  </a:lnTo>
                  <a:lnTo>
                    <a:pt x="215" y="600"/>
                  </a:lnTo>
                  <a:lnTo>
                    <a:pt x="215" y="598"/>
                  </a:lnTo>
                  <a:lnTo>
                    <a:pt x="215" y="598"/>
                  </a:lnTo>
                  <a:lnTo>
                    <a:pt x="215" y="596"/>
                  </a:lnTo>
                  <a:lnTo>
                    <a:pt x="215" y="598"/>
                  </a:lnTo>
                  <a:lnTo>
                    <a:pt x="215" y="600"/>
                  </a:lnTo>
                  <a:lnTo>
                    <a:pt x="215" y="602"/>
                  </a:lnTo>
                  <a:lnTo>
                    <a:pt x="215" y="605"/>
                  </a:lnTo>
                  <a:lnTo>
                    <a:pt x="217" y="609"/>
                  </a:lnTo>
                  <a:lnTo>
                    <a:pt x="217" y="613"/>
                  </a:lnTo>
                  <a:lnTo>
                    <a:pt x="217" y="618"/>
                  </a:lnTo>
                  <a:lnTo>
                    <a:pt x="217" y="623"/>
                  </a:lnTo>
                  <a:lnTo>
                    <a:pt x="217" y="629"/>
                  </a:lnTo>
                  <a:lnTo>
                    <a:pt x="217" y="635"/>
                  </a:lnTo>
                  <a:lnTo>
                    <a:pt x="217" y="642"/>
                  </a:lnTo>
                  <a:lnTo>
                    <a:pt x="217" y="649"/>
                  </a:lnTo>
                  <a:lnTo>
                    <a:pt x="217" y="656"/>
                  </a:lnTo>
                  <a:lnTo>
                    <a:pt x="217" y="664"/>
                  </a:lnTo>
                  <a:lnTo>
                    <a:pt x="218" y="673"/>
                  </a:lnTo>
                  <a:lnTo>
                    <a:pt x="218" y="682"/>
                  </a:lnTo>
                  <a:lnTo>
                    <a:pt x="218" y="691"/>
                  </a:lnTo>
                  <a:lnTo>
                    <a:pt x="218" y="700"/>
                  </a:lnTo>
                  <a:lnTo>
                    <a:pt x="218" y="710"/>
                  </a:lnTo>
                  <a:lnTo>
                    <a:pt x="218" y="720"/>
                  </a:lnTo>
                  <a:lnTo>
                    <a:pt x="218" y="730"/>
                  </a:lnTo>
                  <a:lnTo>
                    <a:pt x="218" y="740"/>
                  </a:lnTo>
                  <a:lnTo>
                    <a:pt x="218" y="751"/>
                  </a:lnTo>
                  <a:lnTo>
                    <a:pt x="219" y="761"/>
                  </a:lnTo>
                  <a:lnTo>
                    <a:pt x="219" y="772"/>
                  </a:lnTo>
                  <a:lnTo>
                    <a:pt x="219" y="784"/>
                  </a:lnTo>
                  <a:lnTo>
                    <a:pt x="219" y="795"/>
                  </a:lnTo>
                  <a:lnTo>
                    <a:pt x="219" y="807"/>
                  </a:lnTo>
                  <a:lnTo>
                    <a:pt x="219" y="819"/>
                  </a:lnTo>
                  <a:lnTo>
                    <a:pt x="219" y="831"/>
                  </a:lnTo>
                  <a:lnTo>
                    <a:pt x="219" y="843"/>
                  </a:lnTo>
                  <a:lnTo>
                    <a:pt x="219" y="855"/>
                  </a:lnTo>
                  <a:lnTo>
                    <a:pt x="220" y="869"/>
                  </a:lnTo>
                  <a:lnTo>
                    <a:pt x="220" y="881"/>
                  </a:lnTo>
                  <a:lnTo>
                    <a:pt x="220" y="894"/>
                  </a:lnTo>
                  <a:lnTo>
                    <a:pt x="220" y="907"/>
                  </a:lnTo>
                  <a:lnTo>
                    <a:pt x="220" y="921"/>
                  </a:lnTo>
                  <a:lnTo>
                    <a:pt x="220" y="934"/>
                  </a:lnTo>
                  <a:lnTo>
                    <a:pt x="220" y="947"/>
                  </a:lnTo>
                  <a:lnTo>
                    <a:pt x="220" y="961"/>
                  </a:lnTo>
                  <a:lnTo>
                    <a:pt x="220" y="974"/>
                  </a:lnTo>
                  <a:lnTo>
                    <a:pt x="220" y="988"/>
                  </a:lnTo>
                  <a:lnTo>
                    <a:pt x="221" y="1002"/>
                  </a:lnTo>
                  <a:lnTo>
                    <a:pt x="221" y="1016"/>
                  </a:lnTo>
                  <a:lnTo>
                    <a:pt x="221" y="1031"/>
                  </a:lnTo>
                  <a:lnTo>
                    <a:pt x="221" y="1045"/>
                  </a:lnTo>
                  <a:lnTo>
                    <a:pt x="221" y="1059"/>
                  </a:lnTo>
                  <a:lnTo>
                    <a:pt x="221" y="1074"/>
                  </a:lnTo>
                  <a:lnTo>
                    <a:pt x="221" y="1088"/>
                  </a:lnTo>
                  <a:lnTo>
                    <a:pt x="221" y="1103"/>
                  </a:lnTo>
                  <a:lnTo>
                    <a:pt x="221" y="1117"/>
                  </a:lnTo>
                  <a:lnTo>
                    <a:pt x="222" y="1133"/>
                  </a:lnTo>
                  <a:lnTo>
                    <a:pt x="222" y="1147"/>
                  </a:lnTo>
                  <a:lnTo>
                    <a:pt x="222" y="1163"/>
                  </a:lnTo>
                  <a:lnTo>
                    <a:pt x="222" y="1177"/>
                  </a:lnTo>
                  <a:lnTo>
                    <a:pt x="222" y="1193"/>
                  </a:lnTo>
                  <a:lnTo>
                    <a:pt x="222" y="1208"/>
                  </a:lnTo>
                  <a:lnTo>
                    <a:pt x="222" y="1224"/>
                  </a:lnTo>
                  <a:lnTo>
                    <a:pt x="222" y="1239"/>
                  </a:lnTo>
                  <a:lnTo>
                    <a:pt x="222" y="1255"/>
                  </a:lnTo>
                  <a:lnTo>
                    <a:pt x="223" y="1270"/>
                  </a:lnTo>
                  <a:lnTo>
                    <a:pt x="223" y="1286"/>
                  </a:lnTo>
                  <a:lnTo>
                    <a:pt x="223" y="1302"/>
                  </a:lnTo>
                  <a:lnTo>
                    <a:pt x="223" y="1317"/>
                  </a:lnTo>
                  <a:lnTo>
                    <a:pt x="223" y="1333"/>
                  </a:lnTo>
                  <a:lnTo>
                    <a:pt x="223" y="1349"/>
                  </a:lnTo>
                  <a:lnTo>
                    <a:pt x="223" y="1365"/>
                  </a:lnTo>
                  <a:lnTo>
                    <a:pt x="223" y="1380"/>
                  </a:lnTo>
                  <a:lnTo>
                    <a:pt x="223" y="1397"/>
                  </a:lnTo>
                  <a:lnTo>
                    <a:pt x="224" y="1413"/>
                  </a:lnTo>
                  <a:lnTo>
                    <a:pt x="224" y="1429"/>
                  </a:lnTo>
                  <a:lnTo>
                    <a:pt x="224" y="1445"/>
                  </a:lnTo>
                  <a:lnTo>
                    <a:pt x="224" y="1461"/>
                  </a:lnTo>
                  <a:lnTo>
                    <a:pt x="224" y="1478"/>
                  </a:lnTo>
                  <a:lnTo>
                    <a:pt x="224" y="1494"/>
                  </a:lnTo>
                  <a:lnTo>
                    <a:pt x="224" y="1510"/>
                  </a:lnTo>
                  <a:lnTo>
                    <a:pt x="224" y="1527"/>
                  </a:lnTo>
                  <a:lnTo>
                    <a:pt x="224" y="1544"/>
                  </a:lnTo>
                  <a:lnTo>
                    <a:pt x="224" y="1560"/>
                  </a:lnTo>
                  <a:lnTo>
                    <a:pt x="225" y="1577"/>
                  </a:lnTo>
                  <a:lnTo>
                    <a:pt x="225" y="1594"/>
                  </a:lnTo>
                  <a:lnTo>
                    <a:pt x="225" y="1610"/>
                  </a:lnTo>
                  <a:lnTo>
                    <a:pt x="225" y="1627"/>
                  </a:lnTo>
                  <a:lnTo>
                    <a:pt x="225" y="1643"/>
                  </a:lnTo>
                  <a:lnTo>
                    <a:pt x="225" y="1660"/>
                  </a:lnTo>
                  <a:lnTo>
                    <a:pt x="225" y="1677"/>
                  </a:lnTo>
                  <a:lnTo>
                    <a:pt x="225" y="1693"/>
                  </a:lnTo>
                  <a:lnTo>
                    <a:pt x="225" y="1710"/>
                  </a:lnTo>
                  <a:lnTo>
                    <a:pt x="226" y="1727"/>
                  </a:lnTo>
                  <a:lnTo>
                    <a:pt x="226" y="1745"/>
                  </a:lnTo>
                  <a:lnTo>
                    <a:pt x="226" y="1761"/>
                  </a:lnTo>
                  <a:lnTo>
                    <a:pt x="226" y="1778"/>
                  </a:lnTo>
                  <a:lnTo>
                    <a:pt x="226" y="1796"/>
                  </a:lnTo>
                  <a:lnTo>
                    <a:pt x="226" y="1812"/>
                  </a:lnTo>
                  <a:lnTo>
                    <a:pt x="226" y="1829"/>
                  </a:lnTo>
                  <a:lnTo>
                    <a:pt x="226" y="1847"/>
                  </a:lnTo>
                  <a:lnTo>
                    <a:pt x="226" y="1863"/>
                  </a:lnTo>
                  <a:lnTo>
                    <a:pt x="228" y="1881"/>
                  </a:lnTo>
                  <a:lnTo>
                    <a:pt x="228" y="1898"/>
                  </a:lnTo>
                  <a:lnTo>
                    <a:pt x="228" y="1916"/>
                  </a:lnTo>
                  <a:lnTo>
                    <a:pt x="228" y="1932"/>
                  </a:lnTo>
                  <a:lnTo>
                    <a:pt x="228" y="1950"/>
                  </a:lnTo>
                  <a:lnTo>
                    <a:pt x="228" y="1967"/>
                  </a:lnTo>
                  <a:lnTo>
                    <a:pt x="228" y="1984"/>
                  </a:lnTo>
                  <a:lnTo>
                    <a:pt x="228" y="2002"/>
                  </a:lnTo>
                  <a:lnTo>
                    <a:pt x="228" y="2019"/>
                  </a:lnTo>
                  <a:lnTo>
                    <a:pt x="228" y="2037"/>
                  </a:lnTo>
                  <a:lnTo>
                    <a:pt x="229" y="2054"/>
                  </a:lnTo>
                  <a:lnTo>
                    <a:pt x="229" y="2071"/>
                  </a:lnTo>
                  <a:lnTo>
                    <a:pt x="229" y="2089"/>
                  </a:lnTo>
                  <a:lnTo>
                    <a:pt x="229" y="2106"/>
                  </a:lnTo>
                  <a:lnTo>
                    <a:pt x="229" y="2124"/>
                  </a:lnTo>
                  <a:lnTo>
                    <a:pt x="229" y="2141"/>
                  </a:lnTo>
                  <a:lnTo>
                    <a:pt x="229" y="2159"/>
                  </a:lnTo>
                  <a:lnTo>
                    <a:pt x="229" y="2176"/>
                  </a:lnTo>
                  <a:lnTo>
                    <a:pt x="229" y="2194"/>
                  </a:lnTo>
                  <a:lnTo>
                    <a:pt x="230" y="2212"/>
                  </a:lnTo>
                  <a:lnTo>
                    <a:pt x="230" y="2230"/>
                  </a:lnTo>
                  <a:lnTo>
                    <a:pt x="230" y="2247"/>
                  </a:lnTo>
                  <a:lnTo>
                    <a:pt x="230" y="2264"/>
                  </a:lnTo>
                  <a:lnTo>
                    <a:pt x="230" y="2282"/>
                  </a:lnTo>
                  <a:lnTo>
                    <a:pt x="230" y="2300"/>
                  </a:lnTo>
                  <a:lnTo>
                    <a:pt x="230" y="2317"/>
                  </a:lnTo>
                  <a:lnTo>
                    <a:pt x="230" y="2335"/>
                  </a:lnTo>
                  <a:lnTo>
                    <a:pt x="230" y="2353"/>
                  </a:lnTo>
                  <a:lnTo>
                    <a:pt x="231" y="2371"/>
                  </a:lnTo>
                  <a:lnTo>
                    <a:pt x="231" y="2388"/>
                  </a:lnTo>
                  <a:lnTo>
                    <a:pt x="231" y="2406"/>
                  </a:lnTo>
                  <a:lnTo>
                    <a:pt x="231" y="2424"/>
                  </a:lnTo>
                  <a:lnTo>
                    <a:pt x="231" y="2442"/>
                  </a:lnTo>
                  <a:lnTo>
                    <a:pt x="231" y="2460"/>
                  </a:lnTo>
                  <a:lnTo>
                    <a:pt x="231" y="2477"/>
                  </a:lnTo>
                  <a:lnTo>
                    <a:pt x="231" y="2495"/>
                  </a:lnTo>
                  <a:lnTo>
                    <a:pt x="231" y="2514"/>
                  </a:lnTo>
                  <a:lnTo>
                    <a:pt x="231" y="2532"/>
                  </a:lnTo>
                  <a:lnTo>
                    <a:pt x="232" y="2549"/>
                  </a:lnTo>
                  <a:lnTo>
                    <a:pt x="232" y="2567"/>
                  </a:lnTo>
                  <a:lnTo>
                    <a:pt x="232" y="2585"/>
                  </a:lnTo>
                  <a:lnTo>
                    <a:pt x="232" y="2603"/>
                  </a:lnTo>
                  <a:lnTo>
                    <a:pt x="232" y="2621"/>
                  </a:lnTo>
                  <a:lnTo>
                    <a:pt x="232" y="2639"/>
                  </a:lnTo>
                  <a:lnTo>
                    <a:pt x="232" y="2657"/>
                  </a:lnTo>
                  <a:lnTo>
                    <a:pt x="232" y="2675"/>
                  </a:lnTo>
                  <a:lnTo>
                    <a:pt x="232" y="2693"/>
                  </a:lnTo>
                  <a:lnTo>
                    <a:pt x="233" y="2710"/>
                  </a:lnTo>
                  <a:lnTo>
                    <a:pt x="233" y="2729"/>
                  </a:lnTo>
                  <a:lnTo>
                    <a:pt x="233" y="2747"/>
                  </a:lnTo>
                  <a:lnTo>
                    <a:pt x="233" y="2765"/>
                  </a:lnTo>
                  <a:lnTo>
                    <a:pt x="233" y="2783"/>
                  </a:lnTo>
                  <a:lnTo>
                    <a:pt x="233" y="2802"/>
                  </a:lnTo>
                  <a:lnTo>
                    <a:pt x="233" y="2819"/>
                  </a:lnTo>
                  <a:lnTo>
                    <a:pt x="233" y="2837"/>
                  </a:lnTo>
                  <a:lnTo>
                    <a:pt x="233" y="2855"/>
                  </a:lnTo>
                  <a:lnTo>
                    <a:pt x="234" y="2874"/>
                  </a:lnTo>
                  <a:lnTo>
                    <a:pt x="234" y="2891"/>
                  </a:lnTo>
                  <a:lnTo>
                    <a:pt x="234" y="2909"/>
                  </a:lnTo>
                  <a:lnTo>
                    <a:pt x="234" y="2928"/>
                  </a:lnTo>
                  <a:lnTo>
                    <a:pt x="234" y="2946"/>
                  </a:lnTo>
                  <a:lnTo>
                    <a:pt x="234" y="2964"/>
                  </a:lnTo>
                  <a:lnTo>
                    <a:pt x="234" y="2982"/>
                  </a:lnTo>
                  <a:lnTo>
                    <a:pt x="234" y="3000"/>
                  </a:lnTo>
                  <a:lnTo>
                    <a:pt x="234" y="3018"/>
                  </a:lnTo>
                  <a:lnTo>
                    <a:pt x="234" y="3037"/>
                  </a:lnTo>
                  <a:lnTo>
                    <a:pt x="235" y="3055"/>
                  </a:lnTo>
                  <a:lnTo>
                    <a:pt x="235" y="3072"/>
                  </a:lnTo>
                  <a:lnTo>
                    <a:pt x="235" y="2001"/>
                  </a:lnTo>
                  <a:lnTo>
                    <a:pt x="235" y="1649"/>
                  </a:lnTo>
                  <a:lnTo>
                    <a:pt x="235" y="1441"/>
                  </a:lnTo>
                  <a:lnTo>
                    <a:pt x="235" y="1296"/>
                  </a:lnTo>
                  <a:lnTo>
                    <a:pt x="235" y="1187"/>
                  </a:lnTo>
                  <a:lnTo>
                    <a:pt x="235" y="1102"/>
                  </a:lnTo>
                  <a:lnTo>
                    <a:pt x="235" y="1033"/>
                  </a:lnTo>
                  <a:lnTo>
                    <a:pt x="236" y="976"/>
                  </a:lnTo>
                  <a:lnTo>
                    <a:pt x="236" y="928"/>
                  </a:lnTo>
                  <a:lnTo>
                    <a:pt x="236" y="888"/>
                  </a:lnTo>
                  <a:lnTo>
                    <a:pt x="236" y="854"/>
                  </a:lnTo>
                  <a:lnTo>
                    <a:pt x="236" y="824"/>
                  </a:lnTo>
                  <a:lnTo>
                    <a:pt x="236" y="800"/>
                  </a:lnTo>
                  <a:lnTo>
                    <a:pt x="236" y="777"/>
                  </a:lnTo>
                  <a:lnTo>
                    <a:pt x="236" y="759"/>
                  </a:lnTo>
                  <a:lnTo>
                    <a:pt x="236" y="743"/>
                  </a:lnTo>
                  <a:lnTo>
                    <a:pt x="238" y="730"/>
                  </a:lnTo>
                  <a:lnTo>
                    <a:pt x="238" y="719"/>
                  </a:lnTo>
                  <a:lnTo>
                    <a:pt x="238" y="709"/>
                  </a:lnTo>
                  <a:lnTo>
                    <a:pt x="238" y="701"/>
                  </a:lnTo>
                  <a:lnTo>
                    <a:pt x="238" y="694"/>
                  </a:lnTo>
                  <a:lnTo>
                    <a:pt x="238" y="690"/>
                  </a:lnTo>
                  <a:lnTo>
                    <a:pt x="238" y="686"/>
                  </a:lnTo>
                  <a:lnTo>
                    <a:pt x="238" y="683"/>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5" name="Freeform 51"/>
            <p:cNvSpPr>
              <a:spLocks/>
            </p:cNvSpPr>
            <p:nvPr/>
          </p:nvSpPr>
          <p:spPr bwMode="auto">
            <a:xfrm>
              <a:off x="2596" y="762"/>
              <a:ext cx="238" cy="2836"/>
            </a:xfrm>
            <a:custGeom>
              <a:avLst/>
              <a:gdLst>
                <a:gd name="T0" fmla="*/ 4 w 238"/>
                <a:gd name="T1" fmla="*/ 679 h 2836"/>
                <a:gd name="T2" fmla="*/ 7 w 238"/>
                <a:gd name="T3" fmla="*/ 1129 h 2836"/>
                <a:gd name="T4" fmla="*/ 11 w 238"/>
                <a:gd name="T5" fmla="*/ 392 h 2836"/>
                <a:gd name="T6" fmla="*/ 15 w 238"/>
                <a:gd name="T7" fmla="*/ 724 h 2836"/>
                <a:gd name="T8" fmla="*/ 18 w 238"/>
                <a:gd name="T9" fmla="*/ 1207 h 2836"/>
                <a:gd name="T10" fmla="*/ 23 w 238"/>
                <a:gd name="T11" fmla="*/ 430 h 2836"/>
                <a:gd name="T12" fmla="*/ 26 w 238"/>
                <a:gd name="T13" fmla="*/ 586 h 2836"/>
                <a:gd name="T14" fmla="*/ 31 w 238"/>
                <a:gd name="T15" fmla="*/ 1022 h 2836"/>
                <a:gd name="T16" fmla="*/ 34 w 238"/>
                <a:gd name="T17" fmla="*/ 382 h 2836"/>
                <a:gd name="T18" fmla="*/ 38 w 238"/>
                <a:gd name="T19" fmla="*/ 601 h 2836"/>
                <a:gd name="T20" fmla="*/ 42 w 238"/>
                <a:gd name="T21" fmla="*/ 650 h 2836"/>
                <a:gd name="T22" fmla="*/ 45 w 238"/>
                <a:gd name="T23" fmla="*/ 403 h 2836"/>
                <a:gd name="T24" fmla="*/ 50 w 238"/>
                <a:gd name="T25" fmla="*/ 777 h 2836"/>
                <a:gd name="T26" fmla="*/ 53 w 238"/>
                <a:gd name="T27" fmla="*/ 1273 h 2836"/>
                <a:gd name="T28" fmla="*/ 57 w 238"/>
                <a:gd name="T29" fmla="*/ 430 h 2836"/>
                <a:gd name="T30" fmla="*/ 61 w 238"/>
                <a:gd name="T31" fmla="*/ 601 h 2836"/>
                <a:gd name="T32" fmla="*/ 65 w 238"/>
                <a:gd name="T33" fmla="*/ 1041 h 2836"/>
                <a:gd name="T34" fmla="*/ 68 w 238"/>
                <a:gd name="T35" fmla="*/ 721 h 2836"/>
                <a:gd name="T36" fmla="*/ 72 w 238"/>
                <a:gd name="T37" fmla="*/ 472 h 2836"/>
                <a:gd name="T38" fmla="*/ 76 w 238"/>
                <a:gd name="T39" fmla="*/ 846 h 2836"/>
                <a:gd name="T40" fmla="*/ 80 w 238"/>
                <a:gd name="T41" fmla="*/ 450 h 2836"/>
                <a:gd name="T42" fmla="*/ 84 w 238"/>
                <a:gd name="T43" fmla="*/ 496 h 2836"/>
                <a:gd name="T44" fmla="*/ 87 w 238"/>
                <a:gd name="T45" fmla="*/ 911 h 2836"/>
                <a:gd name="T46" fmla="*/ 92 w 238"/>
                <a:gd name="T47" fmla="*/ 352 h 2836"/>
                <a:gd name="T48" fmla="*/ 95 w 238"/>
                <a:gd name="T49" fmla="*/ 675 h 2836"/>
                <a:gd name="T50" fmla="*/ 98 w 238"/>
                <a:gd name="T51" fmla="*/ 1155 h 2836"/>
                <a:gd name="T52" fmla="*/ 103 w 238"/>
                <a:gd name="T53" fmla="*/ 389 h 2836"/>
                <a:gd name="T54" fmla="*/ 106 w 238"/>
                <a:gd name="T55" fmla="*/ 680 h 2836"/>
                <a:gd name="T56" fmla="*/ 111 w 238"/>
                <a:gd name="T57" fmla="*/ 1151 h 2836"/>
                <a:gd name="T58" fmla="*/ 114 w 238"/>
                <a:gd name="T59" fmla="*/ 397 h 2836"/>
                <a:gd name="T60" fmla="*/ 118 w 238"/>
                <a:gd name="T61" fmla="*/ 624 h 2836"/>
                <a:gd name="T62" fmla="*/ 122 w 238"/>
                <a:gd name="T63" fmla="*/ 1077 h 2836"/>
                <a:gd name="T64" fmla="*/ 126 w 238"/>
                <a:gd name="T65" fmla="*/ 422 h 2836"/>
                <a:gd name="T66" fmla="*/ 130 w 238"/>
                <a:gd name="T67" fmla="*/ 566 h 2836"/>
                <a:gd name="T68" fmla="*/ 133 w 238"/>
                <a:gd name="T69" fmla="*/ 1000 h 2836"/>
                <a:gd name="T70" fmla="*/ 137 w 238"/>
                <a:gd name="T71" fmla="*/ 175 h 2836"/>
                <a:gd name="T72" fmla="*/ 141 w 238"/>
                <a:gd name="T73" fmla="*/ 136 h 2836"/>
                <a:gd name="T74" fmla="*/ 145 w 238"/>
                <a:gd name="T75" fmla="*/ 537 h 2836"/>
                <a:gd name="T76" fmla="*/ 148 w 238"/>
                <a:gd name="T77" fmla="*/ 264 h 2836"/>
                <a:gd name="T78" fmla="*/ 153 w 238"/>
                <a:gd name="T79" fmla="*/ 564 h 2836"/>
                <a:gd name="T80" fmla="*/ 156 w 238"/>
                <a:gd name="T81" fmla="*/ 1036 h 2836"/>
                <a:gd name="T82" fmla="*/ 160 w 238"/>
                <a:gd name="T83" fmla="*/ 1570 h 2836"/>
                <a:gd name="T84" fmla="*/ 164 w 238"/>
                <a:gd name="T85" fmla="*/ 2133 h 2836"/>
                <a:gd name="T86" fmla="*/ 167 w 238"/>
                <a:gd name="T87" fmla="*/ 2709 h 2836"/>
                <a:gd name="T88" fmla="*/ 172 w 238"/>
                <a:gd name="T89" fmla="*/ 466 h 2836"/>
                <a:gd name="T90" fmla="*/ 175 w 238"/>
                <a:gd name="T91" fmla="*/ 704 h 2836"/>
                <a:gd name="T92" fmla="*/ 179 w 238"/>
                <a:gd name="T93" fmla="*/ 1160 h 2836"/>
                <a:gd name="T94" fmla="*/ 183 w 238"/>
                <a:gd name="T95" fmla="*/ 0 h 2836"/>
                <a:gd name="T96" fmla="*/ 186 w 238"/>
                <a:gd name="T97" fmla="*/ 268 h 2836"/>
                <a:gd name="T98" fmla="*/ 191 w 238"/>
                <a:gd name="T99" fmla="*/ 731 h 2836"/>
                <a:gd name="T100" fmla="*/ 194 w 238"/>
                <a:gd name="T101" fmla="*/ 317 h 2836"/>
                <a:gd name="T102" fmla="*/ 198 w 238"/>
                <a:gd name="T103" fmla="*/ 623 h 2836"/>
                <a:gd name="T104" fmla="*/ 202 w 238"/>
                <a:gd name="T105" fmla="*/ 1097 h 2836"/>
                <a:gd name="T106" fmla="*/ 206 w 238"/>
                <a:gd name="T107" fmla="*/ 597 h 2836"/>
                <a:gd name="T108" fmla="*/ 209 w 238"/>
                <a:gd name="T109" fmla="*/ 498 h 2836"/>
                <a:gd name="T110" fmla="*/ 214 w 238"/>
                <a:gd name="T111" fmla="*/ 890 h 2836"/>
                <a:gd name="T112" fmla="*/ 217 w 238"/>
                <a:gd name="T113" fmla="*/ 544 h 2836"/>
                <a:gd name="T114" fmla="*/ 221 w 238"/>
                <a:gd name="T115" fmla="*/ 478 h 2836"/>
                <a:gd name="T116" fmla="*/ 225 w 238"/>
                <a:gd name="T117" fmla="*/ 875 h 2836"/>
                <a:gd name="T118" fmla="*/ 228 w 238"/>
                <a:gd name="T119" fmla="*/ 383 h 2836"/>
                <a:gd name="T120" fmla="*/ 233 w 238"/>
                <a:gd name="T121" fmla="*/ 545 h 2836"/>
                <a:gd name="T122" fmla="*/ 236 w 238"/>
                <a:gd name="T123" fmla="*/ 982 h 2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2836">
                  <a:moveTo>
                    <a:pt x="0" y="467"/>
                  </a:moveTo>
                  <a:lnTo>
                    <a:pt x="0" y="466"/>
                  </a:lnTo>
                  <a:lnTo>
                    <a:pt x="0" y="465"/>
                  </a:lnTo>
                  <a:lnTo>
                    <a:pt x="1" y="465"/>
                  </a:lnTo>
                  <a:lnTo>
                    <a:pt x="1" y="467"/>
                  </a:lnTo>
                  <a:lnTo>
                    <a:pt x="1" y="468"/>
                  </a:lnTo>
                  <a:lnTo>
                    <a:pt x="1" y="472"/>
                  </a:lnTo>
                  <a:lnTo>
                    <a:pt x="1" y="475"/>
                  </a:lnTo>
                  <a:lnTo>
                    <a:pt x="1" y="478"/>
                  </a:lnTo>
                  <a:lnTo>
                    <a:pt x="1" y="483"/>
                  </a:lnTo>
                  <a:lnTo>
                    <a:pt x="1" y="488"/>
                  </a:lnTo>
                  <a:lnTo>
                    <a:pt x="1" y="494"/>
                  </a:lnTo>
                  <a:lnTo>
                    <a:pt x="2" y="499"/>
                  </a:lnTo>
                  <a:lnTo>
                    <a:pt x="2" y="506"/>
                  </a:lnTo>
                  <a:lnTo>
                    <a:pt x="2" y="513"/>
                  </a:lnTo>
                  <a:lnTo>
                    <a:pt x="2" y="520"/>
                  </a:lnTo>
                  <a:lnTo>
                    <a:pt x="2" y="528"/>
                  </a:lnTo>
                  <a:lnTo>
                    <a:pt x="2" y="536"/>
                  </a:lnTo>
                  <a:lnTo>
                    <a:pt x="2" y="545"/>
                  </a:lnTo>
                  <a:lnTo>
                    <a:pt x="2" y="553"/>
                  </a:lnTo>
                  <a:lnTo>
                    <a:pt x="2" y="563"/>
                  </a:lnTo>
                  <a:lnTo>
                    <a:pt x="3" y="571"/>
                  </a:lnTo>
                  <a:lnTo>
                    <a:pt x="3" y="581"/>
                  </a:lnTo>
                  <a:lnTo>
                    <a:pt x="3" y="591"/>
                  </a:lnTo>
                  <a:lnTo>
                    <a:pt x="3" y="601"/>
                  </a:lnTo>
                  <a:lnTo>
                    <a:pt x="3" y="611"/>
                  </a:lnTo>
                  <a:lnTo>
                    <a:pt x="3" y="623"/>
                  </a:lnTo>
                  <a:lnTo>
                    <a:pt x="3" y="634"/>
                  </a:lnTo>
                  <a:lnTo>
                    <a:pt x="3" y="645"/>
                  </a:lnTo>
                  <a:lnTo>
                    <a:pt x="3" y="656"/>
                  </a:lnTo>
                  <a:lnTo>
                    <a:pt x="3" y="668"/>
                  </a:lnTo>
                  <a:lnTo>
                    <a:pt x="4" y="679"/>
                  </a:lnTo>
                  <a:lnTo>
                    <a:pt x="4" y="691"/>
                  </a:lnTo>
                  <a:lnTo>
                    <a:pt x="4" y="704"/>
                  </a:lnTo>
                  <a:lnTo>
                    <a:pt x="4" y="716"/>
                  </a:lnTo>
                  <a:lnTo>
                    <a:pt x="4" y="728"/>
                  </a:lnTo>
                  <a:lnTo>
                    <a:pt x="4" y="741"/>
                  </a:lnTo>
                  <a:lnTo>
                    <a:pt x="4" y="754"/>
                  </a:lnTo>
                  <a:lnTo>
                    <a:pt x="4" y="767"/>
                  </a:lnTo>
                  <a:lnTo>
                    <a:pt x="4" y="780"/>
                  </a:lnTo>
                  <a:lnTo>
                    <a:pt x="5" y="794"/>
                  </a:lnTo>
                  <a:lnTo>
                    <a:pt x="5" y="807"/>
                  </a:lnTo>
                  <a:lnTo>
                    <a:pt x="5" y="820"/>
                  </a:lnTo>
                  <a:lnTo>
                    <a:pt x="5" y="833"/>
                  </a:lnTo>
                  <a:lnTo>
                    <a:pt x="5" y="848"/>
                  </a:lnTo>
                  <a:lnTo>
                    <a:pt x="5" y="861"/>
                  </a:lnTo>
                  <a:lnTo>
                    <a:pt x="5" y="876"/>
                  </a:lnTo>
                  <a:lnTo>
                    <a:pt x="5" y="890"/>
                  </a:lnTo>
                  <a:lnTo>
                    <a:pt x="5" y="905"/>
                  </a:lnTo>
                  <a:lnTo>
                    <a:pt x="6" y="918"/>
                  </a:lnTo>
                  <a:lnTo>
                    <a:pt x="6" y="932"/>
                  </a:lnTo>
                  <a:lnTo>
                    <a:pt x="6" y="948"/>
                  </a:lnTo>
                  <a:lnTo>
                    <a:pt x="6" y="962"/>
                  </a:lnTo>
                  <a:lnTo>
                    <a:pt x="6" y="977"/>
                  </a:lnTo>
                  <a:lnTo>
                    <a:pt x="6" y="991"/>
                  </a:lnTo>
                  <a:lnTo>
                    <a:pt x="6" y="1007"/>
                  </a:lnTo>
                  <a:lnTo>
                    <a:pt x="6" y="1021"/>
                  </a:lnTo>
                  <a:lnTo>
                    <a:pt x="6" y="1037"/>
                  </a:lnTo>
                  <a:lnTo>
                    <a:pt x="7" y="1051"/>
                  </a:lnTo>
                  <a:lnTo>
                    <a:pt x="7" y="1067"/>
                  </a:lnTo>
                  <a:lnTo>
                    <a:pt x="7" y="1082"/>
                  </a:lnTo>
                  <a:lnTo>
                    <a:pt x="7" y="1098"/>
                  </a:lnTo>
                  <a:lnTo>
                    <a:pt x="7" y="1113"/>
                  </a:lnTo>
                  <a:lnTo>
                    <a:pt x="7" y="1129"/>
                  </a:lnTo>
                  <a:lnTo>
                    <a:pt x="7" y="1144"/>
                  </a:lnTo>
                  <a:lnTo>
                    <a:pt x="7" y="996"/>
                  </a:lnTo>
                  <a:lnTo>
                    <a:pt x="7" y="885"/>
                  </a:lnTo>
                  <a:lnTo>
                    <a:pt x="7" y="797"/>
                  </a:lnTo>
                  <a:lnTo>
                    <a:pt x="8" y="727"/>
                  </a:lnTo>
                  <a:lnTo>
                    <a:pt x="8" y="669"/>
                  </a:lnTo>
                  <a:lnTo>
                    <a:pt x="8" y="620"/>
                  </a:lnTo>
                  <a:lnTo>
                    <a:pt x="8" y="579"/>
                  </a:lnTo>
                  <a:lnTo>
                    <a:pt x="8" y="545"/>
                  </a:lnTo>
                  <a:lnTo>
                    <a:pt x="8" y="515"/>
                  </a:lnTo>
                  <a:lnTo>
                    <a:pt x="8" y="489"/>
                  </a:lnTo>
                  <a:lnTo>
                    <a:pt x="8" y="468"/>
                  </a:lnTo>
                  <a:lnTo>
                    <a:pt x="8" y="449"/>
                  </a:lnTo>
                  <a:lnTo>
                    <a:pt x="10" y="433"/>
                  </a:lnTo>
                  <a:lnTo>
                    <a:pt x="10" y="419"/>
                  </a:lnTo>
                  <a:lnTo>
                    <a:pt x="10" y="408"/>
                  </a:lnTo>
                  <a:lnTo>
                    <a:pt x="10" y="398"/>
                  </a:lnTo>
                  <a:lnTo>
                    <a:pt x="10" y="390"/>
                  </a:lnTo>
                  <a:lnTo>
                    <a:pt x="10" y="384"/>
                  </a:lnTo>
                  <a:lnTo>
                    <a:pt x="10" y="378"/>
                  </a:lnTo>
                  <a:lnTo>
                    <a:pt x="10" y="375"/>
                  </a:lnTo>
                  <a:lnTo>
                    <a:pt x="10" y="372"/>
                  </a:lnTo>
                  <a:lnTo>
                    <a:pt x="11" y="370"/>
                  </a:lnTo>
                  <a:lnTo>
                    <a:pt x="11" y="369"/>
                  </a:lnTo>
                  <a:lnTo>
                    <a:pt x="11" y="369"/>
                  </a:lnTo>
                  <a:lnTo>
                    <a:pt x="11" y="370"/>
                  </a:lnTo>
                  <a:lnTo>
                    <a:pt x="11" y="373"/>
                  </a:lnTo>
                  <a:lnTo>
                    <a:pt x="11" y="375"/>
                  </a:lnTo>
                  <a:lnTo>
                    <a:pt x="11" y="378"/>
                  </a:lnTo>
                  <a:lnTo>
                    <a:pt x="11" y="383"/>
                  </a:lnTo>
                  <a:lnTo>
                    <a:pt x="11" y="387"/>
                  </a:lnTo>
                  <a:lnTo>
                    <a:pt x="11" y="392"/>
                  </a:lnTo>
                  <a:lnTo>
                    <a:pt x="12" y="397"/>
                  </a:lnTo>
                  <a:lnTo>
                    <a:pt x="12" y="404"/>
                  </a:lnTo>
                  <a:lnTo>
                    <a:pt x="12" y="409"/>
                  </a:lnTo>
                  <a:lnTo>
                    <a:pt x="12" y="417"/>
                  </a:lnTo>
                  <a:lnTo>
                    <a:pt x="12" y="424"/>
                  </a:lnTo>
                  <a:lnTo>
                    <a:pt x="12" y="432"/>
                  </a:lnTo>
                  <a:lnTo>
                    <a:pt x="12" y="439"/>
                  </a:lnTo>
                  <a:lnTo>
                    <a:pt x="12" y="448"/>
                  </a:lnTo>
                  <a:lnTo>
                    <a:pt x="12" y="457"/>
                  </a:lnTo>
                  <a:lnTo>
                    <a:pt x="13" y="466"/>
                  </a:lnTo>
                  <a:lnTo>
                    <a:pt x="13" y="475"/>
                  </a:lnTo>
                  <a:lnTo>
                    <a:pt x="13" y="485"/>
                  </a:lnTo>
                  <a:lnTo>
                    <a:pt x="13" y="495"/>
                  </a:lnTo>
                  <a:lnTo>
                    <a:pt x="13" y="505"/>
                  </a:lnTo>
                  <a:lnTo>
                    <a:pt x="13" y="516"/>
                  </a:lnTo>
                  <a:lnTo>
                    <a:pt x="13" y="526"/>
                  </a:lnTo>
                  <a:lnTo>
                    <a:pt x="13" y="537"/>
                  </a:lnTo>
                  <a:lnTo>
                    <a:pt x="13" y="548"/>
                  </a:lnTo>
                  <a:lnTo>
                    <a:pt x="14" y="559"/>
                  </a:lnTo>
                  <a:lnTo>
                    <a:pt x="14" y="571"/>
                  </a:lnTo>
                  <a:lnTo>
                    <a:pt x="14" y="584"/>
                  </a:lnTo>
                  <a:lnTo>
                    <a:pt x="14" y="595"/>
                  </a:lnTo>
                  <a:lnTo>
                    <a:pt x="14" y="607"/>
                  </a:lnTo>
                  <a:lnTo>
                    <a:pt x="14" y="619"/>
                  </a:lnTo>
                  <a:lnTo>
                    <a:pt x="14" y="633"/>
                  </a:lnTo>
                  <a:lnTo>
                    <a:pt x="14" y="645"/>
                  </a:lnTo>
                  <a:lnTo>
                    <a:pt x="14" y="658"/>
                  </a:lnTo>
                  <a:lnTo>
                    <a:pt x="14" y="670"/>
                  </a:lnTo>
                  <a:lnTo>
                    <a:pt x="15" y="684"/>
                  </a:lnTo>
                  <a:lnTo>
                    <a:pt x="15" y="697"/>
                  </a:lnTo>
                  <a:lnTo>
                    <a:pt x="15" y="710"/>
                  </a:lnTo>
                  <a:lnTo>
                    <a:pt x="15" y="724"/>
                  </a:lnTo>
                  <a:lnTo>
                    <a:pt x="15" y="737"/>
                  </a:lnTo>
                  <a:lnTo>
                    <a:pt x="15" y="751"/>
                  </a:lnTo>
                  <a:lnTo>
                    <a:pt x="15" y="765"/>
                  </a:lnTo>
                  <a:lnTo>
                    <a:pt x="15" y="779"/>
                  </a:lnTo>
                  <a:lnTo>
                    <a:pt x="15" y="794"/>
                  </a:lnTo>
                  <a:lnTo>
                    <a:pt x="16" y="808"/>
                  </a:lnTo>
                  <a:lnTo>
                    <a:pt x="16" y="821"/>
                  </a:lnTo>
                  <a:lnTo>
                    <a:pt x="16" y="836"/>
                  </a:lnTo>
                  <a:lnTo>
                    <a:pt x="16" y="850"/>
                  </a:lnTo>
                  <a:lnTo>
                    <a:pt x="16" y="866"/>
                  </a:lnTo>
                  <a:lnTo>
                    <a:pt x="16" y="880"/>
                  </a:lnTo>
                  <a:lnTo>
                    <a:pt x="16" y="895"/>
                  </a:lnTo>
                  <a:lnTo>
                    <a:pt x="16" y="910"/>
                  </a:lnTo>
                  <a:lnTo>
                    <a:pt x="16" y="925"/>
                  </a:lnTo>
                  <a:lnTo>
                    <a:pt x="17" y="940"/>
                  </a:lnTo>
                  <a:lnTo>
                    <a:pt x="17" y="955"/>
                  </a:lnTo>
                  <a:lnTo>
                    <a:pt x="17" y="970"/>
                  </a:lnTo>
                  <a:lnTo>
                    <a:pt x="17" y="986"/>
                  </a:lnTo>
                  <a:lnTo>
                    <a:pt x="17" y="1001"/>
                  </a:lnTo>
                  <a:lnTo>
                    <a:pt x="17" y="1017"/>
                  </a:lnTo>
                  <a:lnTo>
                    <a:pt x="17" y="1032"/>
                  </a:lnTo>
                  <a:lnTo>
                    <a:pt x="17" y="1048"/>
                  </a:lnTo>
                  <a:lnTo>
                    <a:pt x="17" y="1063"/>
                  </a:lnTo>
                  <a:lnTo>
                    <a:pt x="17" y="1079"/>
                  </a:lnTo>
                  <a:lnTo>
                    <a:pt x="18" y="1094"/>
                  </a:lnTo>
                  <a:lnTo>
                    <a:pt x="18" y="1110"/>
                  </a:lnTo>
                  <a:lnTo>
                    <a:pt x="18" y="1127"/>
                  </a:lnTo>
                  <a:lnTo>
                    <a:pt x="18" y="1142"/>
                  </a:lnTo>
                  <a:lnTo>
                    <a:pt x="18" y="1158"/>
                  </a:lnTo>
                  <a:lnTo>
                    <a:pt x="18" y="1174"/>
                  </a:lnTo>
                  <a:lnTo>
                    <a:pt x="18" y="1190"/>
                  </a:lnTo>
                  <a:lnTo>
                    <a:pt x="18" y="1207"/>
                  </a:lnTo>
                  <a:lnTo>
                    <a:pt x="18" y="1223"/>
                  </a:lnTo>
                  <a:lnTo>
                    <a:pt x="20" y="1239"/>
                  </a:lnTo>
                  <a:lnTo>
                    <a:pt x="20" y="1255"/>
                  </a:lnTo>
                  <a:lnTo>
                    <a:pt x="20" y="1272"/>
                  </a:lnTo>
                  <a:lnTo>
                    <a:pt x="20" y="1288"/>
                  </a:lnTo>
                  <a:lnTo>
                    <a:pt x="20" y="1304"/>
                  </a:lnTo>
                  <a:lnTo>
                    <a:pt x="20" y="1321"/>
                  </a:lnTo>
                  <a:lnTo>
                    <a:pt x="20" y="1338"/>
                  </a:lnTo>
                  <a:lnTo>
                    <a:pt x="20" y="1354"/>
                  </a:lnTo>
                  <a:lnTo>
                    <a:pt x="20" y="1371"/>
                  </a:lnTo>
                  <a:lnTo>
                    <a:pt x="21" y="1388"/>
                  </a:lnTo>
                  <a:lnTo>
                    <a:pt x="21" y="1404"/>
                  </a:lnTo>
                  <a:lnTo>
                    <a:pt x="21" y="1421"/>
                  </a:lnTo>
                  <a:lnTo>
                    <a:pt x="21" y="1437"/>
                  </a:lnTo>
                  <a:lnTo>
                    <a:pt x="21" y="1208"/>
                  </a:lnTo>
                  <a:lnTo>
                    <a:pt x="21" y="1052"/>
                  </a:lnTo>
                  <a:lnTo>
                    <a:pt x="21" y="937"/>
                  </a:lnTo>
                  <a:lnTo>
                    <a:pt x="21" y="847"/>
                  </a:lnTo>
                  <a:lnTo>
                    <a:pt x="21" y="775"/>
                  </a:lnTo>
                  <a:lnTo>
                    <a:pt x="21" y="716"/>
                  </a:lnTo>
                  <a:lnTo>
                    <a:pt x="22" y="666"/>
                  </a:lnTo>
                  <a:lnTo>
                    <a:pt x="22" y="625"/>
                  </a:lnTo>
                  <a:lnTo>
                    <a:pt x="22" y="589"/>
                  </a:lnTo>
                  <a:lnTo>
                    <a:pt x="22" y="558"/>
                  </a:lnTo>
                  <a:lnTo>
                    <a:pt x="22" y="533"/>
                  </a:lnTo>
                  <a:lnTo>
                    <a:pt x="22" y="510"/>
                  </a:lnTo>
                  <a:lnTo>
                    <a:pt x="22" y="490"/>
                  </a:lnTo>
                  <a:lnTo>
                    <a:pt x="22" y="475"/>
                  </a:lnTo>
                  <a:lnTo>
                    <a:pt x="22" y="460"/>
                  </a:lnTo>
                  <a:lnTo>
                    <a:pt x="23" y="448"/>
                  </a:lnTo>
                  <a:lnTo>
                    <a:pt x="23" y="439"/>
                  </a:lnTo>
                  <a:lnTo>
                    <a:pt x="23" y="430"/>
                  </a:lnTo>
                  <a:lnTo>
                    <a:pt x="23" y="424"/>
                  </a:lnTo>
                  <a:lnTo>
                    <a:pt x="23" y="418"/>
                  </a:lnTo>
                  <a:lnTo>
                    <a:pt x="23" y="415"/>
                  </a:lnTo>
                  <a:lnTo>
                    <a:pt x="23" y="412"/>
                  </a:lnTo>
                  <a:lnTo>
                    <a:pt x="23" y="410"/>
                  </a:lnTo>
                  <a:lnTo>
                    <a:pt x="23" y="409"/>
                  </a:lnTo>
                  <a:lnTo>
                    <a:pt x="24" y="409"/>
                  </a:lnTo>
                  <a:lnTo>
                    <a:pt x="24" y="410"/>
                  </a:lnTo>
                  <a:lnTo>
                    <a:pt x="24" y="412"/>
                  </a:lnTo>
                  <a:lnTo>
                    <a:pt x="24" y="415"/>
                  </a:lnTo>
                  <a:lnTo>
                    <a:pt x="24" y="417"/>
                  </a:lnTo>
                  <a:lnTo>
                    <a:pt x="24" y="422"/>
                  </a:lnTo>
                  <a:lnTo>
                    <a:pt x="24" y="426"/>
                  </a:lnTo>
                  <a:lnTo>
                    <a:pt x="24" y="430"/>
                  </a:lnTo>
                  <a:lnTo>
                    <a:pt x="24" y="436"/>
                  </a:lnTo>
                  <a:lnTo>
                    <a:pt x="24" y="442"/>
                  </a:lnTo>
                  <a:lnTo>
                    <a:pt x="25" y="448"/>
                  </a:lnTo>
                  <a:lnTo>
                    <a:pt x="25" y="455"/>
                  </a:lnTo>
                  <a:lnTo>
                    <a:pt x="25" y="463"/>
                  </a:lnTo>
                  <a:lnTo>
                    <a:pt x="25" y="470"/>
                  </a:lnTo>
                  <a:lnTo>
                    <a:pt x="25" y="478"/>
                  </a:lnTo>
                  <a:lnTo>
                    <a:pt x="25" y="486"/>
                  </a:lnTo>
                  <a:lnTo>
                    <a:pt x="25" y="495"/>
                  </a:lnTo>
                  <a:lnTo>
                    <a:pt x="25" y="504"/>
                  </a:lnTo>
                  <a:lnTo>
                    <a:pt x="25" y="514"/>
                  </a:lnTo>
                  <a:lnTo>
                    <a:pt x="26" y="523"/>
                  </a:lnTo>
                  <a:lnTo>
                    <a:pt x="26" y="533"/>
                  </a:lnTo>
                  <a:lnTo>
                    <a:pt x="26" y="544"/>
                  </a:lnTo>
                  <a:lnTo>
                    <a:pt x="26" y="554"/>
                  </a:lnTo>
                  <a:lnTo>
                    <a:pt x="26" y="565"/>
                  </a:lnTo>
                  <a:lnTo>
                    <a:pt x="26" y="575"/>
                  </a:lnTo>
                  <a:lnTo>
                    <a:pt x="26" y="586"/>
                  </a:lnTo>
                  <a:lnTo>
                    <a:pt x="26" y="598"/>
                  </a:lnTo>
                  <a:lnTo>
                    <a:pt x="26" y="609"/>
                  </a:lnTo>
                  <a:lnTo>
                    <a:pt x="27" y="621"/>
                  </a:lnTo>
                  <a:lnTo>
                    <a:pt x="27" y="633"/>
                  </a:lnTo>
                  <a:lnTo>
                    <a:pt x="27" y="645"/>
                  </a:lnTo>
                  <a:lnTo>
                    <a:pt x="27" y="657"/>
                  </a:lnTo>
                  <a:lnTo>
                    <a:pt x="27" y="670"/>
                  </a:lnTo>
                  <a:lnTo>
                    <a:pt x="27" y="682"/>
                  </a:lnTo>
                  <a:lnTo>
                    <a:pt x="27" y="695"/>
                  </a:lnTo>
                  <a:lnTo>
                    <a:pt x="27" y="708"/>
                  </a:lnTo>
                  <a:lnTo>
                    <a:pt x="27" y="721"/>
                  </a:lnTo>
                  <a:lnTo>
                    <a:pt x="28" y="735"/>
                  </a:lnTo>
                  <a:lnTo>
                    <a:pt x="28" y="748"/>
                  </a:lnTo>
                  <a:lnTo>
                    <a:pt x="28" y="761"/>
                  </a:lnTo>
                  <a:lnTo>
                    <a:pt x="28" y="775"/>
                  </a:lnTo>
                  <a:lnTo>
                    <a:pt x="28" y="789"/>
                  </a:lnTo>
                  <a:lnTo>
                    <a:pt x="28" y="802"/>
                  </a:lnTo>
                  <a:lnTo>
                    <a:pt x="28" y="817"/>
                  </a:lnTo>
                  <a:lnTo>
                    <a:pt x="28" y="830"/>
                  </a:lnTo>
                  <a:lnTo>
                    <a:pt x="28" y="845"/>
                  </a:lnTo>
                  <a:lnTo>
                    <a:pt x="28" y="859"/>
                  </a:lnTo>
                  <a:lnTo>
                    <a:pt x="30" y="873"/>
                  </a:lnTo>
                  <a:lnTo>
                    <a:pt x="30" y="888"/>
                  </a:lnTo>
                  <a:lnTo>
                    <a:pt x="30" y="902"/>
                  </a:lnTo>
                  <a:lnTo>
                    <a:pt x="30" y="918"/>
                  </a:lnTo>
                  <a:lnTo>
                    <a:pt x="30" y="932"/>
                  </a:lnTo>
                  <a:lnTo>
                    <a:pt x="30" y="947"/>
                  </a:lnTo>
                  <a:lnTo>
                    <a:pt x="30" y="962"/>
                  </a:lnTo>
                  <a:lnTo>
                    <a:pt x="30" y="977"/>
                  </a:lnTo>
                  <a:lnTo>
                    <a:pt x="30" y="992"/>
                  </a:lnTo>
                  <a:lnTo>
                    <a:pt x="31" y="1008"/>
                  </a:lnTo>
                  <a:lnTo>
                    <a:pt x="31" y="1022"/>
                  </a:lnTo>
                  <a:lnTo>
                    <a:pt x="31" y="1038"/>
                  </a:lnTo>
                  <a:lnTo>
                    <a:pt x="31" y="1053"/>
                  </a:lnTo>
                  <a:lnTo>
                    <a:pt x="31" y="1069"/>
                  </a:lnTo>
                  <a:lnTo>
                    <a:pt x="31" y="1084"/>
                  </a:lnTo>
                  <a:lnTo>
                    <a:pt x="31" y="1100"/>
                  </a:lnTo>
                  <a:lnTo>
                    <a:pt x="31" y="1115"/>
                  </a:lnTo>
                  <a:lnTo>
                    <a:pt x="31" y="1132"/>
                  </a:lnTo>
                  <a:lnTo>
                    <a:pt x="32" y="1148"/>
                  </a:lnTo>
                  <a:lnTo>
                    <a:pt x="32" y="1163"/>
                  </a:lnTo>
                  <a:lnTo>
                    <a:pt x="32" y="1180"/>
                  </a:lnTo>
                  <a:lnTo>
                    <a:pt x="32" y="1195"/>
                  </a:lnTo>
                  <a:lnTo>
                    <a:pt x="32" y="1034"/>
                  </a:lnTo>
                  <a:lnTo>
                    <a:pt x="32" y="916"/>
                  </a:lnTo>
                  <a:lnTo>
                    <a:pt x="32" y="825"/>
                  </a:lnTo>
                  <a:lnTo>
                    <a:pt x="32" y="750"/>
                  </a:lnTo>
                  <a:lnTo>
                    <a:pt x="32" y="690"/>
                  </a:lnTo>
                  <a:lnTo>
                    <a:pt x="32" y="640"/>
                  </a:lnTo>
                  <a:lnTo>
                    <a:pt x="33" y="597"/>
                  </a:lnTo>
                  <a:lnTo>
                    <a:pt x="33" y="561"/>
                  </a:lnTo>
                  <a:lnTo>
                    <a:pt x="33" y="530"/>
                  </a:lnTo>
                  <a:lnTo>
                    <a:pt x="33" y="504"/>
                  </a:lnTo>
                  <a:lnTo>
                    <a:pt x="33" y="482"/>
                  </a:lnTo>
                  <a:lnTo>
                    <a:pt x="33" y="462"/>
                  </a:lnTo>
                  <a:lnTo>
                    <a:pt x="33" y="445"/>
                  </a:lnTo>
                  <a:lnTo>
                    <a:pt x="33" y="432"/>
                  </a:lnTo>
                  <a:lnTo>
                    <a:pt x="33" y="419"/>
                  </a:lnTo>
                  <a:lnTo>
                    <a:pt x="34" y="409"/>
                  </a:lnTo>
                  <a:lnTo>
                    <a:pt x="34" y="400"/>
                  </a:lnTo>
                  <a:lnTo>
                    <a:pt x="34" y="394"/>
                  </a:lnTo>
                  <a:lnTo>
                    <a:pt x="34" y="388"/>
                  </a:lnTo>
                  <a:lnTo>
                    <a:pt x="34" y="384"/>
                  </a:lnTo>
                  <a:lnTo>
                    <a:pt x="34" y="382"/>
                  </a:lnTo>
                  <a:lnTo>
                    <a:pt x="34" y="379"/>
                  </a:lnTo>
                  <a:lnTo>
                    <a:pt x="34" y="378"/>
                  </a:lnTo>
                  <a:lnTo>
                    <a:pt x="34" y="378"/>
                  </a:lnTo>
                  <a:lnTo>
                    <a:pt x="35" y="379"/>
                  </a:lnTo>
                  <a:lnTo>
                    <a:pt x="35" y="382"/>
                  </a:lnTo>
                  <a:lnTo>
                    <a:pt x="35" y="384"/>
                  </a:lnTo>
                  <a:lnTo>
                    <a:pt x="35" y="386"/>
                  </a:lnTo>
                  <a:lnTo>
                    <a:pt x="35" y="390"/>
                  </a:lnTo>
                  <a:lnTo>
                    <a:pt x="35" y="395"/>
                  </a:lnTo>
                  <a:lnTo>
                    <a:pt x="35" y="399"/>
                  </a:lnTo>
                  <a:lnTo>
                    <a:pt x="35" y="405"/>
                  </a:lnTo>
                  <a:lnTo>
                    <a:pt x="35" y="410"/>
                  </a:lnTo>
                  <a:lnTo>
                    <a:pt x="35" y="417"/>
                  </a:lnTo>
                  <a:lnTo>
                    <a:pt x="36" y="424"/>
                  </a:lnTo>
                  <a:lnTo>
                    <a:pt x="36" y="432"/>
                  </a:lnTo>
                  <a:lnTo>
                    <a:pt x="36" y="438"/>
                  </a:lnTo>
                  <a:lnTo>
                    <a:pt x="36" y="447"/>
                  </a:lnTo>
                  <a:lnTo>
                    <a:pt x="36" y="455"/>
                  </a:lnTo>
                  <a:lnTo>
                    <a:pt x="36" y="464"/>
                  </a:lnTo>
                  <a:lnTo>
                    <a:pt x="36" y="473"/>
                  </a:lnTo>
                  <a:lnTo>
                    <a:pt x="36" y="482"/>
                  </a:lnTo>
                  <a:lnTo>
                    <a:pt x="36" y="492"/>
                  </a:lnTo>
                  <a:lnTo>
                    <a:pt x="37" y="502"/>
                  </a:lnTo>
                  <a:lnTo>
                    <a:pt x="37" y="511"/>
                  </a:lnTo>
                  <a:lnTo>
                    <a:pt x="37" y="521"/>
                  </a:lnTo>
                  <a:lnTo>
                    <a:pt x="37" y="533"/>
                  </a:lnTo>
                  <a:lnTo>
                    <a:pt x="37" y="544"/>
                  </a:lnTo>
                  <a:lnTo>
                    <a:pt x="37" y="555"/>
                  </a:lnTo>
                  <a:lnTo>
                    <a:pt x="37" y="566"/>
                  </a:lnTo>
                  <a:lnTo>
                    <a:pt x="37" y="577"/>
                  </a:lnTo>
                  <a:lnTo>
                    <a:pt x="37" y="589"/>
                  </a:lnTo>
                  <a:lnTo>
                    <a:pt x="38" y="601"/>
                  </a:lnTo>
                  <a:lnTo>
                    <a:pt x="38" y="614"/>
                  </a:lnTo>
                  <a:lnTo>
                    <a:pt x="38" y="626"/>
                  </a:lnTo>
                  <a:lnTo>
                    <a:pt x="38" y="638"/>
                  </a:lnTo>
                  <a:lnTo>
                    <a:pt x="38" y="650"/>
                  </a:lnTo>
                  <a:lnTo>
                    <a:pt x="38" y="664"/>
                  </a:lnTo>
                  <a:lnTo>
                    <a:pt x="38" y="676"/>
                  </a:lnTo>
                  <a:lnTo>
                    <a:pt x="38" y="689"/>
                  </a:lnTo>
                  <a:lnTo>
                    <a:pt x="38" y="702"/>
                  </a:lnTo>
                  <a:lnTo>
                    <a:pt x="38" y="716"/>
                  </a:lnTo>
                  <a:lnTo>
                    <a:pt x="40" y="729"/>
                  </a:lnTo>
                  <a:lnTo>
                    <a:pt x="40" y="744"/>
                  </a:lnTo>
                  <a:lnTo>
                    <a:pt x="40" y="757"/>
                  </a:lnTo>
                  <a:lnTo>
                    <a:pt x="40" y="770"/>
                  </a:lnTo>
                  <a:lnTo>
                    <a:pt x="40" y="785"/>
                  </a:lnTo>
                  <a:lnTo>
                    <a:pt x="40" y="799"/>
                  </a:lnTo>
                  <a:lnTo>
                    <a:pt x="40" y="812"/>
                  </a:lnTo>
                  <a:lnTo>
                    <a:pt x="40" y="827"/>
                  </a:lnTo>
                  <a:lnTo>
                    <a:pt x="40" y="841"/>
                  </a:lnTo>
                  <a:lnTo>
                    <a:pt x="41" y="856"/>
                  </a:lnTo>
                  <a:lnTo>
                    <a:pt x="41" y="871"/>
                  </a:lnTo>
                  <a:lnTo>
                    <a:pt x="41" y="886"/>
                  </a:lnTo>
                  <a:lnTo>
                    <a:pt x="41" y="900"/>
                  </a:lnTo>
                  <a:lnTo>
                    <a:pt x="41" y="915"/>
                  </a:lnTo>
                  <a:lnTo>
                    <a:pt x="41" y="930"/>
                  </a:lnTo>
                  <a:lnTo>
                    <a:pt x="41" y="945"/>
                  </a:lnTo>
                  <a:lnTo>
                    <a:pt x="41" y="960"/>
                  </a:lnTo>
                  <a:lnTo>
                    <a:pt x="41" y="976"/>
                  </a:lnTo>
                  <a:lnTo>
                    <a:pt x="42" y="991"/>
                  </a:lnTo>
                  <a:lnTo>
                    <a:pt x="42" y="873"/>
                  </a:lnTo>
                  <a:lnTo>
                    <a:pt x="42" y="784"/>
                  </a:lnTo>
                  <a:lnTo>
                    <a:pt x="42" y="710"/>
                  </a:lnTo>
                  <a:lnTo>
                    <a:pt x="42" y="650"/>
                  </a:lnTo>
                  <a:lnTo>
                    <a:pt x="42" y="600"/>
                  </a:lnTo>
                  <a:lnTo>
                    <a:pt x="42" y="558"/>
                  </a:lnTo>
                  <a:lnTo>
                    <a:pt x="42" y="523"/>
                  </a:lnTo>
                  <a:lnTo>
                    <a:pt x="42" y="493"/>
                  </a:lnTo>
                  <a:lnTo>
                    <a:pt x="42" y="466"/>
                  </a:lnTo>
                  <a:lnTo>
                    <a:pt x="43" y="444"/>
                  </a:lnTo>
                  <a:lnTo>
                    <a:pt x="43" y="424"/>
                  </a:lnTo>
                  <a:lnTo>
                    <a:pt x="43" y="408"/>
                  </a:lnTo>
                  <a:lnTo>
                    <a:pt x="43" y="394"/>
                  </a:lnTo>
                  <a:lnTo>
                    <a:pt x="43" y="382"/>
                  </a:lnTo>
                  <a:lnTo>
                    <a:pt x="43" y="372"/>
                  </a:lnTo>
                  <a:lnTo>
                    <a:pt x="43" y="364"/>
                  </a:lnTo>
                  <a:lnTo>
                    <a:pt x="43" y="357"/>
                  </a:lnTo>
                  <a:lnTo>
                    <a:pt x="43" y="352"/>
                  </a:lnTo>
                  <a:lnTo>
                    <a:pt x="44" y="347"/>
                  </a:lnTo>
                  <a:lnTo>
                    <a:pt x="44" y="344"/>
                  </a:lnTo>
                  <a:lnTo>
                    <a:pt x="44" y="343"/>
                  </a:lnTo>
                  <a:lnTo>
                    <a:pt x="44" y="342"/>
                  </a:lnTo>
                  <a:lnTo>
                    <a:pt x="44" y="342"/>
                  </a:lnTo>
                  <a:lnTo>
                    <a:pt x="44" y="343"/>
                  </a:lnTo>
                  <a:lnTo>
                    <a:pt x="44" y="344"/>
                  </a:lnTo>
                  <a:lnTo>
                    <a:pt x="44" y="347"/>
                  </a:lnTo>
                  <a:lnTo>
                    <a:pt x="44" y="349"/>
                  </a:lnTo>
                  <a:lnTo>
                    <a:pt x="45" y="354"/>
                  </a:lnTo>
                  <a:lnTo>
                    <a:pt x="45" y="358"/>
                  </a:lnTo>
                  <a:lnTo>
                    <a:pt x="45" y="363"/>
                  </a:lnTo>
                  <a:lnTo>
                    <a:pt x="45" y="368"/>
                  </a:lnTo>
                  <a:lnTo>
                    <a:pt x="45" y="374"/>
                  </a:lnTo>
                  <a:lnTo>
                    <a:pt x="45" y="380"/>
                  </a:lnTo>
                  <a:lnTo>
                    <a:pt x="45" y="387"/>
                  </a:lnTo>
                  <a:lnTo>
                    <a:pt x="45" y="395"/>
                  </a:lnTo>
                  <a:lnTo>
                    <a:pt x="45" y="403"/>
                  </a:lnTo>
                  <a:lnTo>
                    <a:pt x="45" y="410"/>
                  </a:lnTo>
                  <a:lnTo>
                    <a:pt x="46" y="418"/>
                  </a:lnTo>
                  <a:lnTo>
                    <a:pt x="46" y="427"/>
                  </a:lnTo>
                  <a:lnTo>
                    <a:pt x="46" y="436"/>
                  </a:lnTo>
                  <a:lnTo>
                    <a:pt x="46" y="446"/>
                  </a:lnTo>
                  <a:lnTo>
                    <a:pt x="46" y="455"/>
                  </a:lnTo>
                  <a:lnTo>
                    <a:pt x="46" y="465"/>
                  </a:lnTo>
                  <a:lnTo>
                    <a:pt x="46" y="475"/>
                  </a:lnTo>
                  <a:lnTo>
                    <a:pt x="46" y="486"/>
                  </a:lnTo>
                  <a:lnTo>
                    <a:pt x="46" y="496"/>
                  </a:lnTo>
                  <a:lnTo>
                    <a:pt x="47" y="507"/>
                  </a:lnTo>
                  <a:lnTo>
                    <a:pt x="47" y="518"/>
                  </a:lnTo>
                  <a:lnTo>
                    <a:pt x="47" y="529"/>
                  </a:lnTo>
                  <a:lnTo>
                    <a:pt x="47" y="541"/>
                  </a:lnTo>
                  <a:lnTo>
                    <a:pt x="47" y="553"/>
                  </a:lnTo>
                  <a:lnTo>
                    <a:pt x="47" y="565"/>
                  </a:lnTo>
                  <a:lnTo>
                    <a:pt x="47" y="577"/>
                  </a:lnTo>
                  <a:lnTo>
                    <a:pt x="47" y="589"/>
                  </a:lnTo>
                  <a:lnTo>
                    <a:pt x="47" y="601"/>
                  </a:lnTo>
                  <a:lnTo>
                    <a:pt x="48" y="615"/>
                  </a:lnTo>
                  <a:lnTo>
                    <a:pt x="48" y="627"/>
                  </a:lnTo>
                  <a:lnTo>
                    <a:pt x="48" y="640"/>
                  </a:lnTo>
                  <a:lnTo>
                    <a:pt x="48" y="654"/>
                  </a:lnTo>
                  <a:lnTo>
                    <a:pt x="48" y="667"/>
                  </a:lnTo>
                  <a:lnTo>
                    <a:pt x="48" y="680"/>
                  </a:lnTo>
                  <a:lnTo>
                    <a:pt x="48" y="694"/>
                  </a:lnTo>
                  <a:lnTo>
                    <a:pt x="48" y="707"/>
                  </a:lnTo>
                  <a:lnTo>
                    <a:pt x="48" y="720"/>
                  </a:lnTo>
                  <a:lnTo>
                    <a:pt x="48" y="735"/>
                  </a:lnTo>
                  <a:lnTo>
                    <a:pt x="50" y="748"/>
                  </a:lnTo>
                  <a:lnTo>
                    <a:pt x="50" y="762"/>
                  </a:lnTo>
                  <a:lnTo>
                    <a:pt x="50" y="777"/>
                  </a:lnTo>
                  <a:lnTo>
                    <a:pt x="50" y="791"/>
                  </a:lnTo>
                  <a:lnTo>
                    <a:pt x="50" y="806"/>
                  </a:lnTo>
                  <a:lnTo>
                    <a:pt x="50" y="820"/>
                  </a:lnTo>
                  <a:lnTo>
                    <a:pt x="50" y="835"/>
                  </a:lnTo>
                  <a:lnTo>
                    <a:pt x="50" y="849"/>
                  </a:lnTo>
                  <a:lnTo>
                    <a:pt x="50" y="865"/>
                  </a:lnTo>
                  <a:lnTo>
                    <a:pt x="51" y="879"/>
                  </a:lnTo>
                  <a:lnTo>
                    <a:pt x="51" y="893"/>
                  </a:lnTo>
                  <a:lnTo>
                    <a:pt x="51" y="909"/>
                  </a:lnTo>
                  <a:lnTo>
                    <a:pt x="51" y="925"/>
                  </a:lnTo>
                  <a:lnTo>
                    <a:pt x="51" y="939"/>
                  </a:lnTo>
                  <a:lnTo>
                    <a:pt x="51" y="955"/>
                  </a:lnTo>
                  <a:lnTo>
                    <a:pt x="51" y="970"/>
                  </a:lnTo>
                  <a:lnTo>
                    <a:pt x="51" y="986"/>
                  </a:lnTo>
                  <a:lnTo>
                    <a:pt x="51" y="1001"/>
                  </a:lnTo>
                  <a:lnTo>
                    <a:pt x="52" y="1017"/>
                  </a:lnTo>
                  <a:lnTo>
                    <a:pt x="52" y="1032"/>
                  </a:lnTo>
                  <a:lnTo>
                    <a:pt x="52" y="1048"/>
                  </a:lnTo>
                  <a:lnTo>
                    <a:pt x="52" y="1063"/>
                  </a:lnTo>
                  <a:lnTo>
                    <a:pt x="52" y="1079"/>
                  </a:lnTo>
                  <a:lnTo>
                    <a:pt x="52" y="1096"/>
                  </a:lnTo>
                  <a:lnTo>
                    <a:pt x="52" y="1111"/>
                  </a:lnTo>
                  <a:lnTo>
                    <a:pt x="52" y="1128"/>
                  </a:lnTo>
                  <a:lnTo>
                    <a:pt x="52" y="1143"/>
                  </a:lnTo>
                  <a:lnTo>
                    <a:pt x="53" y="1159"/>
                  </a:lnTo>
                  <a:lnTo>
                    <a:pt x="53" y="1175"/>
                  </a:lnTo>
                  <a:lnTo>
                    <a:pt x="53" y="1192"/>
                  </a:lnTo>
                  <a:lnTo>
                    <a:pt x="53" y="1208"/>
                  </a:lnTo>
                  <a:lnTo>
                    <a:pt x="53" y="1224"/>
                  </a:lnTo>
                  <a:lnTo>
                    <a:pt x="53" y="1241"/>
                  </a:lnTo>
                  <a:lnTo>
                    <a:pt x="53" y="1257"/>
                  </a:lnTo>
                  <a:lnTo>
                    <a:pt x="53" y="1273"/>
                  </a:lnTo>
                  <a:lnTo>
                    <a:pt x="53" y="1290"/>
                  </a:lnTo>
                  <a:lnTo>
                    <a:pt x="53" y="1306"/>
                  </a:lnTo>
                  <a:lnTo>
                    <a:pt x="54" y="1323"/>
                  </a:lnTo>
                  <a:lnTo>
                    <a:pt x="54" y="1340"/>
                  </a:lnTo>
                  <a:lnTo>
                    <a:pt x="54" y="1356"/>
                  </a:lnTo>
                  <a:lnTo>
                    <a:pt x="54" y="1373"/>
                  </a:lnTo>
                  <a:lnTo>
                    <a:pt x="54" y="1390"/>
                  </a:lnTo>
                  <a:lnTo>
                    <a:pt x="54" y="1406"/>
                  </a:lnTo>
                  <a:lnTo>
                    <a:pt x="54" y="1423"/>
                  </a:lnTo>
                  <a:lnTo>
                    <a:pt x="54" y="1440"/>
                  </a:lnTo>
                  <a:lnTo>
                    <a:pt x="54" y="1457"/>
                  </a:lnTo>
                  <a:lnTo>
                    <a:pt x="55" y="1474"/>
                  </a:lnTo>
                  <a:lnTo>
                    <a:pt x="55" y="1491"/>
                  </a:lnTo>
                  <a:lnTo>
                    <a:pt x="55" y="1243"/>
                  </a:lnTo>
                  <a:lnTo>
                    <a:pt x="55" y="1079"/>
                  </a:lnTo>
                  <a:lnTo>
                    <a:pt x="55" y="959"/>
                  </a:lnTo>
                  <a:lnTo>
                    <a:pt x="55" y="866"/>
                  </a:lnTo>
                  <a:lnTo>
                    <a:pt x="55" y="791"/>
                  </a:lnTo>
                  <a:lnTo>
                    <a:pt x="55" y="729"/>
                  </a:lnTo>
                  <a:lnTo>
                    <a:pt x="55" y="679"/>
                  </a:lnTo>
                  <a:lnTo>
                    <a:pt x="56" y="636"/>
                  </a:lnTo>
                  <a:lnTo>
                    <a:pt x="56" y="599"/>
                  </a:lnTo>
                  <a:lnTo>
                    <a:pt x="56" y="568"/>
                  </a:lnTo>
                  <a:lnTo>
                    <a:pt x="56" y="541"/>
                  </a:lnTo>
                  <a:lnTo>
                    <a:pt x="56" y="519"/>
                  </a:lnTo>
                  <a:lnTo>
                    <a:pt x="56" y="499"/>
                  </a:lnTo>
                  <a:lnTo>
                    <a:pt x="56" y="483"/>
                  </a:lnTo>
                  <a:lnTo>
                    <a:pt x="56" y="468"/>
                  </a:lnTo>
                  <a:lnTo>
                    <a:pt x="56" y="456"/>
                  </a:lnTo>
                  <a:lnTo>
                    <a:pt x="56" y="446"/>
                  </a:lnTo>
                  <a:lnTo>
                    <a:pt x="57" y="437"/>
                  </a:lnTo>
                  <a:lnTo>
                    <a:pt x="57" y="430"/>
                  </a:lnTo>
                  <a:lnTo>
                    <a:pt x="57" y="425"/>
                  </a:lnTo>
                  <a:lnTo>
                    <a:pt x="57" y="420"/>
                  </a:lnTo>
                  <a:lnTo>
                    <a:pt x="57" y="417"/>
                  </a:lnTo>
                  <a:lnTo>
                    <a:pt x="57" y="416"/>
                  </a:lnTo>
                  <a:lnTo>
                    <a:pt x="57" y="415"/>
                  </a:lnTo>
                  <a:lnTo>
                    <a:pt x="57" y="415"/>
                  </a:lnTo>
                  <a:lnTo>
                    <a:pt x="57" y="415"/>
                  </a:lnTo>
                  <a:lnTo>
                    <a:pt x="58" y="417"/>
                  </a:lnTo>
                  <a:lnTo>
                    <a:pt x="58" y="419"/>
                  </a:lnTo>
                  <a:lnTo>
                    <a:pt x="58" y="423"/>
                  </a:lnTo>
                  <a:lnTo>
                    <a:pt x="58" y="426"/>
                  </a:lnTo>
                  <a:lnTo>
                    <a:pt x="58" y="430"/>
                  </a:lnTo>
                  <a:lnTo>
                    <a:pt x="58" y="435"/>
                  </a:lnTo>
                  <a:lnTo>
                    <a:pt x="58" y="440"/>
                  </a:lnTo>
                  <a:lnTo>
                    <a:pt x="58" y="446"/>
                  </a:lnTo>
                  <a:lnTo>
                    <a:pt x="58" y="453"/>
                  </a:lnTo>
                  <a:lnTo>
                    <a:pt x="60" y="459"/>
                  </a:lnTo>
                  <a:lnTo>
                    <a:pt x="60" y="466"/>
                  </a:lnTo>
                  <a:lnTo>
                    <a:pt x="60" y="474"/>
                  </a:lnTo>
                  <a:lnTo>
                    <a:pt x="60" y="482"/>
                  </a:lnTo>
                  <a:lnTo>
                    <a:pt x="60" y="490"/>
                  </a:lnTo>
                  <a:lnTo>
                    <a:pt x="60" y="499"/>
                  </a:lnTo>
                  <a:lnTo>
                    <a:pt x="60" y="508"/>
                  </a:lnTo>
                  <a:lnTo>
                    <a:pt x="60" y="517"/>
                  </a:lnTo>
                  <a:lnTo>
                    <a:pt x="60" y="527"/>
                  </a:lnTo>
                  <a:lnTo>
                    <a:pt x="60" y="537"/>
                  </a:lnTo>
                  <a:lnTo>
                    <a:pt x="61" y="547"/>
                  </a:lnTo>
                  <a:lnTo>
                    <a:pt x="61" y="557"/>
                  </a:lnTo>
                  <a:lnTo>
                    <a:pt x="61" y="568"/>
                  </a:lnTo>
                  <a:lnTo>
                    <a:pt x="61" y="579"/>
                  </a:lnTo>
                  <a:lnTo>
                    <a:pt x="61" y="590"/>
                  </a:lnTo>
                  <a:lnTo>
                    <a:pt x="61" y="601"/>
                  </a:lnTo>
                  <a:lnTo>
                    <a:pt x="61" y="613"/>
                  </a:lnTo>
                  <a:lnTo>
                    <a:pt x="61" y="625"/>
                  </a:lnTo>
                  <a:lnTo>
                    <a:pt x="61" y="636"/>
                  </a:lnTo>
                  <a:lnTo>
                    <a:pt x="62" y="648"/>
                  </a:lnTo>
                  <a:lnTo>
                    <a:pt x="62" y="660"/>
                  </a:lnTo>
                  <a:lnTo>
                    <a:pt x="62" y="674"/>
                  </a:lnTo>
                  <a:lnTo>
                    <a:pt x="62" y="686"/>
                  </a:lnTo>
                  <a:lnTo>
                    <a:pt x="62" y="698"/>
                  </a:lnTo>
                  <a:lnTo>
                    <a:pt x="62" y="711"/>
                  </a:lnTo>
                  <a:lnTo>
                    <a:pt x="62" y="725"/>
                  </a:lnTo>
                  <a:lnTo>
                    <a:pt x="62" y="738"/>
                  </a:lnTo>
                  <a:lnTo>
                    <a:pt x="62" y="751"/>
                  </a:lnTo>
                  <a:lnTo>
                    <a:pt x="63" y="765"/>
                  </a:lnTo>
                  <a:lnTo>
                    <a:pt x="63" y="778"/>
                  </a:lnTo>
                  <a:lnTo>
                    <a:pt x="63" y="791"/>
                  </a:lnTo>
                  <a:lnTo>
                    <a:pt x="63" y="806"/>
                  </a:lnTo>
                  <a:lnTo>
                    <a:pt x="63" y="820"/>
                  </a:lnTo>
                  <a:lnTo>
                    <a:pt x="63" y="833"/>
                  </a:lnTo>
                  <a:lnTo>
                    <a:pt x="63" y="848"/>
                  </a:lnTo>
                  <a:lnTo>
                    <a:pt x="63" y="862"/>
                  </a:lnTo>
                  <a:lnTo>
                    <a:pt x="63" y="877"/>
                  </a:lnTo>
                  <a:lnTo>
                    <a:pt x="63" y="891"/>
                  </a:lnTo>
                  <a:lnTo>
                    <a:pt x="64" y="906"/>
                  </a:lnTo>
                  <a:lnTo>
                    <a:pt x="64" y="920"/>
                  </a:lnTo>
                  <a:lnTo>
                    <a:pt x="64" y="936"/>
                  </a:lnTo>
                  <a:lnTo>
                    <a:pt x="64" y="950"/>
                  </a:lnTo>
                  <a:lnTo>
                    <a:pt x="64" y="964"/>
                  </a:lnTo>
                  <a:lnTo>
                    <a:pt x="64" y="980"/>
                  </a:lnTo>
                  <a:lnTo>
                    <a:pt x="64" y="996"/>
                  </a:lnTo>
                  <a:lnTo>
                    <a:pt x="64" y="1010"/>
                  </a:lnTo>
                  <a:lnTo>
                    <a:pt x="64" y="1026"/>
                  </a:lnTo>
                  <a:lnTo>
                    <a:pt x="65" y="1041"/>
                  </a:lnTo>
                  <a:lnTo>
                    <a:pt x="65" y="1057"/>
                  </a:lnTo>
                  <a:lnTo>
                    <a:pt x="65" y="1072"/>
                  </a:lnTo>
                  <a:lnTo>
                    <a:pt x="65" y="1088"/>
                  </a:lnTo>
                  <a:lnTo>
                    <a:pt x="65" y="1103"/>
                  </a:lnTo>
                  <a:lnTo>
                    <a:pt x="65" y="1119"/>
                  </a:lnTo>
                  <a:lnTo>
                    <a:pt x="65" y="1134"/>
                  </a:lnTo>
                  <a:lnTo>
                    <a:pt x="65" y="1150"/>
                  </a:lnTo>
                  <a:lnTo>
                    <a:pt x="65" y="1167"/>
                  </a:lnTo>
                  <a:lnTo>
                    <a:pt x="66" y="1182"/>
                  </a:lnTo>
                  <a:lnTo>
                    <a:pt x="66" y="1198"/>
                  </a:lnTo>
                  <a:lnTo>
                    <a:pt x="66" y="1214"/>
                  </a:lnTo>
                  <a:lnTo>
                    <a:pt x="66" y="1230"/>
                  </a:lnTo>
                  <a:lnTo>
                    <a:pt x="66" y="1247"/>
                  </a:lnTo>
                  <a:lnTo>
                    <a:pt x="66" y="1262"/>
                  </a:lnTo>
                  <a:lnTo>
                    <a:pt x="66" y="1279"/>
                  </a:lnTo>
                  <a:lnTo>
                    <a:pt x="66" y="1295"/>
                  </a:lnTo>
                  <a:lnTo>
                    <a:pt x="66" y="1312"/>
                  </a:lnTo>
                  <a:lnTo>
                    <a:pt x="66" y="1328"/>
                  </a:lnTo>
                  <a:lnTo>
                    <a:pt x="67" y="1344"/>
                  </a:lnTo>
                  <a:lnTo>
                    <a:pt x="67" y="1361"/>
                  </a:lnTo>
                  <a:lnTo>
                    <a:pt x="67" y="1378"/>
                  </a:lnTo>
                  <a:lnTo>
                    <a:pt x="67" y="1394"/>
                  </a:lnTo>
                  <a:lnTo>
                    <a:pt x="67" y="1411"/>
                  </a:lnTo>
                  <a:lnTo>
                    <a:pt x="67" y="1427"/>
                  </a:lnTo>
                  <a:lnTo>
                    <a:pt x="67" y="1444"/>
                  </a:lnTo>
                  <a:lnTo>
                    <a:pt x="67" y="1461"/>
                  </a:lnTo>
                  <a:lnTo>
                    <a:pt x="67" y="1223"/>
                  </a:lnTo>
                  <a:lnTo>
                    <a:pt x="68" y="1063"/>
                  </a:lnTo>
                  <a:lnTo>
                    <a:pt x="68" y="947"/>
                  </a:lnTo>
                  <a:lnTo>
                    <a:pt x="68" y="855"/>
                  </a:lnTo>
                  <a:lnTo>
                    <a:pt x="68" y="781"/>
                  </a:lnTo>
                  <a:lnTo>
                    <a:pt x="68" y="721"/>
                  </a:lnTo>
                  <a:lnTo>
                    <a:pt x="68" y="671"/>
                  </a:lnTo>
                  <a:lnTo>
                    <a:pt x="68" y="629"/>
                  </a:lnTo>
                  <a:lnTo>
                    <a:pt x="68" y="594"/>
                  </a:lnTo>
                  <a:lnTo>
                    <a:pt x="68" y="563"/>
                  </a:lnTo>
                  <a:lnTo>
                    <a:pt x="70" y="536"/>
                  </a:lnTo>
                  <a:lnTo>
                    <a:pt x="70" y="514"/>
                  </a:lnTo>
                  <a:lnTo>
                    <a:pt x="70" y="495"/>
                  </a:lnTo>
                  <a:lnTo>
                    <a:pt x="70" y="478"/>
                  </a:lnTo>
                  <a:lnTo>
                    <a:pt x="70" y="464"/>
                  </a:lnTo>
                  <a:lnTo>
                    <a:pt x="70" y="452"/>
                  </a:lnTo>
                  <a:lnTo>
                    <a:pt x="70" y="442"/>
                  </a:lnTo>
                  <a:lnTo>
                    <a:pt x="70" y="433"/>
                  </a:lnTo>
                  <a:lnTo>
                    <a:pt x="70" y="426"/>
                  </a:lnTo>
                  <a:lnTo>
                    <a:pt x="70" y="422"/>
                  </a:lnTo>
                  <a:lnTo>
                    <a:pt x="71" y="417"/>
                  </a:lnTo>
                  <a:lnTo>
                    <a:pt x="71" y="414"/>
                  </a:lnTo>
                  <a:lnTo>
                    <a:pt x="71" y="413"/>
                  </a:lnTo>
                  <a:lnTo>
                    <a:pt x="71" y="412"/>
                  </a:lnTo>
                  <a:lnTo>
                    <a:pt x="71" y="412"/>
                  </a:lnTo>
                  <a:lnTo>
                    <a:pt x="71" y="413"/>
                  </a:lnTo>
                  <a:lnTo>
                    <a:pt x="71" y="414"/>
                  </a:lnTo>
                  <a:lnTo>
                    <a:pt x="71" y="416"/>
                  </a:lnTo>
                  <a:lnTo>
                    <a:pt x="71" y="419"/>
                  </a:lnTo>
                  <a:lnTo>
                    <a:pt x="72" y="423"/>
                  </a:lnTo>
                  <a:lnTo>
                    <a:pt x="72" y="427"/>
                  </a:lnTo>
                  <a:lnTo>
                    <a:pt x="72" y="433"/>
                  </a:lnTo>
                  <a:lnTo>
                    <a:pt x="72" y="438"/>
                  </a:lnTo>
                  <a:lnTo>
                    <a:pt x="72" y="444"/>
                  </a:lnTo>
                  <a:lnTo>
                    <a:pt x="72" y="450"/>
                  </a:lnTo>
                  <a:lnTo>
                    <a:pt x="72" y="457"/>
                  </a:lnTo>
                  <a:lnTo>
                    <a:pt x="72" y="464"/>
                  </a:lnTo>
                  <a:lnTo>
                    <a:pt x="72" y="472"/>
                  </a:lnTo>
                  <a:lnTo>
                    <a:pt x="73" y="479"/>
                  </a:lnTo>
                  <a:lnTo>
                    <a:pt x="73" y="488"/>
                  </a:lnTo>
                  <a:lnTo>
                    <a:pt x="73" y="497"/>
                  </a:lnTo>
                  <a:lnTo>
                    <a:pt x="73" y="506"/>
                  </a:lnTo>
                  <a:lnTo>
                    <a:pt x="73" y="515"/>
                  </a:lnTo>
                  <a:lnTo>
                    <a:pt x="73" y="525"/>
                  </a:lnTo>
                  <a:lnTo>
                    <a:pt x="73" y="535"/>
                  </a:lnTo>
                  <a:lnTo>
                    <a:pt x="73" y="545"/>
                  </a:lnTo>
                  <a:lnTo>
                    <a:pt x="73" y="555"/>
                  </a:lnTo>
                  <a:lnTo>
                    <a:pt x="74" y="566"/>
                  </a:lnTo>
                  <a:lnTo>
                    <a:pt x="74" y="577"/>
                  </a:lnTo>
                  <a:lnTo>
                    <a:pt x="74" y="588"/>
                  </a:lnTo>
                  <a:lnTo>
                    <a:pt x="74" y="599"/>
                  </a:lnTo>
                  <a:lnTo>
                    <a:pt x="74" y="610"/>
                  </a:lnTo>
                  <a:lnTo>
                    <a:pt x="74" y="623"/>
                  </a:lnTo>
                  <a:lnTo>
                    <a:pt x="74" y="634"/>
                  </a:lnTo>
                  <a:lnTo>
                    <a:pt x="74" y="646"/>
                  </a:lnTo>
                  <a:lnTo>
                    <a:pt x="74" y="658"/>
                  </a:lnTo>
                  <a:lnTo>
                    <a:pt x="74" y="671"/>
                  </a:lnTo>
                  <a:lnTo>
                    <a:pt x="75" y="684"/>
                  </a:lnTo>
                  <a:lnTo>
                    <a:pt x="75" y="697"/>
                  </a:lnTo>
                  <a:lnTo>
                    <a:pt x="75" y="709"/>
                  </a:lnTo>
                  <a:lnTo>
                    <a:pt x="75" y="722"/>
                  </a:lnTo>
                  <a:lnTo>
                    <a:pt x="75" y="736"/>
                  </a:lnTo>
                  <a:lnTo>
                    <a:pt x="75" y="749"/>
                  </a:lnTo>
                  <a:lnTo>
                    <a:pt x="75" y="762"/>
                  </a:lnTo>
                  <a:lnTo>
                    <a:pt x="75" y="776"/>
                  </a:lnTo>
                  <a:lnTo>
                    <a:pt x="75" y="790"/>
                  </a:lnTo>
                  <a:lnTo>
                    <a:pt x="76" y="804"/>
                  </a:lnTo>
                  <a:lnTo>
                    <a:pt x="76" y="818"/>
                  </a:lnTo>
                  <a:lnTo>
                    <a:pt x="76" y="831"/>
                  </a:lnTo>
                  <a:lnTo>
                    <a:pt x="76" y="846"/>
                  </a:lnTo>
                  <a:lnTo>
                    <a:pt x="76" y="860"/>
                  </a:lnTo>
                  <a:lnTo>
                    <a:pt x="76" y="875"/>
                  </a:lnTo>
                  <a:lnTo>
                    <a:pt x="76" y="889"/>
                  </a:lnTo>
                  <a:lnTo>
                    <a:pt x="76" y="903"/>
                  </a:lnTo>
                  <a:lnTo>
                    <a:pt x="76" y="919"/>
                  </a:lnTo>
                  <a:lnTo>
                    <a:pt x="77" y="933"/>
                  </a:lnTo>
                  <a:lnTo>
                    <a:pt x="77" y="948"/>
                  </a:lnTo>
                  <a:lnTo>
                    <a:pt x="77" y="963"/>
                  </a:lnTo>
                  <a:lnTo>
                    <a:pt x="77" y="978"/>
                  </a:lnTo>
                  <a:lnTo>
                    <a:pt x="77" y="993"/>
                  </a:lnTo>
                  <a:lnTo>
                    <a:pt x="77" y="1009"/>
                  </a:lnTo>
                  <a:lnTo>
                    <a:pt x="77" y="1023"/>
                  </a:lnTo>
                  <a:lnTo>
                    <a:pt x="77" y="1039"/>
                  </a:lnTo>
                  <a:lnTo>
                    <a:pt x="77" y="1054"/>
                  </a:lnTo>
                  <a:lnTo>
                    <a:pt x="77" y="1070"/>
                  </a:lnTo>
                  <a:lnTo>
                    <a:pt x="78" y="1086"/>
                  </a:lnTo>
                  <a:lnTo>
                    <a:pt x="78" y="1101"/>
                  </a:lnTo>
                  <a:lnTo>
                    <a:pt x="78" y="1117"/>
                  </a:lnTo>
                  <a:lnTo>
                    <a:pt x="78" y="1133"/>
                  </a:lnTo>
                  <a:lnTo>
                    <a:pt x="78" y="1149"/>
                  </a:lnTo>
                  <a:lnTo>
                    <a:pt x="78" y="999"/>
                  </a:lnTo>
                  <a:lnTo>
                    <a:pt x="78" y="887"/>
                  </a:lnTo>
                  <a:lnTo>
                    <a:pt x="78" y="800"/>
                  </a:lnTo>
                  <a:lnTo>
                    <a:pt x="78" y="729"/>
                  </a:lnTo>
                  <a:lnTo>
                    <a:pt x="80" y="671"/>
                  </a:lnTo>
                  <a:lnTo>
                    <a:pt x="80" y="623"/>
                  </a:lnTo>
                  <a:lnTo>
                    <a:pt x="80" y="581"/>
                  </a:lnTo>
                  <a:lnTo>
                    <a:pt x="80" y="547"/>
                  </a:lnTo>
                  <a:lnTo>
                    <a:pt x="80" y="517"/>
                  </a:lnTo>
                  <a:lnTo>
                    <a:pt x="80" y="492"/>
                  </a:lnTo>
                  <a:lnTo>
                    <a:pt x="80" y="469"/>
                  </a:lnTo>
                  <a:lnTo>
                    <a:pt x="80" y="450"/>
                  </a:lnTo>
                  <a:lnTo>
                    <a:pt x="80" y="435"/>
                  </a:lnTo>
                  <a:lnTo>
                    <a:pt x="81" y="420"/>
                  </a:lnTo>
                  <a:lnTo>
                    <a:pt x="81" y="409"/>
                  </a:lnTo>
                  <a:lnTo>
                    <a:pt x="81" y="399"/>
                  </a:lnTo>
                  <a:lnTo>
                    <a:pt x="81" y="392"/>
                  </a:lnTo>
                  <a:lnTo>
                    <a:pt x="81" y="385"/>
                  </a:lnTo>
                  <a:lnTo>
                    <a:pt x="81" y="380"/>
                  </a:lnTo>
                  <a:lnTo>
                    <a:pt x="81" y="376"/>
                  </a:lnTo>
                  <a:lnTo>
                    <a:pt x="81" y="374"/>
                  </a:lnTo>
                  <a:lnTo>
                    <a:pt x="81" y="372"/>
                  </a:lnTo>
                  <a:lnTo>
                    <a:pt x="81" y="370"/>
                  </a:lnTo>
                  <a:lnTo>
                    <a:pt x="82" y="372"/>
                  </a:lnTo>
                  <a:lnTo>
                    <a:pt x="82" y="373"/>
                  </a:lnTo>
                  <a:lnTo>
                    <a:pt x="82" y="374"/>
                  </a:lnTo>
                  <a:lnTo>
                    <a:pt x="82" y="377"/>
                  </a:lnTo>
                  <a:lnTo>
                    <a:pt x="82" y="379"/>
                  </a:lnTo>
                  <a:lnTo>
                    <a:pt x="82" y="384"/>
                  </a:lnTo>
                  <a:lnTo>
                    <a:pt x="82" y="388"/>
                  </a:lnTo>
                  <a:lnTo>
                    <a:pt x="82" y="393"/>
                  </a:lnTo>
                  <a:lnTo>
                    <a:pt x="82" y="398"/>
                  </a:lnTo>
                  <a:lnTo>
                    <a:pt x="83" y="405"/>
                  </a:lnTo>
                  <a:lnTo>
                    <a:pt x="83" y="410"/>
                  </a:lnTo>
                  <a:lnTo>
                    <a:pt x="83" y="418"/>
                  </a:lnTo>
                  <a:lnTo>
                    <a:pt x="83" y="425"/>
                  </a:lnTo>
                  <a:lnTo>
                    <a:pt x="83" y="433"/>
                  </a:lnTo>
                  <a:lnTo>
                    <a:pt x="83" y="440"/>
                  </a:lnTo>
                  <a:lnTo>
                    <a:pt x="83" y="449"/>
                  </a:lnTo>
                  <a:lnTo>
                    <a:pt x="83" y="458"/>
                  </a:lnTo>
                  <a:lnTo>
                    <a:pt x="83" y="467"/>
                  </a:lnTo>
                  <a:lnTo>
                    <a:pt x="84" y="476"/>
                  </a:lnTo>
                  <a:lnTo>
                    <a:pt x="84" y="486"/>
                  </a:lnTo>
                  <a:lnTo>
                    <a:pt x="84" y="496"/>
                  </a:lnTo>
                  <a:lnTo>
                    <a:pt x="84" y="506"/>
                  </a:lnTo>
                  <a:lnTo>
                    <a:pt x="84" y="517"/>
                  </a:lnTo>
                  <a:lnTo>
                    <a:pt x="84" y="527"/>
                  </a:lnTo>
                  <a:lnTo>
                    <a:pt x="84" y="538"/>
                  </a:lnTo>
                  <a:lnTo>
                    <a:pt x="84" y="549"/>
                  </a:lnTo>
                  <a:lnTo>
                    <a:pt x="84" y="561"/>
                  </a:lnTo>
                  <a:lnTo>
                    <a:pt x="84" y="573"/>
                  </a:lnTo>
                  <a:lnTo>
                    <a:pt x="85" y="585"/>
                  </a:lnTo>
                  <a:lnTo>
                    <a:pt x="85" y="596"/>
                  </a:lnTo>
                  <a:lnTo>
                    <a:pt x="85" y="608"/>
                  </a:lnTo>
                  <a:lnTo>
                    <a:pt x="85" y="620"/>
                  </a:lnTo>
                  <a:lnTo>
                    <a:pt x="85" y="634"/>
                  </a:lnTo>
                  <a:lnTo>
                    <a:pt x="85" y="646"/>
                  </a:lnTo>
                  <a:lnTo>
                    <a:pt x="85" y="659"/>
                  </a:lnTo>
                  <a:lnTo>
                    <a:pt x="85" y="671"/>
                  </a:lnTo>
                  <a:lnTo>
                    <a:pt x="85" y="685"/>
                  </a:lnTo>
                  <a:lnTo>
                    <a:pt x="86" y="698"/>
                  </a:lnTo>
                  <a:lnTo>
                    <a:pt x="86" y="711"/>
                  </a:lnTo>
                  <a:lnTo>
                    <a:pt x="86" y="725"/>
                  </a:lnTo>
                  <a:lnTo>
                    <a:pt x="86" y="738"/>
                  </a:lnTo>
                  <a:lnTo>
                    <a:pt x="86" y="752"/>
                  </a:lnTo>
                  <a:lnTo>
                    <a:pt x="86" y="766"/>
                  </a:lnTo>
                  <a:lnTo>
                    <a:pt x="86" y="780"/>
                  </a:lnTo>
                  <a:lnTo>
                    <a:pt x="86" y="795"/>
                  </a:lnTo>
                  <a:lnTo>
                    <a:pt x="86" y="808"/>
                  </a:lnTo>
                  <a:lnTo>
                    <a:pt x="87" y="822"/>
                  </a:lnTo>
                  <a:lnTo>
                    <a:pt x="87" y="837"/>
                  </a:lnTo>
                  <a:lnTo>
                    <a:pt x="87" y="851"/>
                  </a:lnTo>
                  <a:lnTo>
                    <a:pt x="87" y="867"/>
                  </a:lnTo>
                  <a:lnTo>
                    <a:pt x="87" y="881"/>
                  </a:lnTo>
                  <a:lnTo>
                    <a:pt x="87" y="896"/>
                  </a:lnTo>
                  <a:lnTo>
                    <a:pt x="87" y="911"/>
                  </a:lnTo>
                  <a:lnTo>
                    <a:pt x="87" y="926"/>
                  </a:lnTo>
                  <a:lnTo>
                    <a:pt x="87" y="941"/>
                  </a:lnTo>
                  <a:lnTo>
                    <a:pt x="87" y="956"/>
                  </a:lnTo>
                  <a:lnTo>
                    <a:pt x="88" y="846"/>
                  </a:lnTo>
                  <a:lnTo>
                    <a:pt x="88" y="759"/>
                  </a:lnTo>
                  <a:lnTo>
                    <a:pt x="88" y="689"/>
                  </a:lnTo>
                  <a:lnTo>
                    <a:pt x="88" y="631"/>
                  </a:lnTo>
                  <a:lnTo>
                    <a:pt x="88" y="584"/>
                  </a:lnTo>
                  <a:lnTo>
                    <a:pt x="88" y="543"/>
                  </a:lnTo>
                  <a:lnTo>
                    <a:pt x="88" y="508"/>
                  </a:lnTo>
                  <a:lnTo>
                    <a:pt x="88" y="479"/>
                  </a:lnTo>
                  <a:lnTo>
                    <a:pt x="88" y="454"/>
                  </a:lnTo>
                  <a:lnTo>
                    <a:pt x="90" y="432"/>
                  </a:lnTo>
                  <a:lnTo>
                    <a:pt x="90" y="413"/>
                  </a:lnTo>
                  <a:lnTo>
                    <a:pt x="90" y="397"/>
                  </a:lnTo>
                  <a:lnTo>
                    <a:pt x="90" y="384"/>
                  </a:lnTo>
                  <a:lnTo>
                    <a:pt x="90" y="372"/>
                  </a:lnTo>
                  <a:lnTo>
                    <a:pt x="90" y="363"/>
                  </a:lnTo>
                  <a:lnTo>
                    <a:pt x="90" y="354"/>
                  </a:lnTo>
                  <a:lnTo>
                    <a:pt x="90" y="348"/>
                  </a:lnTo>
                  <a:lnTo>
                    <a:pt x="90" y="343"/>
                  </a:lnTo>
                  <a:lnTo>
                    <a:pt x="91" y="339"/>
                  </a:lnTo>
                  <a:lnTo>
                    <a:pt x="91" y="336"/>
                  </a:lnTo>
                  <a:lnTo>
                    <a:pt x="91" y="335"/>
                  </a:lnTo>
                  <a:lnTo>
                    <a:pt x="91" y="334"/>
                  </a:lnTo>
                  <a:lnTo>
                    <a:pt x="91" y="334"/>
                  </a:lnTo>
                  <a:lnTo>
                    <a:pt x="91" y="335"/>
                  </a:lnTo>
                  <a:lnTo>
                    <a:pt x="91" y="337"/>
                  </a:lnTo>
                  <a:lnTo>
                    <a:pt x="91" y="339"/>
                  </a:lnTo>
                  <a:lnTo>
                    <a:pt x="91" y="343"/>
                  </a:lnTo>
                  <a:lnTo>
                    <a:pt x="91" y="347"/>
                  </a:lnTo>
                  <a:lnTo>
                    <a:pt x="92" y="352"/>
                  </a:lnTo>
                  <a:lnTo>
                    <a:pt x="92" y="356"/>
                  </a:lnTo>
                  <a:lnTo>
                    <a:pt x="92" y="362"/>
                  </a:lnTo>
                  <a:lnTo>
                    <a:pt x="92" y="368"/>
                  </a:lnTo>
                  <a:lnTo>
                    <a:pt x="92" y="375"/>
                  </a:lnTo>
                  <a:lnTo>
                    <a:pt x="92" y="382"/>
                  </a:lnTo>
                  <a:lnTo>
                    <a:pt x="92" y="388"/>
                  </a:lnTo>
                  <a:lnTo>
                    <a:pt x="92" y="396"/>
                  </a:lnTo>
                  <a:lnTo>
                    <a:pt x="92" y="405"/>
                  </a:lnTo>
                  <a:lnTo>
                    <a:pt x="93" y="413"/>
                  </a:lnTo>
                  <a:lnTo>
                    <a:pt x="93" y="422"/>
                  </a:lnTo>
                  <a:lnTo>
                    <a:pt x="93" y="430"/>
                  </a:lnTo>
                  <a:lnTo>
                    <a:pt x="93" y="440"/>
                  </a:lnTo>
                  <a:lnTo>
                    <a:pt x="93" y="449"/>
                  </a:lnTo>
                  <a:lnTo>
                    <a:pt x="93" y="459"/>
                  </a:lnTo>
                  <a:lnTo>
                    <a:pt x="93" y="470"/>
                  </a:lnTo>
                  <a:lnTo>
                    <a:pt x="93" y="480"/>
                  </a:lnTo>
                  <a:lnTo>
                    <a:pt x="93" y="492"/>
                  </a:lnTo>
                  <a:lnTo>
                    <a:pt x="94" y="502"/>
                  </a:lnTo>
                  <a:lnTo>
                    <a:pt x="94" y="514"/>
                  </a:lnTo>
                  <a:lnTo>
                    <a:pt x="94" y="525"/>
                  </a:lnTo>
                  <a:lnTo>
                    <a:pt x="94" y="536"/>
                  </a:lnTo>
                  <a:lnTo>
                    <a:pt x="94" y="548"/>
                  </a:lnTo>
                  <a:lnTo>
                    <a:pt x="94" y="560"/>
                  </a:lnTo>
                  <a:lnTo>
                    <a:pt x="94" y="573"/>
                  </a:lnTo>
                  <a:lnTo>
                    <a:pt x="94" y="585"/>
                  </a:lnTo>
                  <a:lnTo>
                    <a:pt x="94" y="597"/>
                  </a:lnTo>
                  <a:lnTo>
                    <a:pt x="95" y="609"/>
                  </a:lnTo>
                  <a:lnTo>
                    <a:pt x="95" y="623"/>
                  </a:lnTo>
                  <a:lnTo>
                    <a:pt x="95" y="636"/>
                  </a:lnTo>
                  <a:lnTo>
                    <a:pt x="95" y="648"/>
                  </a:lnTo>
                  <a:lnTo>
                    <a:pt x="95" y="661"/>
                  </a:lnTo>
                  <a:lnTo>
                    <a:pt x="95" y="675"/>
                  </a:lnTo>
                  <a:lnTo>
                    <a:pt x="95" y="689"/>
                  </a:lnTo>
                  <a:lnTo>
                    <a:pt x="95" y="702"/>
                  </a:lnTo>
                  <a:lnTo>
                    <a:pt x="95" y="716"/>
                  </a:lnTo>
                  <a:lnTo>
                    <a:pt x="95" y="730"/>
                  </a:lnTo>
                  <a:lnTo>
                    <a:pt x="96" y="744"/>
                  </a:lnTo>
                  <a:lnTo>
                    <a:pt x="96" y="758"/>
                  </a:lnTo>
                  <a:lnTo>
                    <a:pt x="96" y="772"/>
                  </a:lnTo>
                  <a:lnTo>
                    <a:pt x="96" y="787"/>
                  </a:lnTo>
                  <a:lnTo>
                    <a:pt x="96" y="801"/>
                  </a:lnTo>
                  <a:lnTo>
                    <a:pt x="96" y="816"/>
                  </a:lnTo>
                  <a:lnTo>
                    <a:pt x="96" y="830"/>
                  </a:lnTo>
                  <a:lnTo>
                    <a:pt x="96" y="845"/>
                  </a:lnTo>
                  <a:lnTo>
                    <a:pt x="96" y="860"/>
                  </a:lnTo>
                  <a:lnTo>
                    <a:pt x="97" y="875"/>
                  </a:lnTo>
                  <a:lnTo>
                    <a:pt x="97" y="890"/>
                  </a:lnTo>
                  <a:lnTo>
                    <a:pt x="97" y="905"/>
                  </a:lnTo>
                  <a:lnTo>
                    <a:pt x="97" y="920"/>
                  </a:lnTo>
                  <a:lnTo>
                    <a:pt x="97" y="935"/>
                  </a:lnTo>
                  <a:lnTo>
                    <a:pt x="97" y="950"/>
                  </a:lnTo>
                  <a:lnTo>
                    <a:pt x="97" y="966"/>
                  </a:lnTo>
                  <a:lnTo>
                    <a:pt x="97" y="981"/>
                  </a:lnTo>
                  <a:lnTo>
                    <a:pt x="97" y="997"/>
                  </a:lnTo>
                  <a:lnTo>
                    <a:pt x="98" y="1012"/>
                  </a:lnTo>
                  <a:lnTo>
                    <a:pt x="98" y="1028"/>
                  </a:lnTo>
                  <a:lnTo>
                    <a:pt x="98" y="1043"/>
                  </a:lnTo>
                  <a:lnTo>
                    <a:pt x="98" y="1059"/>
                  </a:lnTo>
                  <a:lnTo>
                    <a:pt x="98" y="1076"/>
                  </a:lnTo>
                  <a:lnTo>
                    <a:pt x="98" y="1091"/>
                  </a:lnTo>
                  <a:lnTo>
                    <a:pt x="98" y="1107"/>
                  </a:lnTo>
                  <a:lnTo>
                    <a:pt x="98" y="1123"/>
                  </a:lnTo>
                  <a:lnTo>
                    <a:pt x="98" y="1139"/>
                  </a:lnTo>
                  <a:lnTo>
                    <a:pt x="98" y="1155"/>
                  </a:lnTo>
                  <a:lnTo>
                    <a:pt x="100" y="1171"/>
                  </a:lnTo>
                  <a:lnTo>
                    <a:pt x="100" y="1188"/>
                  </a:lnTo>
                  <a:lnTo>
                    <a:pt x="100" y="1204"/>
                  </a:lnTo>
                  <a:lnTo>
                    <a:pt x="100" y="1220"/>
                  </a:lnTo>
                  <a:lnTo>
                    <a:pt x="100" y="1237"/>
                  </a:lnTo>
                  <a:lnTo>
                    <a:pt x="100" y="1066"/>
                  </a:lnTo>
                  <a:lnTo>
                    <a:pt x="100" y="941"/>
                  </a:lnTo>
                  <a:lnTo>
                    <a:pt x="100" y="846"/>
                  </a:lnTo>
                  <a:lnTo>
                    <a:pt x="100" y="769"/>
                  </a:lnTo>
                  <a:lnTo>
                    <a:pt x="101" y="707"/>
                  </a:lnTo>
                  <a:lnTo>
                    <a:pt x="101" y="655"/>
                  </a:lnTo>
                  <a:lnTo>
                    <a:pt x="101" y="611"/>
                  </a:lnTo>
                  <a:lnTo>
                    <a:pt x="101" y="574"/>
                  </a:lnTo>
                  <a:lnTo>
                    <a:pt x="101" y="543"/>
                  </a:lnTo>
                  <a:lnTo>
                    <a:pt x="101" y="515"/>
                  </a:lnTo>
                  <a:lnTo>
                    <a:pt x="101" y="492"/>
                  </a:lnTo>
                  <a:lnTo>
                    <a:pt x="101" y="472"/>
                  </a:lnTo>
                  <a:lnTo>
                    <a:pt x="101" y="455"/>
                  </a:lnTo>
                  <a:lnTo>
                    <a:pt x="102" y="440"/>
                  </a:lnTo>
                  <a:lnTo>
                    <a:pt x="102" y="428"/>
                  </a:lnTo>
                  <a:lnTo>
                    <a:pt x="102" y="417"/>
                  </a:lnTo>
                  <a:lnTo>
                    <a:pt x="102" y="408"/>
                  </a:lnTo>
                  <a:lnTo>
                    <a:pt x="102" y="402"/>
                  </a:lnTo>
                  <a:lnTo>
                    <a:pt x="102" y="396"/>
                  </a:lnTo>
                  <a:lnTo>
                    <a:pt x="102" y="392"/>
                  </a:lnTo>
                  <a:lnTo>
                    <a:pt x="102" y="388"/>
                  </a:lnTo>
                  <a:lnTo>
                    <a:pt x="102" y="386"/>
                  </a:lnTo>
                  <a:lnTo>
                    <a:pt x="102" y="385"/>
                  </a:lnTo>
                  <a:lnTo>
                    <a:pt x="103" y="385"/>
                  </a:lnTo>
                  <a:lnTo>
                    <a:pt x="103" y="386"/>
                  </a:lnTo>
                  <a:lnTo>
                    <a:pt x="103" y="387"/>
                  </a:lnTo>
                  <a:lnTo>
                    <a:pt x="103" y="389"/>
                  </a:lnTo>
                  <a:lnTo>
                    <a:pt x="103" y="393"/>
                  </a:lnTo>
                  <a:lnTo>
                    <a:pt x="103" y="396"/>
                  </a:lnTo>
                  <a:lnTo>
                    <a:pt x="103" y="400"/>
                  </a:lnTo>
                  <a:lnTo>
                    <a:pt x="103" y="405"/>
                  </a:lnTo>
                  <a:lnTo>
                    <a:pt x="103" y="410"/>
                  </a:lnTo>
                  <a:lnTo>
                    <a:pt x="104" y="416"/>
                  </a:lnTo>
                  <a:lnTo>
                    <a:pt x="104" y="423"/>
                  </a:lnTo>
                  <a:lnTo>
                    <a:pt x="104" y="429"/>
                  </a:lnTo>
                  <a:lnTo>
                    <a:pt x="104" y="436"/>
                  </a:lnTo>
                  <a:lnTo>
                    <a:pt x="104" y="444"/>
                  </a:lnTo>
                  <a:lnTo>
                    <a:pt x="104" y="452"/>
                  </a:lnTo>
                  <a:lnTo>
                    <a:pt x="104" y="460"/>
                  </a:lnTo>
                  <a:lnTo>
                    <a:pt x="104" y="468"/>
                  </a:lnTo>
                  <a:lnTo>
                    <a:pt x="104" y="478"/>
                  </a:lnTo>
                  <a:lnTo>
                    <a:pt x="105" y="487"/>
                  </a:lnTo>
                  <a:lnTo>
                    <a:pt x="105" y="496"/>
                  </a:lnTo>
                  <a:lnTo>
                    <a:pt x="105" y="506"/>
                  </a:lnTo>
                  <a:lnTo>
                    <a:pt x="105" y="516"/>
                  </a:lnTo>
                  <a:lnTo>
                    <a:pt x="105" y="527"/>
                  </a:lnTo>
                  <a:lnTo>
                    <a:pt x="105" y="537"/>
                  </a:lnTo>
                  <a:lnTo>
                    <a:pt x="105" y="548"/>
                  </a:lnTo>
                  <a:lnTo>
                    <a:pt x="105" y="559"/>
                  </a:lnTo>
                  <a:lnTo>
                    <a:pt x="105" y="570"/>
                  </a:lnTo>
                  <a:lnTo>
                    <a:pt x="105" y="583"/>
                  </a:lnTo>
                  <a:lnTo>
                    <a:pt x="106" y="594"/>
                  </a:lnTo>
                  <a:lnTo>
                    <a:pt x="106" y="606"/>
                  </a:lnTo>
                  <a:lnTo>
                    <a:pt x="106" y="618"/>
                  </a:lnTo>
                  <a:lnTo>
                    <a:pt x="106" y="630"/>
                  </a:lnTo>
                  <a:lnTo>
                    <a:pt x="106" y="643"/>
                  </a:lnTo>
                  <a:lnTo>
                    <a:pt x="106" y="655"/>
                  </a:lnTo>
                  <a:lnTo>
                    <a:pt x="106" y="668"/>
                  </a:lnTo>
                  <a:lnTo>
                    <a:pt x="106" y="680"/>
                  </a:lnTo>
                  <a:lnTo>
                    <a:pt x="106" y="694"/>
                  </a:lnTo>
                  <a:lnTo>
                    <a:pt x="107" y="707"/>
                  </a:lnTo>
                  <a:lnTo>
                    <a:pt x="107" y="720"/>
                  </a:lnTo>
                  <a:lnTo>
                    <a:pt x="107" y="734"/>
                  </a:lnTo>
                  <a:lnTo>
                    <a:pt x="107" y="747"/>
                  </a:lnTo>
                  <a:lnTo>
                    <a:pt x="107" y="761"/>
                  </a:lnTo>
                  <a:lnTo>
                    <a:pt x="107" y="775"/>
                  </a:lnTo>
                  <a:lnTo>
                    <a:pt x="107" y="789"/>
                  </a:lnTo>
                  <a:lnTo>
                    <a:pt x="107" y="802"/>
                  </a:lnTo>
                  <a:lnTo>
                    <a:pt x="107" y="817"/>
                  </a:lnTo>
                  <a:lnTo>
                    <a:pt x="108" y="831"/>
                  </a:lnTo>
                  <a:lnTo>
                    <a:pt x="108" y="846"/>
                  </a:lnTo>
                  <a:lnTo>
                    <a:pt x="108" y="860"/>
                  </a:lnTo>
                  <a:lnTo>
                    <a:pt x="108" y="875"/>
                  </a:lnTo>
                  <a:lnTo>
                    <a:pt x="108" y="889"/>
                  </a:lnTo>
                  <a:lnTo>
                    <a:pt x="108" y="905"/>
                  </a:lnTo>
                  <a:lnTo>
                    <a:pt x="108" y="919"/>
                  </a:lnTo>
                  <a:lnTo>
                    <a:pt x="108" y="935"/>
                  </a:lnTo>
                  <a:lnTo>
                    <a:pt x="108" y="949"/>
                  </a:lnTo>
                  <a:lnTo>
                    <a:pt x="108" y="964"/>
                  </a:lnTo>
                  <a:lnTo>
                    <a:pt x="110" y="979"/>
                  </a:lnTo>
                  <a:lnTo>
                    <a:pt x="110" y="994"/>
                  </a:lnTo>
                  <a:lnTo>
                    <a:pt x="110" y="1010"/>
                  </a:lnTo>
                  <a:lnTo>
                    <a:pt x="110" y="1026"/>
                  </a:lnTo>
                  <a:lnTo>
                    <a:pt x="110" y="1041"/>
                  </a:lnTo>
                  <a:lnTo>
                    <a:pt x="110" y="1057"/>
                  </a:lnTo>
                  <a:lnTo>
                    <a:pt x="110" y="1072"/>
                  </a:lnTo>
                  <a:lnTo>
                    <a:pt x="110" y="1088"/>
                  </a:lnTo>
                  <a:lnTo>
                    <a:pt x="110" y="1103"/>
                  </a:lnTo>
                  <a:lnTo>
                    <a:pt x="111" y="1119"/>
                  </a:lnTo>
                  <a:lnTo>
                    <a:pt x="111" y="1135"/>
                  </a:lnTo>
                  <a:lnTo>
                    <a:pt x="111" y="1151"/>
                  </a:lnTo>
                  <a:lnTo>
                    <a:pt x="111" y="1167"/>
                  </a:lnTo>
                  <a:lnTo>
                    <a:pt x="111" y="1183"/>
                  </a:lnTo>
                  <a:lnTo>
                    <a:pt x="111" y="1199"/>
                  </a:lnTo>
                  <a:lnTo>
                    <a:pt x="111" y="1215"/>
                  </a:lnTo>
                  <a:lnTo>
                    <a:pt x="111" y="1231"/>
                  </a:lnTo>
                  <a:lnTo>
                    <a:pt x="111" y="1248"/>
                  </a:lnTo>
                  <a:lnTo>
                    <a:pt x="112" y="1264"/>
                  </a:lnTo>
                  <a:lnTo>
                    <a:pt x="112" y="1280"/>
                  </a:lnTo>
                  <a:lnTo>
                    <a:pt x="112" y="1296"/>
                  </a:lnTo>
                  <a:lnTo>
                    <a:pt x="112" y="1313"/>
                  </a:lnTo>
                  <a:lnTo>
                    <a:pt x="112" y="1121"/>
                  </a:lnTo>
                  <a:lnTo>
                    <a:pt x="112" y="986"/>
                  </a:lnTo>
                  <a:lnTo>
                    <a:pt x="112" y="882"/>
                  </a:lnTo>
                  <a:lnTo>
                    <a:pt x="112" y="800"/>
                  </a:lnTo>
                  <a:lnTo>
                    <a:pt x="112" y="735"/>
                  </a:lnTo>
                  <a:lnTo>
                    <a:pt x="112" y="679"/>
                  </a:lnTo>
                  <a:lnTo>
                    <a:pt x="113" y="634"/>
                  </a:lnTo>
                  <a:lnTo>
                    <a:pt x="113" y="595"/>
                  </a:lnTo>
                  <a:lnTo>
                    <a:pt x="113" y="561"/>
                  </a:lnTo>
                  <a:lnTo>
                    <a:pt x="113" y="533"/>
                  </a:lnTo>
                  <a:lnTo>
                    <a:pt x="113" y="508"/>
                  </a:lnTo>
                  <a:lnTo>
                    <a:pt x="113" y="487"/>
                  </a:lnTo>
                  <a:lnTo>
                    <a:pt x="113" y="469"/>
                  </a:lnTo>
                  <a:lnTo>
                    <a:pt x="113" y="454"/>
                  </a:lnTo>
                  <a:lnTo>
                    <a:pt x="113" y="442"/>
                  </a:lnTo>
                  <a:lnTo>
                    <a:pt x="114" y="430"/>
                  </a:lnTo>
                  <a:lnTo>
                    <a:pt x="114" y="420"/>
                  </a:lnTo>
                  <a:lnTo>
                    <a:pt x="114" y="414"/>
                  </a:lnTo>
                  <a:lnTo>
                    <a:pt x="114" y="407"/>
                  </a:lnTo>
                  <a:lnTo>
                    <a:pt x="114" y="403"/>
                  </a:lnTo>
                  <a:lnTo>
                    <a:pt x="114" y="399"/>
                  </a:lnTo>
                  <a:lnTo>
                    <a:pt x="114" y="397"/>
                  </a:lnTo>
                  <a:lnTo>
                    <a:pt x="114" y="395"/>
                  </a:lnTo>
                  <a:lnTo>
                    <a:pt x="114" y="395"/>
                  </a:lnTo>
                  <a:lnTo>
                    <a:pt x="115" y="395"/>
                  </a:lnTo>
                  <a:lnTo>
                    <a:pt x="115" y="397"/>
                  </a:lnTo>
                  <a:lnTo>
                    <a:pt x="115" y="398"/>
                  </a:lnTo>
                  <a:lnTo>
                    <a:pt x="115" y="402"/>
                  </a:lnTo>
                  <a:lnTo>
                    <a:pt x="115" y="405"/>
                  </a:lnTo>
                  <a:lnTo>
                    <a:pt x="115" y="409"/>
                  </a:lnTo>
                  <a:lnTo>
                    <a:pt x="115" y="414"/>
                  </a:lnTo>
                  <a:lnTo>
                    <a:pt x="115" y="418"/>
                  </a:lnTo>
                  <a:lnTo>
                    <a:pt x="115" y="424"/>
                  </a:lnTo>
                  <a:lnTo>
                    <a:pt x="115" y="430"/>
                  </a:lnTo>
                  <a:lnTo>
                    <a:pt x="116" y="437"/>
                  </a:lnTo>
                  <a:lnTo>
                    <a:pt x="116" y="444"/>
                  </a:lnTo>
                  <a:lnTo>
                    <a:pt x="116" y="452"/>
                  </a:lnTo>
                  <a:lnTo>
                    <a:pt x="116" y="459"/>
                  </a:lnTo>
                  <a:lnTo>
                    <a:pt x="116" y="467"/>
                  </a:lnTo>
                  <a:lnTo>
                    <a:pt x="116" y="476"/>
                  </a:lnTo>
                  <a:lnTo>
                    <a:pt x="116" y="485"/>
                  </a:lnTo>
                  <a:lnTo>
                    <a:pt x="116" y="494"/>
                  </a:lnTo>
                  <a:lnTo>
                    <a:pt x="116" y="504"/>
                  </a:lnTo>
                  <a:lnTo>
                    <a:pt x="117" y="513"/>
                  </a:lnTo>
                  <a:lnTo>
                    <a:pt x="117" y="524"/>
                  </a:lnTo>
                  <a:lnTo>
                    <a:pt x="117" y="534"/>
                  </a:lnTo>
                  <a:lnTo>
                    <a:pt x="117" y="544"/>
                  </a:lnTo>
                  <a:lnTo>
                    <a:pt x="117" y="555"/>
                  </a:lnTo>
                  <a:lnTo>
                    <a:pt x="117" y="566"/>
                  </a:lnTo>
                  <a:lnTo>
                    <a:pt x="117" y="577"/>
                  </a:lnTo>
                  <a:lnTo>
                    <a:pt x="117" y="588"/>
                  </a:lnTo>
                  <a:lnTo>
                    <a:pt x="117" y="600"/>
                  </a:lnTo>
                  <a:lnTo>
                    <a:pt x="118" y="611"/>
                  </a:lnTo>
                  <a:lnTo>
                    <a:pt x="118" y="624"/>
                  </a:lnTo>
                  <a:lnTo>
                    <a:pt x="118" y="636"/>
                  </a:lnTo>
                  <a:lnTo>
                    <a:pt x="118" y="648"/>
                  </a:lnTo>
                  <a:lnTo>
                    <a:pt x="118" y="661"/>
                  </a:lnTo>
                  <a:lnTo>
                    <a:pt x="118" y="674"/>
                  </a:lnTo>
                  <a:lnTo>
                    <a:pt x="118" y="687"/>
                  </a:lnTo>
                  <a:lnTo>
                    <a:pt x="118" y="699"/>
                  </a:lnTo>
                  <a:lnTo>
                    <a:pt x="118" y="712"/>
                  </a:lnTo>
                  <a:lnTo>
                    <a:pt x="120" y="726"/>
                  </a:lnTo>
                  <a:lnTo>
                    <a:pt x="120" y="739"/>
                  </a:lnTo>
                  <a:lnTo>
                    <a:pt x="120" y="752"/>
                  </a:lnTo>
                  <a:lnTo>
                    <a:pt x="120" y="767"/>
                  </a:lnTo>
                  <a:lnTo>
                    <a:pt x="120" y="780"/>
                  </a:lnTo>
                  <a:lnTo>
                    <a:pt x="120" y="795"/>
                  </a:lnTo>
                  <a:lnTo>
                    <a:pt x="120" y="808"/>
                  </a:lnTo>
                  <a:lnTo>
                    <a:pt x="120" y="822"/>
                  </a:lnTo>
                  <a:lnTo>
                    <a:pt x="120" y="837"/>
                  </a:lnTo>
                  <a:lnTo>
                    <a:pt x="120" y="851"/>
                  </a:lnTo>
                  <a:lnTo>
                    <a:pt x="121" y="866"/>
                  </a:lnTo>
                  <a:lnTo>
                    <a:pt x="121" y="880"/>
                  </a:lnTo>
                  <a:lnTo>
                    <a:pt x="121" y="895"/>
                  </a:lnTo>
                  <a:lnTo>
                    <a:pt x="121" y="910"/>
                  </a:lnTo>
                  <a:lnTo>
                    <a:pt x="121" y="925"/>
                  </a:lnTo>
                  <a:lnTo>
                    <a:pt x="121" y="939"/>
                  </a:lnTo>
                  <a:lnTo>
                    <a:pt x="121" y="955"/>
                  </a:lnTo>
                  <a:lnTo>
                    <a:pt x="121" y="969"/>
                  </a:lnTo>
                  <a:lnTo>
                    <a:pt x="121" y="984"/>
                  </a:lnTo>
                  <a:lnTo>
                    <a:pt x="122" y="1000"/>
                  </a:lnTo>
                  <a:lnTo>
                    <a:pt x="122" y="1016"/>
                  </a:lnTo>
                  <a:lnTo>
                    <a:pt x="122" y="1030"/>
                  </a:lnTo>
                  <a:lnTo>
                    <a:pt x="122" y="1046"/>
                  </a:lnTo>
                  <a:lnTo>
                    <a:pt x="122" y="1061"/>
                  </a:lnTo>
                  <a:lnTo>
                    <a:pt x="122" y="1077"/>
                  </a:lnTo>
                  <a:lnTo>
                    <a:pt x="122" y="1093"/>
                  </a:lnTo>
                  <a:lnTo>
                    <a:pt x="122" y="1109"/>
                  </a:lnTo>
                  <a:lnTo>
                    <a:pt x="122" y="1124"/>
                  </a:lnTo>
                  <a:lnTo>
                    <a:pt x="123" y="1140"/>
                  </a:lnTo>
                  <a:lnTo>
                    <a:pt x="123" y="1157"/>
                  </a:lnTo>
                  <a:lnTo>
                    <a:pt x="123" y="1172"/>
                  </a:lnTo>
                  <a:lnTo>
                    <a:pt x="123" y="1188"/>
                  </a:lnTo>
                  <a:lnTo>
                    <a:pt x="123" y="1204"/>
                  </a:lnTo>
                  <a:lnTo>
                    <a:pt x="123" y="1220"/>
                  </a:lnTo>
                  <a:lnTo>
                    <a:pt x="123" y="1237"/>
                  </a:lnTo>
                  <a:lnTo>
                    <a:pt x="123" y="1253"/>
                  </a:lnTo>
                  <a:lnTo>
                    <a:pt x="123" y="1269"/>
                  </a:lnTo>
                  <a:lnTo>
                    <a:pt x="123" y="1285"/>
                  </a:lnTo>
                  <a:lnTo>
                    <a:pt x="124" y="1302"/>
                  </a:lnTo>
                  <a:lnTo>
                    <a:pt x="124" y="1318"/>
                  </a:lnTo>
                  <a:lnTo>
                    <a:pt x="124" y="1124"/>
                  </a:lnTo>
                  <a:lnTo>
                    <a:pt x="124" y="988"/>
                  </a:lnTo>
                  <a:lnTo>
                    <a:pt x="124" y="885"/>
                  </a:lnTo>
                  <a:lnTo>
                    <a:pt x="124" y="802"/>
                  </a:lnTo>
                  <a:lnTo>
                    <a:pt x="124" y="736"/>
                  </a:lnTo>
                  <a:lnTo>
                    <a:pt x="124" y="681"/>
                  </a:lnTo>
                  <a:lnTo>
                    <a:pt x="124" y="635"/>
                  </a:lnTo>
                  <a:lnTo>
                    <a:pt x="125" y="596"/>
                  </a:lnTo>
                  <a:lnTo>
                    <a:pt x="125" y="563"/>
                  </a:lnTo>
                  <a:lnTo>
                    <a:pt x="125" y="534"/>
                  </a:lnTo>
                  <a:lnTo>
                    <a:pt x="125" y="509"/>
                  </a:lnTo>
                  <a:lnTo>
                    <a:pt x="125" y="488"/>
                  </a:lnTo>
                  <a:lnTo>
                    <a:pt x="125" y="470"/>
                  </a:lnTo>
                  <a:lnTo>
                    <a:pt x="125" y="455"/>
                  </a:lnTo>
                  <a:lnTo>
                    <a:pt x="125" y="442"/>
                  </a:lnTo>
                  <a:lnTo>
                    <a:pt x="125" y="430"/>
                  </a:lnTo>
                  <a:lnTo>
                    <a:pt x="126" y="422"/>
                  </a:lnTo>
                  <a:lnTo>
                    <a:pt x="126" y="414"/>
                  </a:lnTo>
                  <a:lnTo>
                    <a:pt x="126" y="408"/>
                  </a:lnTo>
                  <a:lnTo>
                    <a:pt x="126" y="403"/>
                  </a:lnTo>
                  <a:lnTo>
                    <a:pt x="126" y="399"/>
                  </a:lnTo>
                  <a:lnTo>
                    <a:pt x="126" y="397"/>
                  </a:lnTo>
                  <a:lnTo>
                    <a:pt x="126" y="396"/>
                  </a:lnTo>
                  <a:lnTo>
                    <a:pt x="126" y="396"/>
                  </a:lnTo>
                  <a:lnTo>
                    <a:pt x="126" y="396"/>
                  </a:lnTo>
                  <a:lnTo>
                    <a:pt x="126" y="397"/>
                  </a:lnTo>
                  <a:lnTo>
                    <a:pt x="127" y="399"/>
                  </a:lnTo>
                  <a:lnTo>
                    <a:pt x="127" y="402"/>
                  </a:lnTo>
                  <a:lnTo>
                    <a:pt x="127" y="405"/>
                  </a:lnTo>
                  <a:lnTo>
                    <a:pt x="127" y="409"/>
                  </a:lnTo>
                  <a:lnTo>
                    <a:pt x="127" y="414"/>
                  </a:lnTo>
                  <a:lnTo>
                    <a:pt x="127" y="419"/>
                  </a:lnTo>
                  <a:lnTo>
                    <a:pt x="127" y="425"/>
                  </a:lnTo>
                  <a:lnTo>
                    <a:pt x="127" y="430"/>
                  </a:lnTo>
                  <a:lnTo>
                    <a:pt x="127" y="437"/>
                  </a:lnTo>
                  <a:lnTo>
                    <a:pt x="128" y="445"/>
                  </a:lnTo>
                  <a:lnTo>
                    <a:pt x="128" y="452"/>
                  </a:lnTo>
                  <a:lnTo>
                    <a:pt x="128" y="459"/>
                  </a:lnTo>
                  <a:lnTo>
                    <a:pt x="128" y="468"/>
                  </a:lnTo>
                  <a:lnTo>
                    <a:pt x="128" y="476"/>
                  </a:lnTo>
                  <a:lnTo>
                    <a:pt x="128" y="485"/>
                  </a:lnTo>
                  <a:lnTo>
                    <a:pt x="128" y="495"/>
                  </a:lnTo>
                  <a:lnTo>
                    <a:pt x="128" y="504"/>
                  </a:lnTo>
                  <a:lnTo>
                    <a:pt x="128" y="514"/>
                  </a:lnTo>
                  <a:lnTo>
                    <a:pt x="130" y="524"/>
                  </a:lnTo>
                  <a:lnTo>
                    <a:pt x="130" y="534"/>
                  </a:lnTo>
                  <a:lnTo>
                    <a:pt x="130" y="545"/>
                  </a:lnTo>
                  <a:lnTo>
                    <a:pt x="130" y="555"/>
                  </a:lnTo>
                  <a:lnTo>
                    <a:pt x="130" y="566"/>
                  </a:lnTo>
                  <a:lnTo>
                    <a:pt x="130" y="577"/>
                  </a:lnTo>
                  <a:lnTo>
                    <a:pt x="130" y="589"/>
                  </a:lnTo>
                  <a:lnTo>
                    <a:pt x="130" y="600"/>
                  </a:lnTo>
                  <a:lnTo>
                    <a:pt x="130" y="613"/>
                  </a:lnTo>
                  <a:lnTo>
                    <a:pt x="130" y="625"/>
                  </a:lnTo>
                  <a:lnTo>
                    <a:pt x="131" y="637"/>
                  </a:lnTo>
                  <a:lnTo>
                    <a:pt x="131" y="649"/>
                  </a:lnTo>
                  <a:lnTo>
                    <a:pt x="131" y="661"/>
                  </a:lnTo>
                  <a:lnTo>
                    <a:pt x="131" y="674"/>
                  </a:lnTo>
                  <a:lnTo>
                    <a:pt x="131" y="687"/>
                  </a:lnTo>
                  <a:lnTo>
                    <a:pt x="131" y="700"/>
                  </a:lnTo>
                  <a:lnTo>
                    <a:pt x="131" y="714"/>
                  </a:lnTo>
                  <a:lnTo>
                    <a:pt x="131" y="726"/>
                  </a:lnTo>
                  <a:lnTo>
                    <a:pt x="131" y="740"/>
                  </a:lnTo>
                  <a:lnTo>
                    <a:pt x="132" y="754"/>
                  </a:lnTo>
                  <a:lnTo>
                    <a:pt x="132" y="767"/>
                  </a:lnTo>
                  <a:lnTo>
                    <a:pt x="132" y="781"/>
                  </a:lnTo>
                  <a:lnTo>
                    <a:pt x="132" y="795"/>
                  </a:lnTo>
                  <a:lnTo>
                    <a:pt x="132" y="809"/>
                  </a:lnTo>
                  <a:lnTo>
                    <a:pt x="132" y="822"/>
                  </a:lnTo>
                  <a:lnTo>
                    <a:pt x="132" y="837"/>
                  </a:lnTo>
                  <a:lnTo>
                    <a:pt x="132" y="851"/>
                  </a:lnTo>
                  <a:lnTo>
                    <a:pt x="132" y="866"/>
                  </a:lnTo>
                  <a:lnTo>
                    <a:pt x="133" y="880"/>
                  </a:lnTo>
                  <a:lnTo>
                    <a:pt x="133" y="896"/>
                  </a:lnTo>
                  <a:lnTo>
                    <a:pt x="133" y="910"/>
                  </a:lnTo>
                  <a:lnTo>
                    <a:pt x="133" y="925"/>
                  </a:lnTo>
                  <a:lnTo>
                    <a:pt x="133" y="940"/>
                  </a:lnTo>
                  <a:lnTo>
                    <a:pt x="133" y="955"/>
                  </a:lnTo>
                  <a:lnTo>
                    <a:pt x="133" y="970"/>
                  </a:lnTo>
                  <a:lnTo>
                    <a:pt x="133" y="984"/>
                  </a:lnTo>
                  <a:lnTo>
                    <a:pt x="133" y="1000"/>
                  </a:lnTo>
                  <a:lnTo>
                    <a:pt x="133" y="1016"/>
                  </a:lnTo>
                  <a:lnTo>
                    <a:pt x="134" y="1031"/>
                  </a:lnTo>
                  <a:lnTo>
                    <a:pt x="134" y="1047"/>
                  </a:lnTo>
                  <a:lnTo>
                    <a:pt x="134" y="1062"/>
                  </a:lnTo>
                  <a:lnTo>
                    <a:pt x="134" y="1078"/>
                  </a:lnTo>
                  <a:lnTo>
                    <a:pt x="134" y="1093"/>
                  </a:lnTo>
                  <a:lnTo>
                    <a:pt x="134" y="1109"/>
                  </a:lnTo>
                  <a:lnTo>
                    <a:pt x="134" y="1124"/>
                  </a:lnTo>
                  <a:lnTo>
                    <a:pt x="134" y="980"/>
                  </a:lnTo>
                  <a:lnTo>
                    <a:pt x="134" y="872"/>
                  </a:lnTo>
                  <a:lnTo>
                    <a:pt x="135" y="787"/>
                  </a:lnTo>
                  <a:lnTo>
                    <a:pt x="135" y="718"/>
                  </a:lnTo>
                  <a:lnTo>
                    <a:pt x="135" y="661"/>
                  </a:lnTo>
                  <a:lnTo>
                    <a:pt x="135" y="614"/>
                  </a:lnTo>
                  <a:lnTo>
                    <a:pt x="135" y="574"/>
                  </a:lnTo>
                  <a:lnTo>
                    <a:pt x="135" y="539"/>
                  </a:lnTo>
                  <a:lnTo>
                    <a:pt x="135" y="510"/>
                  </a:lnTo>
                  <a:lnTo>
                    <a:pt x="135" y="485"/>
                  </a:lnTo>
                  <a:lnTo>
                    <a:pt x="135" y="464"/>
                  </a:lnTo>
                  <a:lnTo>
                    <a:pt x="136" y="445"/>
                  </a:lnTo>
                  <a:lnTo>
                    <a:pt x="136" y="429"/>
                  </a:lnTo>
                  <a:lnTo>
                    <a:pt x="136" y="416"/>
                  </a:lnTo>
                  <a:lnTo>
                    <a:pt x="136" y="404"/>
                  </a:lnTo>
                  <a:lnTo>
                    <a:pt x="136" y="395"/>
                  </a:lnTo>
                  <a:lnTo>
                    <a:pt x="136" y="387"/>
                  </a:lnTo>
                  <a:lnTo>
                    <a:pt x="136" y="380"/>
                  </a:lnTo>
                  <a:lnTo>
                    <a:pt x="136" y="376"/>
                  </a:lnTo>
                  <a:lnTo>
                    <a:pt x="136" y="321"/>
                  </a:lnTo>
                  <a:lnTo>
                    <a:pt x="136" y="275"/>
                  </a:lnTo>
                  <a:lnTo>
                    <a:pt x="137" y="236"/>
                  </a:lnTo>
                  <a:lnTo>
                    <a:pt x="137" y="203"/>
                  </a:lnTo>
                  <a:lnTo>
                    <a:pt x="137" y="175"/>
                  </a:lnTo>
                  <a:lnTo>
                    <a:pt x="137" y="151"/>
                  </a:lnTo>
                  <a:lnTo>
                    <a:pt x="137" y="130"/>
                  </a:lnTo>
                  <a:lnTo>
                    <a:pt x="137" y="112"/>
                  </a:lnTo>
                  <a:lnTo>
                    <a:pt x="137" y="96"/>
                  </a:lnTo>
                  <a:lnTo>
                    <a:pt x="137" y="83"/>
                  </a:lnTo>
                  <a:lnTo>
                    <a:pt x="137" y="72"/>
                  </a:lnTo>
                  <a:lnTo>
                    <a:pt x="138" y="63"/>
                  </a:lnTo>
                  <a:lnTo>
                    <a:pt x="138" y="55"/>
                  </a:lnTo>
                  <a:lnTo>
                    <a:pt x="138" y="50"/>
                  </a:lnTo>
                  <a:lnTo>
                    <a:pt x="138" y="45"/>
                  </a:lnTo>
                  <a:lnTo>
                    <a:pt x="138" y="42"/>
                  </a:lnTo>
                  <a:lnTo>
                    <a:pt x="138" y="39"/>
                  </a:lnTo>
                  <a:lnTo>
                    <a:pt x="138" y="37"/>
                  </a:lnTo>
                  <a:lnTo>
                    <a:pt x="138" y="37"/>
                  </a:lnTo>
                  <a:lnTo>
                    <a:pt x="138" y="37"/>
                  </a:lnTo>
                  <a:lnTo>
                    <a:pt x="140" y="40"/>
                  </a:lnTo>
                  <a:lnTo>
                    <a:pt x="140" y="41"/>
                  </a:lnTo>
                  <a:lnTo>
                    <a:pt x="140" y="44"/>
                  </a:lnTo>
                  <a:lnTo>
                    <a:pt x="140" y="47"/>
                  </a:lnTo>
                  <a:lnTo>
                    <a:pt x="140" y="52"/>
                  </a:lnTo>
                  <a:lnTo>
                    <a:pt x="140" y="56"/>
                  </a:lnTo>
                  <a:lnTo>
                    <a:pt x="140" y="61"/>
                  </a:lnTo>
                  <a:lnTo>
                    <a:pt x="140" y="66"/>
                  </a:lnTo>
                  <a:lnTo>
                    <a:pt x="140" y="73"/>
                  </a:lnTo>
                  <a:lnTo>
                    <a:pt x="141" y="80"/>
                  </a:lnTo>
                  <a:lnTo>
                    <a:pt x="141" y="86"/>
                  </a:lnTo>
                  <a:lnTo>
                    <a:pt x="141" y="94"/>
                  </a:lnTo>
                  <a:lnTo>
                    <a:pt x="141" y="102"/>
                  </a:lnTo>
                  <a:lnTo>
                    <a:pt x="141" y="110"/>
                  </a:lnTo>
                  <a:lnTo>
                    <a:pt x="141" y="118"/>
                  </a:lnTo>
                  <a:lnTo>
                    <a:pt x="141" y="127"/>
                  </a:lnTo>
                  <a:lnTo>
                    <a:pt x="141" y="136"/>
                  </a:lnTo>
                  <a:lnTo>
                    <a:pt x="141" y="146"/>
                  </a:lnTo>
                  <a:lnTo>
                    <a:pt x="141" y="156"/>
                  </a:lnTo>
                  <a:lnTo>
                    <a:pt x="142" y="166"/>
                  </a:lnTo>
                  <a:lnTo>
                    <a:pt x="142" y="176"/>
                  </a:lnTo>
                  <a:lnTo>
                    <a:pt x="142" y="186"/>
                  </a:lnTo>
                  <a:lnTo>
                    <a:pt x="142" y="197"/>
                  </a:lnTo>
                  <a:lnTo>
                    <a:pt x="142" y="208"/>
                  </a:lnTo>
                  <a:lnTo>
                    <a:pt x="142" y="219"/>
                  </a:lnTo>
                  <a:lnTo>
                    <a:pt x="142" y="231"/>
                  </a:lnTo>
                  <a:lnTo>
                    <a:pt x="142" y="243"/>
                  </a:lnTo>
                  <a:lnTo>
                    <a:pt x="142" y="255"/>
                  </a:lnTo>
                  <a:lnTo>
                    <a:pt x="143" y="266"/>
                  </a:lnTo>
                  <a:lnTo>
                    <a:pt x="143" y="278"/>
                  </a:lnTo>
                  <a:lnTo>
                    <a:pt x="143" y="291"/>
                  </a:lnTo>
                  <a:lnTo>
                    <a:pt x="143" y="304"/>
                  </a:lnTo>
                  <a:lnTo>
                    <a:pt x="143" y="316"/>
                  </a:lnTo>
                  <a:lnTo>
                    <a:pt x="143" y="329"/>
                  </a:lnTo>
                  <a:lnTo>
                    <a:pt x="143" y="342"/>
                  </a:lnTo>
                  <a:lnTo>
                    <a:pt x="143" y="355"/>
                  </a:lnTo>
                  <a:lnTo>
                    <a:pt x="143" y="368"/>
                  </a:lnTo>
                  <a:lnTo>
                    <a:pt x="144" y="382"/>
                  </a:lnTo>
                  <a:lnTo>
                    <a:pt x="144" y="396"/>
                  </a:lnTo>
                  <a:lnTo>
                    <a:pt x="144" y="409"/>
                  </a:lnTo>
                  <a:lnTo>
                    <a:pt x="144" y="423"/>
                  </a:lnTo>
                  <a:lnTo>
                    <a:pt x="144" y="437"/>
                  </a:lnTo>
                  <a:lnTo>
                    <a:pt x="144" y="452"/>
                  </a:lnTo>
                  <a:lnTo>
                    <a:pt x="144" y="465"/>
                  </a:lnTo>
                  <a:lnTo>
                    <a:pt x="144" y="479"/>
                  </a:lnTo>
                  <a:lnTo>
                    <a:pt x="144" y="494"/>
                  </a:lnTo>
                  <a:lnTo>
                    <a:pt x="144" y="508"/>
                  </a:lnTo>
                  <a:lnTo>
                    <a:pt x="145" y="523"/>
                  </a:lnTo>
                  <a:lnTo>
                    <a:pt x="145" y="537"/>
                  </a:lnTo>
                  <a:lnTo>
                    <a:pt x="145" y="553"/>
                  </a:lnTo>
                  <a:lnTo>
                    <a:pt x="145" y="567"/>
                  </a:lnTo>
                  <a:lnTo>
                    <a:pt x="145" y="581"/>
                  </a:lnTo>
                  <a:lnTo>
                    <a:pt x="145" y="597"/>
                  </a:lnTo>
                  <a:lnTo>
                    <a:pt x="145" y="613"/>
                  </a:lnTo>
                  <a:lnTo>
                    <a:pt x="145" y="627"/>
                  </a:lnTo>
                  <a:lnTo>
                    <a:pt x="145" y="643"/>
                  </a:lnTo>
                  <a:lnTo>
                    <a:pt x="146" y="658"/>
                  </a:lnTo>
                  <a:lnTo>
                    <a:pt x="146" y="593"/>
                  </a:lnTo>
                  <a:lnTo>
                    <a:pt x="146" y="538"/>
                  </a:lnTo>
                  <a:lnTo>
                    <a:pt x="146" y="493"/>
                  </a:lnTo>
                  <a:lnTo>
                    <a:pt x="146" y="455"/>
                  </a:lnTo>
                  <a:lnTo>
                    <a:pt x="146" y="422"/>
                  </a:lnTo>
                  <a:lnTo>
                    <a:pt x="146" y="394"/>
                  </a:lnTo>
                  <a:lnTo>
                    <a:pt x="146" y="369"/>
                  </a:lnTo>
                  <a:lnTo>
                    <a:pt x="146" y="348"/>
                  </a:lnTo>
                  <a:lnTo>
                    <a:pt x="147" y="331"/>
                  </a:lnTo>
                  <a:lnTo>
                    <a:pt x="147" y="316"/>
                  </a:lnTo>
                  <a:lnTo>
                    <a:pt x="147" y="303"/>
                  </a:lnTo>
                  <a:lnTo>
                    <a:pt x="147" y="292"/>
                  </a:lnTo>
                  <a:lnTo>
                    <a:pt x="147" y="283"/>
                  </a:lnTo>
                  <a:lnTo>
                    <a:pt x="147" y="275"/>
                  </a:lnTo>
                  <a:lnTo>
                    <a:pt x="147" y="269"/>
                  </a:lnTo>
                  <a:lnTo>
                    <a:pt x="147" y="265"/>
                  </a:lnTo>
                  <a:lnTo>
                    <a:pt x="147" y="262"/>
                  </a:lnTo>
                  <a:lnTo>
                    <a:pt x="147" y="259"/>
                  </a:lnTo>
                  <a:lnTo>
                    <a:pt x="148" y="258"/>
                  </a:lnTo>
                  <a:lnTo>
                    <a:pt x="148" y="257"/>
                  </a:lnTo>
                  <a:lnTo>
                    <a:pt x="148" y="258"/>
                  </a:lnTo>
                  <a:lnTo>
                    <a:pt x="148" y="259"/>
                  </a:lnTo>
                  <a:lnTo>
                    <a:pt x="148" y="262"/>
                  </a:lnTo>
                  <a:lnTo>
                    <a:pt x="148" y="264"/>
                  </a:lnTo>
                  <a:lnTo>
                    <a:pt x="148" y="268"/>
                  </a:lnTo>
                  <a:lnTo>
                    <a:pt x="148" y="272"/>
                  </a:lnTo>
                  <a:lnTo>
                    <a:pt x="148" y="276"/>
                  </a:lnTo>
                  <a:lnTo>
                    <a:pt x="150" y="282"/>
                  </a:lnTo>
                  <a:lnTo>
                    <a:pt x="150" y="287"/>
                  </a:lnTo>
                  <a:lnTo>
                    <a:pt x="150" y="294"/>
                  </a:lnTo>
                  <a:lnTo>
                    <a:pt x="150" y="301"/>
                  </a:lnTo>
                  <a:lnTo>
                    <a:pt x="150" y="307"/>
                  </a:lnTo>
                  <a:lnTo>
                    <a:pt x="150" y="315"/>
                  </a:lnTo>
                  <a:lnTo>
                    <a:pt x="150" y="323"/>
                  </a:lnTo>
                  <a:lnTo>
                    <a:pt x="150" y="331"/>
                  </a:lnTo>
                  <a:lnTo>
                    <a:pt x="150" y="339"/>
                  </a:lnTo>
                  <a:lnTo>
                    <a:pt x="151" y="348"/>
                  </a:lnTo>
                  <a:lnTo>
                    <a:pt x="151" y="357"/>
                  </a:lnTo>
                  <a:lnTo>
                    <a:pt x="151" y="367"/>
                  </a:lnTo>
                  <a:lnTo>
                    <a:pt x="151" y="376"/>
                  </a:lnTo>
                  <a:lnTo>
                    <a:pt x="151" y="386"/>
                  </a:lnTo>
                  <a:lnTo>
                    <a:pt x="151" y="397"/>
                  </a:lnTo>
                  <a:lnTo>
                    <a:pt x="151" y="407"/>
                  </a:lnTo>
                  <a:lnTo>
                    <a:pt x="151" y="418"/>
                  </a:lnTo>
                  <a:lnTo>
                    <a:pt x="151" y="429"/>
                  </a:lnTo>
                  <a:lnTo>
                    <a:pt x="151" y="440"/>
                  </a:lnTo>
                  <a:lnTo>
                    <a:pt x="152" y="452"/>
                  </a:lnTo>
                  <a:lnTo>
                    <a:pt x="152" y="464"/>
                  </a:lnTo>
                  <a:lnTo>
                    <a:pt x="152" y="475"/>
                  </a:lnTo>
                  <a:lnTo>
                    <a:pt x="152" y="487"/>
                  </a:lnTo>
                  <a:lnTo>
                    <a:pt x="152" y="499"/>
                  </a:lnTo>
                  <a:lnTo>
                    <a:pt x="152" y="511"/>
                  </a:lnTo>
                  <a:lnTo>
                    <a:pt x="152" y="525"/>
                  </a:lnTo>
                  <a:lnTo>
                    <a:pt x="152" y="537"/>
                  </a:lnTo>
                  <a:lnTo>
                    <a:pt x="152" y="550"/>
                  </a:lnTo>
                  <a:lnTo>
                    <a:pt x="153" y="564"/>
                  </a:lnTo>
                  <a:lnTo>
                    <a:pt x="153" y="576"/>
                  </a:lnTo>
                  <a:lnTo>
                    <a:pt x="153" y="589"/>
                  </a:lnTo>
                  <a:lnTo>
                    <a:pt x="153" y="603"/>
                  </a:lnTo>
                  <a:lnTo>
                    <a:pt x="153" y="617"/>
                  </a:lnTo>
                  <a:lnTo>
                    <a:pt x="153" y="630"/>
                  </a:lnTo>
                  <a:lnTo>
                    <a:pt x="153" y="644"/>
                  </a:lnTo>
                  <a:lnTo>
                    <a:pt x="153" y="658"/>
                  </a:lnTo>
                  <a:lnTo>
                    <a:pt x="153" y="672"/>
                  </a:lnTo>
                  <a:lnTo>
                    <a:pt x="154" y="686"/>
                  </a:lnTo>
                  <a:lnTo>
                    <a:pt x="154" y="700"/>
                  </a:lnTo>
                  <a:lnTo>
                    <a:pt x="154" y="715"/>
                  </a:lnTo>
                  <a:lnTo>
                    <a:pt x="154" y="729"/>
                  </a:lnTo>
                  <a:lnTo>
                    <a:pt x="154" y="744"/>
                  </a:lnTo>
                  <a:lnTo>
                    <a:pt x="154" y="759"/>
                  </a:lnTo>
                  <a:lnTo>
                    <a:pt x="154" y="774"/>
                  </a:lnTo>
                  <a:lnTo>
                    <a:pt x="154" y="788"/>
                  </a:lnTo>
                  <a:lnTo>
                    <a:pt x="154" y="804"/>
                  </a:lnTo>
                  <a:lnTo>
                    <a:pt x="154" y="818"/>
                  </a:lnTo>
                  <a:lnTo>
                    <a:pt x="155" y="833"/>
                  </a:lnTo>
                  <a:lnTo>
                    <a:pt x="155" y="848"/>
                  </a:lnTo>
                  <a:lnTo>
                    <a:pt x="155" y="863"/>
                  </a:lnTo>
                  <a:lnTo>
                    <a:pt x="155" y="879"/>
                  </a:lnTo>
                  <a:lnTo>
                    <a:pt x="155" y="895"/>
                  </a:lnTo>
                  <a:lnTo>
                    <a:pt x="155" y="910"/>
                  </a:lnTo>
                  <a:lnTo>
                    <a:pt x="155" y="926"/>
                  </a:lnTo>
                  <a:lnTo>
                    <a:pt x="155" y="941"/>
                  </a:lnTo>
                  <a:lnTo>
                    <a:pt x="155" y="957"/>
                  </a:lnTo>
                  <a:lnTo>
                    <a:pt x="156" y="972"/>
                  </a:lnTo>
                  <a:lnTo>
                    <a:pt x="156" y="988"/>
                  </a:lnTo>
                  <a:lnTo>
                    <a:pt x="156" y="1004"/>
                  </a:lnTo>
                  <a:lnTo>
                    <a:pt x="156" y="1020"/>
                  </a:lnTo>
                  <a:lnTo>
                    <a:pt x="156" y="1036"/>
                  </a:lnTo>
                  <a:lnTo>
                    <a:pt x="156" y="1052"/>
                  </a:lnTo>
                  <a:lnTo>
                    <a:pt x="156" y="1068"/>
                  </a:lnTo>
                  <a:lnTo>
                    <a:pt x="156" y="1084"/>
                  </a:lnTo>
                  <a:lnTo>
                    <a:pt x="156" y="1100"/>
                  </a:lnTo>
                  <a:lnTo>
                    <a:pt x="157" y="1117"/>
                  </a:lnTo>
                  <a:lnTo>
                    <a:pt x="157" y="1133"/>
                  </a:lnTo>
                  <a:lnTo>
                    <a:pt x="157" y="1149"/>
                  </a:lnTo>
                  <a:lnTo>
                    <a:pt x="157" y="1165"/>
                  </a:lnTo>
                  <a:lnTo>
                    <a:pt x="157" y="1182"/>
                  </a:lnTo>
                  <a:lnTo>
                    <a:pt x="157" y="1199"/>
                  </a:lnTo>
                  <a:lnTo>
                    <a:pt x="157" y="1214"/>
                  </a:lnTo>
                  <a:lnTo>
                    <a:pt x="157" y="1231"/>
                  </a:lnTo>
                  <a:lnTo>
                    <a:pt x="157" y="1248"/>
                  </a:lnTo>
                  <a:lnTo>
                    <a:pt x="157" y="1264"/>
                  </a:lnTo>
                  <a:lnTo>
                    <a:pt x="158" y="1281"/>
                  </a:lnTo>
                  <a:lnTo>
                    <a:pt x="158" y="1298"/>
                  </a:lnTo>
                  <a:lnTo>
                    <a:pt x="158" y="1314"/>
                  </a:lnTo>
                  <a:lnTo>
                    <a:pt x="158" y="1332"/>
                  </a:lnTo>
                  <a:lnTo>
                    <a:pt x="158" y="1349"/>
                  </a:lnTo>
                  <a:lnTo>
                    <a:pt x="158" y="1365"/>
                  </a:lnTo>
                  <a:lnTo>
                    <a:pt x="158" y="1382"/>
                  </a:lnTo>
                  <a:lnTo>
                    <a:pt x="158" y="1399"/>
                  </a:lnTo>
                  <a:lnTo>
                    <a:pt x="158" y="1416"/>
                  </a:lnTo>
                  <a:lnTo>
                    <a:pt x="160" y="1433"/>
                  </a:lnTo>
                  <a:lnTo>
                    <a:pt x="160" y="1450"/>
                  </a:lnTo>
                  <a:lnTo>
                    <a:pt x="160" y="1467"/>
                  </a:lnTo>
                  <a:lnTo>
                    <a:pt x="160" y="1484"/>
                  </a:lnTo>
                  <a:lnTo>
                    <a:pt x="160" y="1501"/>
                  </a:lnTo>
                  <a:lnTo>
                    <a:pt x="160" y="1519"/>
                  </a:lnTo>
                  <a:lnTo>
                    <a:pt x="160" y="1535"/>
                  </a:lnTo>
                  <a:lnTo>
                    <a:pt x="160" y="1553"/>
                  </a:lnTo>
                  <a:lnTo>
                    <a:pt x="160" y="1570"/>
                  </a:lnTo>
                  <a:lnTo>
                    <a:pt x="161" y="1587"/>
                  </a:lnTo>
                  <a:lnTo>
                    <a:pt x="161" y="1604"/>
                  </a:lnTo>
                  <a:lnTo>
                    <a:pt x="161" y="1622"/>
                  </a:lnTo>
                  <a:lnTo>
                    <a:pt x="161" y="1640"/>
                  </a:lnTo>
                  <a:lnTo>
                    <a:pt x="161" y="1656"/>
                  </a:lnTo>
                  <a:lnTo>
                    <a:pt x="161" y="1674"/>
                  </a:lnTo>
                  <a:lnTo>
                    <a:pt x="161" y="1692"/>
                  </a:lnTo>
                  <a:lnTo>
                    <a:pt x="161" y="1708"/>
                  </a:lnTo>
                  <a:lnTo>
                    <a:pt x="161" y="1726"/>
                  </a:lnTo>
                  <a:lnTo>
                    <a:pt x="162" y="1744"/>
                  </a:lnTo>
                  <a:lnTo>
                    <a:pt x="162" y="1761"/>
                  </a:lnTo>
                  <a:lnTo>
                    <a:pt x="162" y="1778"/>
                  </a:lnTo>
                  <a:lnTo>
                    <a:pt x="162" y="1796"/>
                  </a:lnTo>
                  <a:lnTo>
                    <a:pt x="162" y="1814"/>
                  </a:lnTo>
                  <a:lnTo>
                    <a:pt x="162" y="1832"/>
                  </a:lnTo>
                  <a:lnTo>
                    <a:pt x="162" y="1848"/>
                  </a:lnTo>
                  <a:lnTo>
                    <a:pt x="162" y="1866"/>
                  </a:lnTo>
                  <a:lnTo>
                    <a:pt x="162" y="1884"/>
                  </a:lnTo>
                  <a:lnTo>
                    <a:pt x="162" y="1902"/>
                  </a:lnTo>
                  <a:lnTo>
                    <a:pt x="163" y="1919"/>
                  </a:lnTo>
                  <a:lnTo>
                    <a:pt x="163" y="1937"/>
                  </a:lnTo>
                  <a:lnTo>
                    <a:pt x="163" y="1955"/>
                  </a:lnTo>
                  <a:lnTo>
                    <a:pt x="163" y="1973"/>
                  </a:lnTo>
                  <a:lnTo>
                    <a:pt x="163" y="1990"/>
                  </a:lnTo>
                  <a:lnTo>
                    <a:pt x="163" y="2008"/>
                  </a:lnTo>
                  <a:lnTo>
                    <a:pt x="163" y="2026"/>
                  </a:lnTo>
                  <a:lnTo>
                    <a:pt x="163" y="2044"/>
                  </a:lnTo>
                  <a:lnTo>
                    <a:pt x="163" y="2061"/>
                  </a:lnTo>
                  <a:lnTo>
                    <a:pt x="164" y="2079"/>
                  </a:lnTo>
                  <a:lnTo>
                    <a:pt x="164" y="2097"/>
                  </a:lnTo>
                  <a:lnTo>
                    <a:pt x="164" y="2115"/>
                  </a:lnTo>
                  <a:lnTo>
                    <a:pt x="164" y="2133"/>
                  </a:lnTo>
                  <a:lnTo>
                    <a:pt x="164" y="2150"/>
                  </a:lnTo>
                  <a:lnTo>
                    <a:pt x="164" y="2168"/>
                  </a:lnTo>
                  <a:lnTo>
                    <a:pt x="164" y="2186"/>
                  </a:lnTo>
                  <a:lnTo>
                    <a:pt x="164" y="2204"/>
                  </a:lnTo>
                  <a:lnTo>
                    <a:pt x="164" y="2221"/>
                  </a:lnTo>
                  <a:lnTo>
                    <a:pt x="165" y="2239"/>
                  </a:lnTo>
                  <a:lnTo>
                    <a:pt x="165" y="2258"/>
                  </a:lnTo>
                  <a:lnTo>
                    <a:pt x="165" y="2276"/>
                  </a:lnTo>
                  <a:lnTo>
                    <a:pt x="165" y="2294"/>
                  </a:lnTo>
                  <a:lnTo>
                    <a:pt x="165" y="2311"/>
                  </a:lnTo>
                  <a:lnTo>
                    <a:pt x="165" y="2329"/>
                  </a:lnTo>
                  <a:lnTo>
                    <a:pt x="165" y="2347"/>
                  </a:lnTo>
                  <a:lnTo>
                    <a:pt x="165" y="2366"/>
                  </a:lnTo>
                  <a:lnTo>
                    <a:pt x="165" y="2383"/>
                  </a:lnTo>
                  <a:lnTo>
                    <a:pt x="165" y="2401"/>
                  </a:lnTo>
                  <a:lnTo>
                    <a:pt x="166" y="2419"/>
                  </a:lnTo>
                  <a:lnTo>
                    <a:pt x="166" y="2438"/>
                  </a:lnTo>
                  <a:lnTo>
                    <a:pt x="166" y="2456"/>
                  </a:lnTo>
                  <a:lnTo>
                    <a:pt x="166" y="2473"/>
                  </a:lnTo>
                  <a:lnTo>
                    <a:pt x="166" y="2491"/>
                  </a:lnTo>
                  <a:lnTo>
                    <a:pt x="166" y="2510"/>
                  </a:lnTo>
                  <a:lnTo>
                    <a:pt x="166" y="2528"/>
                  </a:lnTo>
                  <a:lnTo>
                    <a:pt x="166" y="2546"/>
                  </a:lnTo>
                  <a:lnTo>
                    <a:pt x="166" y="2564"/>
                  </a:lnTo>
                  <a:lnTo>
                    <a:pt x="167" y="2582"/>
                  </a:lnTo>
                  <a:lnTo>
                    <a:pt x="167" y="2600"/>
                  </a:lnTo>
                  <a:lnTo>
                    <a:pt x="167" y="2618"/>
                  </a:lnTo>
                  <a:lnTo>
                    <a:pt x="167" y="2637"/>
                  </a:lnTo>
                  <a:lnTo>
                    <a:pt x="167" y="2654"/>
                  </a:lnTo>
                  <a:lnTo>
                    <a:pt x="167" y="2673"/>
                  </a:lnTo>
                  <a:lnTo>
                    <a:pt x="167" y="2691"/>
                  </a:lnTo>
                  <a:lnTo>
                    <a:pt x="167" y="2709"/>
                  </a:lnTo>
                  <a:lnTo>
                    <a:pt x="167" y="2728"/>
                  </a:lnTo>
                  <a:lnTo>
                    <a:pt x="168" y="2745"/>
                  </a:lnTo>
                  <a:lnTo>
                    <a:pt x="168" y="2763"/>
                  </a:lnTo>
                  <a:lnTo>
                    <a:pt x="168" y="2782"/>
                  </a:lnTo>
                  <a:lnTo>
                    <a:pt x="168" y="2800"/>
                  </a:lnTo>
                  <a:lnTo>
                    <a:pt x="168" y="2819"/>
                  </a:lnTo>
                  <a:lnTo>
                    <a:pt x="168" y="2836"/>
                  </a:lnTo>
                  <a:lnTo>
                    <a:pt x="168" y="1782"/>
                  </a:lnTo>
                  <a:lnTo>
                    <a:pt x="168" y="1432"/>
                  </a:lnTo>
                  <a:lnTo>
                    <a:pt x="168" y="1223"/>
                  </a:lnTo>
                  <a:lnTo>
                    <a:pt x="168" y="1079"/>
                  </a:lnTo>
                  <a:lnTo>
                    <a:pt x="169" y="970"/>
                  </a:lnTo>
                  <a:lnTo>
                    <a:pt x="169" y="886"/>
                  </a:lnTo>
                  <a:lnTo>
                    <a:pt x="169" y="817"/>
                  </a:lnTo>
                  <a:lnTo>
                    <a:pt x="169" y="759"/>
                  </a:lnTo>
                  <a:lnTo>
                    <a:pt x="169" y="711"/>
                  </a:lnTo>
                  <a:lnTo>
                    <a:pt x="169" y="671"/>
                  </a:lnTo>
                  <a:lnTo>
                    <a:pt x="169" y="637"/>
                  </a:lnTo>
                  <a:lnTo>
                    <a:pt x="169" y="608"/>
                  </a:lnTo>
                  <a:lnTo>
                    <a:pt x="169" y="583"/>
                  </a:lnTo>
                  <a:lnTo>
                    <a:pt x="171" y="561"/>
                  </a:lnTo>
                  <a:lnTo>
                    <a:pt x="171" y="543"/>
                  </a:lnTo>
                  <a:lnTo>
                    <a:pt x="171" y="527"/>
                  </a:lnTo>
                  <a:lnTo>
                    <a:pt x="171" y="514"/>
                  </a:lnTo>
                  <a:lnTo>
                    <a:pt x="171" y="503"/>
                  </a:lnTo>
                  <a:lnTo>
                    <a:pt x="171" y="493"/>
                  </a:lnTo>
                  <a:lnTo>
                    <a:pt x="171" y="485"/>
                  </a:lnTo>
                  <a:lnTo>
                    <a:pt x="171" y="478"/>
                  </a:lnTo>
                  <a:lnTo>
                    <a:pt x="171" y="474"/>
                  </a:lnTo>
                  <a:lnTo>
                    <a:pt x="172" y="469"/>
                  </a:lnTo>
                  <a:lnTo>
                    <a:pt x="172" y="467"/>
                  </a:lnTo>
                  <a:lnTo>
                    <a:pt x="172" y="466"/>
                  </a:lnTo>
                  <a:lnTo>
                    <a:pt x="172" y="465"/>
                  </a:lnTo>
                  <a:lnTo>
                    <a:pt x="172" y="465"/>
                  </a:lnTo>
                  <a:lnTo>
                    <a:pt x="172" y="466"/>
                  </a:lnTo>
                  <a:lnTo>
                    <a:pt x="172" y="468"/>
                  </a:lnTo>
                  <a:lnTo>
                    <a:pt x="172" y="470"/>
                  </a:lnTo>
                  <a:lnTo>
                    <a:pt x="172" y="474"/>
                  </a:lnTo>
                  <a:lnTo>
                    <a:pt x="172" y="478"/>
                  </a:lnTo>
                  <a:lnTo>
                    <a:pt x="173" y="483"/>
                  </a:lnTo>
                  <a:lnTo>
                    <a:pt x="173" y="487"/>
                  </a:lnTo>
                  <a:lnTo>
                    <a:pt x="173" y="493"/>
                  </a:lnTo>
                  <a:lnTo>
                    <a:pt x="173" y="499"/>
                  </a:lnTo>
                  <a:lnTo>
                    <a:pt x="173" y="506"/>
                  </a:lnTo>
                  <a:lnTo>
                    <a:pt x="173" y="513"/>
                  </a:lnTo>
                  <a:lnTo>
                    <a:pt x="173" y="520"/>
                  </a:lnTo>
                  <a:lnTo>
                    <a:pt x="173" y="528"/>
                  </a:lnTo>
                  <a:lnTo>
                    <a:pt x="173" y="536"/>
                  </a:lnTo>
                  <a:lnTo>
                    <a:pt x="174" y="544"/>
                  </a:lnTo>
                  <a:lnTo>
                    <a:pt x="174" y="553"/>
                  </a:lnTo>
                  <a:lnTo>
                    <a:pt x="174" y="563"/>
                  </a:lnTo>
                  <a:lnTo>
                    <a:pt x="174" y="571"/>
                  </a:lnTo>
                  <a:lnTo>
                    <a:pt x="174" y="581"/>
                  </a:lnTo>
                  <a:lnTo>
                    <a:pt x="174" y="591"/>
                  </a:lnTo>
                  <a:lnTo>
                    <a:pt x="174" y="601"/>
                  </a:lnTo>
                  <a:lnTo>
                    <a:pt x="174" y="611"/>
                  </a:lnTo>
                  <a:lnTo>
                    <a:pt x="174" y="623"/>
                  </a:lnTo>
                  <a:lnTo>
                    <a:pt x="175" y="634"/>
                  </a:lnTo>
                  <a:lnTo>
                    <a:pt x="175" y="645"/>
                  </a:lnTo>
                  <a:lnTo>
                    <a:pt x="175" y="656"/>
                  </a:lnTo>
                  <a:lnTo>
                    <a:pt x="175" y="668"/>
                  </a:lnTo>
                  <a:lnTo>
                    <a:pt x="175" y="679"/>
                  </a:lnTo>
                  <a:lnTo>
                    <a:pt x="175" y="691"/>
                  </a:lnTo>
                  <a:lnTo>
                    <a:pt x="175" y="704"/>
                  </a:lnTo>
                  <a:lnTo>
                    <a:pt x="175" y="716"/>
                  </a:lnTo>
                  <a:lnTo>
                    <a:pt x="175" y="728"/>
                  </a:lnTo>
                  <a:lnTo>
                    <a:pt x="175" y="741"/>
                  </a:lnTo>
                  <a:lnTo>
                    <a:pt x="176" y="754"/>
                  </a:lnTo>
                  <a:lnTo>
                    <a:pt x="176" y="767"/>
                  </a:lnTo>
                  <a:lnTo>
                    <a:pt x="176" y="780"/>
                  </a:lnTo>
                  <a:lnTo>
                    <a:pt x="176" y="794"/>
                  </a:lnTo>
                  <a:lnTo>
                    <a:pt x="176" y="807"/>
                  </a:lnTo>
                  <a:lnTo>
                    <a:pt x="176" y="820"/>
                  </a:lnTo>
                  <a:lnTo>
                    <a:pt x="176" y="833"/>
                  </a:lnTo>
                  <a:lnTo>
                    <a:pt x="176" y="848"/>
                  </a:lnTo>
                  <a:lnTo>
                    <a:pt x="176" y="861"/>
                  </a:lnTo>
                  <a:lnTo>
                    <a:pt x="177" y="876"/>
                  </a:lnTo>
                  <a:lnTo>
                    <a:pt x="177" y="890"/>
                  </a:lnTo>
                  <a:lnTo>
                    <a:pt x="177" y="903"/>
                  </a:lnTo>
                  <a:lnTo>
                    <a:pt x="177" y="918"/>
                  </a:lnTo>
                  <a:lnTo>
                    <a:pt x="177" y="932"/>
                  </a:lnTo>
                  <a:lnTo>
                    <a:pt x="177" y="947"/>
                  </a:lnTo>
                  <a:lnTo>
                    <a:pt x="177" y="962"/>
                  </a:lnTo>
                  <a:lnTo>
                    <a:pt x="177" y="977"/>
                  </a:lnTo>
                  <a:lnTo>
                    <a:pt x="177" y="991"/>
                  </a:lnTo>
                  <a:lnTo>
                    <a:pt x="178" y="1007"/>
                  </a:lnTo>
                  <a:lnTo>
                    <a:pt x="178" y="1021"/>
                  </a:lnTo>
                  <a:lnTo>
                    <a:pt x="178" y="1037"/>
                  </a:lnTo>
                  <a:lnTo>
                    <a:pt x="178" y="1051"/>
                  </a:lnTo>
                  <a:lnTo>
                    <a:pt x="178" y="1067"/>
                  </a:lnTo>
                  <a:lnTo>
                    <a:pt x="178" y="1082"/>
                  </a:lnTo>
                  <a:lnTo>
                    <a:pt x="178" y="1098"/>
                  </a:lnTo>
                  <a:lnTo>
                    <a:pt x="178" y="1113"/>
                  </a:lnTo>
                  <a:lnTo>
                    <a:pt x="178" y="1129"/>
                  </a:lnTo>
                  <a:lnTo>
                    <a:pt x="178" y="1144"/>
                  </a:lnTo>
                  <a:lnTo>
                    <a:pt x="179" y="1160"/>
                  </a:lnTo>
                  <a:lnTo>
                    <a:pt x="179" y="1175"/>
                  </a:lnTo>
                  <a:lnTo>
                    <a:pt x="179" y="1191"/>
                  </a:lnTo>
                  <a:lnTo>
                    <a:pt x="179" y="1207"/>
                  </a:lnTo>
                  <a:lnTo>
                    <a:pt x="179" y="1043"/>
                  </a:lnTo>
                  <a:lnTo>
                    <a:pt x="179" y="923"/>
                  </a:lnTo>
                  <a:lnTo>
                    <a:pt x="179" y="830"/>
                  </a:lnTo>
                  <a:lnTo>
                    <a:pt x="179" y="756"/>
                  </a:lnTo>
                  <a:lnTo>
                    <a:pt x="179" y="695"/>
                  </a:lnTo>
                  <a:lnTo>
                    <a:pt x="181" y="567"/>
                  </a:lnTo>
                  <a:lnTo>
                    <a:pt x="181" y="468"/>
                  </a:lnTo>
                  <a:lnTo>
                    <a:pt x="181" y="390"/>
                  </a:lnTo>
                  <a:lnTo>
                    <a:pt x="181" y="327"/>
                  </a:lnTo>
                  <a:lnTo>
                    <a:pt x="181" y="274"/>
                  </a:lnTo>
                  <a:lnTo>
                    <a:pt x="181" y="229"/>
                  </a:lnTo>
                  <a:lnTo>
                    <a:pt x="181" y="192"/>
                  </a:lnTo>
                  <a:lnTo>
                    <a:pt x="181" y="160"/>
                  </a:lnTo>
                  <a:lnTo>
                    <a:pt x="181" y="132"/>
                  </a:lnTo>
                  <a:lnTo>
                    <a:pt x="182" y="108"/>
                  </a:lnTo>
                  <a:lnTo>
                    <a:pt x="182" y="88"/>
                  </a:lnTo>
                  <a:lnTo>
                    <a:pt x="182" y="71"/>
                  </a:lnTo>
                  <a:lnTo>
                    <a:pt x="182" y="55"/>
                  </a:lnTo>
                  <a:lnTo>
                    <a:pt x="182" y="43"/>
                  </a:lnTo>
                  <a:lnTo>
                    <a:pt x="182" y="33"/>
                  </a:lnTo>
                  <a:lnTo>
                    <a:pt x="182" y="24"/>
                  </a:lnTo>
                  <a:lnTo>
                    <a:pt x="182" y="16"/>
                  </a:lnTo>
                  <a:lnTo>
                    <a:pt x="182" y="11"/>
                  </a:lnTo>
                  <a:lnTo>
                    <a:pt x="182" y="6"/>
                  </a:lnTo>
                  <a:lnTo>
                    <a:pt x="183" y="3"/>
                  </a:lnTo>
                  <a:lnTo>
                    <a:pt x="183" y="1"/>
                  </a:lnTo>
                  <a:lnTo>
                    <a:pt x="183" y="0"/>
                  </a:lnTo>
                  <a:lnTo>
                    <a:pt x="183" y="0"/>
                  </a:lnTo>
                  <a:lnTo>
                    <a:pt x="183" y="0"/>
                  </a:lnTo>
                  <a:lnTo>
                    <a:pt x="183" y="2"/>
                  </a:lnTo>
                  <a:lnTo>
                    <a:pt x="183" y="4"/>
                  </a:lnTo>
                  <a:lnTo>
                    <a:pt x="183" y="6"/>
                  </a:lnTo>
                  <a:lnTo>
                    <a:pt x="183" y="10"/>
                  </a:lnTo>
                  <a:lnTo>
                    <a:pt x="184" y="14"/>
                  </a:lnTo>
                  <a:lnTo>
                    <a:pt x="184" y="19"/>
                  </a:lnTo>
                  <a:lnTo>
                    <a:pt x="184" y="24"/>
                  </a:lnTo>
                  <a:lnTo>
                    <a:pt x="184" y="30"/>
                  </a:lnTo>
                  <a:lnTo>
                    <a:pt x="184" y="36"/>
                  </a:lnTo>
                  <a:lnTo>
                    <a:pt x="184" y="43"/>
                  </a:lnTo>
                  <a:lnTo>
                    <a:pt x="184" y="50"/>
                  </a:lnTo>
                  <a:lnTo>
                    <a:pt x="184" y="57"/>
                  </a:lnTo>
                  <a:lnTo>
                    <a:pt x="184" y="65"/>
                  </a:lnTo>
                  <a:lnTo>
                    <a:pt x="185" y="73"/>
                  </a:lnTo>
                  <a:lnTo>
                    <a:pt x="185" y="82"/>
                  </a:lnTo>
                  <a:lnTo>
                    <a:pt x="185" y="91"/>
                  </a:lnTo>
                  <a:lnTo>
                    <a:pt x="185" y="101"/>
                  </a:lnTo>
                  <a:lnTo>
                    <a:pt x="185" y="110"/>
                  </a:lnTo>
                  <a:lnTo>
                    <a:pt x="185" y="120"/>
                  </a:lnTo>
                  <a:lnTo>
                    <a:pt x="185" y="130"/>
                  </a:lnTo>
                  <a:lnTo>
                    <a:pt x="185" y="140"/>
                  </a:lnTo>
                  <a:lnTo>
                    <a:pt x="185" y="151"/>
                  </a:lnTo>
                  <a:lnTo>
                    <a:pt x="186" y="162"/>
                  </a:lnTo>
                  <a:lnTo>
                    <a:pt x="186" y="173"/>
                  </a:lnTo>
                  <a:lnTo>
                    <a:pt x="186" y="184"/>
                  </a:lnTo>
                  <a:lnTo>
                    <a:pt x="186" y="195"/>
                  </a:lnTo>
                  <a:lnTo>
                    <a:pt x="186" y="207"/>
                  </a:lnTo>
                  <a:lnTo>
                    <a:pt x="186" y="218"/>
                  </a:lnTo>
                  <a:lnTo>
                    <a:pt x="186" y="231"/>
                  </a:lnTo>
                  <a:lnTo>
                    <a:pt x="186" y="243"/>
                  </a:lnTo>
                  <a:lnTo>
                    <a:pt x="186" y="255"/>
                  </a:lnTo>
                  <a:lnTo>
                    <a:pt x="186" y="268"/>
                  </a:lnTo>
                  <a:lnTo>
                    <a:pt x="187" y="281"/>
                  </a:lnTo>
                  <a:lnTo>
                    <a:pt x="187" y="294"/>
                  </a:lnTo>
                  <a:lnTo>
                    <a:pt x="187" y="306"/>
                  </a:lnTo>
                  <a:lnTo>
                    <a:pt x="187" y="319"/>
                  </a:lnTo>
                  <a:lnTo>
                    <a:pt x="187" y="333"/>
                  </a:lnTo>
                  <a:lnTo>
                    <a:pt x="187" y="346"/>
                  </a:lnTo>
                  <a:lnTo>
                    <a:pt x="187" y="360"/>
                  </a:lnTo>
                  <a:lnTo>
                    <a:pt x="187" y="374"/>
                  </a:lnTo>
                  <a:lnTo>
                    <a:pt x="187" y="387"/>
                  </a:lnTo>
                  <a:lnTo>
                    <a:pt x="188" y="402"/>
                  </a:lnTo>
                  <a:lnTo>
                    <a:pt x="188" y="416"/>
                  </a:lnTo>
                  <a:lnTo>
                    <a:pt x="188" y="429"/>
                  </a:lnTo>
                  <a:lnTo>
                    <a:pt x="188" y="444"/>
                  </a:lnTo>
                  <a:lnTo>
                    <a:pt x="188" y="458"/>
                  </a:lnTo>
                  <a:lnTo>
                    <a:pt x="188" y="473"/>
                  </a:lnTo>
                  <a:lnTo>
                    <a:pt x="188" y="487"/>
                  </a:lnTo>
                  <a:lnTo>
                    <a:pt x="188" y="503"/>
                  </a:lnTo>
                  <a:lnTo>
                    <a:pt x="188" y="517"/>
                  </a:lnTo>
                  <a:lnTo>
                    <a:pt x="189" y="531"/>
                  </a:lnTo>
                  <a:lnTo>
                    <a:pt x="189" y="547"/>
                  </a:lnTo>
                  <a:lnTo>
                    <a:pt x="189" y="561"/>
                  </a:lnTo>
                  <a:lnTo>
                    <a:pt x="189" y="577"/>
                  </a:lnTo>
                  <a:lnTo>
                    <a:pt x="189" y="591"/>
                  </a:lnTo>
                  <a:lnTo>
                    <a:pt x="189" y="607"/>
                  </a:lnTo>
                  <a:lnTo>
                    <a:pt x="189" y="623"/>
                  </a:lnTo>
                  <a:lnTo>
                    <a:pt x="189" y="638"/>
                  </a:lnTo>
                  <a:lnTo>
                    <a:pt x="189" y="654"/>
                  </a:lnTo>
                  <a:lnTo>
                    <a:pt x="189" y="669"/>
                  </a:lnTo>
                  <a:lnTo>
                    <a:pt x="191" y="685"/>
                  </a:lnTo>
                  <a:lnTo>
                    <a:pt x="191" y="700"/>
                  </a:lnTo>
                  <a:lnTo>
                    <a:pt x="191" y="716"/>
                  </a:lnTo>
                  <a:lnTo>
                    <a:pt x="191" y="731"/>
                  </a:lnTo>
                  <a:lnTo>
                    <a:pt x="191" y="748"/>
                  </a:lnTo>
                  <a:lnTo>
                    <a:pt x="191" y="764"/>
                  </a:lnTo>
                  <a:lnTo>
                    <a:pt x="191" y="779"/>
                  </a:lnTo>
                  <a:lnTo>
                    <a:pt x="191" y="796"/>
                  </a:lnTo>
                  <a:lnTo>
                    <a:pt x="191" y="811"/>
                  </a:lnTo>
                  <a:lnTo>
                    <a:pt x="192" y="828"/>
                  </a:lnTo>
                  <a:lnTo>
                    <a:pt x="192" y="740"/>
                  </a:lnTo>
                  <a:lnTo>
                    <a:pt x="192" y="669"/>
                  </a:lnTo>
                  <a:lnTo>
                    <a:pt x="192" y="610"/>
                  </a:lnTo>
                  <a:lnTo>
                    <a:pt x="192" y="561"/>
                  </a:lnTo>
                  <a:lnTo>
                    <a:pt x="192" y="520"/>
                  </a:lnTo>
                  <a:lnTo>
                    <a:pt x="192" y="486"/>
                  </a:lnTo>
                  <a:lnTo>
                    <a:pt x="192" y="456"/>
                  </a:lnTo>
                  <a:lnTo>
                    <a:pt x="192" y="430"/>
                  </a:lnTo>
                  <a:lnTo>
                    <a:pt x="193" y="408"/>
                  </a:lnTo>
                  <a:lnTo>
                    <a:pt x="193" y="389"/>
                  </a:lnTo>
                  <a:lnTo>
                    <a:pt x="193" y="373"/>
                  </a:lnTo>
                  <a:lnTo>
                    <a:pt x="193" y="359"/>
                  </a:lnTo>
                  <a:lnTo>
                    <a:pt x="193" y="347"/>
                  </a:lnTo>
                  <a:lnTo>
                    <a:pt x="193" y="337"/>
                  </a:lnTo>
                  <a:lnTo>
                    <a:pt x="193" y="329"/>
                  </a:lnTo>
                  <a:lnTo>
                    <a:pt x="193" y="323"/>
                  </a:lnTo>
                  <a:lnTo>
                    <a:pt x="193" y="318"/>
                  </a:lnTo>
                  <a:lnTo>
                    <a:pt x="193" y="314"/>
                  </a:lnTo>
                  <a:lnTo>
                    <a:pt x="194" y="312"/>
                  </a:lnTo>
                  <a:lnTo>
                    <a:pt x="194" y="309"/>
                  </a:lnTo>
                  <a:lnTo>
                    <a:pt x="194" y="308"/>
                  </a:lnTo>
                  <a:lnTo>
                    <a:pt x="194" y="309"/>
                  </a:lnTo>
                  <a:lnTo>
                    <a:pt x="194" y="311"/>
                  </a:lnTo>
                  <a:lnTo>
                    <a:pt x="194" y="312"/>
                  </a:lnTo>
                  <a:lnTo>
                    <a:pt x="194" y="314"/>
                  </a:lnTo>
                  <a:lnTo>
                    <a:pt x="194" y="317"/>
                  </a:lnTo>
                  <a:lnTo>
                    <a:pt x="194" y="322"/>
                  </a:lnTo>
                  <a:lnTo>
                    <a:pt x="195" y="326"/>
                  </a:lnTo>
                  <a:lnTo>
                    <a:pt x="195" y="331"/>
                  </a:lnTo>
                  <a:lnTo>
                    <a:pt x="195" y="336"/>
                  </a:lnTo>
                  <a:lnTo>
                    <a:pt x="195" y="342"/>
                  </a:lnTo>
                  <a:lnTo>
                    <a:pt x="195" y="348"/>
                  </a:lnTo>
                  <a:lnTo>
                    <a:pt x="195" y="355"/>
                  </a:lnTo>
                  <a:lnTo>
                    <a:pt x="195" y="363"/>
                  </a:lnTo>
                  <a:lnTo>
                    <a:pt x="195" y="370"/>
                  </a:lnTo>
                  <a:lnTo>
                    <a:pt x="195" y="378"/>
                  </a:lnTo>
                  <a:lnTo>
                    <a:pt x="196" y="387"/>
                  </a:lnTo>
                  <a:lnTo>
                    <a:pt x="196" y="396"/>
                  </a:lnTo>
                  <a:lnTo>
                    <a:pt x="196" y="405"/>
                  </a:lnTo>
                  <a:lnTo>
                    <a:pt x="196" y="414"/>
                  </a:lnTo>
                  <a:lnTo>
                    <a:pt x="196" y="424"/>
                  </a:lnTo>
                  <a:lnTo>
                    <a:pt x="196" y="434"/>
                  </a:lnTo>
                  <a:lnTo>
                    <a:pt x="196" y="444"/>
                  </a:lnTo>
                  <a:lnTo>
                    <a:pt x="196" y="454"/>
                  </a:lnTo>
                  <a:lnTo>
                    <a:pt x="196" y="465"/>
                  </a:lnTo>
                  <a:lnTo>
                    <a:pt x="196" y="476"/>
                  </a:lnTo>
                  <a:lnTo>
                    <a:pt x="197" y="487"/>
                  </a:lnTo>
                  <a:lnTo>
                    <a:pt x="197" y="498"/>
                  </a:lnTo>
                  <a:lnTo>
                    <a:pt x="197" y="510"/>
                  </a:lnTo>
                  <a:lnTo>
                    <a:pt x="197" y="521"/>
                  </a:lnTo>
                  <a:lnTo>
                    <a:pt x="197" y="534"/>
                  </a:lnTo>
                  <a:lnTo>
                    <a:pt x="197" y="546"/>
                  </a:lnTo>
                  <a:lnTo>
                    <a:pt x="197" y="558"/>
                  </a:lnTo>
                  <a:lnTo>
                    <a:pt x="197" y="570"/>
                  </a:lnTo>
                  <a:lnTo>
                    <a:pt x="197" y="584"/>
                  </a:lnTo>
                  <a:lnTo>
                    <a:pt x="198" y="596"/>
                  </a:lnTo>
                  <a:lnTo>
                    <a:pt x="198" y="609"/>
                  </a:lnTo>
                  <a:lnTo>
                    <a:pt x="198" y="623"/>
                  </a:lnTo>
                  <a:lnTo>
                    <a:pt x="198" y="636"/>
                  </a:lnTo>
                  <a:lnTo>
                    <a:pt x="198" y="649"/>
                  </a:lnTo>
                  <a:lnTo>
                    <a:pt x="198" y="662"/>
                  </a:lnTo>
                  <a:lnTo>
                    <a:pt x="198" y="676"/>
                  </a:lnTo>
                  <a:lnTo>
                    <a:pt x="198" y="689"/>
                  </a:lnTo>
                  <a:lnTo>
                    <a:pt x="198" y="704"/>
                  </a:lnTo>
                  <a:lnTo>
                    <a:pt x="199" y="718"/>
                  </a:lnTo>
                  <a:lnTo>
                    <a:pt x="199" y="731"/>
                  </a:lnTo>
                  <a:lnTo>
                    <a:pt x="199" y="746"/>
                  </a:lnTo>
                  <a:lnTo>
                    <a:pt x="199" y="760"/>
                  </a:lnTo>
                  <a:lnTo>
                    <a:pt x="199" y="775"/>
                  </a:lnTo>
                  <a:lnTo>
                    <a:pt x="199" y="789"/>
                  </a:lnTo>
                  <a:lnTo>
                    <a:pt x="199" y="804"/>
                  </a:lnTo>
                  <a:lnTo>
                    <a:pt x="199" y="818"/>
                  </a:lnTo>
                  <a:lnTo>
                    <a:pt x="199" y="833"/>
                  </a:lnTo>
                  <a:lnTo>
                    <a:pt x="199" y="848"/>
                  </a:lnTo>
                  <a:lnTo>
                    <a:pt x="201" y="863"/>
                  </a:lnTo>
                  <a:lnTo>
                    <a:pt x="201" y="878"/>
                  </a:lnTo>
                  <a:lnTo>
                    <a:pt x="201" y="893"/>
                  </a:lnTo>
                  <a:lnTo>
                    <a:pt x="201" y="909"/>
                  </a:lnTo>
                  <a:lnTo>
                    <a:pt x="201" y="923"/>
                  </a:lnTo>
                  <a:lnTo>
                    <a:pt x="201" y="939"/>
                  </a:lnTo>
                  <a:lnTo>
                    <a:pt x="201" y="955"/>
                  </a:lnTo>
                  <a:lnTo>
                    <a:pt x="201" y="970"/>
                  </a:lnTo>
                  <a:lnTo>
                    <a:pt x="201" y="986"/>
                  </a:lnTo>
                  <a:lnTo>
                    <a:pt x="202" y="1001"/>
                  </a:lnTo>
                  <a:lnTo>
                    <a:pt x="202" y="1017"/>
                  </a:lnTo>
                  <a:lnTo>
                    <a:pt x="202" y="1032"/>
                  </a:lnTo>
                  <a:lnTo>
                    <a:pt x="202" y="1049"/>
                  </a:lnTo>
                  <a:lnTo>
                    <a:pt x="202" y="1064"/>
                  </a:lnTo>
                  <a:lnTo>
                    <a:pt x="202" y="1080"/>
                  </a:lnTo>
                  <a:lnTo>
                    <a:pt x="202" y="1097"/>
                  </a:lnTo>
                  <a:lnTo>
                    <a:pt x="202" y="1112"/>
                  </a:lnTo>
                  <a:lnTo>
                    <a:pt x="202" y="1129"/>
                  </a:lnTo>
                  <a:lnTo>
                    <a:pt x="203" y="1144"/>
                  </a:lnTo>
                  <a:lnTo>
                    <a:pt x="203" y="1161"/>
                  </a:lnTo>
                  <a:lnTo>
                    <a:pt x="203" y="1178"/>
                  </a:lnTo>
                  <a:lnTo>
                    <a:pt x="203" y="1193"/>
                  </a:lnTo>
                  <a:lnTo>
                    <a:pt x="203" y="1210"/>
                  </a:lnTo>
                  <a:lnTo>
                    <a:pt x="203" y="1227"/>
                  </a:lnTo>
                  <a:lnTo>
                    <a:pt x="203" y="1243"/>
                  </a:lnTo>
                  <a:lnTo>
                    <a:pt x="203" y="1259"/>
                  </a:lnTo>
                  <a:lnTo>
                    <a:pt x="203" y="1275"/>
                  </a:lnTo>
                  <a:lnTo>
                    <a:pt x="203" y="1292"/>
                  </a:lnTo>
                  <a:lnTo>
                    <a:pt x="204" y="1309"/>
                  </a:lnTo>
                  <a:lnTo>
                    <a:pt x="204" y="1325"/>
                  </a:lnTo>
                  <a:lnTo>
                    <a:pt x="204" y="1342"/>
                  </a:lnTo>
                  <a:lnTo>
                    <a:pt x="204" y="1359"/>
                  </a:lnTo>
                  <a:lnTo>
                    <a:pt x="204" y="1375"/>
                  </a:lnTo>
                  <a:lnTo>
                    <a:pt x="204" y="1393"/>
                  </a:lnTo>
                  <a:lnTo>
                    <a:pt x="204" y="1410"/>
                  </a:lnTo>
                  <a:lnTo>
                    <a:pt x="204" y="1426"/>
                  </a:lnTo>
                  <a:lnTo>
                    <a:pt x="204" y="1443"/>
                  </a:lnTo>
                  <a:lnTo>
                    <a:pt x="205" y="1460"/>
                  </a:lnTo>
                  <a:lnTo>
                    <a:pt x="205" y="1477"/>
                  </a:lnTo>
                  <a:lnTo>
                    <a:pt x="205" y="1234"/>
                  </a:lnTo>
                  <a:lnTo>
                    <a:pt x="205" y="1072"/>
                  </a:lnTo>
                  <a:lnTo>
                    <a:pt x="205" y="953"/>
                  </a:lnTo>
                  <a:lnTo>
                    <a:pt x="205" y="861"/>
                  </a:lnTo>
                  <a:lnTo>
                    <a:pt x="205" y="787"/>
                  </a:lnTo>
                  <a:lnTo>
                    <a:pt x="205" y="726"/>
                  </a:lnTo>
                  <a:lnTo>
                    <a:pt x="205" y="676"/>
                  </a:lnTo>
                  <a:lnTo>
                    <a:pt x="206" y="634"/>
                  </a:lnTo>
                  <a:lnTo>
                    <a:pt x="206" y="597"/>
                  </a:lnTo>
                  <a:lnTo>
                    <a:pt x="206" y="566"/>
                  </a:lnTo>
                  <a:lnTo>
                    <a:pt x="206" y="539"/>
                  </a:lnTo>
                  <a:lnTo>
                    <a:pt x="206" y="517"/>
                  </a:lnTo>
                  <a:lnTo>
                    <a:pt x="206" y="497"/>
                  </a:lnTo>
                  <a:lnTo>
                    <a:pt x="206" y="480"/>
                  </a:lnTo>
                  <a:lnTo>
                    <a:pt x="206" y="466"/>
                  </a:lnTo>
                  <a:lnTo>
                    <a:pt x="206" y="454"/>
                  </a:lnTo>
                  <a:lnTo>
                    <a:pt x="207" y="444"/>
                  </a:lnTo>
                  <a:lnTo>
                    <a:pt x="207" y="436"/>
                  </a:lnTo>
                  <a:lnTo>
                    <a:pt x="207" y="428"/>
                  </a:lnTo>
                  <a:lnTo>
                    <a:pt x="207" y="424"/>
                  </a:lnTo>
                  <a:lnTo>
                    <a:pt x="207" y="419"/>
                  </a:lnTo>
                  <a:lnTo>
                    <a:pt x="207" y="416"/>
                  </a:lnTo>
                  <a:lnTo>
                    <a:pt x="207" y="414"/>
                  </a:lnTo>
                  <a:lnTo>
                    <a:pt x="207" y="414"/>
                  </a:lnTo>
                  <a:lnTo>
                    <a:pt x="207" y="414"/>
                  </a:lnTo>
                  <a:lnTo>
                    <a:pt x="207" y="414"/>
                  </a:lnTo>
                  <a:lnTo>
                    <a:pt x="208" y="416"/>
                  </a:lnTo>
                  <a:lnTo>
                    <a:pt x="208" y="418"/>
                  </a:lnTo>
                  <a:lnTo>
                    <a:pt x="208" y="422"/>
                  </a:lnTo>
                  <a:lnTo>
                    <a:pt x="208" y="425"/>
                  </a:lnTo>
                  <a:lnTo>
                    <a:pt x="208" y="429"/>
                  </a:lnTo>
                  <a:lnTo>
                    <a:pt x="208" y="434"/>
                  </a:lnTo>
                  <a:lnTo>
                    <a:pt x="208" y="439"/>
                  </a:lnTo>
                  <a:lnTo>
                    <a:pt x="208" y="445"/>
                  </a:lnTo>
                  <a:lnTo>
                    <a:pt x="208" y="452"/>
                  </a:lnTo>
                  <a:lnTo>
                    <a:pt x="209" y="458"/>
                  </a:lnTo>
                  <a:lnTo>
                    <a:pt x="209" y="466"/>
                  </a:lnTo>
                  <a:lnTo>
                    <a:pt x="209" y="474"/>
                  </a:lnTo>
                  <a:lnTo>
                    <a:pt x="209" y="482"/>
                  </a:lnTo>
                  <a:lnTo>
                    <a:pt x="209" y="489"/>
                  </a:lnTo>
                  <a:lnTo>
                    <a:pt x="209" y="498"/>
                  </a:lnTo>
                  <a:lnTo>
                    <a:pt x="209" y="507"/>
                  </a:lnTo>
                  <a:lnTo>
                    <a:pt x="209" y="516"/>
                  </a:lnTo>
                  <a:lnTo>
                    <a:pt x="209" y="526"/>
                  </a:lnTo>
                  <a:lnTo>
                    <a:pt x="211" y="536"/>
                  </a:lnTo>
                  <a:lnTo>
                    <a:pt x="211" y="546"/>
                  </a:lnTo>
                  <a:lnTo>
                    <a:pt x="211" y="557"/>
                  </a:lnTo>
                  <a:lnTo>
                    <a:pt x="211" y="567"/>
                  </a:lnTo>
                  <a:lnTo>
                    <a:pt x="211" y="578"/>
                  </a:lnTo>
                  <a:lnTo>
                    <a:pt x="211" y="589"/>
                  </a:lnTo>
                  <a:lnTo>
                    <a:pt x="211" y="600"/>
                  </a:lnTo>
                  <a:lnTo>
                    <a:pt x="211" y="611"/>
                  </a:lnTo>
                  <a:lnTo>
                    <a:pt x="211" y="624"/>
                  </a:lnTo>
                  <a:lnTo>
                    <a:pt x="211" y="636"/>
                  </a:lnTo>
                  <a:lnTo>
                    <a:pt x="212" y="648"/>
                  </a:lnTo>
                  <a:lnTo>
                    <a:pt x="212" y="660"/>
                  </a:lnTo>
                  <a:lnTo>
                    <a:pt x="212" y="672"/>
                  </a:lnTo>
                  <a:lnTo>
                    <a:pt x="212" y="685"/>
                  </a:lnTo>
                  <a:lnTo>
                    <a:pt x="212" y="698"/>
                  </a:lnTo>
                  <a:lnTo>
                    <a:pt x="212" y="710"/>
                  </a:lnTo>
                  <a:lnTo>
                    <a:pt x="212" y="724"/>
                  </a:lnTo>
                  <a:lnTo>
                    <a:pt x="212" y="737"/>
                  </a:lnTo>
                  <a:lnTo>
                    <a:pt x="212" y="750"/>
                  </a:lnTo>
                  <a:lnTo>
                    <a:pt x="213" y="764"/>
                  </a:lnTo>
                  <a:lnTo>
                    <a:pt x="213" y="778"/>
                  </a:lnTo>
                  <a:lnTo>
                    <a:pt x="213" y="791"/>
                  </a:lnTo>
                  <a:lnTo>
                    <a:pt x="213" y="805"/>
                  </a:lnTo>
                  <a:lnTo>
                    <a:pt x="213" y="819"/>
                  </a:lnTo>
                  <a:lnTo>
                    <a:pt x="213" y="833"/>
                  </a:lnTo>
                  <a:lnTo>
                    <a:pt x="213" y="847"/>
                  </a:lnTo>
                  <a:lnTo>
                    <a:pt x="213" y="861"/>
                  </a:lnTo>
                  <a:lnTo>
                    <a:pt x="213" y="876"/>
                  </a:lnTo>
                  <a:lnTo>
                    <a:pt x="214" y="890"/>
                  </a:lnTo>
                  <a:lnTo>
                    <a:pt x="214" y="906"/>
                  </a:lnTo>
                  <a:lnTo>
                    <a:pt x="214" y="920"/>
                  </a:lnTo>
                  <a:lnTo>
                    <a:pt x="214" y="935"/>
                  </a:lnTo>
                  <a:lnTo>
                    <a:pt x="214" y="949"/>
                  </a:lnTo>
                  <a:lnTo>
                    <a:pt x="214" y="964"/>
                  </a:lnTo>
                  <a:lnTo>
                    <a:pt x="214" y="979"/>
                  </a:lnTo>
                  <a:lnTo>
                    <a:pt x="214" y="994"/>
                  </a:lnTo>
                  <a:lnTo>
                    <a:pt x="214" y="1010"/>
                  </a:lnTo>
                  <a:lnTo>
                    <a:pt x="214" y="1026"/>
                  </a:lnTo>
                  <a:lnTo>
                    <a:pt x="215" y="1040"/>
                  </a:lnTo>
                  <a:lnTo>
                    <a:pt x="215" y="1056"/>
                  </a:lnTo>
                  <a:lnTo>
                    <a:pt x="215" y="1071"/>
                  </a:lnTo>
                  <a:lnTo>
                    <a:pt x="215" y="1087"/>
                  </a:lnTo>
                  <a:lnTo>
                    <a:pt x="215" y="1102"/>
                  </a:lnTo>
                  <a:lnTo>
                    <a:pt x="215" y="1118"/>
                  </a:lnTo>
                  <a:lnTo>
                    <a:pt x="215" y="1134"/>
                  </a:lnTo>
                  <a:lnTo>
                    <a:pt x="215" y="1150"/>
                  </a:lnTo>
                  <a:lnTo>
                    <a:pt x="215" y="1165"/>
                  </a:lnTo>
                  <a:lnTo>
                    <a:pt x="216" y="1182"/>
                  </a:lnTo>
                  <a:lnTo>
                    <a:pt x="216" y="1198"/>
                  </a:lnTo>
                  <a:lnTo>
                    <a:pt x="216" y="1213"/>
                  </a:lnTo>
                  <a:lnTo>
                    <a:pt x="216" y="1230"/>
                  </a:lnTo>
                  <a:lnTo>
                    <a:pt x="216" y="1245"/>
                  </a:lnTo>
                  <a:lnTo>
                    <a:pt x="216" y="1072"/>
                  </a:lnTo>
                  <a:lnTo>
                    <a:pt x="216" y="947"/>
                  </a:lnTo>
                  <a:lnTo>
                    <a:pt x="216" y="850"/>
                  </a:lnTo>
                  <a:lnTo>
                    <a:pt x="216" y="772"/>
                  </a:lnTo>
                  <a:lnTo>
                    <a:pt x="217" y="710"/>
                  </a:lnTo>
                  <a:lnTo>
                    <a:pt x="217" y="657"/>
                  </a:lnTo>
                  <a:lnTo>
                    <a:pt x="217" y="614"/>
                  </a:lnTo>
                  <a:lnTo>
                    <a:pt x="217" y="576"/>
                  </a:lnTo>
                  <a:lnTo>
                    <a:pt x="217" y="544"/>
                  </a:lnTo>
                  <a:lnTo>
                    <a:pt x="217" y="517"/>
                  </a:lnTo>
                  <a:lnTo>
                    <a:pt x="217" y="494"/>
                  </a:lnTo>
                  <a:lnTo>
                    <a:pt x="217" y="474"/>
                  </a:lnTo>
                  <a:lnTo>
                    <a:pt x="217" y="456"/>
                  </a:lnTo>
                  <a:lnTo>
                    <a:pt x="217" y="442"/>
                  </a:lnTo>
                  <a:lnTo>
                    <a:pt x="218" y="429"/>
                  </a:lnTo>
                  <a:lnTo>
                    <a:pt x="218" y="418"/>
                  </a:lnTo>
                  <a:lnTo>
                    <a:pt x="218" y="409"/>
                  </a:lnTo>
                  <a:lnTo>
                    <a:pt x="218" y="403"/>
                  </a:lnTo>
                  <a:lnTo>
                    <a:pt x="218" y="397"/>
                  </a:lnTo>
                  <a:lnTo>
                    <a:pt x="218" y="393"/>
                  </a:lnTo>
                  <a:lnTo>
                    <a:pt x="218" y="389"/>
                  </a:lnTo>
                  <a:lnTo>
                    <a:pt x="218" y="387"/>
                  </a:lnTo>
                  <a:lnTo>
                    <a:pt x="218" y="386"/>
                  </a:lnTo>
                  <a:lnTo>
                    <a:pt x="219" y="386"/>
                  </a:lnTo>
                  <a:lnTo>
                    <a:pt x="219" y="386"/>
                  </a:lnTo>
                  <a:lnTo>
                    <a:pt x="219" y="388"/>
                  </a:lnTo>
                  <a:lnTo>
                    <a:pt x="219" y="390"/>
                  </a:lnTo>
                  <a:lnTo>
                    <a:pt x="219" y="393"/>
                  </a:lnTo>
                  <a:lnTo>
                    <a:pt x="219" y="397"/>
                  </a:lnTo>
                  <a:lnTo>
                    <a:pt x="219" y="400"/>
                  </a:lnTo>
                  <a:lnTo>
                    <a:pt x="219" y="406"/>
                  </a:lnTo>
                  <a:lnTo>
                    <a:pt x="219" y="410"/>
                  </a:lnTo>
                  <a:lnTo>
                    <a:pt x="221" y="417"/>
                  </a:lnTo>
                  <a:lnTo>
                    <a:pt x="221" y="423"/>
                  </a:lnTo>
                  <a:lnTo>
                    <a:pt x="221" y="429"/>
                  </a:lnTo>
                  <a:lnTo>
                    <a:pt x="221" y="437"/>
                  </a:lnTo>
                  <a:lnTo>
                    <a:pt x="221" y="445"/>
                  </a:lnTo>
                  <a:lnTo>
                    <a:pt x="221" y="453"/>
                  </a:lnTo>
                  <a:lnTo>
                    <a:pt x="221" y="460"/>
                  </a:lnTo>
                  <a:lnTo>
                    <a:pt x="221" y="469"/>
                  </a:lnTo>
                  <a:lnTo>
                    <a:pt x="221" y="478"/>
                  </a:lnTo>
                  <a:lnTo>
                    <a:pt x="221" y="487"/>
                  </a:lnTo>
                  <a:lnTo>
                    <a:pt x="222" y="497"/>
                  </a:lnTo>
                  <a:lnTo>
                    <a:pt x="222" y="507"/>
                  </a:lnTo>
                  <a:lnTo>
                    <a:pt x="222" y="517"/>
                  </a:lnTo>
                  <a:lnTo>
                    <a:pt x="222" y="527"/>
                  </a:lnTo>
                  <a:lnTo>
                    <a:pt x="222" y="538"/>
                  </a:lnTo>
                  <a:lnTo>
                    <a:pt x="222" y="548"/>
                  </a:lnTo>
                  <a:lnTo>
                    <a:pt x="222" y="559"/>
                  </a:lnTo>
                  <a:lnTo>
                    <a:pt x="222" y="570"/>
                  </a:lnTo>
                  <a:lnTo>
                    <a:pt x="222" y="583"/>
                  </a:lnTo>
                  <a:lnTo>
                    <a:pt x="223" y="594"/>
                  </a:lnTo>
                  <a:lnTo>
                    <a:pt x="223" y="606"/>
                  </a:lnTo>
                  <a:lnTo>
                    <a:pt x="223" y="618"/>
                  </a:lnTo>
                  <a:lnTo>
                    <a:pt x="223" y="630"/>
                  </a:lnTo>
                  <a:lnTo>
                    <a:pt x="223" y="643"/>
                  </a:lnTo>
                  <a:lnTo>
                    <a:pt x="223" y="655"/>
                  </a:lnTo>
                  <a:lnTo>
                    <a:pt x="223" y="668"/>
                  </a:lnTo>
                  <a:lnTo>
                    <a:pt x="223" y="681"/>
                  </a:lnTo>
                  <a:lnTo>
                    <a:pt x="223" y="694"/>
                  </a:lnTo>
                  <a:lnTo>
                    <a:pt x="224" y="707"/>
                  </a:lnTo>
                  <a:lnTo>
                    <a:pt x="224" y="720"/>
                  </a:lnTo>
                  <a:lnTo>
                    <a:pt x="224" y="734"/>
                  </a:lnTo>
                  <a:lnTo>
                    <a:pt x="224" y="748"/>
                  </a:lnTo>
                  <a:lnTo>
                    <a:pt x="224" y="761"/>
                  </a:lnTo>
                  <a:lnTo>
                    <a:pt x="224" y="775"/>
                  </a:lnTo>
                  <a:lnTo>
                    <a:pt x="224" y="789"/>
                  </a:lnTo>
                  <a:lnTo>
                    <a:pt x="224" y="804"/>
                  </a:lnTo>
                  <a:lnTo>
                    <a:pt x="224" y="817"/>
                  </a:lnTo>
                  <a:lnTo>
                    <a:pt x="224" y="831"/>
                  </a:lnTo>
                  <a:lnTo>
                    <a:pt x="225" y="846"/>
                  </a:lnTo>
                  <a:lnTo>
                    <a:pt x="225" y="860"/>
                  </a:lnTo>
                  <a:lnTo>
                    <a:pt x="225" y="875"/>
                  </a:lnTo>
                  <a:lnTo>
                    <a:pt x="225" y="890"/>
                  </a:lnTo>
                  <a:lnTo>
                    <a:pt x="225" y="905"/>
                  </a:lnTo>
                  <a:lnTo>
                    <a:pt x="225" y="919"/>
                  </a:lnTo>
                  <a:lnTo>
                    <a:pt x="225" y="935"/>
                  </a:lnTo>
                  <a:lnTo>
                    <a:pt x="225" y="949"/>
                  </a:lnTo>
                  <a:lnTo>
                    <a:pt x="225" y="964"/>
                  </a:lnTo>
                  <a:lnTo>
                    <a:pt x="226" y="979"/>
                  </a:lnTo>
                  <a:lnTo>
                    <a:pt x="226" y="994"/>
                  </a:lnTo>
                  <a:lnTo>
                    <a:pt x="226" y="1010"/>
                  </a:lnTo>
                  <a:lnTo>
                    <a:pt x="226" y="1026"/>
                  </a:lnTo>
                  <a:lnTo>
                    <a:pt x="226" y="1041"/>
                  </a:lnTo>
                  <a:lnTo>
                    <a:pt x="226" y="1057"/>
                  </a:lnTo>
                  <a:lnTo>
                    <a:pt x="226" y="1072"/>
                  </a:lnTo>
                  <a:lnTo>
                    <a:pt x="226" y="1088"/>
                  </a:lnTo>
                  <a:lnTo>
                    <a:pt x="226" y="1103"/>
                  </a:lnTo>
                  <a:lnTo>
                    <a:pt x="227" y="964"/>
                  </a:lnTo>
                  <a:lnTo>
                    <a:pt x="227" y="859"/>
                  </a:lnTo>
                  <a:lnTo>
                    <a:pt x="227" y="776"/>
                  </a:lnTo>
                  <a:lnTo>
                    <a:pt x="227" y="708"/>
                  </a:lnTo>
                  <a:lnTo>
                    <a:pt x="227" y="653"/>
                  </a:lnTo>
                  <a:lnTo>
                    <a:pt x="227" y="606"/>
                  </a:lnTo>
                  <a:lnTo>
                    <a:pt x="227" y="566"/>
                  </a:lnTo>
                  <a:lnTo>
                    <a:pt x="227" y="533"/>
                  </a:lnTo>
                  <a:lnTo>
                    <a:pt x="227" y="504"/>
                  </a:lnTo>
                  <a:lnTo>
                    <a:pt x="228" y="479"/>
                  </a:lnTo>
                  <a:lnTo>
                    <a:pt x="228" y="458"/>
                  </a:lnTo>
                  <a:lnTo>
                    <a:pt x="228" y="439"/>
                  </a:lnTo>
                  <a:lnTo>
                    <a:pt x="228" y="424"/>
                  </a:lnTo>
                  <a:lnTo>
                    <a:pt x="228" y="410"/>
                  </a:lnTo>
                  <a:lnTo>
                    <a:pt x="228" y="399"/>
                  </a:lnTo>
                  <a:lnTo>
                    <a:pt x="228" y="390"/>
                  </a:lnTo>
                  <a:lnTo>
                    <a:pt x="228" y="383"/>
                  </a:lnTo>
                  <a:lnTo>
                    <a:pt x="228" y="376"/>
                  </a:lnTo>
                  <a:lnTo>
                    <a:pt x="228" y="372"/>
                  </a:lnTo>
                  <a:lnTo>
                    <a:pt x="229" y="368"/>
                  </a:lnTo>
                  <a:lnTo>
                    <a:pt x="229" y="365"/>
                  </a:lnTo>
                  <a:lnTo>
                    <a:pt x="229" y="364"/>
                  </a:lnTo>
                  <a:lnTo>
                    <a:pt x="229" y="364"/>
                  </a:lnTo>
                  <a:lnTo>
                    <a:pt x="229" y="364"/>
                  </a:lnTo>
                  <a:lnTo>
                    <a:pt x="229" y="365"/>
                  </a:lnTo>
                  <a:lnTo>
                    <a:pt x="229" y="367"/>
                  </a:lnTo>
                  <a:lnTo>
                    <a:pt x="229" y="369"/>
                  </a:lnTo>
                  <a:lnTo>
                    <a:pt x="229" y="373"/>
                  </a:lnTo>
                  <a:lnTo>
                    <a:pt x="231" y="377"/>
                  </a:lnTo>
                  <a:lnTo>
                    <a:pt x="231" y="382"/>
                  </a:lnTo>
                  <a:lnTo>
                    <a:pt x="231" y="387"/>
                  </a:lnTo>
                  <a:lnTo>
                    <a:pt x="231" y="393"/>
                  </a:lnTo>
                  <a:lnTo>
                    <a:pt x="231" y="398"/>
                  </a:lnTo>
                  <a:lnTo>
                    <a:pt x="231" y="405"/>
                  </a:lnTo>
                  <a:lnTo>
                    <a:pt x="231" y="412"/>
                  </a:lnTo>
                  <a:lnTo>
                    <a:pt x="231" y="419"/>
                  </a:lnTo>
                  <a:lnTo>
                    <a:pt x="231" y="427"/>
                  </a:lnTo>
                  <a:lnTo>
                    <a:pt x="232" y="435"/>
                  </a:lnTo>
                  <a:lnTo>
                    <a:pt x="232" y="444"/>
                  </a:lnTo>
                  <a:lnTo>
                    <a:pt x="232" y="453"/>
                  </a:lnTo>
                  <a:lnTo>
                    <a:pt x="232" y="462"/>
                  </a:lnTo>
                  <a:lnTo>
                    <a:pt x="232" y="472"/>
                  </a:lnTo>
                  <a:lnTo>
                    <a:pt x="232" y="480"/>
                  </a:lnTo>
                  <a:lnTo>
                    <a:pt x="232" y="490"/>
                  </a:lnTo>
                  <a:lnTo>
                    <a:pt x="232" y="502"/>
                  </a:lnTo>
                  <a:lnTo>
                    <a:pt x="232" y="511"/>
                  </a:lnTo>
                  <a:lnTo>
                    <a:pt x="232" y="523"/>
                  </a:lnTo>
                  <a:lnTo>
                    <a:pt x="233" y="534"/>
                  </a:lnTo>
                  <a:lnTo>
                    <a:pt x="233" y="545"/>
                  </a:lnTo>
                  <a:lnTo>
                    <a:pt x="233" y="556"/>
                  </a:lnTo>
                  <a:lnTo>
                    <a:pt x="233" y="568"/>
                  </a:lnTo>
                  <a:lnTo>
                    <a:pt x="233" y="579"/>
                  </a:lnTo>
                  <a:lnTo>
                    <a:pt x="233" y="591"/>
                  </a:lnTo>
                  <a:lnTo>
                    <a:pt x="233" y="604"/>
                  </a:lnTo>
                  <a:lnTo>
                    <a:pt x="233" y="616"/>
                  </a:lnTo>
                  <a:lnTo>
                    <a:pt x="233" y="628"/>
                  </a:lnTo>
                  <a:lnTo>
                    <a:pt x="234" y="641"/>
                  </a:lnTo>
                  <a:lnTo>
                    <a:pt x="234" y="654"/>
                  </a:lnTo>
                  <a:lnTo>
                    <a:pt x="234" y="667"/>
                  </a:lnTo>
                  <a:lnTo>
                    <a:pt x="234" y="680"/>
                  </a:lnTo>
                  <a:lnTo>
                    <a:pt x="234" y="694"/>
                  </a:lnTo>
                  <a:lnTo>
                    <a:pt x="234" y="707"/>
                  </a:lnTo>
                  <a:lnTo>
                    <a:pt x="234" y="720"/>
                  </a:lnTo>
                  <a:lnTo>
                    <a:pt x="234" y="734"/>
                  </a:lnTo>
                  <a:lnTo>
                    <a:pt x="234" y="748"/>
                  </a:lnTo>
                  <a:lnTo>
                    <a:pt x="235" y="761"/>
                  </a:lnTo>
                  <a:lnTo>
                    <a:pt x="235" y="776"/>
                  </a:lnTo>
                  <a:lnTo>
                    <a:pt x="235" y="790"/>
                  </a:lnTo>
                  <a:lnTo>
                    <a:pt x="235" y="805"/>
                  </a:lnTo>
                  <a:lnTo>
                    <a:pt x="235" y="819"/>
                  </a:lnTo>
                  <a:lnTo>
                    <a:pt x="235" y="833"/>
                  </a:lnTo>
                  <a:lnTo>
                    <a:pt x="235" y="848"/>
                  </a:lnTo>
                  <a:lnTo>
                    <a:pt x="235" y="862"/>
                  </a:lnTo>
                  <a:lnTo>
                    <a:pt x="235" y="877"/>
                  </a:lnTo>
                  <a:lnTo>
                    <a:pt x="235" y="891"/>
                  </a:lnTo>
                  <a:lnTo>
                    <a:pt x="236" y="907"/>
                  </a:lnTo>
                  <a:lnTo>
                    <a:pt x="236" y="921"/>
                  </a:lnTo>
                  <a:lnTo>
                    <a:pt x="236" y="937"/>
                  </a:lnTo>
                  <a:lnTo>
                    <a:pt x="236" y="952"/>
                  </a:lnTo>
                  <a:lnTo>
                    <a:pt x="236" y="967"/>
                  </a:lnTo>
                  <a:lnTo>
                    <a:pt x="236" y="982"/>
                  </a:lnTo>
                  <a:lnTo>
                    <a:pt x="236" y="998"/>
                  </a:lnTo>
                  <a:lnTo>
                    <a:pt x="236" y="1013"/>
                  </a:lnTo>
                  <a:lnTo>
                    <a:pt x="236" y="1029"/>
                  </a:lnTo>
                  <a:lnTo>
                    <a:pt x="237" y="1044"/>
                  </a:lnTo>
                  <a:lnTo>
                    <a:pt x="237" y="1060"/>
                  </a:lnTo>
                  <a:lnTo>
                    <a:pt x="237" y="1076"/>
                  </a:lnTo>
                  <a:lnTo>
                    <a:pt x="237" y="1091"/>
                  </a:lnTo>
                  <a:lnTo>
                    <a:pt x="237" y="1108"/>
                  </a:lnTo>
                  <a:lnTo>
                    <a:pt x="237" y="1123"/>
                  </a:lnTo>
                  <a:lnTo>
                    <a:pt x="237" y="1139"/>
                  </a:lnTo>
                  <a:lnTo>
                    <a:pt x="237" y="1155"/>
                  </a:lnTo>
                  <a:lnTo>
                    <a:pt x="237" y="1171"/>
                  </a:lnTo>
                  <a:lnTo>
                    <a:pt x="238" y="1188"/>
                  </a:lnTo>
                  <a:lnTo>
                    <a:pt x="238" y="1203"/>
                  </a:lnTo>
                  <a:lnTo>
                    <a:pt x="238" y="1220"/>
                  </a:lnTo>
                  <a:lnTo>
                    <a:pt x="238" y="1237"/>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6" name="Freeform 52"/>
            <p:cNvSpPr>
              <a:spLocks/>
            </p:cNvSpPr>
            <p:nvPr/>
          </p:nvSpPr>
          <p:spPr bwMode="auto">
            <a:xfrm>
              <a:off x="2834" y="577"/>
              <a:ext cx="238" cy="2888"/>
            </a:xfrm>
            <a:custGeom>
              <a:avLst/>
              <a:gdLst>
                <a:gd name="T0" fmla="*/ 4 w 238"/>
                <a:gd name="T1" fmla="*/ 1944 h 2888"/>
                <a:gd name="T2" fmla="*/ 8 w 238"/>
                <a:gd name="T3" fmla="*/ 2510 h 2888"/>
                <a:gd name="T4" fmla="*/ 11 w 238"/>
                <a:gd name="T5" fmla="*/ 820 h 2888"/>
                <a:gd name="T6" fmla="*/ 15 w 238"/>
                <a:gd name="T7" fmla="*/ 736 h 2888"/>
                <a:gd name="T8" fmla="*/ 19 w 238"/>
                <a:gd name="T9" fmla="*/ 1132 h 2888"/>
                <a:gd name="T10" fmla="*/ 23 w 238"/>
                <a:gd name="T11" fmla="*/ 1390 h 2888"/>
                <a:gd name="T12" fmla="*/ 27 w 238"/>
                <a:gd name="T13" fmla="*/ 620 h 2888"/>
                <a:gd name="T14" fmla="*/ 30 w 238"/>
                <a:gd name="T15" fmla="*/ 960 h 2888"/>
                <a:gd name="T16" fmla="*/ 35 w 238"/>
                <a:gd name="T17" fmla="*/ 935 h 2888"/>
                <a:gd name="T18" fmla="*/ 38 w 238"/>
                <a:gd name="T19" fmla="*/ 615 h 2888"/>
                <a:gd name="T20" fmla="*/ 43 w 238"/>
                <a:gd name="T21" fmla="*/ 984 h 2888"/>
                <a:gd name="T22" fmla="*/ 46 w 238"/>
                <a:gd name="T23" fmla="*/ 1478 h 2888"/>
                <a:gd name="T24" fmla="*/ 49 w 238"/>
                <a:gd name="T25" fmla="*/ 595 h 2888"/>
                <a:gd name="T26" fmla="*/ 54 w 238"/>
                <a:gd name="T27" fmla="*/ 912 h 2888"/>
                <a:gd name="T28" fmla="*/ 57 w 238"/>
                <a:gd name="T29" fmla="*/ 675 h 2888"/>
                <a:gd name="T30" fmla="*/ 61 w 238"/>
                <a:gd name="T31" fmla="*/ 641 h 2888"/>
                <a:gd name="T32" fmla="*/ 65 w 238"/>
                <a:gd name="T33" fmla="*/ 1043 h 2888"/>
                <a:gd name="T34" fmla="*/ 69 w 238"/>
                <a:gd name="T35" fmla="*/ 909 h 2888"/>
                <a:gd name="T36" fmla="*/ 73 w 238"/>
                <a:gd name="T37" fmla="*/ 633 h 2888"/>
                <a:gd name="T38" fmla="*/ 76 w 238"/>
                <a:gd name="T39" fmla="*/ 1005 h 2888"/>
                <a:gd name="T40" fmla="*/ 80 w 238"/>
                <a:gd name="T41" fmla="*/ 1501 h 2888"/>
                <a:gd name="T42" fmla="*/ 84 w 238"/>
                <a:gd name="T43" fmla="*/ 601 h 2888"/>
                <a:gd name="T44" fmla="*/ 88 w 238"/>
                <a:gd name="T45" fmla="*/ 926 h 2888"/>
                <a:gd name="T46" fmla="*/ 91 w 238"/>
                <a:gd name="T47" fmla="*/ 681 h 2888"/>
                <a:gd name="T48" fmla="*/ 96 w 238"/>
                <a:gd name="T49" fmla="*/ 643 h 2888"/>
                <a:gd name="T50" fmla="*/ 99 w 238"/>
                <a:gd name="T51" fmla="*/ 1044 h 2888"/>
                <a:gd name="T52" fmla="*/ 102 w 238"/>
                <a:gd name="T53" fmla="*/ 664 h 2888"/>
                <a:gd name="T54" fmla="*/ 107 w 238"/>
                <a:gd name="T55" fmla="*/ 8 h 2888"/>
                <a:gd name="T56" fmla="*/ 110 w 238"/>
                <a:gd name="T57" fmla="*/ 207 h 2888"/>
                <a:gd name="T58" fmla="*/ 115 w 238"/>
                <a:gd name="T59" fmla="*/ 338 h 2888"/>
                <a:gd name="T60" fmla="*/ 118 w 238"/>
                <a:gd name="T61" fmla="*/ 142 h 2888"/>
                <a:gd name="T62" fmla="*/ 122 w 238"/>
                <a:gd name="T63" fmla="*/ 434 h 2888"/>
                <a:gd name="T64" fmla="*/ 126 w 238"/>
                <a:gd name="T65" fmla="*/ 598 h 2888"/>
                <a:gd name="T66" fmla="*/ 130 w 238"/>
                <a:gd name="T67" fmla="*/ 531 h 2888"/>
                <a:gd name="T68" fmla="*/ 134 w 238"/>
                <a:gd name="T69" fmla="*/ 927 h 2888"/>
                <a:gd name="T70" fmla="*/ 137 w 238"/>
                <a:gd name="T71" fmla="*/ 930 h 2888"/>
                <a:gd name="T72" fmla="*/ 141 w 238"/>
                <a:gd name="T73" fmla="*/ 615 h 2888"/>
                <a:gd name="T74" fmla="*/ 145 w 238"/>
                <a:gd name="T75" fmla="*/ 984 h 2888"/>
                <a:gd name="T76" fmla="*/ 149 w 238"/>
                <a:gd name="T77" fmla="*/ 1281 h 2888"/>
                <a:gd name="T78" fmla="*/ 152 w 238"/>
                <a:gd name="T79" fmla="*/ 605 h 2888"/>
                <a:gd name="T80" fmla="*/ 157 w 238"/>
                <a:gd name="T81" fmla="*/ 949 h 2888"/>
                <a:gd name="T82" fmla="*/ 160 w 238"/>
                <a:gd name="T83" fmla="*/ 1115 h 2888"/>
                <a:gd name="T84" fmla="*/ 164 w 238"/>
                <a:gd name="T85" fmla="*/ 605 h 2888"/>
                <a:gd name="T86" fmla="*/ 168 w 238"/>
                <a:gd name="T87" fmla="*/ 957 h 2888"/>
                <a:gd name="T88" fmla="*/ 171 w 238"/>
                <a:gd name="T89" fmla="*/ 1018 h 2888"/>
                <a:gd name="T90" fmla="*/ 176 w 238"/>
                <a:gd name="T91" fmla="*/ 611 h 2888"/>
                <a:gd name="T92" fmla="*/ 179 w 238"/>
                <a:gd name="T93" fmla="*/ 972 h 2888"/>
                <a:gd name="T94" fmla="*/ 184 w 238"/>
                <a:gd name="T95" fmla="*/ 773 h 2888"/>
                <a:gd name="T96" fmla="*/ 187 w 238"/>
                <a:gd name="T97" fmla="*/ 637 h 2888"/>
                <a:gd name="T98" fmla="*/ 190 w 238"/>
                <a:gd name="T99" fmla="*/ 1024 h 2888"/>
                <a:gd name="T100" fmla="*/ 195 w 238"/>
                <a:gd name="T101" fmla="*/ 1525 h 2888"/>
                <a:gd name="T102" fmla="*/ 198 w 238"/>
                <a:gd name="T103" fmla="*/ 607 h 2888"/>
                <a:gd name="T104" fmla="*/ 202 w 238"/>
                <a:gd name="T105" fmla="*/ 940 h 2888"/>
                <a:gd name="T106" fmla="*/ 206 w 238"/>
                <a:gd name="T107" fmla="*/ 1423 h 2888"/>
                <a:gd name="T108" fmla="*/ 210 w 238"/>
                <a:gd name="T109" fmla="*/ 587 h 2888"/>
                <a:gd name="T110" fmla="*/ 214 w 238"/>
                <a:gd name="T111" fmla="*/ 895 h 2888"/>
                <a:gd name="T112" fmla="*/ 218 w 238"/>
                <a:gd name="T113" fmla="*/ 1201 h 2888"/>
                <a:gd name="T114" fmla="*/ 221 w 238"/>
                <a:gd name="T115" fmla="*/ 592 h 2888"/>
                <a:gd name="T116" fmla="*/ 225 w 238"/>
                <a:gd name="T117" fmla="*/ 940 h 2888"/>
                <a:gd name="T118" fmla="*/ 229 w 238"/>
                <a:gd name="T119" fmla="*/ 1243 h 2888"/>
                <a:gd name="T120" fmla="*/ 232 w 238"/>
                <a:gd name="T121" fmla="*/ 600 h 2888"/>
                <a:gd name="T122" fmla="*/ 237 w 238"/>
                <a:gd name="T123" fmla="*/ 945 h 2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2888">
                  <a:moveTo>
                    <a:pt x="0" y="1422"/>
                  </a:moveTo>
                  <a:lnTo>
                    <a:pt x="0" y="1437"/>
                  </a:lnTo>
                  <a:lnTo>
                    <a:pt x="0" y="1454"/>
                  </a:lnTo>
                  <a:lnTo>
                    <a:pt x="0" y="1470"/>
                  </a:lnTo>
                  <a:lnTo>
                    <a:pt x="0" y="1487"/>
                  </a:lnTo>
                  <a:lnTo>
                    <a:pt x="0" y="1504"/>
                  </a:lnTo>
                  <a:lnTo>
                    <a:pt x="0" y="1519"/>
                  </a:lnTo>
                  <a:lnTo>
                    <a:pt x="1" y="1536"/>
                  </a:lnTo>
                  <a:lnTo>
                    <a:pt x="1" y="1553"/>
                  </a:lnTo>
                  <a:lnTo>
                    <a:pt x="1" y="1569"/>
                  </a:lnTo>
                  <a:lnTo>
                    <a:pt x="1" y="1586"/>
                  </a:lnTo>
                  <a:lnTo>
                    <a:pt x="1" y="1604"/>
                  </a:lnTo>
                  <a:lnTo>
                    <a:pt x="1" y="1620"/>
                  </a:lnTo>
                  <a:lnTo>
                    <a:pt x="1" y="1637"/>
                  </a:lnTo>
                  <a:lnTo>
                    <a:pt x="1" y="1654"/>
                  </a:lnTo>
                  <a:lnTo>
                    <a:pt x="1" y="1670"/>
                  </a:lnTo>
                  <a:lnTo>
                    <a:pt x="3" y="1687"/>
                  </a:lnTo>
                  <a:lnTo>
                    <a:pt x="3" y="1705"/>
                  </a:lnTo>
                  <a:lnTo>
                    <a:pt x="3" y="1721"/>
                  </a:lnTo>
                  <a:lnTo>
                    <a:pt x="3" y="1738"/>
                  </a:lnTo>
                  <a:lnTo>
                    <a:pt x="3" y="1756"/>
                  </a:lnTo>
                  <a:lnTo>
                    <a:pt x="3" y="1772"/>
                  </a:lnTo>
                  <a:lnTo>
                    <a:pt x="3" y="1789"/>
                  </a:lnTo>
                  <a:lnTo>
                    <a:pt x="3" y="1807"/>
                  </a:lnTo>
                  <a:lnTo>
                    <a:pt x="3" y="1823"/>
                  </a:lnTo>
                  <a:lnTo>
                    <a:pt x="4" y="1841"/>
                  </a:lnTo>
                  <a:lnTo>
                    <a:pt x="4" y="1858"/>
                  </a:lnTo>
                  <a:lnTo>
                    <a:pt x="4" y="1876"/>
                  </a:lnTo>
                  <a:lnTo>
                    <a:pt x="4" y="1892"/>
                  </a:lnTo>
                  <a:lnTo>
                    <a:pt x="4" y="1910"/>
                  </a:lnTo>
                  <a:lnTo>
                    <a:pt x="4" y="1928"/>
                  </a:lnTo>
                  <a:lnTo>
                    <a:pt x="4" y="1944"/>
                  </a:lnTo>
                  <a:lnTo>
                    <a:pt x="4" y="1962"/>
                  </a:lnTo>
                  <a:lnTo>
                    <a:pt x="4" y="1979"/>
                  </a:lnTo>
                  <a:lnTo>
                    <a:pt x="4" y="1997"/>
                  </a:lnTo>
                  <a:lnTo>
                    <a:pt x="5" y="2014"/>
                  </a:lnTo>
                  <a:lnTo>
                    <a:pt x="5" y="2032"/>
                  </a:lnTo>
                  <a:lnTo>
                    <a:pt x="5" y="2049"/>
                  </a:lnTo>
                  <a:lnTo>
                    <a:pt x="5" y="2067"/>
                  </a:lnTo>
                  <a:lnTo>
                    <a:pt x="5" y="2084"/>
                  </a:lnTo>
                  <a:lnTo>
                    <a:pt x="5" y="2102"/>
                  </a:lnTo>
                  <a:lnTo>
                    <a:pt x="5" y="2119"/>
                  </a:lnTo>
                  <a:lnTo>
                    <a:pt x="5" y="2137"/>
                  </a:lnTo>
                  <a:lnTo>
                    <a:pt x="5" y="2154"/>
                  </a:lnTo>
                  <a:lnTo>
                    <a:pt x="6" y="2172"/>
                  </a:lnTo>
                  <a:lnTo>
                    <a:pt x="6" y="2190"/>
                  </a:lnTo>
                  <a:lnTo>
                    <a:pt x="6" y="2208"/>
                  </a:lnTo>
                  <a:lnTo>
                    <a:pt x="6" y="2225"/>
                  </a:lnTo>
                  <a:lnTo>
                    <a:pt x="6" y="2243"/>
                  </a:lnTo>
                  <a:lnTo>
                    <a:pt x="6" y="2261"/>
                  </a:lnTo>
                  <a:lnTo>
                    <a:pt x="6" y="2279"/>
                  </a:lnTo>
                  <a:lnTo>
                    <a:pt x="6" y="2296"/>
                  </a:lnTo>
                  <a:lnTo>
                    <a:pt x="6" y="2314"/>
                  </a:lnTo>
                  <a:lnTo>
                    <a:pt x="7" y="2332"/>
                  </a:lnTo>
                  <a:lnTo>
                    <a:pt x="7" y="2350"/>
                  </a:lnTo>
                  <a:lnTo>
                    <a:pt x="7" y="2367"/>
                  </a:lnTo>
                  <a:lnTo>
                    <a:pt x="7" y="2385"/>
                  </a:lnTo>
                  <a:lnTo>
                    <a:pt x="7" y="2403"/>
                  </a:lnTo>
                  <a:lnTo>
                    <a:pt x="7" y="2421"/>
                  </a:lnTo>
                  <a:lnTo>
                    <a:pt x="7" y="2439"/>
                  </a:lnTo>
                  <a:lnTo>
                    <a:pt x="7" y="2456"/>
                  </a:lnTo>
                  <a:lnTo>
                    <a:pt x="7" y="2474"/>
                  </a:lnTo>
                  <a:lnTo>
                    <a:pt x="7" y="2492"/>
                  </a:lnTo>
                  <a:lnTo>
                    <a:pt x="8" y="2510"/>
                  </a:lnTo>
                  <a:lnTo>
                    <a:pt x="8" y="2527"/>
                  </a:lnTo>
                  <a:lnTo>
                    <a:pt x="8" y="2545"/>
                  </a:lnTo>
                  <a:lnTo>
                    <a:pt x="8" y="2564"/>
                  </a:lnTo>
                  <a:lnTo>
                    <a:pt x="8" y="2582"/>
                  </a:lnTo>
                  <a:lnTo>
                    <a:pt x="8" y="2600"/>
                  </a:lnTo>
                  <a:lnTo>
                    <a:pt x="8" y="2617"/>
                  </a:lnTo>
                  <a:lnTo>
                    <a:pt x="8" y="2635"/>
                  </a:lnTo>
                  <a:lnTo>
                    <a:pt x="8" y="2654"/>
                  </a:lnTo>
                  <a:lnTo>
                    <a:pt x="9" y="2672"/>
                  </a:lnTo>
                  <a:lnTo>
                    <a:pt x="9" y="2689"/>
                  </a:lnTo>
                  <a:lnTo>
                    <a:pt x="9" y="2707"/>
                  </a:lnTo>
                  <a:lnTo>
                    <a:pt x="9" y="2725"/>
                  </a:lnTo>
                  <a:lnTo>
                    <a:pt x="9" y="2744"/>
                  </a:lnTo>
                  <a:lnTo>
                    <a:pt x="9" y="2762"/>
                  </a:lnTo>
                  <a:lnTo>
                    <a:pt x="9" y="2779"/>
                  </a:lnTo>
                  <a:lnTo>
                    <a:pt x="9" y="2798"/>
                  </a:lnTo>
                  <a:lnTo>
                    <a:pt x="9" y="2816"/>
                  </a:lnTo>
                  <a:lnTo>
                    <a:pt x="10" y="2834"/>
                  </a:lnTo>
                  <a:lnTo>
                    <a:pt x="10" y="2852"/>
                  </a:lnTo>
                  <a:lnTo>
                    <a:pt x="10" y="2870"/>
                  </a:lnTo>
                  <a:lnTo>
                    <a:pt x="10" y="2888"/>
                  </a:lnTo>
                  <a:lnTo>
                    <a:pt x="10" y="1940"/>
                  </a:lnTo>
                  <a:lnTo>
                    <a:pt x="10" y="1602"/>
                  </a:lnTo>
                  <a:lnTo>
                    <a:pt x="10" y="1398"/>
                  </a:lnTo>
                  <a:lnTo>
                    <a:pt x="10" y="1256"/>
                  </a:lnTo>
                  <a:lnTo>
                    <a:pt x="10" y="1149"/>
                  </a:lnTo>
                  <a:lnTo>
                    <a:pt x="10" y="1065"/>
                  </a:lnTo>
                  <a:lnTo>
                    <a:pt x="11" y="996"/>
                  </a:lnTo>
                  <a:lnTo>
                    <a:pt x="11" y="941"/>
                  </a:lnTo>
                  <a:lnTo>
                    <a:pt x="11" y="893"/>
                  </a:lnTo>
                  <a:lnTo>
                    <a:pt x="11" y="853"/>
                  </a:lnTo>
                  <a:lnTo>
                    <a:pt x="11" y="820"/>
                  </a:lnTo>
                  <a:lnTo>
                    <a:pt x="11" y="790"/>
                  </a:lnTo>
                  <a:lnTo>
                    <a:pt x="11" y="765"/>
                  </a:lnTo>
                  <a:lnTo>
                    <a:pt x="11" y="744"/>
                  </a:lnTo>
                  <a:lnTo>
                    <a:pt x="11" y="725"/>
                  </a:lnTo>
                  <a:lnTo>
                    <a:pt x="13" y="710"/>
                  </a:lnTo>
                  <a:lnTo>
                    <a:pt x="13" y="696"/>
                  </a:lnTo>
                  <a:lnTo>
                    <a:pt x="13" y="685"/>
                  </a:lnTo>
                  <a:lnTo>
                    <a:pt x="13" y="675"/>
                  </a:lnTo>
                  <a:lnTo>
                    <a:pt x="13" y="668"/>
                  </a:lnTo>
                  <a:lnTo>
                    <a:pt x="13" y="662"/>
                  </a:lnTo>
                  <a:lnTo>
                    <a:pt x="13" y="657"/>
                  </a:lnTo>
                  <a:lnTo>
                    <a:pt x="13" y="653"/>
                  </a:lnTo>
                  <a:lnTo>
                    <a:pt x="13" y="650"/>
                  </a:lnTo>
                  <a:lnTo>
                    <a:pt x="14" y="649"/>
                  </a:lnTo>
                  <a:lnTo>
                    <a:pt x="14" y="649"/>
                  </a:lnTo>
                  <a:lnTo>
                    <a:pt x="14" y="649"/>
                  </a:lnTo>
                  <a:lnTo>
                    <a:pt x="14" y="650"/>
                  </a:lnTo>
                  <a:lnTo>
                    <a:pt x="14" y="652"/>
                  </a:lnTo>
                  <a:lnTo>
                    <a:pt x="14" y="654"/>
                  </a:lnTo>
                  <a:lnTo>
                    <a:pt x="14" y="658"/>
                  </a:lnTo>
                  <a:lnTo>
                    <a:pt x="14" y="662"/>
                  </a:lnTo>
                  <a:lnTo>
                    <a:pt x="14" y="667"/>
                  </a:lnTo>
                  <a:lnTo>
                    <a:pt x="15" y="671"/>
                  </a:lnTo>
                  <a:lnTo>
                    <a:pt x="15" y="677"/>
                  </a:lnTo>
                  <a:lnTo>
                    <a:pt x="15" y="683"/>
                  </a:lnTo>
                  <a:lnTo>
                    <a:pt x="15" y="690"/>
                  </a:lnTo>
                  <a:lnTo>
                    <a:pt x="15" y="696"/>
                  </a:lnTo>
                  <a:lnTo>
                    <a:pt x="15" y="704"/>
                  </a:lnTo>
                  <a:lnTo>
                    <a:pt x="15" y="711"/>
                  </a:lnTo>
                  <a:lnTo>
                    <a:pt x="15" y="720"/>
                  </a:lnTo>
                  <a:lnTo>
                    <a:pt x="15" y="728"/>
                  </a:lnTo>
                  <a:lnTo>
                    <a:pt x="15" y="736"/>
                  </a:lnTo>
                  <a:lnTo>
                    <a:pt x="16" y="746"/>
                  </a:lnTo>
                  <a:lnTo>
                    <a:pt x="16" y="755"/>
                  </a:lnTo>
                  <a:lnTo>
                    <a:pt x="16" y="765"/>
                  </a:lnTo>
                  <a:lnTo>
                    <a:pt x="16" y="775"/>
                  </a:lnTo>
                  <a:lnTo>
                    <a:pt x="16" y="785"/>
                  </a:lnTo>
                  <a:lnTo>
                    <a:pt x="16" y="795"/>
                  </a:lnTo>
                  <a:lnTo>
                    <a:pt x="16" y="806"/>
                  </a:lnTo>
                  <a:lnTo>
                    <a:pt x="16" y="818"/>
                  </a:lnTo>
                  <a:lnTo>
                    <a:pt x="16" y="829"/>
                  </a:lnTo>
                  <a:lnTo>
                    <a:pt x="17" y="840"/>
                  </a:lnTo>
                  <a:lnTo>
                    <a:pt x="17" y="852"/>
                  </a:lnTo>
                  <a:lnTo>
                    <a:pt x="17" y="863"/>
                  </a:lnTo>
                  <a:lnTo>
                    <a:pt x="17" y="875"/>
                  </a:lnTo>
                  <a:lnTo>
                    <a:pt x="17" y="887"/>
                  </a:lnTo>
                  <a:lnTo>
                    <a:pt x="17" y="900"/>
                  </a:lnTo>
                  <a:lnTo>
                    <a:pt x="17" y="913"/>
                  </a:lnTo>
                  <a:lnTo>
                    <a:pt x="17" y="925"/>
                  </a:lnTo>
                  <a:lnTo>
                    <a:pt x="17" y="939"/>
                  </a:lnTo>
                  <a:lnTo>
                    <a:pt x="18" y="951"/>
                  </a:lnTo>
                  <a:lnTo>
                    <a:pt x="18" y="964"/>
                  </a:lnTo>
                  <a:lnTo>
                    <a:pt x="18" y="977"/>
                  </a:lnTo>
                  <a:lnTo>
                    <a:pt x="18" y="991"/>
                  </a:lnTo>
                  <a:lnTo>
                    <a:pt x="18" y="1004"/>
                  </a:lnTo>
                  <a:lnTo>
                    <a:pt x="18" y="1018"/>
                  </a:lnTo>
                  <a:lnTo>
                    <a:pt x="18" y="1032"/>
                  </a:lnTo>
                  <a:lnTo>
                    <a:pt x="18" y="1046"/>
                  </a:lnTo>
                  <a:lnTo>
                    <a:pt x="18" y="1060"/>
                  </a:lnTo>
                  <a:lnTo>
                    <a:pt x="18" y="1074"/>
                  </a:lnTo>
                  <a:lnTo>
                    <a:pt x="19" y="1088"/>
                  </a:lnTo>
                  <a:lnTo>
                    <a:pt x="19" y="1103"/>
                  </a:lnTo>
                  <a:lnTo>
                    <a:pt x="19" y="1117"/>
                  </a:lnTo>
                  <a:lnTo>
                    <a:pt x="19" y="1132"/>
                  </a:lnTo>
                  <a:lnTo>
                    <a:pt x="19" y="1146"/>
                  </a:lnTo>
                  <a:lnTo>
                    <a:pt x="19" y="1161"/>
                  </a:lnTo>
                  <a:lnTo>
                    <a:pt x="19" y="1176"/>
                  </a:lnTo>
                  <a:lnTo>
                    <a:pt x="19" y="1191"/>
                  </a:lnTo>
                  <a:lnTo>
                    <a:pt x="19" y="1205"/>
                  </a:lnTo>
                  <a:lnTo>
                    <a:pt x="20" y="1221"/>
                  </a:lnTo>
                  <a:lnTo>
                    <a:pt x="20" y="1236"/>
                  </a:lnTo>
                  <a:lnTo>
                    <a:pt x="20" y="1251"/>
                  </a:lnTo>
                  <a:lnTo>
                    <a:pt x="20" y="1266"/>
                  </a:lnTo>
                  <a:lnTo>
                    <a:pt x="20" y="1282"/>
                  </a:lnTo>
                  <a:lnTo>
                    <a:pt x="20" y="1297"/>
                  </a:lnTo>
                  <a:lnTo>
                    <a:pt x="20" y="1313"/>
                  </a:lnTo>
                  <a:lnTo>
                    <a:pt x="20" y="1328"/>
                  </a:lnTo>
                  <a:lnTo>
                    <a:pt x="20" y="1344"/>
                  </a:lnTo>
                  <a:lnTo>
                    <a:pt x="21" y="1359"/>
                  </a:lnTo>
                  <a:lnTo>
                    <a:pt x="21" y="1375"/>
                  </a:lnTo>
                  <a:lnTo>
                    <a:pt x="21" y="1392"/>
                  </a:lnTo>
                  <a:lnTo>
                    <a:pt x="21" y="1407"/>
                  </a:lnTo>
                  <a:lnTo>
                    <a:pt x="21" y="1423"/>
                  </a:lnTo>
                  <a:lnTo>
                    <a:pt x="21" y="1439"/>
                  </a:lnTo>
                  <a:lnTo>
                    <a:pt x="21" y="1455"/>
                  </a:lnTo>
                  <a:lnTo>
                    <a:pt x="21" y="1471"/>
                  </a:lnTo>
                  <a:lnTo>
                    <a:pt x="21" y="1487"/>
                  </a:lnTo>
                  <a:lnTo>
                    <a:pt x="21" y="1504"/>
                  </a:lnTo>
                  <a:lnTo>
                    <a:pt x="23" y="1520"/>
                  </a:lnTo>
                  <a:lnTo>
                    <a:pt x="23" y="1536"/>
                  </a:lnTo>
                  <a:lnTo>
                    <a:pt x="23" y="1553"/>
                  </a:lnTo>
                  <a:lnTo>
                    <a:pt x="23" y="1569"/>
                  </a:lnTo>
                  <a:lnTo>
                    <a:pt x="23" y="1586"/>
                  </a:lnTo>
                  <a:lnTo>
                    <a:pt x="23" y="1602"/>
                  </a:lnTo>
                  <a:lnTo>
                    <a:pt x="23" y="1618"/>
                  </a:lnTo>
                  <a:lnTo>
                    <a:pt x="23" y="1390"/>
                  </a:lnTo>
                  <a:lnTo>
                    <a:pt x="23" y="1235"/>
                  </a:lnTo>
                  <a:lnTo>
                    <a:pt x="24" y="1120"/>
                  </a:lnTo>
                  <a:lnTo>
                    <a:pt x="24" y="1031"/>
                  </a:lnTo>
                  <a:lnTo>
                    <a:pt x="24" y="959"/>
                  </a:lnTo>
                  <a:lnTo>
                    <a:pt x="24" y="900"/>
                  </a:lnTo>
                  <a:lnTo>
                    <a:pt x="24" y="850"/>
                  </a:lnTo>
                  <a:lnTo>
                    <a:pt x="24" y="809"/>
                  </a:lnTo>
                  <a:lnTo>
                    <a:pt x="24" y="773"/>
                  </a:lnTo>
                  <a:lnTo>
                    <a:pt x="24" y="742"/>
                  </a:lnTo>
                  <a:lnTo>
                    <a:pt x="24" y="716"/>
                  </a:lnTo>
                  <a:lnTo>
                    <a:pt x="25" y="694"/>
                  </a:lnTo>
                  <a:lnTo>
                    <a:pt x="25" y="675"/>
                  </a:lnTo>
                  <a:lnTo>
                    <a:pt x="25" y="659"/>
                  </a:lnTo>
                  <a:lnTo>
                    <a:pt x="25" y="644"/>
                  </a:lnTo>
                  <a:lnTo>
                    <a:pt x="25" y="633"/>
                  </a:lnTo>
                  <a:lnTo>
                    <a:pt x="25" y="623"/>
                  </a:lnTo>
                  <a:lnTo>
                    <a:pt x="25" y="614"/>
                  </a:lnTo>
                  <a:lnTo>
                    <a:pt x="25" y="608"/>
                  </a:lnTo>
                  <a:lnTo>
                    <a:pt x="25" y="603"/>
                  </a:lnTo>
                  <a:lnTo>
                    <a:pt x="25" y="599"/>
                  </a:lnTo>
                  <a:lnTo>
                    <a:pt x="26" y="595"/>
                  </a:lnTo>
                  <a:lnTo>
                    <a:pt x="26" y="594"/>
                  </a:lnTo>
                  <a:lnTo>
                    <a:pt x="26" y="593"/>
                  </a:lnTo>
                  <a:lnTo>
                    <a:pt x="26" y="593"/>
                  </a:lnTo>
                  <a:lnTo>
                    <a:pt x="26" y="594"/>
                  </a:lnTo>
                  <a:lnTo>
                    <a:pt x="26" y="597"/>
                  </a:lnTo>
                  <a:lnTo>
                    <a:pt x="26" y="599"/>
                  </a:lnTo>
                  <a:lnTo>
                    <a:pt x="26" y="602"/>
                  </a:lnTo>
                  <a:lnTo>
                    <a:pt x="26" y="605"/>
                  </a:lnTo>
                  <a:lnTo>
                    <a:pt x="27" y="610"/>
                  </a:lnTo>
                  <a:lnTo>
                    <a:pt x="27" y="614"/>
                  </a:lnTo>
                  <a:lnTo>
                    <a:pt x="27" y="620"/>
                  </a:lnTo>
                  <a:lnTo>
                    <a:pt x="27" y="627"/>
                  </a:lnTo>
                  <a:lnTo>
                    <a:pt x="27" y="632"/>
                  </a:lnTo>
                  <a:lnTo>
                    <a:pt x="27" y="640"/>
                  </a:lnTo>
                  <a:lnTo>
                    <a:pt x="27" y="647"/>
                  </a:lnTo>
                  <a:lnTo>
                    <a:pt x="27" y="654"/>
                  </a:lnTo>
                  <a:lnTo>
                    <a:pt x="27" y="662"/>
                  </a:lnTo>
                  <a:lnTo>
                    <a:pt x="28" y="671"/>
                  </a:lnTo>
                  <a:lnTo>
                    <a:pt x="28" y="680"/>
                  </a:lnTo>
                  <a:lnTo>
                    <a:pt x="28" y="689"/>
                  </a:lnTo>
                  <a:lnTo>
                    <a:pt x="28" y="698"/>
                  </a:lnTo>
                  <a:lnTo>
                    <a:pt x="28" y="708"/>
                  </a:lnTo>
                  <a:lnTo>
                    <a:pt x="28" y="718"/>
                  </a:lnTo>
                  <a:lnTo>
                    <a:pt x="28" y="728"/>
                  </a:lnTo>
                  <a:lnTo>
                    <a:pt x="28" y="738"/>
                  </a:lnTo>
                  <a:lnTo>
                    <a:pt x="28" y="749"/>
                  </a:lnTo>
                  <a:lnTo>
                    <a:pt x="28" y="760"/>
                  </a:lnTo>
                  <a:lnTo>
                    <a:pt x="29" y="771"/>
                  </a:lnTo>
                  <a:lnTo>
                    <a:pt x="29" y="782"/>
                  </a:lnTo>
                  <a:lnTo>
                    <a:pt x="29" y="793"/>
                  </a:lnTo>
                  <a:lnTo>
                    <a:pt x="29" y="805"/>
                  </a:lnTo>
                  <a:lnTo>
                    <a:pt x="29" y="818"/>
                  </a:lnTo>
                  <a:lnTo>
                    <a:pt x="29" y="830"/>
                  </a:lnTo>
                  <a:lnTo>
                    <a:pt x="29" y="842"/>
                  </a:lnTo>
                  <a:lnTo>
                    <a:pt x="29" y="854"/>
                  </a:lnTo>
                  <a:lnTo>
                    <a:pt x="29" y="866"/>
                  </a:lnTo>
                  <a:lnTo>
                    <a:pt x="30" y="880"/>
                  </a:lnTo>
                  <a:lnTo>
                    <a:pt x="30" y="893"/>
                  </a:lnTo>
                  <a:lnTo>
                    <a:pt x="30" y="905"/>
                  </a:lnTo>
                  <a:lnTo>
                    <a:pt x="30" y="919"/>
                  </a:lnTo>
                  <a:lnTo>
                    <a:pt x="30" y="932"/>
                  </a:lnTo>
                  <a:lnTo>
                    <a:pt x="30" y="945"/>
                  </a:lnTo>
                  <a:lnTo>
                    <a:pt x="30" y="960"/>
                  </a:lnTo>
                  <a:lnTo>
                    <a:pt x="30" y="973"/>
                  </a:lnTo>
                  <a:lnTo>
                    <a:pt x="30" y="987"/>
                  </a:lnTo>
                  <a:lnTo>
                    <a:pt x="31" y="1001"/>
                  </a:lnTo>
                  <a:lnTo>
                    <a:pt x="31" y="1015"/>
                  </a:lnTo>
                  <a:lnTo>
                    <a:pt x="31" y="1030"/>
                  </a:lnTo>
                  <a:lnTo>
                    <a:pt x="31" y="1044"/>
                  </a:lnTo>
                  <a:lnTo>
                    <a:pt x="31" y="1058"/>
                  </a:lnTo>
                  <a:lnTo>
                    <a:pt x="31" y="1073"/>
                  </a:lnTo>
                  <a:lnTo>
                    <a:pt x="31" y="1087"/>
                  </a:lnTo>
                  <a:lnTo>
                    <a:pt x="31" y="1102"/>
                  </a:lnTo>
                  <a:lnTo>
                    <a:pt x="31" y="1116"/>
                  </a:lnTo>
                  <a:lnTo>
                    <a:pt x="31" y="1132"/>
                  </a:lnTo>
                  <a:lnTo>
                    <a:pt x="33" y="1146"/>
                  </a:lnTo>
                  <a:lnTo>
                    <a:pt x="33" y="1162"/>
                  </a:lnTo>
                  <a:lnTo>
                    <a:pt x="33" y="1176"/>
                  </a:lnTo>
                  <a:lnTo>
                    <a:pt x="33" y="1192"/>
                  </a:lnTo>
                  <a:lnTo>
                    <a:pt x="33" y="1207"/>
                  </a:lnTo>
                  <a:lnTo>
                    <a:pt x="33" y="1223"/>
                  </a:lnTo>
                  <a:lnTo>
                    <a:pt x="33" y="1238"/>
                  </a:lnTo>
                  <a:lnTo>
                    <a:pt x="33" y="1254"/>
                  </a:lnTo>
                  <a:lnTo>
                    <a:pt x="33" y="1269"/>
                  </a:lnTo>
                  <a:lnTo>
                    <a:pt x="34" y="1285"/>
                  </a:lnTo>
                  <a:lnTo>
                    <a:pt x="34" y="1300"/>
                  </a:lnTo>
                  <a:lnTo>
                    <a:pt x="34" y="1316"/>
                  </a:lnTo>
                  <a:lnTo>
                    <a:pt x="34" y="1332"/>
                  </a:lnTo>
                  <a:lnTo>
                    <a:pt x="34" y="1348"/>
                  </a:lnTo>
                  <a:lnTo>
                    <a:pt x="34" y="1364"/>
                  </a:lnTo>
                  <a:lnTo>
                    <a:pt x="34" y="1379"/>
                  </a:lnTo>
                  <a:lnTo>
                    <a:pt x="34" y="1219"/>
                  </a:lnTo>
                  <a:lnTo>
                    <a:pt x="34" y="1101"/>
                  </a:lnTo>
                  <a:lnTo>
                    <a:pt x="35" y="1008"/>
                  </a:lnTo>
                  <a:lnTo>
                    <a:pt x="35" y="935"/>
                  </a:lnTo>
                  <a:lnTo>
                    <a:pt x="35" y="875"/>
                  </a:lnTo>
                  <a:lnTo>
                    <a:pt x="35" y="824"/>
                  </a:lnTo>
                  <a:lnTo>
                    <a:pt x="35" y="782"/>
                  </a:lnTo>
                  <a:lnTo>
                    <a:pt x="35" y="746"/>
                  </a:lnTo>
                  <a:lnTo>
                    <a:pt x="35" y="715"/>
                  </a:lnTo>
                  <a:lnTo>
                    <a:pt x="35" y="689"/>
                  </a:lnTo>
                  <a:lnTo>
                    <a:pt x="35" y="667"/>
                  </a:lnTo>
                  <a:lnTo>
                    <a:pt x="36" y="647"/>
                  </a:lnTo>
                  <a:lnTo>
                    <a:pt x="36" y="630"/>
                  </a:lnTo>
                  <a:lnTo>
                    <a:pt x="36" y="617"/>
                  </a:lnTo>
                  <a:lnTo>
                    <a:pt x="36" y="604"/>
                  </a:lnTo>
                  <a:lnTo>
                    <a:pt x="36" y="594"/>
                  </a:lnTo>
                  <a:lnTo>
                    <a:pt x="36" y="585"/>
                  </a:lnTo>
                  <a:lnTo>
                    <a:pt x="36" y="579"/>
                  </a:lnTo>
                  <a:lnTo>
                    <a:pt x="36" y="573"/>
                  </a:lnTo>
                  <a:lnTo>
                    <a:pt x="36" y="569"/>
                  </a:lnTo>
                  <a:lnTo>
                    <a:pt x="36" y="567"/>
                  </a:lnTo>
                  <a:lnTo>
                    <a:pt x="37" y="564"/>
                  </a:lnTo>
                  <a:lnTo>
                    <a:pt x="37" y="563"/>
                  </a:lnTo>
                  <a:lnTo>
                    <a:pt x="37" y="563"/>
                  </a:lnTo>
                  <a:lnTo>
                    <a:pt x="37" y="564"/>
                  </a:lnTo>
                  <a:lnTo>
                    <a:pt x="37" y="567"/>
                  </a:lnTo>
                  <a:lnTo>
                    <a:pt x="37" y="569"/>
                  </a:lnTo>
                  <a:lnTo>
                    <a:pt x="37" y="571"/>
                  </a:lnTo>
                  <a:lnTo>
                    <a:pt x="37" y="575"/>
                  </a:lnTo>
                  <a:lnTo>
                    <a:pt x="37" y="580"/>
                  </a:lnTo>
                  <a:lnTo>
                    <a:pt x="38" y="584"/>
                  </a:lnTo>
                  <a:lnTo>
                    <a:pt x="38" y="590"/>
                  </a:lnTo>
                  <a:lnTo>
                    <a:pt x="38" y="595"/>
                  </a:lnTo>
                  <a:lnTo>
                    <a:pt x="38" y="602"/>
                  </a:lnTo>
                  <a:lnTo>
                    <a:pt x="38" y="609"/>
                  </a:lnTo>
                  <a:lnTo>
                    <a:pt x="38" y="615"/>
                  </a:lnTo>
                  <a:lnTo>
                    <a:pt x="38" y="623"/>
                  </a:lnTo>
                  <a:lnTo>
                    <a:pt x="38" y="632"/>
                  </a:lnTo>
                  <a:lnTo>
                    <a:pt x="38" y="640"/>
                  </a:lnTo>
                  <a:lnTo>
                    <a:pt x="39" y="649"/>
                  </a:lnTo>
                  <a:lnTo>
                    <a:pt x="39" y="658"/>
                  </a:lnTo>
                  <a:lnTo>
                    <a:pt x="39" y="667"/>
                  </a:lnTo>
                  <a:lnTo>
                    <a:pt x="39" y="677"/>
                  </a:lnTo>
                  <a:lnTo>
                    <a:pt x="39" y="687"/>
                  </a:lnTo>
                  <a:lnTo>
                    <a:pt x="39" y="696"/>
                  </a:lnTo>
                  <a:lnTo>
                    <a:pt x="39" y="706"/>
                  </a:lnTo>
                  <a:lnTo>
                    <a:pt x="39" y="718"/>
                  </a:lnTo>
                  <a:lnTo>
                    <a:pt x="39" y="729"/>
                  </a:lnTo>
                  <a:lnTo>
                    <a:pt x="39" y="740"/>
                  </a:lnTo>
                  <a:lnTo>
                    <a:pt x="40" y="751"/>
                  </a:lnTo>
                  <a:lnTo>
                    <a:pt x="40" y="762"/>
                  </a:lnTo>
                  <a:lnTo>
                    <a:pt x="40" y="774"/>
                  </a:lnTo>
                  <a:lnTo>
                    <a:pt x="40" y="786"/>
                  </a:lnTo>
                  <a:lnTo>
                    <a:pt x="40" y="799"/>
                  </a:lnTo>
                  <a:lnTo>
                    <a:pt x="40" y="811"/>
                  </a:lnTo>
                  <a:lnTo>
                    <a:pt x="40" y="823"/>
                  </a:lnTo>
                  <a:lnTo>
                    <a:pt x="40" y="835"/>
                  </a:lnTo>
                  <a:lnTo>
                    <a:pt x="40" y="849"/>
                  </a:lnTo>
                  <a:lnTo>
                    <a:pt x="41" y="861"/>
                  </a:lnTo>
                  <a:lnTo>
                    <a:pt x="41" y="874"/>
                  </a:lnTo>
                  <a:lnTo>
                    <a:pt x="41" y="887"/>
                  </a:lnTo>
                  <a:lnTo>
                    <a:pt x="41" y="901"/>
                  </a:lnTo>
                  <a:lnTo>
                    <a:pt x="41" y="914"/>
                  </a:lnTo>
                  <a:lnTo>
                    <a:pt x="41" y="927"/>
                  </a:lnTo>
                  <a:lnTo>
                    <a:pt x="41" y="942"/>
                  </a:lnTo>
                  <a:lnTo>
                    <a:pt x="41" y="955"/>
                  </a:lnTo>
                  <a:lnTo>
                    <a:pt x="41" y="970"/>
                  </a:lnTo>
                  <a:lnTo>
                    <a:pt x="43" y="984"/>
                  </a:lnTo>
                  <a:lnTo>
                    <a:pt x="43" y="997"/>
                  </a:lnTo>
                  <a:lnTo>
                    <a:pt x="43" y="1012"/>
                  </a:lnTo>
                  <a:lnTo>
                    <a:pt x="43" y="1026"/>
                  </a:lnTo>
                  <a:lnTo>
                    <a:pt x="43" y="1041"/>
                  </a:lnTo>
                  <a:lnTo>
                    <a:pt x="43" y="1055"/>
                  </a:lnTo>
                  <a:lnTo>
                    <a:pt x="43" y="1071"/>
                  </a:lnTo>
                  <a:lnTo>
                    <a:pt x="43" y="1085"/>
                  </a:lnTo>
                  <a:lnTo>
                    <a:pt x="43" y="1100"/>
                  </a:lnTo>
                  <a:lnTo>
                    <a:pt x="43" y="1115"/>
                  </a:lnTo>
                  <a:lnTo>
                    <a:pt x="44" y="1130"/>
                  </a:lnTo>
                  <a:lnTo>
                    <a:pt x="44" y="1145"/>
                  </a:lnTo>
                  <a:lnTo>
                    <a:pt x="44" y="1161"/>
                  </a:lnTo>
                  <a:lnTo>
                    <a:pt x="44" y="1176"/>
                  </a:lnTo>
                  <a:lnTo>
                    <a:pt x="44" y="1191"/>
                  </a:lnTo>
                  <a:lnTo>
                    <a:pt x="44" y="1206"/>
                  </a:lnTo>
                  <a:lnTo>
                    <a:pt x="44" y="1222"/>
                  </a:lnTo>
                  <a:lnTo>
                    <a:pt x="44" y="1237"/>
                  </a:lnTo>
                  <a:lnTo>
                    <a:pt x="44" y="1253"/>
                  </a:lnTo>
                  <a:lnTo>
                    <a:pt x="45" y="1268"/>
                  </a:lnTo>
                  <a:lnTo>
                    <a:pt x="45" y="1285"/>
                  </a:lnTo>
                  <a:lnTo>
                    <a:pt x="45" y="1300"/>
                  </a:lnTo>
                  <a:lnTo>
                    <a:pt x="45" y="1316"/>
                  </a:lnTo>
                  <a:lnTo>
                    <a:pt x="45" y="1333"/>
                  </a:lnTo>
                  <a:lnTo>
                    <a:pt x="45" y="1348"/>
                  </a:lnTo>
                  <a:lnTo>
                    <a:pt x="45" y="1364"/>
                  </a:lnTo>
                  <a:lnTo>
                    <a:pt x="45" y="1380"/>
                  </a:lnTo>
                  <a:lnTo>
                    <a:pt x="45" y="1396"/>
                  </a:lnTo>
                  <a:lnTo>
                    <a:pt x="46" y="1413"/>
                  </a:lnTo>
                  <a:lnTo>
                    <a:pt x="46" y="1429"/>
                  </a:lnTo>
                  <a:lnTo>
                    <a:pt x="46" y="1445"/>
                  </a:lnTo>
                  <a:lnTo>
                    <a:pt x="46" y="1461"/>
                  </a:lnTo>
                  <a:lnTo>
                    <a:pt x="46" y="1478"/>
                  </a:lnTo>
                  <a:lnTo>
                    <a:pt x="46" y="1495"/>
                  </a:lnTo>
                  <a:lnTo>
                    <a:pt x="46" y="1510"/>
                  </a:lnTo>
                  <a:lnTo>
                    <a:pt x="46" y="1315"/>
                  </a:lnTo>
                  <a:lnTo>
                    <a:pt x="46" y="1177"/>
                  </a:lnTo>
                  <a:lnTo>
                    <a:pt x="46" y="1073"/>
                  </a:lnTo>
                  <a:lnTo>
                    <a:pt x="47" y="991"/>
                  </a:lnTo>
                  <a:lnTo>
                    <a:pt x="47" y="924"/>
                  </a:lnTo>
                  <a:lnTo>
                    <a:pt x="47" y="869"/>
                  </a:lnTo>
                  <a:lnTo>
                    <a:pt x="47" y="822"/>
                  </a:lnTo>
                  <a:lnTo>
                    <a:pt x="47" y="783"/>
                  </a:lnTo>
                  <a:lnTo>
                    <a:pt x="47" y="750"/>
                  </a:lnTo>
                  <a:lnTo>
                    <a:pt x="47" y="721"/>
                  </a:lnTo>
                  <a:lnTo>
                    <a:pt x="47" y="696"/>
                  </a:lnTo>
                  <a:lnTo>
                    <a:pt x="47" y="675"/>
                  </a:lnTo>
                  <a:lnTo>
                    <a:pt x="48" y="657"/>
                  </a:lnTo>
                  <a:lnTo>
                    <a:pt x="48" y="641"/>
                  </a:lnTo>
                  <a:lnTo>
                    <a:pt x="48" y="629"/>
                  </a:lnTo>
                  <a:lnTo>
                    <a:pt x="48" y="618"/>
                  </a:lnTo>
                  <a:lnTo>
                    <a:pt x="48" y="608"/>
                  </a:lnTo>
                  <a:lnTo>
                    <a:pt x="48" y="600"/>
                  </a:lnTo>
                  <a:lnTo>
                    <a:pt x="48" y="594"/>
                  </a:lnTo>
                  <a:lnTo>
                    <a:pt x="48" y="590"/>
                  </a:lnTo>
                  <a:lnTo>
                    <a:pt x="48" y="585"/>
                  </a:lnTo>
                  <a:lnTo>
                    <a:pt x="49" y="583"/>
                  </a:lnTo>
                  <a:lnTo>
                    <a:pt x="49" y="582"/>
                  </a:lnTo>
                  <a:lnTo>
                    <a:pt x="49" y="582"/>
                  </a:lnTo>
                  <a:lnTo>
                    <a:pt x="49" y="582"/>
                  </a:lnTo>
                  <a:lnTo>
                    <a:pt x="49" y="583"/>
                  </a:lnTo>
                  <a:lnTo>
                    <a:pt x="49" y="585"/>
                  </a:lnTo>
                  <a:lnTo>
                    <a:pt x="49" y="588"/>
                  </a:lnTo>
                  <a:lnTo>
                    <a:pt x="49" y="591"/>
                  </a:lnTo>
                  <a:lnTo>
                    <a:pt x="49" y="595"/>
                  </a:lnTo>
                  <a:lnTo>
                    <a:pt x="49" y="600"/>
                  </a:lnTo>
                  <a:lnTo>
                    <a:pt x="50" y="605"/>
                  </a:lnTo>
                  <a:lnTo>
                    <a:pt x="50" y="611"/>
                  </a:lnTo>
                  <a:lnTo>
                    <a:pt x="50" y="617"/>
                  </a:lnTo>
                  <a:lnTo>
                    <a:pt x="50" y="623"/>
                  </a:lnTo>
                  <a:lnTo>
                    <a:pt x="50" y="630"/>
                  </a:lnTo>
                  <a:lnTo>
                    <a:pt x="50" y="638"/>
                  </a:lnTo>
                  <a:lnTo>
                    <a:pt x="50" y="645"/>
                  </a:lnTo>
                  <a:lnTo>
                    <a:pt x="50" y="653"/>
                  </a:lnTo>
                  <a:lnTo>
                    <a:pt x="50" y="662"/>
                  </a:lnTo>
                  <a:lnTo>
                    <a:pt x="51" y="671"/>
                  </a:lnTo>
                  <a:lnTo>
                    <a:pt x="51" y="680"/>
                  </a:lnTo>
                  <a:lnTo>
                    <a:pt x="51" y="690"/>
                  </a:lnTo>
                  <a:lnTo>
                    <a:pt x="51" y="700"/>
                  </a:lnTo>
                  <a:lnTo>
                    <a:pt x="51" y="710"/>
                  </a:lnTo>
                  <a:lnTo>
                    <a:pt x="51" y="720"/>
                  </a:lnTo>
                  <a:lnTo>
                    <a:pt x="51" y="730"/>
                  </a:lnTo>
                  <a:lnTo>
                    <a:pt x="51" y="741"/>
                  </a:lnTo>
                  <a:lnTo>
                    <a:pt x="51" y="752"/>
                  </a:lnTo>
                  <a:lnTo>
                    <a:pt x="53" y="763"/>
                  </a:lnTo>
                  <a:lnTo>
                    <a:pt x="53" y="774"/>
                  </a:lnTo>
                  <a:lnTo>
                    <a:pt x="53" y="786"/>
                  </a:lnTo>
                  <a:lnTo>
                    <a:pt x="53" y="798"/>
                  </a:lnTo>
                  <a:lnTo>
                    <a:pt x="53" y="810"/>
                  </a:lnTo>
                  <a:lnTo>
                    <a:pt x="53" y="822"/>
                  </a:lnTo>
                  <a:lnTo>
                    <a:pt x="53" y="834"/>
                  </a:lnTo>
                  <a:lnTo>
                    <a:pt x="53" y="847"/>
                  </a:lnTo>
                  <a:lnTo>
                    <a:pt x="53" y="860"/>
                  </a:lnTo>
                  <a:lnTo>
                    <a:pt x="53" y="873"/>
                  </a:lnTo>
                  <a:lnTo>
                    <a:pt x="54" y="885"/>
                  </a:lnTo>
                  <a:lnTo>
                    <a:pt x="54" y="899"/>
                  </a:lnTo>
                  <a:lnTo>
                    <a:pt x="54" y="912"/>
                  </a:lnTo>
                  <a:lnTo>
                    <a:pt x="54" y="925"/>
                  </a:lnTo>
                  <a:lnTo>
                    <a:pt x="54" y="939"/>
                  </a:lnTo>
                  <a:lnTo>
                    <a:pt x="54" y="953"/>
                  </a:lnTo>
                  <a:lnTo>
                    <a:pt x="54" y="966"/>
                  </a:lnTo>
                  <a:lnTo>
                    <a:pt x="54" y="981"/>
                  </a:lnTo>
                  <a:lnTo>
                    <a:pt x="54" y="994"/>
                  </a:lnTo>
                  <a:lnTo>
                    <a:pt x="55" y="1008"/>
                  </a:lnTo>
                  <a:lnTo>
                    <a:pt x="55" y="1023"/>
                  </a:lnTo>
                  <a:lnTo>
                    <a:pt x="55" y="1037"/>
                  </a:lnTo>
                  <a:lnTo>
                    <a:pt x="55" y="1052"/>
                  </a:lnTo>
                  <a:lnTo>
                    <a:pt x="55" y="1066"/>
                  </a:lnTo>
                  <a:lnTo>
                    <a:pt x="55" y="1081"/>
                  </a:lnTo>
                  <a:lnTo>
                    <a:pt x="55" y="1095"/>
                  </a:lnTo>
                  <a:lnTo>
                    <a:pt x="55" y="1111"/>
                  </a:lnTo>
                  <a:lnTo>
                    <a:pt x="55" y="1125"/>
                  </a:lnTo>
                  <a:lnTo>
                    <a:pt x="56" y="1141"/>
                  </a:lnTo>
                  <a:lnTo>
                    <a:pt x="56" y="1155"/>
                  </a:lnTo>
                  <a:lnTo>
                    <a:pt x="56" y="1171"/>
                  </a:lnTo>
                  <a:lnTo>
                    <a:pt x="56" y="1186"/>
                  </a:lnTo>
                  <a:lnTo>
                    <a:pt x="56" y="1201"/>
                  </a:lnTo>
                  <a:lnTo>
                    <a:pt x="56" y="1216"/>
                  </a:lnTo>
                  <a:lnTo>
                    <a:pt x="56" y="1232"/>
                  </a:lnTo>
                  <a:lnTo>
                    <a:pt x="56" y="1247"/>
                  </a:lnTo>
                  <a:lnTo>
                    <a:pt x="56" y="1116"/>
                  </a:lnTo>
                  <a:lnTo>
                    <a:pt x="57" y="1016"/>
                  </a:lnTo>
                  <a:lnTo>
                    <a:pt x="57" y="937"/>
                  </a:lnTo>
                  <a:lnTo>
                    <a:pt x="57" y="873"/>
                  </a:lnTo>
                  <a:lnTo>
                    <a:pt x="57" y="819"/>
                  </a:lnTo>
                  <a:lnTo>
                    <a:pt x="57" y="774"/>
                  </a:lnTo>
                  <a:lnTo>
                    <a:pt x="57" y="735"/>
                  </a:lnTo>
                  <a:lnTo>
                    <a:pt x="57" y="703"/>
                  </a:lnTo>
                  <a:lnTo>
                    <a:pt x="57" y="675"/>
                  </a:lnTo>
                  <a:lnTo>
                    <a:pt x="57" y="651"/>
                  </a:lnTo>
                  <a:lnTo>
                    <a:pt x="57" y="631"/>
                  </a:lnTo>
                  <a:lnTo>
                    <a:pt x="58" y="613"/>
                  </a:lnTo>
                  <a:lnTo>
                    <a:pt x="58" y="599"/>
                  </a:lnTo>
                  <a:lnTo>
                    <a:pt x="58" y="585"/>
                  </a:lnTo>
                  <a:lnTo>
                    <a:pt x="58" y="574"/>
                  </a:lnTo>
                  <a:lnTo>
                    <a:pt x="58" y="565"/>
                  </a:lnTo>
                  <a:lnTo>
                    <a:pt x="58" y="559"/>
                  </a:lnTo>
                  <a:lnTo>
                    <a:pt x="58" y="552"/>
                  </a:lnTo>
                  <a:lnTo>
                    <a:pt x="58" y="548"/>
                  </a:lnTo>
                  <a:lnTo>
                    <a:pt x="58" y="544"/>
                  </a:lnTo>
                  <a:lnTo>
                    <a:pt x="59" y="542"/>
                  </a:lnTo>
                  <a:lnTo>
                    <a:pt x="59" y="541"/>
                  </a:lnTo>
                  <a:lnTo>
                    <a:pt x="59" y="541"/>
                  </a:lnTo>
                  <a:lnTo>
                    <a:pt x="59" y="541"/>
                  </a:lnTo>
                  <a:lnTo>
                    <a:pt x="59" y="543"/>
                  </a:lnTo>
                  <a:lnTo>
                    <a:pt x="59" y="545"/>
                  </a:lnTo>
                  <a:lnTo>
                    <a:pt x="59" y="548"/>
                  </a:lnTo>
                  <a:lnTo>
                    <a:pt x="59" y="551"/>
                  </a:lnTo>
                  <a:lnTo>
                    <a:pt x="59" y="555"/>
                  </a:lnTo>
                  <a:lnTo>
                    <a:pt x="60" y="560"/>
                  </a:lnTo>
                  <a:lnTo>
                    <a:pt x="60" y="565"/>
                  </a:lnTo>
                  <a:lnTo>
                    <a:pt x="60" y="571"/>
                  </a:lnTo>
                  <a:lnTo>
                    <a:pt x="60" y="578"/>
                  </a:lnTo>
                  <a:lnTo>
                    <a:pt x="60" y="583"/>
                  </a:lnTo>
                  <a:lnTo>
                    <a:pt x="60" y="591"/>
                  </a:lnTo>
                  <a:lnTo>
                    <a:pt x="60" y="599"/>
                  </a:lnTo>
                  <a:lnTo>
                    <a:pt x="60" y="607"/>
                  </a:lnTo>
                  <a:lnTo>
                    <a:pt x="60" y="614"/>
                  </a:lnTo>
                  <a:lnTo>
                    <a:pt x="60" y="623"/>
                  </a:lnTo>
                  <a:lnTo>
                    <a:pt x="61" y="632"/>
                  </a:lnTo>
                  <a:lnTo>
                    <a:pt x="61" y="641"/>
                  </a:lnTo>
                  <a:lnTo>
                    <a:pt x="61" y="651"/>
                  </a:lnTo>
                  <a:lnTo>
                    <a:pt x="61" y="660"/>
                  </a:lnTo>
                  <a:lnTo>
                    <a:pt x="61" y="670"/>
                  </a:lnTo>
                  <a:lnTo>
                    <a:pt x="61" y="681"/>
                  </a:lnTo>
                  <a:lnTo>
                    <a:pt x="61" y="691"/>
                  </a:lnTo>
                  <a:lnTo>
                    <a:pt x="61" y="702"/>
                  </a:lnTo>
                  <a:lnTo>
                    <a:pt x="61" y="713"/>
                  </a:lnTo>
                  <a:lnTo>
                    <a:pt x="63" y="724"/>
                  </a:lnTo>
                  <a:lnTo>
                    <a:pt x="63" y="735"/>
                  </a:lnTo>
                  <a:lnTo>
                    <a:pt x="63" y="748"/>
                  </a:lnTo>
                  <a:lnTo>
                    <a:pt x="63" y="760"/>
                  </a:lnTo>
                  <a:lnTo>
                    <a:pt x="63" y="771"/>
                  </a:lnTo>
                  <a:lnTo>
                    <a:pt x="63" y="783"/>
                  </a:lnTo>
                  <a:lnTo>
                    <a:pt x="63" y="796"/>
                  </a:lnTo>
                  <a:lnTo>
                    <a:pt x="63" y="809"/>
                  </a:lnTo>
                  <a:lnTo>
                    <a:pt x="63" y="821"/>
                  </a:lnTo>
                  <a:lnTo>
                    <a:pt x="64" y="834"/>
                  </a:lnTo>
                  <a:lnTo>
                    <a:pt x="64" y="847"/>
                  </a:lnTo>
                  <a:lnTo>
                    <a:pt x="64" y="861"/>
                  </a:lnTo>
                  <a:lnTo>
                    <a:pt x="64" y="874"/>
                  </a:lnTo>
                  <a:lnTo>
                    <a:pt x="64" y="887"/>
                  </a:lnTo>
                  <a:lnTo>
                    <a:pt x="64" y="901"/>
                  </a:lnTo>
                  <a:lnTo>
                    <a:pt x="64" y="914"/>
                  </a:lnTo>
                  <a:lnTo>
                    <a:pt x="64" y="929"/>
                  </a:lnTo>
                  <a:lnTo>
                    <a:pt x="64" y="942"/>
                  </a:lnTo>
                  <a:lnTo>
                    <a:pt x="64" y="956"/>
                  </a:lnTo>
                  <a:lnTo>
                    <a:pt x="65" y="971"/>
                  </a:lnTo>
                  <a:lnTo>
                    <a:pt x="65" y="984"/>
                  </a:lnTo>
                  <a:lnTo>
                    <a:pt x="65" y="998"/>
                  </a:lnTo>
                  <a:lnTo>
                    <a:pt x="65" y="1013"/>
                  </a:lnTo>
                  <a:lnTo>
                    <a:pt x="65" y="1028"/>
                  </a:lnTo>
                  <a:lnTo>
                    <a:pt x="65" y="1043"/>
                  </a:lnTo>
                  <a:lnTo>
                    <a:pt x="65" y="1057"/>
                  </a:lnTo>
                  <a:lnTo>
                    <a:pt x="65" y="1072"/>
                  </a:lnTo>
                  <a:lnTo>
                    <a:pt x="65" y="1087"/>
                  </a:lnTo>
                  <a:lnTo>
                    <a:pt x="66" y="1102"/>
                  </a:lnTo>
                  <a:lnTo>
                    <a:pt x="66" y="1117"/>
                  </a:lnTo>
                  <a:lnTo>
                    <a:pt x="66" y="1133"/>
                  </a:lnTo>
                  <a:lnTo>
                    <a:pt x="66" y="1147"/>
                  </a:lnTo>
                  <a:lnTo>
                    <a:pt x="66" y="1163"/>
                  </a:lnTo>
                  <a:lnTo>
                    <a:pt x="66" y="1178"/>
                  </a:lnTo>
                  <a:lnTo>
                    <a:pt x="66" y="1194"/>
                  </a:lnTo>
                  <a:lnTo>
                    <a:pt x="66" y="1209"/>
                  </a:lnTo>
                  <a:lnTo>
                    <a:pt x="66" y="1225"/>
                  </a:lnTo>
                  <a:lnTo>
                    <a:pt x="67" y="1241"/>
                  </a:lnTo>
                  <a:lnTo>
                    <a:pt x="67" y="1256"/>
                  </a:lnTo>
                  <a:lnTo>
                    <a:pt x="67" y="1273"/>
                  </a:lnTo>
                  <a:lnTo>
                    <a:pt x="67" y="1288"/>
                  </a:lnTo>
                  <a:lnTo>
                    <a:pt x="67" y="1304"/>
                  </a:lnTo>
                  <a:lnTo>
                    <a:pt x="67" y="1320"/>
                  </a:lnTo>
                  <a:lnTo>
                    <a:pt x="67" y="1336"/>
                  </a:lnTo>
                  <a:lnTo>
                    <a:pt x="67" y="1352"/>
                  </a:lnTo>
                  <a:lnTo>
                    <a:pt x="67" y="1368"/>
                  </a:lnTo>
                  <a:lnTo>
                    <a:pt x="67" y="1385"/>
                  </a:lnTo>
                  <a:lnTo>
                    <a:pt x="68" y="1400"/>
                  </a:lnTo>
                  <a:lnTo>
                    <a:pt x="68" y="1417"/>
                  </a:lnTo>
                  <a:lnTo>
                    <a:pt x="68" y="1434"/>
                  </a:lnTo>
                  <a:lnTo>
                    <a:pt x="68" y="1449"/>
                  </a:lnTo>
                  <a:lnTo>
                    <a:pt x="68" y="1466"/>
                  </a:lnTo>
                  <a:lnTo>
                    <a:pt x="68" y="1283"/>
                  </a:lnTo>
                  <a:lnTo>
                    <a:pt x="68" y="1152"/>
                  </a:lnTo>
                  <a:lnTo>
                    <a:pt x="68" y="1052"/>
                  </a:lnTo>
                  <a:lnTo>
                    <a:pt x="68" y="973"/>
                  </a:lnTo>
                  <a:lnTo>
                    <a:pt x="69" y="909"/>
                  </a:lnTo>
                  <a:lnTo>
                    <a:pt x="69" y="854"/>
                  </a:lnTo>
                  <a:lnTo>
                    <a:pt x="69" y="810"/>
                  </a:lnTo>
                  <a:lnTo>
                    <a:pt x="69" y="771"/>
                  </a:lnTo>
                  <a:lnTo>
                    <a:pt x="69" y="739"/>
                  </a:lnTo>
                  <a:lnTo>
                    <a:pt x="69" y="711"/>
                  </a:lnTo>
                  <a:lnTo>
                    <a:pt x="69" y="687"/>
                  </a:lnTo>
                  <a:lnTo>
                    <a:pt x="69" y="667"/>
                  </a:lnTo>
                  <a:lnTo>
                    <a:pt x="69" y="649"/>
                  </a:lnTo>
                  <a:lnTo>
                    <a:pt x="70" y="633"/>
                  </a:lnTo>
                  <a:lnTo>
                    <a:pt x="70" y="621"/>
                  </a:lnTo>
                  <a:lnTo>
                    <a:pt x="70" y="610"/>
                  </a:lnTo>
                  <a:lnTo>
                    <a:pt x="70" y="601"/>
                  </a:lnTo>
                  <a:lnTo>
                    <a:pt x="70" y="593"/>
                  </a:lnTo>
                  <a:lnTo>
                    <a:pt x="70" y="588"/>
                  </a:lnTo>
                  <a:lnTo>
                    <a:pt x="70" y="583"/>
                  </a:lnTo>
                  <a:lnTo>
                    <a:pt x="70" y="580"/>
                  </a:lnTo>
                  <a:lnTo>
                    <a:pt x="70" y="578"/>
                  </a:lnTo>
                  <a:lnTo>
                    <a:pt x="70" y="577"/>
                  </a:lnTo>
                  <a:lnTo>
                    <a:pt x="71" y="577"/>
                  </a:lnTo>
                  <a:lnTo>
                    <a:pt x="71" y="577"/>
                  </a:lnTo>
                  <a:lnTo>
                    <a:pt x="71" y="578"/>
                  </a:lnTo>
                  <a:lnTo>
                    <a:pt x="71" y="580"/>
                  </a:lnTo>
                  <a:lnTo>
                    <a:pt x="71" y="583"/>
                  </a:lnTo>
                  <a:lnTo>
                    <a:pt x="71" y="587"/>
                  </a:lnTo>
                  <a:lnTo>
                    <a:pt x="71" y="591"/>
                  </a:lnTo>
                  <a:lnTo>
                    <a:pt x="71" y="595"/>
                  </a:lnTo>
                  <a:lnTo>
                    <a:pt x="71" y="600"/>
                  </a:lnTo>
                  <a:lnTo>
                    <a:pt x="73" y="607"/>
                  </a:lnTo>
                  <a:lnTo>
                    <a:pt x="73" y="612"/>
                  </a:lnTo>
                  <a:lnTo>
                    <a:pt x="73" y="619"/>
                  </a:lnTo>
                  <a:lnTo>
                    <a:pt x="73" y="625"/>
                  </a:lnTo>
                  <a:lnTo>
                    <a:pt x="73" y="633"/>
                  </a:lnTo>
                  <a:lnTo>
                    <a:pt x="73" y="641"/>
                  </a:lnTo>
                  <a:lnTo>
                    <a:pt x="73" y="650"/>
                  </a:lnTo>
                  <a:lnTo>
                    <a:pt x="73" y="658"/>
                  </a:lnTo>
                  <a:lnTo>
                    <a:pt x="73" y="667"/>
                  </a:lnTo>
                  <a:lnTo>
                    <a:pt x="74" y="677"/>
                  </a:lnTo>
                  <a:lnTo>
                    <a:pt x="74" y="685"/>
                  </a:lnTo>
                  <a:lnTo>
                    <a:pt x="74" y="695"/>
                  </a:lnTo>
                  <a:lnTo>
                    <a:pt x="74" y="705"/>
                  </a:lnTo>
                  <a:lnTo>
                    <a:pt x="74" y="715"/>
                  </a:lnTo>
                  <a:lnTo>
                    <a:pt x="74" y="726"/>
                  </a:lnTo>
                  <a:lnTo>
                    <a:pt x="74" y="738"/>
                  </a:lnTo>
                  <a:lnTo>
                    <a:pt x="74" y="749"/>
                  </a:lnTo>
                  <a:lnTo>
                    <a:pt x="74" y="760"/>
                  </a:lnTo>
                  <a:lnTo>
                    <a:pt x="74" y="771"/>
                  </a:lnTo>
                  <a:lnTo>
                    <a:pt x="75" y="783"/>
                  </a:lnTo>
                  <a:lnTo>
                    <a:pt x="75" y="794"/>
                  </a:lnTo>
                  <a:lnTo>
                    <a:pt x="75" y="806"/>
                  </a:lnTo>
                  <a:lnTo>
                    <a:pt x="75" y="819"/>
                  </a:lnTo>
                  <a:lnTo>
                    <a:pt x="75" y="831"/>
                  </a:lnTo>
                  <a:lnTo>
                    <a:pt x="75" y="844"/>
                  </a:lnTo>
                  <a:lnTo>
                    <a:pt x="75" y="856"/>
                  </a:lnTo>
                  <a:lnTo>
                    <a:pt x="75" y="870"/>
                  </a:lnTo>
                  <a:lnTo>
                    <a:pt x="75" y="882"/>
                  </a:lnTo>
                  <a:lnTo>
                    <a:pt x="76" y="895"/>
                  </a:lnTo>
                  <a:lnTo>
                    <a:pt x="76" y="909"/>
                  </a:lnTo>
                  <a:lnTo>
                    <a:pt x="76" y="922"/>
                  </a:lnTo>
                  <a:lnTo>
                    <a:pt x="76" y="935"/>
                  </a:lnTo>
                  <a:lnTo>
                    <a:pt x="76" y="950"/>
                  </a:lnTo>
                  <a:lnTo>
                    <a:pt x="76" y="963"/>
                  </a:lnTo>
                  <a:lnTo>
                    <a:pt x="76" y="977"/>
                  </a:lnTo>
                  <a:lnTo>
                    <a:pt x="76" y="991"/>
                  </a:lnTo>
                  <a:lnTo>
                    <a:pt x="76" y="1005"/>
                  </a:lnTo>
                  <a:lnTo>
                    <a:pt x="77" y="1020"/>
                  </a:lnTo>
                  <a:lnTo>
                    <a:pt x="77" y="1034"/>
                  </a:lnTo>
                  <a:lnTo>
                    <a:pt x="77" y="1048"/>
                  </a:lnTo>
                  <a:lnTo>
                    <a:pt x="77" y="1063"/>
                  </a:lnTo>
                  <a:lnTo>
                    <a:pt x="77" y="1077"/>
                  </a:lnTo>
                  <a:lnTo>
                    <a:pt x="77" y="1093"/>
                  </a:lnTo>
                  <a:lnTo>
                    <a:pt x="77" y="1107"/>
                  </a:lnTo>
                  <a:lnTo>
                    <a:pt x="77" y="1122"/>
                  </a:lnTo>
                  <a:lnTo>
                    <a:pt x="77" y="1137"/>
                  </a:lnTo>
                  <a:lnTo>
                    <a:pt x="77" y="1153"/>
                  </a:lnTo>
                  <a:lnTo>
                    <a:pt x="78" y="1167"/>
                  </a:lnTo>
                  <a:lnTo>
                    <a:pt x="78" y="1183"/>
                  </a:lnTo>
                  <a:lnTo>
                    <a:pt x="78" y="1198"/>
                  </a:lnTo>
                  <a:lnTo>
                    <a:pt x="78" y="1214"/>
                  </a:lnTo>
                  <a:lnTo>
                    <a:pt x="78" y="1229"/>
                  </a:lnTo>
                  <a:lnTo>
                    <a:pt x="78" y="1245"/>
                  </a:lnTo>
                  <a:lnTo>
                    <a:pt x="78" y="1261"/>
                  </a:lnTo>
                  <a:lnTo>
                    <a:pt x="78" y="1276"/>
                  </a:lnTo>
                  <a:lnTo>
                    <a:pt x="78" y="1292"/>
                  </a:lnTo>
                  <a:lnTo>
                    <a:pt x="79" y="1307"/>
                  </a:lnTo>
                  <a:lnTo>
                    <a:pt x="79" y="1323"/>
                  </a:lnTo>
                  <a:lnTo>
                    <a:pt x="79" y="1339"/>
                  </a:lnTo>
                  <a:lnTo>
                    <a:pt x="79" y="1355"/>
                  </a:lnTo>
                  <a:lnTo>
                    <a:pt x="79" y="1372"/>
                  </a:lnTo>
                  <a:lnTo>
                    <a:pt x="79" y="1387"/>
                  </a:lnTo>
                  <a:lnTo>
                    <a:pt x="79" y="1404"/>
                  </a:lnTo>
                  <a:lnTo>
                    <a:pt x="79" y="1419"/>
                  </a:lnTo>
                  <a:lnTo>
                    <a:pt x="79" y="1436"/>
                  </a:lnTo>
                  <a:lnTo>
                    <a:pt x="80" y="1451"/>
                  </a:lnTo>
                  <a:lnTo>
                    <a:pt x="80" y="1468"/>
                  </a:lnTo>
                  <a:lnTo>
                    <a:pt x="80" y="1485"/>
                  </a:lnTo>
                  <a:lnTo>
                    <a:pt x="80" y="1501"/>
                  </a:lnTo>
                  <a:lnTo>
                    <a:pt x="80" y="1518"/>
                  </a:lnTo>
                  <a:lnTo>
                    <a:pt x="80" y="1320"/>
                  </a:lnTo>
                  <a:lnTo>
                    <a:pt x="80" y="1182"/>
                  </a:lnTo>
                  <a:lnTo>
                    <a:pt x="80" y="1076"/>
                  </a:lnTo>
                  <a:lnTo>
                    <a:pt x="80" y="993"/>
                  </a:lnTo>
                  <a:lnTo>
                    <a:pt x="81" y="926"/>
                  </a:lnTo>
                  <a:lnTo>
                    <a:pt x="81" y="871"/>
                  </a:lnTo>
                  <a:lnTo>
                    <a:pt x="81" y="824"/>
                  </a:lnTo>
                  <a:lnTo>
                    <a:pt x="81" y="784"/>
                  </a:lnTo>
                  <a:lnTo>
                    <a:pt x="81" y="751"/>
                  </a:lnTo>
                  <a:lnTo>
                    <a:pt x="81" y="722"/>
                  </a:lnTo>
                  <a:lnTo>
                    <a:pt x="81" y="698"/>
                  </a:lnTo>
                  <a:lnTo>
                    <a:pt x="81" y="677"/>
                  </a:lnTo>
                  <a:lnTo>
                    <a:pt x="81" y="658"/>
                  </a:lnTo>
                  <a:lnTo>
                    <a:pt x="81" y="642"/>
                  </a:lnTo>
                  <a:lnTo>
                    <a:pt x="83" y="630"/>
                  </a:lnTo>
                  <a:lnTo>
                    <a:pt x="83" y="619"/>
                  </a:lnTo>
                  <a:lnTo>
                    <a:pt x="83" y="609"/>
                  </a:lnTo>
                  <a:lnTo>
                    <a:pt x="83" y="601"/>
                  </a:lnTo>
                  <a:lnTo>
                    <a:pt x="83" y="595"/>
                  </a:lnTo>
                  <a:lnTo>
                    <a:pt x="83" y="590"/>
                  </a:lnTo>
                  <a:lnTo>
                    <a:pt x="83" y="587"/>
                  </a:lnTo>
                  <a:lnTo>
                    <a:pt x="83" y="584"/>
                  </a:lnTo>
                  <a:lnTo>
                    <a:pt x="83" y="583"/>
                  </a:lnTo>
                  <a:lnTo>
                    <a:pt x="84" y="582"/>
                  </a:lnTo>
                  <a:lnTo>
                    <a:pt x="84" y="583"/>
                  </a:lnTo>
                  <a:lnTo>
                    <a:pt x="84" y="584"/>
                  </a:lnTo>
                  <a:lnTo>
                    <a:pt x="84" y="585"/>
                  </a:lnTo>
                  <a:lnTo>
                    <a:pt x="84" y="589"/>
                  </a:lnTo>
                  <a:lnTo>
                    <a:pt x="84" y="592"/>
                  </a:lnTo>
                  <a:lnTo>
                    <a:pt x="84" y="595"/>
                  </a:lnTo>
                  <a:lnTo>
                    <a:pt x="84" y="601"/>
                  </a:lnTo>
                  <a:lnTo>
                    <a:pt x="84" y="605"/>
                  </a:lnTo>
                  <a:lnTo>
                    <a:pt x="85" y="611"/>
                  </a:lnTo>
                  <a:lnTo>
                    <a:pt x="85" y="618"/>
                  </a:lnTo>
                  <a:lnTo>
                    <a:pt x="85" y="624"/>
                  </a:lnTo>
                  <a:lnTo>
                    <a:pt x="85" y="631"/>
                  </a:lnTo>
                  <a:lnTo>
                    <a:pt x="85" y="639"/>
                  </a:lnTo>
                  <a:lnTo>
                    <a:pt x="85" y="647"/>
                  </a:lnTo>
                  <a:lnTo>
                    <a:pt x="85" y="654"/>
                  </a:lnTo>
                  <a:lnTo>
                    <a:pt x="85" y="663"/>
                  </a:lnTo>
                  <a:lnTo>
                    <a:pt x="85" y="671"/>
                  </a:lnTo>
                  <a:lnTo>
                    <a:pt x="85" y="681"/>
                  </a:lnTo>
                  <a:lnTo>
                    <a:pt x="86" y="690"/>
                  </a:lnTo>
                  <a:lnTo>
                    <a:pt x="86" y="700"/>
                  </a:lnTo>
                  <a:lnTo>
                    <a:pt x="86" y="710"/>
                  </a:lnTo>
                  <a:lnTo>
                    <a:pt x="86" y="720"/>
                  </a:lnTo>
                  <a:lnTo>
                    <a:pt x="86" y="731"/>
                  </a:lnTo>
                  <a:lnTo>
                    <a:pt x="86" y="741"/>
                  </a:lnTo>
                  <a:lnTo>
                    <a:pt x="86" y="752"/>
                  </a:lnTo>
                  <a:lnTo>
                    <a:pt x="86" y="763"/>
                  </a:lnTo>
                  <a:lnTo>
                    <a:pt x="86" y="775"/>
                  </a:lnTo>
                  <a:lnTo>
                    <a:pt x="87" y="786"/>
                  </a:lnTo>
                  <a:lnTo>
                    <a:pt x="87" y="799"/>
                  </a:lnTo>
                  <a:lnTo>
                    <a:pt x="87" y="811"/>
                  </a:lnTo>
                  <a:lnTo>
                    <a:pt x="87" y="823"/>
                  </a:lnTo>
                  <a:lnTo>
                    <a:pt x="87" y="835"/>
                  </a:lnTo>
                  <a:lnTo>
                    <a:pt x="87" y="847"/>
                  </a:lnTo>
                  <a:lnTo>
                    <a:pt x="87" y="860"/>
                  </a:lnTo>
                  <a:lnTo>
                    <a:pt x="87" y="873"/>
                  </a:lnTo>
                  <a:lnTo>
                    <a:pt x="87" y="886"/>
                  </a:lnTo>
                  <a:lnTo>
                    <a:pt x="88" y="899"/>
                  </a:lnTo>
                  <a:lnTo>
                    <a:pt x="88" y="912"/>
                  </a:lnTo>
                  <a:lnTo>
                    <a:pt x="88" y="926"/>
                  </a:lnTo>
                  <a:lnTo>
                    <a:pt x="88" y="940"/>
                  </a:lnTo>
                  <a:lnTo>
                    <a:pt x="88" y="953"/>
                  </a:lnTo>
                  <a:lnTo>
                    <a:pt x="88" y="966"/>
                  </a:lnTo>
                  <a:lnTo>
                    <a:pt x="88" y="981"/>
                  </a:lnTo>
                  <a:lnTo>
                    <a:pt x="88" y="995"/>
                  </a:lnTo>
                  <a:lnTo>
                    <a:pt x="88" y="1008"/>
                  </a:lnTo>
                  <a:lnTo>
                    <a:pt x="88" y="1023"/>
                  </a:lnTo>
                  <a:lnTo>
                    <a:pt x="89" y="1037"/>
                  </a:lnTo>
                  <a:lnTo>
                    <a:pt x="89" y="1052"/>
                  </a:lnTo>
                  <a:lnTo>
                    <a:pt x="89" y="1066"/>
                  </a:lnTo>
                  <a:lnTo>
                    <a:pt x="89" y="1081"/>
                  </a:lnTo>
                  <a:lnTo>
                    <a:pt x="89" y="1096"/>
                  </a:lnTo>
                  <a:lnTo>
                    <a:pt x="89" y="1111"/>
                  </a:lnTo>
                  <a:lnTo>
                    <a:pt x="89" y="1125"/>
                  </a:lnTo>
                  <a:lnTo>
                    <a:pt x="89" y="1141"/>
                  </a:lnTo>
                  <a:lnTo>
                    <a:pt x="89" y="1156"/>
                  </a:lnTo>
                  <a:lnTo>
                    <a:pt x="90" y="1171"/>
                  </a:lnTo>
                  <a:lnTo>
                    <a:pt x="90" y="1186"/>
                  </a:lnTo>
                  <a:lnTo>
                    <a:pt x="90" y="1202"/>
                  </a:lnTo>
                  <a:lnTo>
                    <a:pt x="90" y="1217"/>
                  </a:lnTo>
                  <a:lnTo>
                    <a:pt x="90" y="1233"/>
                  </a:lnTo>
                  <a:lnTo>
                    <a:pt x="90" y="1248"/>
                  </a:lnTo>
                  <a:lnTo>
                    <a:pt x="90" y="1264"/>
                  </a:lnTo>
                  <a:lnTo>
                    <a:pt x="90" y="1130"/>
                  </a:lnTo>
                  <a:lnTo>
                    <a:pt x="90" y="1027"/>
                  </a:lnTo>
                  <a:lnTo>
                    <a:pt x="91" y="946"/>
                  </a:lnTo>
                  <a:lnTo>
                    <a:pt x="91" y="881"/>
                  </a:lnTo>
                  <a:lnTo>
                    <a:pt x="91" y="826"/>
                  </a:lnTo>
                  <a:lnTo>
                    <a:pt x="91" y="781"/>
                  </a:lnTo>
                  <a:lnTo>
                    <a:pt x="91" y="742"/>
                  </a:lnTo>
                  <a:lnTo>
                    <a:pt x="91" y="709"/>
                  </a:lnTo>
                  <a:lnTo>
                    <a:pt x="91" y="681"/>
                  </a:lnTo>
                  <a:lnTo>
                    <a:pt x="91" y="657"/>
                  </a:lnTo>
                  <a:lnTo>
                    <a:pt x="91" y="635"/>
                  </a:lnTo>
                  <a:lnTo>
                    <a:pt x="91" y="618"/>
                  </a:lnTo>
                  <a:lnTo>
                    <a:pt x="93" y="602"/>
                  </a:lnTo>
                  <a:lnTo>
                    <a:pt x="93" y="590"/>
                  </a:lnTo>
                  <a:lnTo>
                    <a:pt x="93" y="579"/>
                  </a:lnTo>
                  <a:lnTo>
                    <a:pt x="93" y="570"/>
                  </a:lnTo>
                  <a:lnTo>
                    <a:pt x="93" y="562"/>
                  </a:lnTo>
                  <a:lnTo>
                    <a:pt x="93" y="555"/>
                  </a:lnTo>
                  <a:lnTo>
                    <a:pt x="93" y="551"/>
                  </a:lnTo>
                  <a:lnTo>
                    <a:pt x="93" y="548"/>
                  </a:lnTo>
                  <a:lnTo>
                    <a:pt x="93" y="545"/>
                  </a:lnTo>
                  <a:lnTo>
                    <a:pt x="94" y="544"/>
                  </a:lnTo>
                  <a:lnTo>
                    <a:pt x="94" y="544"/>
                  </a:lnTo>
                  <a:lnTo>
                    <a:pt x="94" y="544"/>
                  </a:lnTo>
                  <a:lnTo>
                    <a:pt x="94" y="545"/>
                  </a:lnTo>
                  <a:lnTo>
                    <a:pt x="94" y="548"/>
                  </a:lnTo>
                  <a:lnTo>
                    <a:pt x="94" y="551"/>
                  </a:lnTo>
                  <a:lnTo>
                    <a:pt x="94" y="554"/>
                  </a:lnTo>
                  <a:lnTo>
                    <a:pt x="94" y="558"/>
                  </a:lnTo>
                  <a:lnTo>
                    <a:pt x="94" y="562"/>
                  </a:lnTo>
                  <a:lnTo>
                    <a:pt x="95" y="568"/>
                  </a:lnTo>
                  <a:lnTo>
                    <a:pt x="95" y="573"/>
                  </a:lnTo>
                  <a:lnTo>
                    <a:pt x="95" y="580"/>
                  </a:lnTo>
                  <a:lnTo>
                    <a:pt x="95" y="587"/>
                  </a:lnTo>
                  <a:lnTo>
                    <a:pt x="95" y="593"/>
                  </a:lnTo>
                  <a:lnTo>
                    <a:pt x="95" y="601"/>
                  </a:lnTo>
                  <a:lnTo>
                    <a:pt x="95" y="609"/>
                  </a:lnTo>
                  <a:lnTo>
                    <a:pt x="95" y="617"/>
                  </a:lnTo>
                  <a:lnTo>
                    <a:pt x="95" y="625"/>
                  </a:lnTo>
                  <a:lnTo>
                    <a:pt x="95" y="634"/>
                  </a:lnTo>
                  <a:lnTo>
                    <a:pt x="96" y="643"/>
                  </a:lnTo>
                  <a:lnTo>
                    <a:pt x="96" y="653"/>
                  </a:lnTo>
                  <a:lnTo>
                    <a:pt x="96" y="662"/>
                  </a:lnTo>
                  <a:lnTo>
                    <a:pt x="96" y="672"/>
                  </a:lnTo>
                  <a:lnTo>
                    <a:pt x="96" y="683"/>
                  </a:lnTo>
                  <a:lnTo>
                    <a:pt x="96" y="693"/>
                  </a:lnTo>
                  <a:lnTo>
                    <a:pt x="96" y="704"/>
                  </a:lnTo>
                  <a:lnTo>
                    <a:pt x="96" y="715"/>
                  </a:lnTo>
                  <a:lnTo>
                    <a:pt x="96" y="726"/>
                  </a:lnTo>
                  <a:lnTo>
                    <a:pt x="97" y="738"/>
                  </a:lnTo>
                  <a:lnTo>
                    <a:pt x="97" y="750"/>
                  </a:lnTo>
                  <a:lnTo>
                    <a:pt x="97" y="761"/>
                  </a:lnTo>
                  <a:lnTo>
                    <a:pt x="97" y="773"/>
                  </a:lnTo>
                  <a:lnTo>
                    <a:pt x="97" y="785"/>
                  </a:lnTo>
                  <a:lnTo>
                    <a:pt x="97" y="798"/>
                  </a:lnTo>
                  <a:lnTo>
                    <a:pt x="97" y="811"/>
                  </a:lnTo>
                  <a:lnTo>
                    <a:pt x="97" y="823"/>
                  </a:lnTo>
                  <a:lnTo>
                    <a:pt x="97" y="836"/>
                  </a:lnTo>
                  <a:lnTo>
                    <a:pt x="98" y="849"/>
                  </a:lnTo>
                  <a:lnTo>
                    <a:pt x="98" y="862"/>
                  </a:lnTo>
                  <a:lnTo>
                    <a:pt x="98" y="875"/>
                  </a:lnTo>
                  <a:lnTo>
                    <a:pt x="98" y="889"/>
                  </a:lnTo>
                  <a:lnTo>
                    <a:pt x="98" y="903"/>
                  </a:lnTo>
                  <a:lnTo>
                    <a:pt x="98" y="916"/>
                  </a:lnTo>
                  <a:lnTo>
                    <a:pt x="98" y="930"/>
                  </a:lnTo>
                  <a:lnTo>
                    <a:pt x="98" y="944"/>
                  </a:lnTo>
                  <a:lnTo>
                    <a:pt x="98" y="957"/>
                  </a:lnTo>
                  <a:lnTo>
                    <a:pt x="98" y="972"/>
                  </a:lnTo>
                  <a:lnTo>
                    <a:pt x="99" y="986"/>
                  </a:lnTo>
                  <a:lnTo>
                    <a:pt x="99" y="1001"/>
                  </a:lnTo>
                  <a:lnTo>
                    <a:pt x="99" y="1015"/>
                  </a:lnTo>
                  <a:lnTo>
                    <a:pt x="99" y="1030"/>
                  </a:lnTo>
                  <a:lnTo>
                    <a:pt x="99" y="1044"/>
                  </a:lnTo>
                  <a:lnTo>
                    <a:pt x="99" y="1060"/>
                  </a:lnTo>
                  <a:lnTo>
                    <a:pt x="99" y="1074"/>
                  </a:lnTo>
                  <a:lnTo>
                    <a:pt x="99" y="1088"/>
                  </a:lnTo>
                  <a:lnTo>
                    <a:pt x="99" y="1104"/>
                  </a:lnTo>
                  <a:lnTo>
                    <a:pt x="100" y="1120"/>
                  </a:lnTo>
                  <a:lnTo>
                    <a:pt x="100" y="1134"/>
                  </a:lnTo>
                  <a:lnTo>
                    <a:pt x="100" y="1149"/>
                  </a:lnTo>
                  <a:lnTo>
                    <a:pt x="100" y="1165"/>
                  </a:lnTo>
                  <a:lnTo>
                    <a:pt x="100" y="1181"/>
                  </a:lnTo>
                  <a:lnTo>
                    <a:pt x="100" y="1195"/>
                  </a:lnTo>
                  <a:lnTo>
                    <a:pt x="100" y="1211"/>
                  </a:lnTo>
                  <a:lnTo>
                    <a:pt x="100" y="1227"/>
                  </a:lnTo>
                  <a:lnTo>
                    <a:pt x="100" y="1243"/>
                  </a:lnTo>
                  <a:lnTo>
                    <a:pt x="101" y="1258"/>
                  </a:lnTo>
                  <a:lnTo>
                    <a:pt x="101" y="1274"/>
                  </a:lnTo>
                  <a:lnTo>
                    <a:pt x="101" y="1289"/>
                  </a:lnTo>
                  <a:lnTo>
                    <a:pt x="101" y="1306"/>
                  </a:lnTo>
                  <a:lnTo>
                    <a:pt x="101" y="1322"/>
                  </a:lnTo>
                  <a:lnTo>
                    <a:pt x="101" y="1337"/>
                  </a:lnTo>
                  <a:lnTo>
                    <a:pt x="101" y="1354"/>
                  </a:lnTo>
                  <a:lnTo>
                    <a:pt x="101" y="1369"/>
                  </a:lnTo>
                  <a:lnTo>
                    <a:pt x="101" y="1212"/>
                  </a:lnTo>
                  <a:lnTo>
                    <a:pt x="102" y="1095"/>
                  </a:lnTo>
                  <a:lnTo>
                    <a:pt x="102" y="1004"/>
                  </a:lnTo>
                  <a:lnTo>
                    <a:pt x="102" y="931"/>
                  </a:lnTo>
                  <a:lnTo>
                    <a:pt x="102" y="872"/>
                  </a:lnTo>
                  <a:lnTo>
                    <a:pt x="102" y="822"/>
                  </a:lnTo>
                  <a:lnTo>
                    <a:pt x="102" y="780"/>
                  </a:lnTo>
                  <a:lnTo>
                    <a:pt x="102" y="743"/>
                  </a:lnTo>
                  <a:lnTo>
                    <a:pt x="102" y="713"/>
                  </a:lnTo>
                  <a:lnTo>
                    <a:pt x="102" y="687"/>
                  </a:lnTo>
                  <a:lnTo>
                    <a:pt x="102" y="664"/>
                  </a:lnTo>
                  <a:lnTo>
                    <a:pt x="104" y="645"/>
                  </a:lnTo>
                  <a:lnTo>
                    <a:pt x="104" y="629"/>
                  </a:lnTo>
                  <a:lnTo>
                    <a:pt x="104" y="614"/>
                  </a:lnTo>
                  <a:lnTo>
                    <a:pt x="104" y="602"/>
                  </a:lnTo>
                  <a:lnTo>
                    <a:pt x="104" y="592"/>
                  </a:lnTo>
                  <a:lnTo>
                    <a:pt x="104" y="584"/>
                  </a:lnTo>
                  <a:lnTo>
                    <a:pt x="104" y="578"/>
                  </a:lnTo>
                  <a:lnTo>
                    <a:pt x="104" y="572"/>
                  </a:lnTo>
                  <a:lnTo>
                    <a:pt x="104" y="568"/>
                  </a:lnTo>
                  <a:lnTo>
                    <a:pt x="105" y="565"/>
                  </a:lnTo>
                  <a:lnTo>
                    <a:pt x="105" y="563"/>
                  </a:lnTo>
                  <a:lnTo>
                    <a:pt x="105" y="562"/>
                  </a:lnTo>
                  <a:lnTo>
                    <a:pt x="105" y="511"/>
                  </a:lnTo>
                  <a:lnTo>
                    <a:pt x="105" y="468"/>
                  </a:lnTo>
                  <a:lnTo>
                    <a:pt x="105" y="431"/>
                  </a:lnTo>
                  <a:lnTo>
                    <a:pt x="105" y="400"/>
                  </a:lnTo>
                  <a:lnTo>
                    <a:pt x="105" y="335"/>
                  </a:lnTo>
                  <a:lnTo>
                    <a:pt x="105" y="280"/>
                  </a:lnTo>
                  <a:lnTo>
                    <a:pt x="106" y="236"/>
                  </a:lnTo>
                  <a:lnTo>
                    <a:pt x="106" y="197"/>
                  </a:lnTo>
                  <a:lnTo>
                    <a:pt x="106" y="165"/>
                  </a:lnTo>
                  <a:lnTo>
                    <a:pt x="106" y="136"/>
                  </a:lnTo>
                  <a:lnTo>
                    <a:pt x="106" y="112"/>
                  </a:lnTo>
                  <a:lnTo>
                    <a:pt x="106" y="91"/>
                  </a:lnTo>
                  <a:lnTo>
                    <a:pt x="106" y="74"/>
                  </a:lnTo>
                  <a:lnTo>
                    <a:pt x="106" y="58"/>
                  </a:lnTo>
                  <a:lnTo>
                    <a:pt x="106" y="46"/>
                  </a:lnTo>
                  <a:lnTo>
                    <a:pt x="106" y="35"/>
                  </a:lnTo>
                  <a:lnTo>
                    <a:pt x="107" y="26"/>
                  </a:lnTo>
                  <a:lnTo>
                    <a:pt x="107" y="18"/>
                  </a:lnTo>
                  <a:lnTo>
                    <a:pt x="107" y="13"/>
                  </a:lnTo>
                  <a:lnTo>
                    <a:pt x="107" y="8"/>
                  </a:lnTo>
                  <a:lnTo>
                    <a:pt x="107" y="5"/>
                  </a:lnTo>
                  <a:lnTo>
                    <a:pt x="107" y="3"/>
                  </a:lnTo>
                  <a:lnTo>
                    <a:pt x="107" y="0"/>
                  </a:lnTo>
                  <a:lnTo>
                    <a:pt x="107" y="0"/>
                  </a:lnTo>
                  <a:lnTo>
                    <a:pt x="107" y="1"/>
                  </a:lnTo>
                  <a:lnTo>
                    <a:pt x="108" y="3"/>
                  </a:lnTo>
                  <a:lnTo>
                    <a:pt x="108" y="5"/>
                  </a:lnTo>
                  <a:lnTo>
                    <a:pt x="108" y="7"/>
                  </a:lnTo>
                  <a:lnTo>
                    <a:pt x="108" y="10"/>
                  </a:lnTo>
                  <a:lnTo>
                    <a:pt x="108" y="15"/>
                  </a:lnTo>
                  <a:lnTo>
                    <a:pt x="108" y="19"/>
                  </a:lnTo>
                  <a:lnTo>
                    <a:pt x="108" y="25"/>
                  </a:lnTo>
                  <a:lnTo>
                    <a:pt x="108" y="30"/>
                  </a:lnTo>
                  <a:lnTo>
                    <a:pt x="108" y="37"/>
                  </a:lnTo>
                  <a:lnTo>
                    <a:pt x="109" y="44"/>
                  </a:lnTo>
                  <a:lnTo>
                    <a:pt x="109" y="50"/>
                  </a:lnTo>
                  <a:lnTo>
                    <a:pt x="109" y="58"/>
                  </a:lnTo>
                  <a:lnTo>
                    <a:pt x="109" y="66"/>
                  </a:lnTo>
                  <a:lnTo>
                    <a:pt x="109" y="74"/>
                  </a:lnTo>
                  <a:lnTo>
                    <a:pt x="109" y="83"/>
                  </a:lnTo>
                  <a:lnTo>
                    <a:pt x="109" y="91"/>
                  </a:lnTo>
                  <a:lnTo>
                    <a:pt x="109" y="100"/>
                  </a:lnTo>
                  <a:lnTo>
                    <a:pt x="109" y="110"/>
                  </a:lnTo>
                  <a:lnTo>
                    <a:pt x="109" y="119"/>
                  </a:lnTo>
                  <a:lnTo>
                    <a:pt x="110" y="129"/>
                  </a:lnTo>
                  <a:lnTo>
                    <a:pt x="110" y="140"/>
                  </a:lnTo>
                  <a:lnTo>
                    <a:pt x="110" y="150"/>
                  </a:lnTo>
                  <a:lnTo>
                    <a:pt x="110" y="161"/>
                  </a:lnTo>
                  <a:lnTo>
                    <a:pt x="110" y="172"/>
                  </a:lnTo>
                  <a:lnTo>
                    <a:pt x="110" y="184"/>
                  </a:lnTo>
                  <a:lnTo>
                    <a:pt x="110" y="195"/>
                  </a:lnTo>
                  <a:lnTo>
                    <a:pt x="110" y="207"/>
                  </a:lnTo>
                  <a:lnTo>
                    <a:pt x="110" y="218"/>
                  </a:lnTo>
                  <a:lnTo>
                    <a:pt x="111" y="230"/>
                  </a:lnTo>
                  <a:lnTo>
                    <a:pt x="111" y="242"/>
                  </a:lnTo>
                  <a:lnTo>
                    <a:pt x="111" y="255"/>
                  </a:lnTo>
                  <a:lnTo>
                    <a:pt x="111" y="268"/>
                  </a:lnTo>
                  <a:lnTo>
                    <a:pt x="111" y="280"/>
                  </a:lnTo>
                  <a:lnTo>
                    <a:pt x="111" y="293"/>
                  </a:lnTo>
                  <a:lnTo>
                    <a:pt x="111" y="306"/>
                  </a:lnTo>
                  <a:lnTo>
                    <a:pt x="111" y="319"/>
                  </a:lnTo>
                  <a:lnTo>
                    <a:pt x="111" y="332"/>
                  </a:lnTo>
                  <a:lnTo>
                    <a:pt x="112" y="346"/>
                  </a:lnTo>
                  <a:lnTo>
                    <a:pt x="112" y="360"/>
                  </a:lnTo>
                  <a:lnTo>
                    <a:pt x="112" y="373"/>
                  </a:lnTo>
                  <a:lnTo>
                    <a:pt x="112" y="387"/>
                  </a:lnTo>
                  <a:lnTo>
                    <a:pt x="112" y="401"/>
                  </a:lnTo>
                  <a:lnTo>
                    <a:pt x="112" y="416"/>
                  </a:lnTo>
                  <a:lnTo>
                    <a:pt x="112" y="429"/>
                  </a:lnTo>
                  <a:lnTo>
                    <a:pt x="112" y="443"/>
                  </a:lnTo>
                  <a:lnTo>
                    <a:pt x="112" y="458"/>
                  </a:lnTo>
                  <a:lnTo>
                    <a:pt x="112" y="472"/>
                  </a:lnTo>
                  <a:lnTo>
                    <a:pt x="114" y="487"/>
                  </a:lnTo>
                  <a:lnTo>
                    <a:pt x="114" y="501"/>
                  </a:lnTo>
                  <a:lnTo>
                    <a:pt x="114" y="517"/>
                  </a:lnTo>
                  <a:lnTo>
                    <a:pt x="114" y="482"/>
                  </a:lnTo>
                  <a:lnTo>
                    <a:pt x="114" y="453"/>
                  </a:lnTo>
                  <a:lnTo>
                    <a:pt x="114" y="428"/>
                  </a:lnTo>
                  <a:lnTo>
                    <a:pt x="114" y="407"/>
                  </a:lnTo>
                  <a:lnTo>
                    <a:pt x="114" y="388"/>
                  </a:lnTo>
                  <a:lnTo>
                    <a:pt x="114" y="372"/>
                  </a:lnTo>
                  <a:lnTo>
                    <a:pt x="115" y="359"/>
                  </a:lnTo>
                  <a:lnTo>
                    <a:pt x="115" y="348"/>
                  </a:lnTo>
                  <a:lnTo>
                    <a:pt x="115" y="338"/>
                  </a:lnTo>
                  <a:lnTo>
                    <a:pt x="115" y="330"/>
                  </a:lnTo>
                  <a:lnTo>
                    <a:pt x="115" y="323"/>
                  </a:lnTo>
                  <a:lnTo>
                    <a:pt x="115" y="319"/>
                  </a:lnTo>
                  <a:lnTo>
                    <a:pt x="115" y="316"/>
                  </a:lnTo>
                  <a:lnTo>
                    <a:pt x="115" y="312"/>
                  </a:lnTo>
                  <a:lnTo>
                    <a:pt x="115" y="311"/>
                  </a:lnTo>
                  <a:lnTo>
                    <a:pt x="116" y="310"/>
                  </a:lnTo>
                  <a:lnTo>
                    <a:pt x="116" y="311"/>
                  </a:lnTo>
                  <a:lnTo>
                    <a:pt x="116" y="312"/>
                  </a:lnTo>
                  <a:lnTo>
                    <a:pt x="116" y="313"/>
                  </a:lnTo>
                  <a:lnTo>
                    <a:pt x="116" y="317"/>
                  </a:lnTo>
                  <a:lnTo>
                    <a:pt x="116" y="320"/>
                  </a:lnTo>
                  <a:lnTo>
                    <a:pt x="116" y="323"/>
                  </a:lnTo>
                  <a:lnTo>
                    <a:pt x="116" y="292"/>
                  </a:lnTo>
                  <a:lnTo>
                    <a:pt x="116" y="266"/>
                  </a:lnTo>
                  <a:lnTo>
                    <a:pt x="116" y="242"/>
                  </a:lnTo>
                  <a:lnTo>
                    <a:pt x="117" y="224"/>
                  </a:lnTo>
                  <a:lnTo>
                    <a:pt x="117" y="206"/>
                  </a:lnTo>
                  <a:lnTo>
                    <a:pt x="117" y="191"/>
                  </a:lnTo>
                  <a:lnTo>
                    <a:pt x="117" y="179"/>
                  </a:lnTo>
                  <a:lnTo>
                    <a:pt x="117" y="169"/>
                  </a:lnTo>
                  <a:lnTo>
                    <a:pt x="117" y="161"/>
                  </a:lnTo>
                  <a:lnTo>
                    <a:pt x="117" y="154"/>
                  </a:lnTo>
                  <a:lnTo>
                    <a:pt x="117" y="148"/>
                  </a:lnTo>
                  <a:lnTo>
                    <a:pt x="117" y="145"/>
                  </a:lnTo>
                  <a:lnTo>
                    <a:pt x="118" y="141"/>
                  </a:lnTo>
                  <a:lnTo>
                    <a:pt x="118" y="139"/>
                  </a:lnTo>
                  <a:lnTo>
                    <a:pt x="118" y="138"/>
                  </a:lnTo>
                  <a:lnTo>
                    <a:pt x="118" y="138"/>
                  </a:lnTo>
                  <a:lnTo>
                    <a:pt x="118" y="139"/>
                  </a:lnTo>
                  <a:lnTo>
                    <a:pt x="118" y="140"/>
                  </a:lnTo>
                  <a:lnTo>
                    <a:pt x="118" y="142"/>
                  </a:lnTo>
                  <a:lnTo>
                    <a:pt x="118" y="146"/>
                  </a:lnTo>
                  <a:lnTo>
                    <a:pt x="118" y="149"/>
                  </a:lnTo>
                  <a:lnTo>
                    <a:pt x="119" y="154"/>
                  </a:lnTo>
                  <a:lnTo>
                    <a:pt x="119" y="159"/>
                  </a:lnTo>
                  <a:lnTo>
                    <a:pt x="119" y="164"/>
                  </a:lnTo>
                  <a:lnTo>
                    <a:pt x="119" y="170"/>
                  </a:lnTo>
                  <a:lnTo>
                    <a:pt x="119" y="176"/>
                  </a:lnTo>
                  <a:lnTo>
                    <a:pt x="119" y="182"/>
                  </a:lnTo>
                  <a:lnTo>
                    <a:pt x="119" y="190"/>
                  </a:lnTo>
                  <a:lnTo>
                    <a:pt x="119" y="198"/>
                  </a:lnTo>
                  <a:lnTo>
                    <a:pt x="119" y="206"/>
                  </a:lnTo>
                  <a:lnTo>
                    <a:pt x="119" y="214"/>
                  </a:lnTo>
                  <a:lnTo>
                    <a:pt x="120" y="222"/>
                  </a:lnTo>
                  <a:lnTo>
                    <a:pt x="120" y="231"/>
                  </a:lnTo>
                  <a:lnTo>
                    <a:pt x="120" y="240"/>
                  </a:lnTo>
                  <a:lnTo>
                    <a:pt x="120" y="250"/>
                  </a:lnTo>
                  <a:lnTo>
                    <a:pt x="120" y="260"/>
                  </a:lnTo>
                  <a:lnTo>
                    <a:pt x="120" y="270"/>
                  </a:lnTo>
                  <a:lnTo>
                    <a:pt x="120" y="280"/>
                  </a:lnTo>
                  <a:lnTo>
                    <a:pt x="120" y="291"/>
                  </a:lnTo>
                  <a:lnTo>
                    <a:pt x="120" y="302"/>
                  </a:lnTo>
                  <a:lnTo>
                    <a:pt x="121" y="313"/>
                  </a:lnTo>
                  <a:lnTo>
                    <a:pt x="121" y="325"/>
                  </a:lnTo>
                  <a:lnTo>
                    <a:pt x="121" y="336"/>
                  </a:lnTo>
                  <a:lnTo>
                    <a:pt x="121" y="348"/>
                  </a:lnTo>
                  <a:lnTo>
                    <a:pt x="121" y="360"/>
                  </a:lnTo>
                  <a:lnTo>
                    <a:pt x="121" y="372"/>
                  </a:lnTo>
                  <a:lnTo>
                    <a:pt x="121" y="385"/>
                  </a:lnTo>
                  <a:lnTo>
                    <a:pt x="121" y="397"/>
                  </a:lnTo>
                  <a:lnTo>
                    <a:pt x="121" y="409"/>
                  </a:lnTo>
                  <a:lnTo>
                    <a:pt x="122" y="422"/>
                  </a:lnTo>
                  <a:lnTo>
                    <a:pt x="122" y="434"/>
                  </a:lnTo>
                  <a:lnTo>
                    <a:pt x="122" y="448"/>
                  </a:lnTo>
                  <a:lnTo>
                    <a:pt x="122" y="461"/>
                  </a:lnTo>
                  <a:lnTo>
                    <a:pt x="122" y="474"/>
                  </a:lnTo>
                  <a:lnTo>
                    <a:pt x="122" y="488"/>
                  </a:lnTo>
                  <a:lnTo>
                    <a:pt x="122" y="501"/>
                  </a:lnTo>
                  <a:lnTo>
                    <a:pt x="122" y="516"/>
                  </a:lnTo>
                  <a:lnTo>
                    <a:pt x="122" y="529"/>
                  </a:lnTo>
                  <a:lnTo>
                    <a:pt x="124" y="543"/>
                  </a:lnTo>
                  <a:lnTo>
                    <a:pt x="124" y="557"/>
                  </a:lnTo>
                  <a:lnTo>
                    <a:pt x="124" y="571"/>
                  </a:lnTo>
                  <a:lnTo>
                    <a:pt x="124" y="585"/>
                  </a:lnTo>
                  <a:lnTo>
                    <a:pt x="124" y="600"/>
                  </a:lnTo>
                  <a:lnTo>
                    <a:pt x="124" y="614"/>
                  </a:lnTo>
                  <a:lnTo>
                    <a:pt x="124" y="629"/>
                  </a:lnTo>
                  <a:lnTo>
                    <a:pt x="124" y="643"/>
                  </a:lnTo>
                  <a:lnTo>
                    <a:pt x="124" y="659"/>
                  </a:lnTo>
                  <a:lnTo>
                    <a:pt x="124" y="673"/>
                  </a:lnTo>
                  <a:lnTo>
                    <a:pt x="125" y="689"/>
                  </a:lnTo>
                  <a:lnTo>
                    <a:pt x="125" y="703"/>
                  </a:lnTo>
                  <a:lnTo>
                    <a:pt x="125" y="719"/>
                  </a:lnTo>
                  <a:lnTo>
                    <a:pt x="125" y="733"/>
                  </a:lnTo>
                  <a:lnTo>
                    <a:pt x="125" y="749"/>
                  </a:lnTo>
                  <a:lnTo>
                    <a:pt x="125" y="764"/>
                  </a:lnTo>
                  <a:lnTo>
                    <a:pt x="125" y="780"/>
                  </a:lnTo>
                  <a:lnTo>
                    <a:pt x="125" y="795"/>
                  </a:lnTo>
                  <a:lnTo>
                    <a:pt x="125" y="811"/>
                  </a:lnTo>
                  <a:lnTo>
                    <a:pt x="126" y="826"/>
                  </a:lnTo>
                  <a:lnTo>
                    <a:pt x="126" y="763"/>
                  </a:lnTo>
                  <a:lnTo>
                    <a:pt x="126" y="711"/>
                  </a:lnTo>
                  <a:lnTo>
                    <a:pt x="126" y="667"/>
                  </a:lnTo>
                  <a:lnTo>
                    <a:pt x="126" y="630"/>
                  </a:lnTo>
                  <a:lnTo>
                    <a:pt x="126" y="598"/>
                  </a:lnTo>
                  <a:lnTo>
                    <a:pt x="126" y="570"/>
                  </a:lnTo>
                  <a:lnTo>
                    <a:pt x="126" y="547"/>
                  </a:lnTo>
                  <a:lnTo>
                    <a:pt x="126" y="527"/>
                  </a:lnTo>
                  <a:lnTo>
                    <a:pt x="127" y="509"/>
                  </a:lnTo>
                  <a:lnTo>
                    <a:pt x="127" y="494"/>
                  </a:lnTo>
                  <a:lnTo>
                    <a:pt x="127" y="482"/>
                  </a:lnTo>
                  <a:lnTo>
                    <a:pt x="127" y="471"/>
                  </a:lnTo>
                  <a:lnTo>
                    <a:pt x="127" y="462"/>
                  </a:lnTo>
                  <a:lnTo>
                    <a:pt x="127" y="456"/>
                  </a:lnTo>
                  <a:lnTo>
                    <a:pt x="127" y="450"/>
                  </a:lnTo>
                  <a:lnTo>
                    <a:pt x="127" y="446"/>
                  </a:lnTo>
                  <a:lnTo>
                    <a:pt x="127" y="442"/>
                  </a:lnTo>
                  <a:lnTo>
                    <a:pt x="127" y="440"/>
                  </a:lnTo>
                  <a:lnTo>
                    <a:pt x="128" y="439"/>
                  </a:lnTo>
                  <a:lnTo>
                    <a:pt x="128" y="439"/>
                  </a:lnTo>
                  <a:lnTo>
                    <a:pt x="128" y="440"/>
                  </a:lnTo>
                  <a:lnTo>
                    <a:pt x="128" y="441"/>
                  </a:lnTo>
                  <a:lnTo>
                    <a:pt x="128" y="443"/>
                  </a:lnTo>
                  <a:lnTo>
                    <a:pt x="128" y="447"/>
                  </a:lnTo>
                  <a:lnTo>
                    <a:pt x="128" y="450"/>
                  </a:lnTo>
                  <a:lnTo>
                    <a:pt x="128" y="454"/>
                  </a:lnTo>
                  <a:lnTo>
                    <a:pt x="128" y="459"/>
                  </a:lnTo>
                  <a:lnTo>
                    <a:pt x="129" y="464"/>
                  </a:lnTo>
                  <a:lnTo>
                    <a:pt x="129" y="470"/>
                  </a:lnTo>
                  <a:lnTo>
                    <a:pt x="129" y="476"/>
                  </a:lnTo>
                  <a:lnTo>
                    <a:pt x="129" y="482"/>
                  </a:lnTo>
                  <a:lnTo>
                    <a:pt x="129" y="490"/>
                  </a:lnTo>
                  <a:lnTo>
                    <a:pt x="129" y="498"/>
                  </a:lnTo>
                  <a:lnTo>
                    <a:pt x="129" y="506"/>
                  </a:lnTo>
                  <a:lnTo>
                    <a:pt x="129" y="513"/>
                  </a:lnTo>
                  <a:lnTo>
                    <a:pt x="129" y="522"/>
                  </a:lnTo>
                  <a:lnTo>
                    <a:pt x="130" y="531"/>
                  </a:lnTo>
                  <a:lnTo>
                    <a:pt x="130" y="540"/>
                  </a:lnTo>
                  <a:lnTo>
                    <a:pt x="130" y="550"/>
                  </a:lnTo>
                  <a:lnTo>
                    <a:pt x="130" y="560"/>
                  </a:lnTo>
                  <a:lnTo>
                    <a:pt x="130" y="570"/>
                  </a:lnTo>
                  <a:lnTo>
                    <a:pt x="130" y="580"/>
                  </a:lnTo>
                  <a:lnTo>
                    <a:pt x="130" y="591"/>
                  </a:lnTo>
                  <a:lnTo>
                    <a:pt x="130" y="601"/>
                  </a:lnTo>
                  <a:lnTo>
                    <a:pt x="130" y="612"/>
                  </a:lnTo>
                  <a:lnTo>
                    <a:pt x="130" y="623"/>
                  </a:lnTo>
                  <a:lnTo>
                    <a:pt x="131" y="635"/>
                  </a:lnTo>
                  <a:lnTo>
                    <a:pt x="131" y="647"/>
                  </a:lnTo>
                  <a:lnTo>
                    <a:pt x="131" y="659"/>
                  </a:lnTo>
                  <a:lnTo>
                    <a:pt x="131" y="671"/>
                  </a:lnTo>
                  <a:lnTo>
                    <a:pt x="131" y="683"/>
                  </a:lnTo>
                  <a:lnTo>
                    <a:pt x="131" y="695"/>
                  </a:lnTo>
                  <a:lnTo>
                    <a:pt x="131" y="708"/>
                  </a:lnTo>
                  <a:lnTo>
                    <a:pt x="131" y="721"/>
                  </a:lnTo>
                  <a:lnTo>
                    <a:pt x="131" y="734"/>
                  </a:lnTo>
                  <a:lnTo>
                    <a:pt x="132" y="746"/>
                  </a:lnTo>
                  <a:lnTo>
                    <a:pt x="132" y="760"/>
                  </a:lnTo>
                  <a:lnTo>
                    <a:pt x="132" y="773"/>
                  </a:lnTo>
                  <a:lnTo>
                    <a:pt x="132" y="786"/>
                  </a:lnTo>
                  <a:lnTo>
                    <a:pt x="132" y="801"/>
                  </a:lnTo>
                  <a:lnTo>
                    <a:pt x="132" y="814"/>
                  </a:lnTo>
                  <a:lnTo>
                    <a:pt x="132" y="828"/>
                  </a:lnTo>
                  <a:lnTo>
                    <a:pt x="132" y="842"/>
                  </a:lnTo>
                  <a:lnTo>
                    <a:pt x="132" y="856"/>
                  </a:lnTo>
                  <a:lnTo>
                    <a:pt x="134" y="870"/>
                  </a:lnTo>
                  <a:lnTo>
                    <a:pt x="134" y="884"/>
                  </a:lnTo>
                  <a:lnTo>
                    <a:pt x="134" y="899"/>
                  </a:lnTo>
                  <a:lnTo>
                    <a:pt x="134" y="913"/>
                  </a:lnTo>
                  <a:lnTo>
                    <a:pt x="134" y="927"/>
                  </a:lnTo>
                  <a:lnTo>
                    <a:pt x="134" y="943"/>
                  </a:lnTo>
                  <a:lnTo>
                    <a:pt x="134" y="957"/>
                  </a:lnTo>
                  <a:lnTo>
                    <a:pt x="134" y="972"/>
                  </a:lnTo>
                  <a:lnTo>
                    <a:pt x="134" y="987"/>
                  </a:lnTo>
                  <a:lnTo>
                    <a:pt x="134" y="1002"/>
                  </a:lnTo>
                  <a:lnTo>
                    <a:pt x="135" y="1017"/>
                  </a:lnTo>
                  <a:lnTo>
                    <a:pt x="135" y="1032"/>
                  </a:lnTo>
                  <a:lnTo>
                    <a:pt x="135" y="1047"/>
                  </a:lnTo>
                  <a:lnTo>
                    <a:pt x="135" y="1063"/>
                  </a:lnTo>
                  <a:lnTo>
                    <a:pt x="135" y="1078"/>
                  </a:lnTo>
                  <a:lnTo>
                    <a:pt x="135" y="1094"/>
                  </a:lnTo>
                  <a:lnTo>
                    <a:pt x="135" y="1110"/>
                  </a:lnTo>
                  <a:lnTo>
                    <a:pt x="135" y="1125"/>
                  </a:lnTo>
                  <a:lnTo>
                    <a:pt x="135" y="1141"/>
                  </a:lnTo>
                  <a:lnTo>
                    <a:pt x="136" y="1156"/>
                  </a:lnTo>
                  <a:lnTo>
                    <a:pt x="136" y="1172"/>
                  </a:lnTo>
                  <a:lnTo>
                    <a:pt x="136" y="1188"/>
                  </a:lnTo>
                  <a:lnTo>
                    <a:pt x="136" y="1204"/>
                  </a:lnTo>
                  <a:lnTo>
                    <a:pt x="136" y="1219"/>
                  </a:lnTo>
                  <a:lnTo>
                    <a:pt x="136" y="1236"/>
                  </a:lnTo>
                  <a:lnTo>
                    <a:pt x="136" y="1252"/>
                  </a:lnTo>
                  <a:lnTo>
                    <a:pt x="136" y="1268"/>
                  </a:lnTo>
                  <a:lnTo>
                    <a:pt x="136" y="1284"/>
                  </a:lnTo>
                  <a:lnTo>
                    <a:pt x="137" y="1300"/>
                  </a:lnTo>
                  <a:lnTo>
                    <a:pt x="137" y="1317"/>
                  </a:lnTo>
                  <a:lnTo>
                    <a:pt x="137" y="1334"/>
                  </a:lnTo>
                  <a:lnTo>
                    <a:pt x="137" y="1349"/>
                  </a:lnTo>
                  <a:lnTo>
                    <a:pt x="137" y="1366"/>
                  </a:lnTo>
                  <a:lnTo>
                    <a:pt x="137" y="1209"/>
                  </a:lnTo>
                  <a:lnTo>
                    <a:pt x="137" y="1093"/>
                  </a:lnTo>
                  <a:lnTo>
                    <a:pt x="137" y="1003"/>
                  </a:lnTo>
                  <a:lnTo>
                    <a:pt x="137" y="930"/>
                  </a:lnTo>
                  <a:lnTo>
                    <a:pt x="137" y="871"/>
                  </a:lnTo>
                  <a:lnTo>
                    <a:pt x="138" y="821"/>
                  </a:lnTo>
                  <a:lnTo>
                    <a:pt x="138" y="779"/>
                  </a:lnTo>
                  <a:lnTo>
                    <a:pt x="138" y="743"/>
                  </a:lnTo>
                  <a:lnTo>
                    <a:pt x="138" y="713"/>
                  </a:lnTo>
                  <a:lnTo>
                    <a:pt x="138" y="687"/>
                  </a:lnTo>
                  <a:lnTo>
                    <a:pt x="138" y="664"/>
                  </a:lnTo>
                  <a:lnTo>
                    <a:pt x="138" y="644"/>
                  </a:lnTo>
                  <a:lnTo>
                    <a:pt x="138" y="629"/>
                  </a:lnTo>
                  <a:lnTo>
                    <a:pt x="138" y="614"/>
                  </a:lnTo>
                  <a:lnTo>
                    <a:pt x="139" y="602"/>
                  </a:lnTo>
                  <a:lnTo>
                    <a:pt x="139" y="592"/>
                  </a:lnTo>
                  <a:lnTo>
                    <a:pt x="139" y="584"/>
                  </a:lnTo>
                  <a:lnTo>
                    <a:pt x="139" y="578"/>
                  </a:lnTo>
                  <a:lnTo>
                    <a:pt x="139" y="572"/>
                  </a:lnTo>
                  <a:lnTo>
                    <a:pt x="139" y="568"/>
                  </a:lnTo>
                  <a:lnTo>
                    <a:pt x="139" y="565"/>
                  </a:lnTo>
                  <a:lnTo>
                    <a:pt x="139" y="563"/>
                  </a:lnTo>
                  <a:lnTo>
                    <a:pt x="139" y="562"/>
                  </a:lnTo>
                  <a:lnTo>
                    <a:pt x="140" y="562"/>
                  </a:lnTo>
                  <a:lnTo>
                    <a:pt x="140" y="563"/>
                  </a:lnTo>
                  <a:lnTo>
                    <a:pt x="140" y="565"/>
                  </a:lnTo>
                  <a:lnTo>
                    <a:pt x="140" y="568"/>
                  </a:lnTo>
                  <a:lnTo>
                    <a:pt x="140" y="571"/>
                  </a:lnTo>
                  <a:lnTo>
                    <a:pt x="140" y="574"/>
                  </a:lnTo>
                  <a:lnTo>
                    <a:pt x="140" y="579"/>
                  </a:lnTo>
                  <a:lnTo>
                    <a:pt x="140" y="584"/>
                  </a:lnTo>
                  <a:lnTo>
                    <a:pt x="140" y="589"/>
                  </a:lnTo>
                  <a:lnTo>
                    <a:pt x="140" y="595"/>
                  </a:lnTo>
                  <a:lnTo>
                    <a:pt x="141" y="601"/>
                  </a:lnTo>
                  <a:lnTo>
                    <a:pt x="141" y="609"/>
                  </a:lnTo>
                  <a:lnTo>
                    <a:pt x="141" y="615"/>
                  </a:lnTo>
                  <a:lnTo>
                    <a:pt x="141" y="623"/>
                  </a:lnTo>
                  <a:lnTo>
                    <a:pt x="141" y="631"/>
                  </a:lnTo>
                  <a:lnTo>
                    <a:pt x="141" y="640"/>
                  </a:lnTo>
                  <a:lnTo>
                    <a:pt x="141" y="649"/>
                  </a:lnTo>
                  <a:lnTo>
                    <a:pt x="141" y="658"/>
                  </a:lnTo>
                  <a:lnTo>
                    <a:pt x="141" y="667"/>
                  </a:lnTo>
                  <a:lnTo>
                    <a:pt x="142" y="677"/>
                  </a:lnTo>
                  <a:lnTo>
                    <a:pt x="142" y="687"/>
                  </a:lnTo>
                  <a:lnTo>
                    <a:pt x="142" y="696"/>
                  </a:lnTo>
                  <a:lnTo>
                    <a:pt x="142" y="706"/>
                  </a:lnTo>
                  <a:lnTo>
                    <a:pt x="142" y="718"/>
                  </a:lnTo>
                  <a:lnTo>
                    <a:pt x="142" y="729"/>
                  </a:lnTo>
                  <a:lnTo>
                    <a:pt x="142" y="740"/>
                  </a:lnTo>
                  <a:lnTo>
                    <a:pt x="142" y="751"/>
                  </a:lnTo>
                  <a:lnTo>
                    <a:pt x="142" y="762"/>
                  </a:lnTo>
                  <a:lnTo>
                    <a:pt x="144" y="774"/>
                  </a:lnTo>
                  <a:lnTo>
                    <a:pt x="144" y="786"/>
                  </a:lnTo>
                  <a:lnTo>
                    <a:pt x="144" y="799"/>
                  </a:lnTo>
                  <a:lnTo>
                    <a:pt x="144" y="811"/>
                  </a:lnTo>
                  <a:lnTo>
                    <a:pt x="144" y="823"/>
                  </a:lnTo>
                  <a:lnTo>
                    <a:pt x="144" y="835"/>
                  </a:lnTo>
                  <a:lnTo>
                    <a:pt x="144" y="849"/>
                  </a:lnTo>
                  <a:lnTo>
                    <a:pt x="144" y="861"/>
                  </a:lnTo>
                  <a:lnTo>
                    <a:pt x="144" y="874"/>
                  </a:lnTo>
                  <a:lnTo>
                    <a:pt x="144" y="887"/>
                  </a:lnTo>
                  <a:lnTo>
                    <a:pt x="145" y="901"/>
                  </a:lnTo>
                  <a:lnTo>
                    <a:pt x="145" y="914"/>
                  </a:lnTo>
                  <a:lnTo>
                    <a:pt x="145" y="929"/>
                  </a:lnTo>
                  <a:lnTo>
                    <a:pt x="145" y="942"/>
                  </a:lnTo>
                  <a:lnTo>
                    <a:pt x="145" y="955"/>
                  </a:lnTo>
                  <a:lnTo>
                    <a:pt x="145" y="970"/>
                  </a:lnTo>
                  <a:lnTo>
                    <a:pt x="145" y="984"/>
                  </a:lnTo>
                  <a:lnTo>
                    <a:pt x="145" y="997"/>
                  </a:lnTo>
                  <a:lnTo>
                    <a:pt x="145" y="1012"/>
                  </a:lnTo>
                  <a:lnTo>
                    <a:pt x="146" y="1026"/>
                  </a:lnTo>
                  <a:lnTo>
                    <a:pt x="146" y="1041"/>
                  </a:lnTo>
                  <a:lnTo>
                    <a:pt x="146" y="1056"/>
                  </a:lnTo>
                  <a:lnTo>
                    <a:pt x="146" y="1071"/>
                  </a:lnTo>
                  <a:lnTo>
                    <a:pt x="146" y="1085"/>
                  </a:lnTo>
                  <a:lnTo>
                    <a:pt x="146" y="1101"/>
                  </a:lnTo>
                  <a:lnTo>
                    <a:pt x="146" y="1115"/>
                  </a:lnTo>
                  <a:lnTo>
                    <a:pt x="146" y="1131"/>
                  </a:lnTo>
                  <a:lnTo>
                    <a:pt x="146" y="1145"/>
                  </a:lnTo>
                  <a:lnTo>
                    <a:pt x="147" y="1161"/>
                  </a:lnTo>
                  <a:lnTo>
                    <a:pt x="147" y="1176"/>
                  </a:lnTo>
                  <a:lnTo>
                    <a:pt x="147" y="1192"/>
                  </a:lnTo>
                  <a:lnTo>
                    <a:pt x="147" y="1206"/>
                  </a:lnTo>
                  <a:lnTo>
                    <a:pt x="147" y="1222"/>
                  </a:lnTo>
                  <a:lnTo>
                    <a:pt x="147" y="1237"/>
                  </a:lnTo>
                  <a:lnTo>
                    <a:pt x="147" y="1253"/>
                  </a:lnTo>
                  <a:lnTo>
                    <a:pt x="147" y="1269"/>
                  </a:lnTo>
                  <a:lnTo>
                    <a:pt x="147" y="1285"/>
                  </a:lnTo>
                  <a:lnTo>
                    <a:pt x="148" y="1300"/>
                  </a:lnTo>
                  <a:lnTo>
                    <a:pt x="148" y="1316"/>
                  </a:lnTo>
                  <a:lnTo>
                    <a:pt x="148" y="1333"/>
                  </a:lnTo>
                  <a:lnTo>
                    <a:pt x="148" y="1348"/>
                  </a:lnTo>
                  <a:lnTo>
                    <a:pt x="148" y="1365"/>
                  </a:lnTo>
                  <a:lnTo>
                    <a:pt x="148" y="1380"/>
                  </a:lnTo>
                  <a:lnTo>
                    <a:pt x="148" y="1397"/>
                  </a:lnTo>
                  <a:lnTo>
                    <a:pt x="148" y="1413"/>
                  </a:lnTo>
                  <a:lnTo>
                    <a:pt x="148" y="1429"/>
                  </a:lnTo>
                  <a:lnTo>
                    <a:pt x="148" y="1446"/>
                  </a:lnTo>
                  <a:lnTo>
                    <a:pt x="149" y="1461"/>
                  </a:lnTo>
                  <a:lnTo>
                    <a:pt x="149" y="1281"/>
                  </a:lnTo>
                  <a:lnTo>
                    <a:pt x="149" y="1149"/>
                  </a:lnTo>
                  <a:lnTo>
                    <a:pt x="149" y="1050"/>
                  </a:lnTo>
                  <a:lnTo>
                    <a:pt x="149" y="971"/>
                  </a:lnTo>
                  <a:lnTo>
                    <a:pt x="149" y="906"/>
                  </a:lnTo>
                  <a:lnTo>
                    <a:pt x="149" y="853"/>
                  </a:lnTo>
                  <a:lnTo>
                    <a:pt x="149" y="808"/>
                  </a:lnTo>
                  <a:lnTo>
                    <a:pt x="149" y="770"/>
                  </a:lnTo>
                  <a:lnTo>
                    <a:pt x="150" y="738"/>
                  </a:lnTo>
                  <a:lnTo>
                    <a:pt x="150" y="710"/>
                  </a:lnTo>
                  <a:lnTo>
                    <a:pt x="150" y="685"/>
                  </a:lnTo>
                  <a:lnTo>
                    <a:pt x="150" y="665"/>
                  </a:lnTo>
                  <a:lnTo>
                    <a:pt x="150" y="648"/>
                  </a:lnTo>
                  <a:lnTo>
                    <a:pt x="150" y="632"/>
                  </a:lnTo>
                  <a:lnTo>
                    <a:pt x="150" y="620"/>
                  </a:lnTo>
                  <a:lnTo>
                    <a:pt x="150" y="609"/>
                  </a:lnTo>
                  <a:lnTo>
                    <a:pt x="150" y="600"/>
                  </a:lnTo>
                  <a:lnTo>
                    <a:pt x="151" y="593"/>
                  </a:lnTo>
                  <a:lnTo>
                    <a:pt x="151" y="587"/>
                  </a:lnTo>
                  <a:lnTo>
                    <a:pt x="151" y="582"/>
                  </a:lnTo>
                  <a:lnTo>
                    <a:pt x="151" y="579"/>
                  </a:lnTo>
                  <a:lnTo>
                    <a:pt x="151" y="577"/>
                  </a:lnTo>
                  <a:lnTo>
                    <a:pt x="151" y="575"/>
                  </a:lnTo>
                  <a:lnTo>
                    <a:pt x="151" y="575"/>
                  </a:lnTo>
                  <a:lnTo>
                    <a:pt x="151" y="575"/>
                  </a:lnTo>
                  <a:lnTo>
                    <a:pt x="151" y="578"/>
                  </a:lnTo>
                  <a:lnTo>
                    <a:pt x="151" y="580"/>
                  </a:lnTo>
                  <a:lnTo>
                    <a:pt x="152" y="582"/>
                  </a:lnTo>
                  <a:lnTo>
                    <a:pt x="152" y="585"/>
                  </a:lnTo>
                  <a:lnTo>
                    <a:pt x="152" y="590"/>
                  </a:lnTo>
                  <a:lnTo>
                    <a:pt x="152" y="594"/>
                  </a:lnTo>
                  <a:lnTo>
                    <a:pt x="152" y="600"/>
                  </a:lnTo>
                  <a:lnTo>
                    <a:pt x="152" y="605"/>
                  </a:lnTo>
                  <a:lnTo>
                    <a:pt x="152" y="612"/>
                  </a:lnTo>
                  <a:lnTo>
                    <a:pt x="152" y="619"/>
                  </a:lnTo>
                  <a:lnTo>
                    <a:pt x="152" y="625"/>
                  </a:lnTo>
                  <a:lnTo>
                    <a:pt x="154" y="633"/>
                  </a:lnTo>
                  <a:lnTo>
                    <a:pt x="154" y="641"/>
                  </a:lnTo>
                  <a:lnTo>
                    <a:pt x="154" y="649"/>
                  </a:lnTo>
                  <a:lnTo>
                    <a:pt x="154" y="658"/>
                  </a:lnTo>
                  <a:lnTo>
                    <a:pt x="154" y="667"/>
                  </a:lnTo>
                  <a:lnTo>
                    <a:pt x="154" y="675"/>
                  </a:lnTo>
                  <a:lnTo>
                    <a:pt x="154" y="685"/>
                  </a:lnTo>
                  <a:lnTo>
                    <a:pt x="154" y="695"/>
                  </a:lnTo>
                  <a:lnTo>
                    <a:pt x="154" y="705"/>
                  </a:lnTo>
                  <a:lnTo>
                    <a:pt x="155" y="715"/>
                  </a:lnTo>
                  <a:lnTo>
                    <a:pt x="155" y="725"/>
                  </a:lnTo>
                  <a:lnTo>
                    <a:pt x="155" y="736"/>
                  </a:lnTo>
                  <a:lnTo>
                    <a:pt x="155" y="748"/>
                  </a:lnTo>
                  <a:lnTo>
                    <a:pt x="155" y="759"/>
                  </a:lnTo>
                  <a:lnTo>
                    <a:pt x="155" y="771"/>
                  </a:lnTo>
                  <a:lnTo>
                    <a:pt x="155" y="782"/>
                  </a:lnTo>
                  <a:lnTo>
                    <a:pt x="155" y="794"/>
                  </a:lnTo>
                  <a:lnTo>
                    <a:pt x="155" y="806"/>
                  </a:lnTo>
                  <a:lnTo>
                    <a:pt x="155" y="819"/>
                  </a:lnTo>
                  <a:lnTo>
                    <a:pt x="156" y="831"/>
                  </a:lnTo>
                  <a:lnTo>
                    <a:pt x="156" y="843"/>
                  </a:lnTo>
                  <a:lnTo>
                    <a:pt x="156" y="856"/>
                  </a:lnTo>
                  <a:lnTo>
                    <a:pt x="156" y="869"/>
                  </a:lnTo>
                  <a:lnTo>
                    <a:pt x="156" y="882"/>
                  </a:lnTo>
                  <a:lnTo>
                    <a:pt x="156" y="895"/>
                  </a:lnTo>
                  <a:lnTo>
                    <a:pt x="156" y="909"/>
                  </a:lnTo>
                  <a:lnTo>
                    <a:pt x="156" y="922"/>
                  </a:lnTo>
                  <a:lnTo>
                    <a:pt x="156" y="935"/>
                  </a:lnTo>
                  <a:lnTo>
                    <a:pt x="157" y="949"/>
                  </a:lnTo>
                  <a:lnTo>
                    <a:pt x="157" y="963"/>
                  </a:lnTo>
                  <a:lnTo>
                    <a:pt x="157" y="976"/>
                  </a:lnTo>
                  <a:lnTo>
                    <a:pt x="157" y="991"/>
                  </a:lnTo>
                  <a:lnTo>
                    <a:pt x="157" y="1005"/>
                  </a:lnTo>
                  <a:lnTo>
                    <a:pt x="157" y="1020"/>
                  </a:lnTo>
                  <a:lnTo>
                    <a:pt x="157" y="1034"/>
                  </a:lnTo>
                  <a:lnTo>
                    <a:pt x="157" y="1048"/>
                  </a:lnTo>
                  <a:lnTo>
                    <a:pt x="157" y="1063"/>
                  </a:lnTo>
                  <a:lnTo>
                    <a:pt x="158" y="1077"/>
                  </a:lnTo>
                  <a:lnTo>
                    <a:pt x="158" y="1092"/>
                  </a:lnTo>
                  <a:lnTo>
                    <a:pt x="158" y="1107"/>
                  </a:lnTo>
                  <a:lnTo>
                    <a:pt x="158" y="1122"/>
                  </a:lnTo>
                  <a:lnTo>
                    <a:pt x="158" y="1137"/>
                  </a:lnTo>
                  <a:lnTo>
                    <a:pt x="158" y="1152"/>
                  </a:lnTo>
                  <a:lnTo>
                    <a:pt x="158" y="1167"/>
                  </a:lnTo>
                  <a:lnTo>
                    <a:pt x="158" y="1183"/>
                  </a:lnTo>
                  <a:lnTo>
                    <a:pt x="158" y="1197"/>
                  </a:lnTo>
                  <a:lnTo>
                    <a:pt x="158" y="1213"/>
                  </a:lnTo>
                  <a:lnTo>
                    <a:pt x="159" y="1228"/>
                  </a:lnTo>
                  <a:lnTo>
                    <a:pt x="159" y="1244"/>
                  </a:lnTo>
                  <a:lnTo>
                    <a:pt x="159" y="1259"/>
                  </a:lnTo>
                  <a:lnTo>
                    <a:pt x="159" y="1275"/>
                  </a:lnTo>
                  <a:lnTo>
                    <a:pt x="159" y="1292"/>
                  </a:lnTo>
                  <a:lnTo>
                    <a:pt x="159" y="1307"/>
                  </a:lnTo>
                  <a:lnTo>
                    <a:pt x="159" y="1323"/>
                  </a:lnTo>
                  <a:lnTo>
                    <a:pt x="159" y="1338"/>
                  </a:lnTo>
                  <a:lnTo>
                    <a:pt x="159" y="1355"/>
                  </a:lnTo>
                  <a:lnTo>
                    <a:pt x="160" y="1370"/>
                  </a:lnTo>
                  <a:lnTo>
                    <a:pt x="160" y="1387"/>
                  </a:lnTo>
                  <a:lnTo>
                    <a:pt x="160" y="1403"/>
                  </a:lnTo>
                  <a:lnTo>
                    <a:pt x="160" y="1236"/>
                  </a:lnTo>
                  <a:lnTo>
                    <a:pt x="160" y="1115"/>
                  </a:lnTo>
                  <a:lnTo>
                    <a:pt x="160" y="1021"/>
                  </a:lnTo>
                  <a:lnTo>
                    <a:pt x="160" y="945"/>
                  </a:lnTo>
                  <a:lnTo>
                    <a:pt x="160" y="884"/>
                  </a:lnTo>
                  <a:lnTo>
                    <a:pt x="160" y="833"/>
                  </a:lnTo>
                  <a:lnTo>
                    <a:pt x="161" y="790"/>
                  </a:lnTo>
                  <a:lnTo>
                    <a:pt x="161" y="753"/>
                  </a:lnTo>
                  <a:lnTo>
                    <a:pt x="161" y="722"/>
                  </a:lnTo>
                  <a:lnTo>
                    <a:pt x="161" y="695"/>
                  </a:lnTo>
                  <a:lnTo>
                    <a:pt x="161" y="672"/>
                  </a:lnTo>
                  <a:lnTo>
                    <a:pt x="161" y="652"/>
                  </a:lnTo>
                  <a:lnTo>
                    <a:pt x="161" y="635"/>
                  </a:lnTo>
                  <a:lnTo>
                    <a:pt x="161" y="621"/>
                  </a:lnTo>
                  <a:lnTo>
                    <a:pt x="161" y="609"/>
                  </a:lnTo>
                  <a:lnTo>
                    <a:pt x="161" y="599"/>
                  </a:lnTo>
                  <a:lnTo>
                    <a:pt x="162" y="590"/>
                  </a:lnTo>
                  <a:lnTo>
                    <a:pt x="162" y="583"/>
                  </a:lnTo>
                  <a:lnTo>
                    <a:pt x="162" y="578"/>
                  </a:lnTo>
                  <a:lnTo>
                    <a:pt x="162" y="573"/>
                  </a:lnTo>
                  <a:lnTo>
                    <a:pt x="162" y="570"/>
                  </a:lnTo>
                  <a:lnTo>
                    <a:pt x="162" y="568"/>
                  </a:lnTo>
                  <a:lnTo>
                    <a:pt x="162" y="567"/>
                  </a:lnTo>
                  <a:lnTo>
                    <a:pt x="162" y="567"/>
                  </a:lnTo>
                  <a:lnTo>
                    <a:pt x="162" y="568"/>
                  </a:lnTo>
                  <a:lnTo>
                    <a:pt x="164" y="570"/>
                  </a:lnTo>
                  <a:lnTo>
                    <a:pt x="164" y="572"/>
                  </a:lnTo>
                  <a:lnTo>
                    <a:pt x="164" y="574"/>
                  </a:lnTo>
                  <a:lnTo>
                    <a:pt x="164" y="579"/>
                  </a:lnTo>
                  <a:lnTo>
                    <a:pt x="164" y="582"/>
                  </a:lnTo>
                  <a:lnTo>
                    <a:pt x="164" y="588"/>
                  </a:lnTo>
                  <a:lnTo>
                    <a:pt x="164" y="593"/>
                  </a:lnTo>
                  <a:lnTo>
                    <a:pt x="164" y="599"/>
                  </a:lnTo>
                  <a:lnTo>
                    <a:pt x="164" y="605"/>
                  </a:lnTo>
                  <a:lnTo>
                    <a:pt x="165" y="612"/>
                  </a:lnTo>
                  <a:lnTo>
                    <a:pt x="165" y="619"/>
                  </a:lnTo>
                  <a:lnTo>
                    <a:pt x="165" y="627"/>
                  </a:lnTo>
                  <a:lnTo>
                    <a:pt x="165" y="634"/>
                  </a:lnTo>
                  <a:lnTo>
                    <a:pt x="165" y="643"/>
                  </a:lnTo>
                  <a:lnTo>
                    <a:pt x="165" y="651"/>
                  </a:lnTo>
                  <a:lnTo>
                    <a:pt x="165" y="660"/>
                  </a:lnTo>
                  <a:lnTo>
                    <a:pt x="165" y="670"/>
                  </a:lnTo>
                  <a:lnTo>
                    <a:pt x="165" y="679"/>
                  </a:lnTo>
                  <a:lnTo>
                    <a:pt x="165" y="689"/>
                  </a:lnTo>
                  <a:lnTo>
                    <a:pt x="166" y="699"/>
                  </a:lnTo>
                  <a:lnTo>
                    <a:pt x="166" y="710"/>
                  </a:lnTo>
                  <a:lnTo>
                    <a:pt x="166" y="720"/>
                  </a:lnTo>
                  <a:lnTo>
                    <a:pt x="166" y="731"/>
                  </a:lnTo>
                  <a:lnTo>
                    <a:pt x="166" y="742"/>
                  </a:lnTo>
                  <a:lnTo>
                    <a:pt x="166" y="753"/>
                  </a:lnTo>
                  <a:lnTo>
                    <a:pt x="166" y="765"/>
                  </a:lnTo>
                  <a:lnTo>
                    <a:pt x="166" y="776"/>
                  </a:lnTo>
                  <a:lnTo>
                    <a:pt x="166" y="789"/>
                  </a:lnTo>
                  <a:lnTo>
                    <a:pt x="167" y="801"/>
                  </a:lnTo>
                  <a:lnTo>
                    <a:pt x="167" y="813"/>
                  </a:lnTo>
                  <a:lnTo>
                    <a:pt x="167" y="825"/>
                  </a:lnTo>
                  <a:lnTo>
                    <a:pt x="167" y="838"/>
                  </a:lnTo>
                  <a:lnTo>
                    <a:pt x="167" y="851"/>
                  </a:lnTo>
                  <a:lnTo>
                    <a:pt x="167" y="863"/>
                  </a:lnTo>
                  <a:lnTo>
                    <a:pt x="167" y="876"/>
                  </a:lnTo>
                  <a:lnTo>
                    <a:pt x="167" y="890"/>
                  </a:lnTo>
                  <a:lnTo>
                    <a:pt x="167" y="903"/>
                  </a:lnTo>
                  <a:lnTo>
                    <a:pt x="168" y="916"/>
                  </a:lnTo>
                  <a:lnTo>
                    <a:pt x="168" y="931"/>
                  </a:lnTo>
                  <a:lnTo>
                    <a:pt x="168" y="944"/>
                  </a:lnTo>
                  <a:lnTo>
                    <a:pt x="168" y="957"/>
                  </a:lnTo>
                  <a:lnTo>
                    <a:pt x="168" y="972"/>
                  </a:lnTo>
                  <a:lnTo>
                    <a:pt x="168" y="986"/>
                  </a:lnTo>
                  <a:lnTo>
                    <a:pt x="168" y="1000"/>
                  </a:lnTo>
                  <a:lnTo>
                    <a:pt x="168" y="1014"/>
                  </a:lnTo>
                  <a:lnTo>
                    <a:pt x="168" y="1028"/>
                  </a:lnTo>
                  <a:lnTo>
                    <a:pt x="169" y="1043"/>
                  </a:lnTo>
                  <a:lnTo>
                    <a:pt x="169" y="1057"/>
                  </a:lnTo>
                  <a:lnTo>
                    <a:pt x="169" y="1073"/>
                  </a:lnTo>
                  <a:lnTo>
                    <a:pt x="169" y="1087"/>
                  </a:lnTo>
                  <a:lnTo>
                    <a:pt x="169" y="1102"/>
                  </a:lnTo>
                  <a:lnTo>
                    <a:pt x="169" y="1117"/>
                  </a:lnTo>
                  <a:lnTo>
                    <a:pt x="169" y="1132"/>
                  </a:lnTo>
                  <a:lnTo>
                    <a:pt x="169" y="1147"/>
                  </a:lnTo>
                  <a:lnTo>
                    <a:pt x="169" y="1163"/>
                  </a:lnTo>
                  <a:lnTo>
                    <a:pt x="169" y="1177"/>
                  </a:lnTo>
                  <a:lnTo>
                    <a:pt x="170" y="1193"/>
                  </a:lnTo>
                  <a:lnTo>
                    <a:pt x="170" y="1208"/>
                  </a:lnTo>
                  <a:lnTo>
                    <a:pt x="170" y="1224"/>
                  </a:lnTo>
                  <a:lnTo>
                    <a:pt x="170" y="1239"/>
                  </a:lnTo>
                  <a:lnTo>
                    <a:pt x="170" y="1255"/>
                  </a:lnTo>
                  <a:lnTo>
                    <a:pt x="170" y="1271"/>
                  </a:lnTo>
                  <a:lnTo>
                    <a:pt x="170" y="1286"/>
                  </a:lnTo>
                  <a:lnTo>
                    <a:pt x="170" y="1303"/>
                  </a:lnTo>
                  <a:lnTo>
                    <a:pt x="170" y="1318"/>
                  </a:lnTo>
                  <a:lnTo>
                    <a:pt x="171" y="1334"/>
                  </a:lnTo>
                  <a:lnTo>
                    <a:pt x="171" y="1350"/>
                  </a:lnTo>
                  <a:lnTo>
                    <a:pt x="171" y="1366"/>
                  </a:lnTo>
                  <a:lnTo>
                    <a:pt x="171" y="1383"/>
                  </a:lnTo>
                  <a:lnTo>
                    <a:pt x="171" y="1398"/>
                  </a:lnTo>
                  <a:lnTo>
                    <a:pt x="171" y="1233"/>
                  </a:lnTo>
                  <a:lnTo>
                    <a:pt x="171" y="1112"/>
                  </a:lnTo>
                  <a:lnTo>
                    <a:pt x="171" y="1018"/>
                  </a:lnTo>
                  <a:lnTo>
                    <a:pt x="171" y="944"/>
                  </a:lnTo>
                  <a:lnTo>
                    <a:pt x="172" y="883"/>
                  </a:lnTo>
                  <a:lnTo>
                    <a:pt x="172" y="832"/>
                  </a:lnTo>
                  <a:lnTo>
                    <a:pt x="172" y="789"/>
                  </a:lnTo>
                  <a:lnTo>
                    <a:pt x="172" y="752"/>
                  </a:lnTo>
                  <a:lnTo>
                    <a:pt x="172" y="721"/>
                  </a:lnTo>
                  <a:lnTo>
                    <a:pt x="172" y="694"/>
                  </a:lnTo>
                  <a:lnTo>
                    <a:pt x="172" y="671"/>
                  </a:lnTo>
                  <a:lnTo>
                    <a:pt x="172" y="651"/>
                  </a:lnTo>
                  <a:lnTo>
                    <a:pt x="172" y="634"/>
                  </a:lnTo>
                  <a:lnTo>
                    <a:pt x="172" y="620"/>
                  </a:lnTo>
                  <a:lnTo>
                    <a:pt x="174" y="608"/>
                  </a:lnTo>
                  <a:lnTo>
                    <a:pt x="174" y="598"/>
                  </a:lnTo>
                  <a:lnTo>
                    <a:pt x="174" y="589"/>
                  </a:lnTo>
                  <a:lnTo>
                    <a:pt x="174" y="582"/>
                  </a:lnTo>
                  <a:lnTo>
                    <a:pt x="174" y="577"/>
                  </a:lnTo>
                  <a:lnTo>
                    <a:pt x="174" y="572"/>
                  </a:lnTo>
                  <a:lnTo>
                    <a:pt x="174" y="570"/>
                  </a:lnTo>
                  <a:lnTo>
                    <a:pt x="174" y="568"/>
                  </a:lnTo>
                  <a:lnTo>
                    <a:pt x="174" y="567"/>
                  </a:lnTo>
                  <a:lnTo>
                    <a:pt x="175" y="567"/>
                  </a:lnTo>
                  <a:lnTo>
                    <a:pt x="175" y="568"/>
                  </a:lnTo>
                  <a:lnTo>
                    <a:pt x="175" y="569"/>
                  </a:lnTo>
                  <a:lnTo>
                    <a:pt x="175" y="571"/>
                  </a:lnTo>
                  <a:lnTo>
                    <a:pt x="175" y="574"/>
                  </a:lnTo>
                  <a:lnTo>
                    <a:pt x="175" y="578"/>
                  </a:lnTo>
                  <a:lnTo>
                    <a:pt x="175" y="582"/>
                  </a:lnTo>
                  <a:lnTo>
                    <a:pt x="175" y="587"/>
                  </a:lnTo>
                  <a:lnTo>
                    <a:pt x="175" y="592"/>
                  </a:lnTo>
                  <a:lnTo>
                    <a:pt x="176" y="598"/>
                  </a:lnTo>
                  <a:lnTo>
                    <a:pt x="176" y="604"/>
                  </a:lnTo>
                  <a:lnTo>
                    <a:pt x="176" y="611"/>
                  </a:lnTo>
                  <a:lnTo>
                    <a:pt x="176" y="619"/>
                  </a:lnTo>
                  <a:lnTo>
                    <a:pt x="176" y="625"/>
                  </a:lnTo>
                  <a:lnTo>
                    <a:pt x="176" y="634"/>
                  </a:lnTo>
                  <a:lnTo>
                    <a:pt x="176" y="642"/>
                  </a:lnTo>
                  <a:lnTo>
                    <a:pt x="176" y="651"/>
                  </a:lnTo>
                  <a:lnTo>
                    <a:pt x="176" y="660"/>
                  </a:lnTo>
                  <a:lnTo>
                    <a:pt x="176" y="669"/>
                  </a:lnTo>
                  <a:lnTo>
                    <a:pt x="177" y="679"/>
                  </a:lnTo>
                  <a:lnTo>
                    <a:pt x="177" y="689"/>
                  </a:lnTo>
                  <a:lnTo>
                    <a:pt x="177" y="699"/>
                  </a:lnTo>
                  <a:lnTo>
                    <a:pt x="177" y="709"/>
                  </a:lnTo>
                  <a:lnTo>
                    <a:pt x="177" y="720"/>
                  </a:lnTo>
                  <a:lnTo>
                    <a:pt x="177" y="731"/>
                  </a:lnTo>
                  <a:lnTo>
                    <a:pt x="177" y="742"/>
                  </a:lnTo>
                  <a:lnTo>
                    <a:pt x="177" y="753"/>
                  </a:lnTo>
                  <a:lnTo>
                    <a:pt x="177" y="764"/>
                  </a:lnTo>
                  <a:lnTo>
                    <a:pt x="178" y="776"/>
                  </a:lnTo>
                  <a:lnTo>
                    <a:pt x="178" y="789"/>
                  </a:lnTo>
                  <a:lnTo>
                    <a:pt x="178" y="800"/>
                  </a:lnTo>
                  <a:lnTo>
                    <a:pt x="178" y="812"/>
                  </a:lnTo>
                  <a:lnTo>
                    <a:pt x="178" y="825"/>
                  </a:lnTo>
                  <a:lnTo>
                    <a:pt x="178" y="838"/>
                  </a:lnTo>
                  <a:lnTo>
                    <a:pt x="178" y="851"/>
                  </a:lnTo>
                  <a:lnTo>
                    <a:pt x="178" y="863"/>
                  </a:lnTo>
                  <a:lnTo>
                    <a:pt x="178" y="876"/>
                  </a:lnTo>
                  <a:lnTo>
                    <a:pt x="179" y="890"/>
                  </a:lnTo>
                  <a:lnTo>
                    <a:pt x="179" y="903"/>
                  </a:lnTo>
                  <a:lnTo>
                    <a:pt x="179" y="916"/>
                  </a:lnTo>
                  <a:lnTo>
                    <a:pt x="179" y="930"/>
                  </a:lnTo>
                  <a:lnTo>
                    <a:pt x="179" y="944"/>
                  </a:lnTo>
                  <a:lnTo>
                    <a:pt x="179" y="957"/>
                  </a:lnTo>
                  <a:lnTo>
                    <a:pt x="179" y="972"/>
                  </a:lnTo>
                  <a:lnTo>
                    <a:pt x="179" y="985"/>
                  </a:lnTo>
                  <a:lnTo>
                    <a:pt x="179" y="1000"/>
                  </a:lnTo>
                  <a:lnTo>
                    <a:pt x="179" y="1014"/>
                  </a:lnTo>
                  <a:lnTo>
                    <a:pt x="180" y="1028"/>
                  </a:lnTo>
                  <a:lnTo>
                    <a:pt x="180" y="1043"/>
                  </a:lnTo>
                  <a:lnTo>
                    <a:pt x="180" y="1057"/>
                  </a:lnTo>
                  <a:lnTo>
                    <a:pt x="180" y="1072"/>
                  </a:lnTo>
                  <a:lnTo>
                    <a:pt x="180" y="1087"/>
                  </a:lnTo>
                  <a:lnTo>
                    <a:pt x="180" y="1102"/>
                  </a:lnTo>
                  <a:lnTo>
                    <a:pt x="180" y="1117"/>
                  </a:lnTo>
                  <a:lnTo>
                    <a:pt x="180" y="1132"/>
                  </a:lnTo>
                  <a:lnTo>
                    <a:pt x="180" y="1147"/>
                  </a:lnTo>
                  <a:lnTo>
                    <a:pt x="181" y="1162"/>
                  </a:lnTo>
                  <a:lnTo>
                    <a:pt x="181" y="1177"/>
                  </a:lnTo>
                  <a:lnTo>
                    <a:pt x="181" y="1193"/>
                  </a:lnTo>
                  <a:lnTo>
                    <a:pt x="181" y="1208"/>
                  </a:lnTo>
                  <a:lnTo>
                    <a:pt x="181" y="1224"/>
                  </a:lnTo>
                  <a:lnTo>
                    <a:pt x="181" y="1239"/>
                  </a:lnTo>
                  <a:lnTo>
                    <a:pt x="181" y="1255"/>
                  </a:lnTo>
                  <a:lnTo>
                    <a:pt x="181" y="1271"/>
                  </a:lnTo>
                  <a:lnTo>
                    <a:pt x="181" y="1286"/>
                  </a:lnTo>
                  <a:lnTo>
                    <a:pt x="182" y="1302"/>
                  </a:lnTo>
                  <a:lnTo>
                    <a:pt x="182" y="1318"/>
                  </a:lnTo>
                  <a:lnTo>
                    <a:pt x="182" y="1334"/>
                  </a:lnTo>
                  <a:lnTo>
                    <a:pt x="182" y="1349"/>
                  </a:lnTo>
                  <a:lnTo>
                    <a:pt x="182" y="1196"/>
                  </a:lnTo>
                  <a:lnTo>
                    <a:pt x="182" y="1083"/>
                  </a:lnTo>
                  <a:lnTo>
                    <a:pt x="182" y="994"/>
                  </a:lnTo>
                  <a:lnTo>
                    <a:pt x="182" y="922"/>
                  </a:lnTo>
                  <a:lnTo>
                    <a:pt x="182" y="863"/>
                  </a:lnTo>
                  <a:lnTo>
                    <a:pt x="182" y="814"/>
                  </a:lnTo>
                  <a:lnTo>
                    <a:pt x="184" y="773"/>
                  </a:lnTo>
                  <a:lnTo>
                    <a:pt x="184" y="738"/>
                  </a:lnTo>
                  <a:lnTo>
                    <a:pt x="184" y="708"/>
                  </a:lnTo>
                  <a:lnTo>
                    <a:pt x="184" y="681"/>
                  </a:lnTo>
                  <a:lnTo>
                    <a:pt x="184" y="659"/>
                  </a:lnTo>
                  <a:lnTo>
                    <a:pt x="184" y="640"/>
                  </a:lnTo>
                  <a:lnTo>
                    <a:pt x="184" y="623"/>
                  </a:lnTo>
                  <a:lnTo>
                    <a:pt x="184" y="610"/>
                  </a:lnTo>
                  <a:lnTo>
                    <a:pt x="184" y="598"/>
                  </a:lnTo>
                  <a:lnTo>
                    <a:pt x="185" y="588"/>
                  </a:lnTo>
                  <a:lnTo>
                    <a:pt x="185" y="580"/>
                  </a:lnTo>
                  <a:lnTo>
                    <a:pt x="185" y="573"/>
                  </a:lnTo>
                  <a:lnTo>
                    <a:pt x="185" y="568"/>
                  </a:lnTo>
                  <a:lnTo>
                    <a:pt x="185" y="564"/>
                  </a:lnTo>
                  <a:lnTo>
                    <a:pt x="185" y="561"/>
                  </a:lnTo>
                  <a:lnTo>
                    <a:pt x="185" y="560"/>
                  </a:lnTo>
                  <a:lnTo>
                    <a:pt x="185" y="559"/>
                  </a:lnTo>
                  <a:lnTo>
                    <a:pt x="185" y="559"/>
                  </a:lnTo>
                  <a:lnTo>
                    <a:pt x="186" y="560"/>
                  </a:lnTo>
                  <a:lnTo>
                    <a:pt x="186" y="562"/>
                  </a:lnTo>
                  <a:lnTo>
                    <a:pt x="186" y="564"/>
                  </a:lnTo>
                  <a:lnTo>
                    <a:pt x="186" y="568"/>
                  </a:lnTo>
                  <a:lnTo>
                    <a:pt x="186" y="571"/>
                  </a:lnTo>
                  <a:lnTo>
                    <a:pt x="186" y="575"/>
                  </a:lnTo>
                  <a:lnTo>
                    <a:pt x="186" y="581"/>
                  </a:lnTo>
                  <a:lnTo>
                    <a:pt x="186" y="587"/>
                  </a:lnTo>
                  <a:lnTo>
                    <a:pt x="186" y="592"/>
                  </a:lnTo>
                  <a:lnTo>
                    <a:pt x="186" y="599"/>
                  </a:lnTo>
                  <a:lnTo>
                    <a:pt x="187" y="605"/>
                  </a:lnTo>
                  <a:lnTo>
                    <a:pt x="187" y="612"/>
                  </a:lnTo>
                  <a:lnTo>
                    <a:pt x="187" y="620"/>
                  </a:lnTo>
                  <a:lnTo>
                    <a:pt x="187" y="629"/>
                  </a:lnTo>
                  <a:lnTo>
                    <a:pt x="187" y="637"/>
                  </a:lnTo>
                  <a:lnTo>
                    <a:pt x="187" y="645"/>
                  </a:lnTo>
                  <a:lnTo>
                    <a:pt x="187" y="654"/>
                  </a:lnTo>
                  <a:lnTo>
                    <a:pt x="187" y="664"/>
                  </a:lnTo>
                  <a:lnTo>
                    <a:pt x="187" y="673"/>
                  </a:lnTo>
                  <a:lnTo>
                    <a:pt x="188" y="683"/>
                  </a:lnTo>
                  <a:lnTo>
                    <a:pt x="188" y="693"/>
                  </a:lnTo>
                  <a:lnTo>
                    <a:pt x="188" y="704"/>
                  </a:lnTo>
                  <a:lnTo>
                    <a:pt x="188" y="714"/>
                  </a:lnTo>
                  <a:lnTo>
                    <a:pt x="188" y="725"/>
                  </a:lnTo>
                  <a:lnTo>
                    <a:pt x="188" y="736"/>
                  </a:lnTo>
                  <a:lnTo>
                    <a:pt x="188" y="748"/>
                  </a:lnTo>
                  <a:lnTo>
                    <a:pt x="188" y="760"/>
                  </a:lnTo>
                  <a:lnTo>
                    <a:pt x="188" y="771"/>
                  </a:lnTo>
                  <a:lnTo>
                    <a:pt x="189" y="783"/>
                  </a:lnTo>
                  <a:lnTo>
                    <a:pt x="189" y="795"/>
                  </a:lnTo>
                  <a:lnTo>
                    <a:pt x="189" y="808"/>
                  </a:lnTo>
                  <a:lnTo>
                    <a:pt x="189" y="820"/>
                  </a:lnTo>
                  <a:lnTo>
                    <a:pt x="189" y="833"/>
                  </a:lnTo>
                  <a:lnTo>
                    <a:pt x="189" y="845"/>
                  </a:lnTo>
                  <a:lnTo>
                    <a:pt x="189" y="859"/>
                  </a:lnTo>
                  <a:lnTo>
                    <a:pt x="189" y="872"/>
                  </a:lnTo>
                  <a:lnTo>
                    <a:pt x="189" y="885"/>
                  </a:lnTo>
                  <a:lnTo>
                    <a:pt x="190" y="899"/>
                  </a:lnTo>
                  <a:lnTo>
                    <a:pt x="190" y="912"/>
                  </a:lnTo>
                  <a:lnTo>
                    <a:pt x="190" y="925"/>
                  </a:lnTo>
                  <a:lnTo>
                    <a:pt x="190" y="940"/>
                  </a:lnTo>
                  <a:lnTo>
                    <a:pt x="190" y="953"/>
                  </a:lnTo>
                  <a:lnTo>
                    <a:pt x="190" y="967"/>
                  </a:lnTo>
                  <a:lnTo>
                    <a:pt x="190" y="981"/>
                  </a:lnTo>
                  <a:lnTo>
                    <a:pt x="190" y="995"/>
                  </a:lnTo>
                  <a:lnTo>
                    <a:pt x="190" y="1010"/>
                  </a:lnTo>
                  <a:lnTo>
                    <a:pt x="190" y="1024"/>
                  </a:lnTo>
                  <a:lnTo>
                    <a:pt x="191" y="1038"/>
                  </a:lnTo>
                  <a:lnTo>
                    <a:pt x="191" y="1053"/>
                  </a:lnTo>
                  <a:lnTo>
                    <a:pt x="191" y="1068"/>
                  </a:lnTo>
                  <a:lnTo>
                    <a:pt x="191" y="1083"/>
                  </a:lnTo>
                  <a:lnTo>
                    <a:pt x="191" y="1097"/>
                  </a:lnTo>
                  <a:lnTo>
                    <a:pt x="191" y="1113"/>
                  </a:lnTo>
                  <a:lnTo>
                    <a:pt x="191" y="1127"/>
                  </a:lnTo>
                  <a:lnTo>
                    <a:pt x="191" y="1143"/>
                  </a:lnTo>
                  <a:lnTo>
                    <a:pt x="191" y="1158"/>
                  </a:lnTo>
                  <a:lnTo>
                    <a:pt x="192" y="1173"/>
                  </a:lnTo>
                  <a:lnTo>
                    <a:pt x="192" y="1188"/>
                  </a:lnTo>
                  <a:lnTo>
                    <a:pt x="192" y="1204"/>
                  </a:lnTo>
                  <a:lnTo>
                    <a:pt x="192" y="1219"/>
                  </a:lnTo>
                  <a:lnTo>
                    <a:pt x="192" y="1235"/>
                  </a:lnTo>
                  <a:lnTo>
                    <a:pt x="192" y="1251"/>
                  </a:lnTo>
                  <a:lnTo>
                    <a:pt x="192" y="1266"/>
                  </a:lnTo>
                  <a:lnTo>
                    <a:pt x="192" y="1283"/>
                  </a:lnTo>
                  <a:lnTo>
                    <a:pt x="192" y="1298"/>
                  </a:lnTo>
                  <a:lnTo>
                    <a:pt x="194" y="1314"/>
                  </a:lnTo>
                  <a:lnTo>
                    <a:pt x="194" y="1329"/>
                  </a:lnTo>
                  <a:lnTo>
                    <a:pt x="194" y="1346"/>
                  </a:lnTo>
                  <a:lnTo>
                    <a:pt x="194" y="1362"/>
                  </a:lnTo>
                  <a:lnTo>
                    <a:pt x="194" y="1378"/>
                  </a:lnTo>
                  <a:lnTo>
                    <a:pt x="194" y="1394"/>
                  </a:lnTo>
                  <a:lnTo>
                    <a:pt x="194" y="1410"/>
                  </a:lnTo>
                  <a:lnTo>
                    <a:pt x="194" y="1427"/>
                  </a:lnTo>
                  <a:lnTo>
                    <a:pt x="194" y="1443"/>
                  </a:lnTo>
                  <a:lnTo>
                    <a:pt x="194" y="1459"/>
                  </a:lnTo>
                  <a:lnTo>
                    <a:pt x="195" y="1476"/>
                  </a:lnTo>
                  <a:lnTo>
                    <a:pt x="195" y="1493"/>
                  </a:lnTo>
                  <a:lnTo>
                    <a:pt x="195" y="1509"/>
                  </a:lnTo>
                  <a:lnTo>
                    <a:pt x="195" y="1525"/>
                  </a:lnTo>
                  <a:lnTo>
                    <a:pt x="195" y="1326"/>
                  </a:lnTo>
                  <a:lnTo>
                    <a:pt x="195" y="1185"/>
                  </a:lnTo>
                  <a:lnTo>
                    <a:pt x="195" y="1080"/>
                  </a:lnTo>
                  <a:lnTo>
                    <a:pt x="195" y="996"/>
                  </a:lnTo>
                  <a:lnTo>
                    <a:pt x="195" y="929"/>
                  </a:lnTo>
                  <a:lnTo>
                    <a:pt x="196" y="873"/>
                  </a:lnTo>
                  <a:lnTo>
                    <a:pt x="196" y="826"/>
                  </a:lnTo>
                  <a:lnTo>
                    <a:pt x="196" y="786"/>
                  </a:lnTo>
                  <a:lnTo>
                    <a:pt x="196" y="753"/>
                  </a:lnTo>
                  <a:lnTo>
                    <a:pt x="196" y="724"/>
                  </a:lnTo>
                  <a:lnTo>
                    <a:pt x="196" y="699"/>
                  </a:lnTo>
                  <a:lnTo>
                    <a:pt x="196" y="678"/>
                  </a:lnTo>
                  <a:lnTo>
                    <a:pt x="196" y="660"/>
                  </a:lnTo>
                  <a:lnTo>
                    <a:pt x="196" y="644"/>
                  </a:lnTo>
                  <a:lnTo>
                    <a:pt x="197" y="631"/>
                  </a:lnTo>
                  <a:lnTo>
                    <a:pt x="197" y="620"/>
                  </a:lnTo>
                  <a:lnTo>
                    <a:pt x="197" y="610"/>
                  </a:lnTo>
                  <a:lnTo>
                    <a:pt x="197" y="602"/>
                  </a:lnTo>
                  <a:lnTo>
                    <a:pt x="197" y="597"/>
                  </a:lnTo>
                  <a:lnTo>
                    <a:pt x="197" y="591"/>
                  </a:lnTo>
                  <a:lnTo>
                    <a:pt x="197" y="588"/>
                  </a:lnTo>
                  <a:lnTo>
                    <a:pt x="197" y="585"/>
                  </a:lnTo>
                  <a:lnTo>
                    <a:pt x="197" y="584"/>
                  </a:lnTo>
                  <a:lnTo>
                    <a:pt x="197" y="583"/>
                  </a:lnTo>
                  <a:lnTo>
                    <a:pt x="198" y="583"/>
                  </a:lnTo>
                  <a:lnTo>
                    <a:pt x="198" y="585"/>
                  </a:lnTo>
                  <a:lnTo>
                    <a:pt x="198" y="587"/>
                  </a:lnTo>
                  <a:lnTo>
                    <a:pt x="198" y="590"/>
                  </a:lnTo>
                  <a:lnTo>
                    <a:pt x="198" y="593"/>
                  </a:lnTo>
                  <a:lnTo>
                    <a:pt x="198" y="597"/>
                  </a:lnTo>
                  <a:lnTo>
                    <a:pt x="198" y="601"/>
                  </a:lnTo>
                  <a:lnTo>
                    <a:pt x="198" y="607"/>
                  </a:lnTo>
                  <a:lnTo>
                    <a:pt x="198" y="612"/>
                  </a:lnTo>
                  <a:lnTo>
                    <a:pt x="199" y="618"/>
                  </a:lnTo>
                  <a:lnTo>
                    <a:pt x="199" y="624"/>
                  </a:lnTo>
                  <a:lnTo>
                    <a:pt x="199" y="632"/>
                  </a:lnTo>
                  <a:lnTo>
                    <a:pt x="199" y="639"/>
                  </a:lnTo>
                  <a:lnTo>
                    <a:pt x="199" y="647"/>
                  </a:lnTo>
                  <a:lnTo>
                    <a:pt x="199" y="655"/>
                  </a:lnTo>
                  <a:lnTo>
                    <a:pt x="199" y="663"/>
                  </a:lnTo>
                  <a:lnTo>
                    <a:pt x="199" y="672"/>
                  </a:lnTo>
                  <a:lnTo>
                    <a:pt x="199" y="681"/>
                  </a:lnTo>
                  <a:lnTo>
                    <a:pt x="200" y="691"/>
                  </a:lnTo>
                  <a:lnTo>
                    <a:pt x="200" y="701"/>
                  </a:lnTo>
                  <a:lnTo>
                    <a:pt x="200" y="711"/>
                  </a:lnTo>
                  <a:lnTo>
                    <a:pt x="200" y="721"/>
                  </a:lnTo>
                  <a:lnTo>
                    <a:pt x="200" y="731"/>
                  </a:lnTo>
                  <a:lnTo>
                    <a:pt x="200" y="742"/>
                  </a:lnTo>
                  <a:lnTo>
                    <a:pt x="200" y="753"/>
                  </a:lnTo>
                  <a:lnTo>
                    <a:pt x="200" y="764"/>
                  </a:lnTo>
                  <a:lnTo>
                    <a:pt x="200" y="775"/>
                  </a:lnTo>
                  <a:lnTo>
                    <a:pt x="200" y="788"/>
                  </a:lnTo>
                  <a:lnTo>
                    <a:pt x="201" y="799"/>
                  </a:lnTo>
                  <a:lnTo>
                    <a:pt x="201" y="811"/>
                  </a:lnTo>
                  <a:lnTo>
                    <a:pt x="201" y="823"/>
                  </a:lnTo>
                  <a:lnTo>
                    <a:pt x="201" y="835"/>
                  </a:lnTo>
                  <a:lnTo>
                    <a:pt x="201" y="849"/>
                  </a:lnTo>
                  <a:lnTo>
                    <a:pt x="201" y="861"/>
                  </a:lnTo>
                  <a:lnTo>
                    <a:pt x="201" y="874"/>
                  </a:lnTo>
                  <a:lnTo>
                    <a:pt x="201" y="886"/>
                  </a:lnTo>
                  <a:lnTo>
                    <a:pt x="201" y="900"/>
                  </a:lnTo>
                  <a:lnTo>
                    <a:pt x="202" y="913"/>
                  </a:lnTo>
                  <a:lnTo>
                    <a:pt x="202" y="926"/>
                  </a:lnTo>
                  <a:lnTo>
                    <a:pt x="202" y="940"/>
                  </a:lnTo>
                  <a:lnTo>
                    <a:pt x="202" y="954"/>
                  </a:lnTo>
                  <a:lnTo>
                    <a:pt x="202" y="967"/>
                  </a:lnTo>
                  <a:lnTo>
                    <a:pt x="202" y="982"/>
                  </a:lnTo>
                  <a:lnTo>
                    <a:pt x="202" y="995"/>
                  </a:lnTo>
                  <a:lnTo>
                    <a:pt x="202" y="1010"/>
                  </a:lnTo>
                  <a:lnTo>
                    <a:pt x="202" y="1024"/>
                  </a:lnTo>
                  <a:lnTo>
                    <a:pt x="204" y="1038"/>
                  </a:lnTo>
                  <a:lnTo>
                    <a:pt x="204" y="1053"/>
                  </a:lnTo>
                  <a:lnTo>
                    <a:pt x="204" y="1067"/>
                  </a:lnTo>
                  <a:lnTo>
                    <a:pt x="204" y="1082"/>
                  </a:lnTo>
                  <a:lnTo>
                    <a:pt x="204" y="1096"/>
                  </a:lnTo>
                  <a:lnTo>
                    <a:pt x="204" y="1112"/>
                  </a:lnTo>
                  <a:lnTo>
                    <a:pt x="204" y="1126"/>
                  </a:lnTo>
                  <a:lnTo>
                    <a:pt x="204" y="1142"/>
                  </a:lnTo>
                  <a:lnTo>
                    <a:pt x="204" y="1156"/>
                  </a:lnTo>
                  <a:lnTo>
                    <a:pt x="204" y="1172"/>
                  </a:lnTo>
                  <a:lnTo>
                    <a:pt x="205" y="1186"/>
                  </a:lnTo>
                  <a:lnTo>
                    <a:pt x="205" y="1202"/>
                  </a:lnTo>
                  <a:lnTo>
                    <a:pt x="205" y="1217"/>
                  </a:lnTo>
                  <a:lnTo>
                    <a:pt x="205" y="1233"/>
                  </a:lnTo>
                  <a:lnTo>
                    <a:pt x="205" y="1248"/>
                  </a:lnTo>
                  <a:lnTo>
                    <a:pt x="205" y="1264"/>
                  </a:lnTo>
                  <a:lnTo>
                    <a:pt x="205" y="1279"/>
                  </a:lnTo>
                  <a:lnTo>
                    <a:pt x="205" y="1295"/>
                  </a:lnTo>
                  <a:lnTo>
                    <a:pt x="205" y="1312"/>
                  </a:lnTo>
                  <a:lnTo>
                    <a:pt x="206" y="1327"/>
                  </a:lnTo>
                  <a:lnTo>
                    <a:pt x="206" y="1343"/>
                  </a:lnTo>
                  <a:lnTo>
                    <a:pt x="206" y="1359"/>
                  </a:lnTo>
                  <a:lnTo>
                    <a:pt x="206" y="1375"/>
                  </a:lnTo>
                  <a:lnTo>
                    <a:pt x="206" y="1390"/>
                  </a:lnTo>
                  <a:lnTo>
                    <a:pt x="206" y="1407"/>
                  </a:lnTo>
                  <a:lnTo>
                    <a:pt x="206" y="1423"/>
                  </a:lnTo>
                  <a:lnTo>
                    <a:pt x="206" y="1439"/>
                  </a:lnTo>
                  <a:lnTo>
                    <a:pt x="206" y="1456"/>
                  </a:lnTo>
                  <a:lnTo>
                    <a:pt x="207" y="1471"/>
                  </a:lnTo>
                  <a:lnTo>
                    <a:pt x="207" y="1287"/>
                  </a:lnTo>
                  <a:lnTo>
                    <a:pt x="207" y="1155"/>
                  </a:lnTo>
                  <a:lnTo>
                    <a:pt x="207" y="1055"/>
                  </a:lnTo>
                  <a:lnTo>
                    <a:pt x="207" y="975"/>
                  </a:lnTo>
                  <a:lnTo>
                    <a:pt x="207" y="910"/>
                  </a:lnTo>
                  <a:lnTo>
                    <a:pt x="207" y="856"/>
                  </a:lnTo>
                  <a:lnTo>
                    <a:pt x="207" y="811"/>
                  </a:lnTo>
                  <a:lnTo>
                    <a:pt x="207" y="772"/>
                  </a:lnTo>
                  <a:lnTo>
                    <a:pt x="207" y="740"/>
                  </a:lnTo>
                  <a:lnTo>
                    <a:pt x="208" y="712"/>
                  </a:lnTo>
                  <a:lnTo>
                    <a:pt x="208" y="688"/>
                  </a:lnTo>
                  <a:lnTo>
                    <a:pt x="208" y="668"/>
                  </a:lnTo>
                  <a:lnTo>
                    <a:pt x="208" y="650"/>
                  </a:lnTo>
                  <a:lnTo>
                    <a:pt x="208" y="634"/>
                  </a:lnTo>
                  <a:lnTo>
                    <a:pt x="208" y="621"/>
                  </a:lnTo>
                  <a:lnTo>
                    <a:pt x="208" y="611"/>
                  </a:lnTo>
                  <a:lnTo>
                    <a:pt x="208" y="602"/>
                  </a:lnTo>
                  <a:lnTo>
                    <a:pt x="208" y="594"/>
                  </a:lnTo>
                  <a:lnTo>
                    <a:pt x="209" y="589"/>
                  </a:lnTo>
                  <a:lnTo>
                    <a:pt x="209" y="583"/>
                  </a:lnTo>
                  <a:lnTo>
                    <a:pt x="209" y="580"/>
                  </a:lnTo>
                  <a:lnTo>
                    <a:pt x="209" y="578"/>
                  </a:lnTo>
                  <a:lnTo>
                    <a:pt x="209" y="577"/>
                  </a:lnTo>
                  <a:lnTo>
                    <a:pt x="209" y="577"/>
                  </a:lnTo>
                  <a:lnTo>
                    <a:pt x="209" y="577"/>
                  </a:lnTo>
                  <a:lnTo>
                    <a:pt x="209" y="579"/>
                  </a:lnTo>
                  <a:lnTo>
                    <a:pt x="209" y="581"/>
                  </a:lnTo>
                  <a:lnTo>
                    <a:pt x="210" y="583"/>
                  </a:lnTo>
                  <a:lnTo>
                    <a:pt x="210" y="587"/>
                  </a:lnTo>
                  <a:lnTo>
                    <a:pt x="210" y="591"/>
                  </a:lnTo>
                  <a:lnTo>
                    <a:pt x="210" y="595"/>
                  </a:lnTo>
                  <a:lnTo>
                    <a:pt x="210" y="601"/>
                  </a:lnTo>
                  <a:lnTo>
                    <a:pt x="210" y="607"/>
                  </a:lnTo>
                  <a:lnTo>
                    <a:pt x="210" y="612"/>
                  </a:lnTo>
                  <a:lnTo>
                    <a:pt x="210" y="619"/>
                  </a:lnTo>
                  <a:lnTo>
                    <a:pt x="210" y="627"/>
                  </a:lnTo>
                  <a:lnTo>
                    <a:pt x="210" y="634"/>
                  </a:lnTo>
                  <a:lnTo>
                    <a:pt x="211" y="642"/>
                  </a:lnTo>
                  <a:lnTo>
                    <a:pt x="211" y="650"/>
                  </a:lnTo>
                  <a:lnTo>
                    <a:pt x="211" y="659"/>
                  </a:lnTo>
                  <a:lnTo>
                    <a:pt x="211" y="668"/>
                  </a:lnTo>
                  <a:lnTo>
                    <a:pt x="211" y="677"/>
                  </a:lnTo>
                  <a:lnTo>
                    <a:pt x="211" y="685"/>
                  </a:lnTo>
                  <a:lnTo>
                    <a:pt x="211" y="695"/>
                  </a:lnTo>
                  <a:lnTo>
                    <a:pt x="211" y="705"/>
                  </a:lnTo>
                  <a:lnTo>
                    <a:pt x="211" y="716"/>
                  </a:lnTo>
                  <a:lnTo>
                    <a:pt x="212" y="726"/>
                  </a:lnTo>
                  <a:lnTo>
                    <a:pt x="212" y="738"/>
                  </a:lnTo>
                  <a:lnTo>
                    <a:pt x="212" y="749"/>
                  </a:lnTo>
                  <a:lnTo>
                    <a:pt x="212" y="760"/>
                  </a:lnTo>
                  <a:lnTo>
                    <a:pt x="212" y="771"/>
                  </a:lnTo>
                  <a:lnTo>
                    <a:pt x="212" y="783"/>
                  </a:lnTo>
                  <a:lnTo>
                    <a:pt x="212" y="794"/>
                  </a:lnTo>
                  <a:lnTo>
                    <a:pt x="212" y="806"/>
                  </a:lnTo>
                  <a:lnTo>
                    <a:pt x="212" y="819"/>
                  </a:lnTo>
                  <a:lnTo>
                    <a:pt x="214" y="831"/>
                  </a:lnTo>
                  <a:lnTo>
                    <a:pt x="214" y="844"/>
                  </a:lnTo>
                  <a:lnTo>
                    <a:pt x="214" y="856"/>
                  </a:lnTo>
                  <a:lnTo>
                    <a:pt x="214" y="870"/>
                  </a:lnTo>
                  <a:lnTo>
                    <a:pt x="214" y="882"/>
                  </a:lnTo>
                  <a:lnTo>
                    <a:pt x="214" y="895"/>
                  </a:lnTo>
                  <a:lnTo>
                    <a:pt x="214" y="909"/>
                  </a:lnTo>
                  <a:lnTo>
                    <a:pt x="214" y="922"/>
                  </a:lnTo>
                  <a:lnTo>
                    <a:pt x="214" y="936"/>
                  </a:lnTo>
                  <a:lnTo>
                    <a:pt x="215" y="950"/>
                  </a:lnTo>
                  <a:lnTo>
                    <a:pt x="215" y="963"/>
                  </a:lnTo>
                  <a:lnTo>
                    <a:pt x="215" y="977"/>
                  </a:lnTo>
                  <a:lnTo>
                    <a:pt x="215" y="992"/>
                  </a:lnTo>
                  <a:lnTo>
                    <a:pt x="215" y="1005"/>
                  </a:lnTo>
                  <a:lnTo>
                    <a:pt x="215" y="1020"/>
                  </a:lnTo>
                  <a:lnTo>
                    <a:pt x="215" y="1034"/>
                  </a:lnTo>
                  <a:lnTo>
                    <a:pt x="215" y="1048"/>
                  </a:lnTo>
                  <a:lnTo>
                    <a:pt x="215" y="1063"/>
                  </a:lnTo>
                  <a:lnTo>
                    <a:pt x="215" y="1077"/>
                  </a:lnTo>
                  <a:lnTo>
                    <a:pt x="216" y="1093"/>
                  </a:lnTo>
                  <a:lnTo>
                    <a:pt x="216" y="1107"/>
                  </a:lnTo>
                  <a:lnTo>
                    <a:pt x="216" y="1123"/>
                  </a:lnTo>
                  <a:lnTo>
                    <a:pt x="216" y="1137"/>
                  </a:lnTo>
                  <a:lnTo>
                    <a:pt x="216" y="1153"/>
                  </a:lnTo>
                  <a:lnTo>
                    <a:pt x="216" y="1167"/>
                  </a:lnTo>
                  <a:lnTo>
                    <a:pt x="216" y="1183"/>
                  </a:lnTo>
                  <a:lnTo>
                    <a:pt x="216" y="1198"/>
                  </a:lnTo>
                  <a:lnTo>
                    <a:pt x="216" y="1214"/>
                  </a:lnTo>
                  <a:lnTo>
                    <a:pt x="217" y="1229"/>
                  </a:lnTo>
                  <a:lnTo>
                    <a:pt x="217" y="1245"/>
                  </a:lnTo>
                  <a:lnTo>
                    <a:pt x="217" y="1261"/>
                  </a:lnTo>
                  <a:lnTo>
                    <a:pt x="217" y="1276"/>
                  </a:lnTo>
                  <a:lnTo>
                    <a:pt x="217" y="1292"/>
                  </a:lnTo>
                  <a:lnTo>
                    <a:pt x="217" y="1307"/>
                  </a:lnTo>
                  <a:lnTo>
                    <a:pt x="217" y="1324"/>
                  </a:lnTo>
                  <a:lnTo>
                    <a:pt x="217" y="1339"/>
                  </a:lnTo>
                  <a:lnTo>
                    <a:pt x="217" y="1355"/>
                  </a:lnTo>
                  <a:lnTo>
                    <a:pt x="218" y="1201"/>
                  </a:lnTo>
                  <a:lnTo>
                    <a:pt x="218" y="1086"/>
                  </a:lnTo>
                  <a:lnTo>
                    <a:pt x="218" y="996"/>
                  </a:lnTo>
                  <a:lnTo>
                    <a:pt x="218" y="924"/>
                  </a:lnTo>
                  <a:lnTo>
                    <a:pt x="218" y="865"/>
                  </a:lnTo>
                  <a:lnTo>
                    <a:pt x="218" y="816"/>
                  </a:lnTo>
                  <a:lnTo>
                    <a:pt x="218" y="774"/>
                  </a:lnTo>
                  <a:lnTo>
                    <a:pt x="218" y="739"/>
                  </a:lnTo>
                  <a:lnTo>
                    <a:pt x="218" y="709"/>
                  </a:lnTo>
                  <a:lnTo>
                    <a:pt x="218" y="683"/>
                  </a:lnTo>
                  <a:lnTo>
                    <a:pt x="219" y="660"/>
                  </a:lnTo>
                  <a:lnTo>
                    <a:pt x="219" y="641"/>
                  </a:lnTo>
                  <a:lnTo>
                    <a:pt x="219" y="624"/>
                  </a:lnTo>
                  <a:lnTo>
                    <a:pt x="219" y="611"/>
                  </a:lnTo>
                  <a:lnTo>
                    <a:pt x="219" y="599"/>
                  </a:lnTo>
                  <a:lnTo>
                    <a:pt x="219" y="589"/>
                  </a:lnTo>
                  <a:lnTo>
                    <a:pt x="219" y="581"/>
                  </a:lnTo>
                  <a:lnTo>
                    <a:pt x="219" y="574"/>
                  </a:lnTo>
                  <a:lnTo>
                    <a:pt x="219" y="569"/>
                  </a:lnTo>
                  <a:lnTo>
                    <a:pt x="220" y="565"/>
                  </a:lnTo>
                  <a:lnTo>
                    <a:pt x="220" y="562"/>
                  </a:lnTo>
                  <a:lnTo>
                    <a:pt x="220" y="561"/>
                  </a:lnTo>
                  <a:lnTo>
                    <a:pt x="220" y="560"/>
                  </a:lnTo>
                  <a:lnTo>
                    <a:pt x="220" y="560"/>
                  </a:lnTo>
                  <a:lnTo>
                    <a:pt x="220" y="561"/>
                  </a:lnTo>
                  <a:lnTo>
                    <a:pt x="220" y="562"/>
                  </a:lnTo>
                  <a:lnTo>
                    <a:pt x="220" y="565"/>
                  </a:lnTo>
                  <a:lnTo>
                    <a:pt x="220" y="568"/>
                  </a:lnTo>
                  <a:lnTo>
                    <a:pt x="221" y="572"/>
                  </a:lnTo>
                  <a:lnTo>
                    <a:pt x="221" y="577"/>
                  </a:lnTo>
                  <a:lnTo>
                    <a:pt x="221" y="581"/>
                  </a:lnTo>
                  <a:lnTo>
                    <a:pt x="221" y="587"/>
                  </a:lnTo>
                  <a:lnTo>
                    <a:pt x="221" y="592"/>
                  </a:lnTo>
                  <a:lnTo>
                    <a:pt x="221" y="599"/>
                  </a:lnTo>
                  <a:lnTo>
                    <a:pt x="221" y="605"/>
                  </a:lnTo>
                  <a:lnTo>
                    <a:pt x="221" y="613"/>
                  </a:lnTo>
                  <a:lnTo>
                    <a:pt x="221" y="621"/>
                  </a:lnTo>
                  <a:lnTo>
                    <a:pt x="221" y="629"/>
                  </a:lnTo>
                  <a:lnTo>
                    <a:pt x="222" y="638"/>
                  </a:lnTo>
                  <a:lnTo>
                    <a:pt x="222" y="645"/>
                  </a:lnTo>
                  <a:lnTo>
                    <a:pt x="222" y="655"/>
                  </a:lnTo>
                  <a:lnTo>
                    <a:pt x="222" y="664"/>
                  </a:lnTo>
                  <a:lnTo>
                    <a:pt x="222" y="674"/>
                  </a:lnTo>
                  <a:lnTo>
                    <a:pt x="222" y="684"/>
                  </a:lnTo>
                  <a:lnTo>
                    <a:pt x="222" y="694"/>
                  </a:lnTo>
                  <a:lnTo>
                    <a:pt x="222" y="704"/>
                  </a:lnTo>
                  <a:lnTo>
                    <a:pt x="222" y="715"/>
                  </a:lnTo>
                  <a:lnTo>
                    <a:pt x="224" y="726"/>
                  </a:lnTo>
                  <a:lnTo>
                    <a:pt x="224" y="738"/>
                  </a:lnTo>
                  <a:lnTo>
                    <a:pt x="224" y="749"/>
                  </a:lnTo>
                  <a:lnTo>
                    <a:pt x="224" y="760"/>
                  </a:lnTo>
                  <a:lnTo>
                    <a:pt x="224" y="772"/>
                  </a:lnTo>
                  <a:lnTo>
                    <a:pt x="224" y="784"/>
                  </a:lnTo>
                  <a:lnTo>
                    <a:pt x="224" y="795"/>
                  </a:lnTo>
                  <a:lnTo>
                    <a:pt x="224" y="809"/>
                  </a:lnTo>
                  <a:lnTo>
                    <a:pt x="224" y="821"/>
                  </a:lnTo>
                  <a:lnTo>
                    <a:pt x="225" y="833"/>
                  </a:lnTo>
                  <a:lnTo>
                    <a:pt x="225" y="846"/>
                  </a:lnTo>
                  <a:lnTo>
                    <a:pt x="225" y="859"/>
                  </a:lnTo>
                  <a:lnTo>
                    <a:pt x="225" y="872"/>
                  </a:lnTo>
                  <a:lnTo>
                    <a:pt x="225" y="885"/>
                  </a:lnTo>
                  <a:lnTo>
                    <a:pt x="225" y="899"/>
                  </a:lnTo>
                  <a:lnTo>
                    <a:pt x="225" y="912"/>
                  </a:lnTo>
                  <a:lnTo>
                    <a:pt x="225" y="926"/>
                  </a:lnTo>
                  <a:lnTo>
                    <a:pt x="225" y="940"/>
                  </a:lnTo>
                  <a:lnTo>
                    <a:pt x="225" y="953"/>
                  </a:lnTo>
                  <a:lnTo>
                    <a:pt x="226" y="967"/>
                  </a:lnTo>
                  <a:lnTo>
                    <a:pt x="226" y="982"/>
                  </a:lnTo>
                  <a:lnTo>
                    <a:pt x="226" y="996"/>
                  </a:lnTo>
                  <a:lnTo>
                    <a:pt x="226" y="1010"/>
                  </a:lnTo>
                  <a:lnTo>
                    <a:pt x="226" y="1024"/>
                  </a:lnTo>
                  <a:lnTo>
                    <a:pt x="226" y="1038"/>
                  </a:lnTo>
                  <a:lnTo>
                    <a:pt x="226" y="1054"/>
                  </a:lnTo>
                  <a:lnTo>
                    <a:pt x="226" y="1068"/>
                  </a:lnTo>
                  <a:lnTo>
                    <a:pt x="226" y="1083"/>
                  </a:lnTo>
                  <a:lnTo>
                    <a:pt x="227" y="1098"/>
                  </a:lnTo>
                  <a:lnTo>
                    <a:pt x="227" y="1113"/>
                  </a:lnTo>
                  <a:lnTo>
                    <a:pt x="227" y="1128"/>
                  </a:lnTo>
                  <a:lnTo>
                    <a:pt x="227" y="1143"/>
                  </a:lnTo>
                  <a:lnTo>
                    <a:pt x="227" y="1158"/>
                  </a:lnTo>
                  <a:lnTo>
                    <a:pt x="227" y="1174"/>
                  </a:lnTo>
                  <a:lnTo>
                    <a:pt x="227" y="1189"/>
                  </a:lnTo>
                  <a:lnTo>
                    <a:pt x="227" y="1204"/>
                  </a:lnTo>
                  <a:lnTo>
                    <a:pt x="227" y="1219"/>
                  </a:lnTo>
                  <a:lnTo>
                    <a:pt x="228" y="1235"/>
                  </a:lnTo>
                  <a:lnTo>
                    <a:pt x="228" y="1252"/>
                  </a:lnTo>
                  <a:lnTo>
                    <a:pt x="228" y="1267"/>
                  </a:lnTo>
                  <a:lnTo>
                    <a:pt x="228" y="1283"/>
                  </a:lnTo>
                  <a:lnTo>
                    <a:pt x="228" y="1298"/>
                  </a:lnTo>
                  <a:lnTo>
                    <a:pt x="228" y="1314"/>
                  </a:lnTo>
                  <a:lnTo>
                    <a:pt x="228" y="1330"/>
                  </a:lnTo>
                  <a:lnTo>
                    <a:pt x="228" y="1346"/>
                  </a:lnTo>
                  <a:lnTo>
                    <a:pt x="228" y="1363"/>
                  </a:lnTo>
                  <a:lnTo>
                    <a:pt x="228" y="1378"/>
                  </a:lnTo>
                  <a:lnTo>
                    <a:pt x="229" y="1395"/>
                  </a:lnTo>
                  <a:lnTo>
                    <a:pt x="229" y="1410"/>
                  </a:lnTo>
                  <a:lnTo>
                    <a:pt x="229" y="1243"/>
                  </a:lnTo>
                  <a:lnTo>
                    <a:pt x="229" y="1120"/>
                  </a:lnTo>
                  <a:lnTo>
                    <a:pt x="229" y="1025"/>
                  </a:lnTo>
                  <a:lnTo>
                    <a:pt x="229" y="950"/>
                  </a:lnTo>
                  <a:lnTo>
                    <a:pt x="229" y="887"/>
                  </a:lnTo>
                  <a:lnTo>
                    <a:pt x="229" y="835"/>
                  </a:lnTo>
                  <a:lnTo>
                    <a:pt x="229" y="792"/>
                  </a:lnTo>
                  <a:lnTo>
                    <a:pt x="230" y="755"/>
                  </a:lnTo>
                  <a:lnTo>
                    <a:pt x="230" y="724"/>
                  </a:lnTo>
                  <a:lnTo>
                    <a:pt x="230" y="698"/>
                  </a:lnTo>
                  <a:lnTo>
                    <a:pt x="230" y="674"/>
                  </a:lnTo>
                  <a:lnTo>
                    <a:pt x="230" y="654"/>
                  </a:lnTo>
                  <a:lnTo>
                    <a:pt x="230" y="638"/>
                  </a:lnTo>
                  <a:lnTo>
                    <a:pt x="230" y="623"/>
                  </a:lnTo>
                  <a:lnTo>
                    <a:pt x="230" y="610"/>
                  </a:lnTo>
                  <a:lnTo>
                    <a:pt x="230" y="600"/>
                  </a:lnTo>
                  <a:lnTo>
                    <a:pt x="231" y="591"/>
                  </a:lnTo>
                  <a:lnTo>
                    <a:pt x="231" y="584"/>
                  </a:lnTo>
                  <a:lnTo>
                    <a:pt x="231" y="579"/>
                  </a:lnTo>
                  <a:lnTo>
                    <a:pt x="231" y="574"/>
                  </a:lnTo>
                  <a:lnTo>
                    <a:pt x="231" y="571"/>
                  </a:lnTo>
                  <a:lnTo>
                    <a:pt x="231" y="570"/>
                  </a:lnTo>
                  <a:lnTo>
                    <a:pt x="231" y="569"/>
                  </a:lnTo>
                  <a:lnTo>
                    <a:pt x="231" y="569"/>
                  </a:lnTo>
                  <a:lnTo>
                    <a:pt x="231" y="569"/>
                  </a:lnTo>
                  <a:lnTo>
                    <a:pt x="231" y="571"/>
                  </a:lnTo>
                  <a:lnTo>
                    <a:pt x="232" y="573"/>
                  </a:lnTo>
                  <a:lnTo>
                    <a:pt x="232" y="575"/>
                  </a:lnTo>
                  <a:lnTo>
                    <a:pt x="232" y="580"/>
                  </a:lnTo>
                  <a:lnTo>
                    <a:pt x="232" y="583"/>
                  </a:lnTo>
                  <a:lnTo>
                    <a:pt x="232" y="589"/>
                  </a:lnTo>
                  <a:lnTo>
                    <a:pt x="232" y="594"/>
                  </a:lnTo>
                  <a:lnTo>
                    <a:pt x="232" y="600"/>
                  </a:lnTo>
                  <a:lnTo>
                    <a:pt x="232" y="605"/>
                  </a:lnTo>
                  <a:lnTo>
                    <a:pt x="232" y="613"/>
                  </a:lnTo>
                  <a:lnTo>
                    <a:pt x="234" y="620"/>
                  </a:lnTo>
                  <a:lnTo>
                    <a:pt x="234" y="628"/>
                  </a:lnTo>
                  <a:lnTo>
                    <a:pt x="234" y="635"/>
                  </a:lnTo>
                  <a:lnTo>
                    <a:pt x="234" y="643"/>
                  </a:lnTo>
                  <a:lnTo>
                    <a:pt x="234" y="652"/>
                  </a:lnTo>
                  <a:lnTo>
                    <a:pt x="234" y="661"/>
                  </a:lnTo>
                  <a:lnTo>
                    <a:pt x="234" y="671"/>
                  </a:lnTo>
                  <a:lnTo>
                    <a:pt x="234" y="680"/>
                  </a:lnTo>
                  <a:lnTo>
                    <a:pt x="234" y="690"/>
                  </a:lnTo>
                  <a:lnTo>
                    <a:pt x="235" y="700"/>
                  </a:lnTo>
                  <a:lnTo>
                    <a:pt x="235" y="711"/>
                  </a:lnTo>
                  <a:lnTo>
                    <a:pt x="235" y="721"/>
                  </a:lnTo>
                  <a:lnTo>
                    <a:pt x="235" y="732"/>
                  </a:lnTo>
                  <a:lnTo>
                    <a:pt x="235" y="743"/>
                  </a:lnTo>
                  <a:lnTo>
                    <a:pt x="235" y="754"/>
                  </a:lnTo>
                  <a:lnTo>
                    <a:pt x="235" y="765"/>
                  </a:lnTo>
                  <a:lnTo>
                    <a:pt x="235" y="778"/>
                  </a:lnTo>
                  <a:lnTo>
                    <a:pt x="235" y="790"/>
                  </a:lnTo>
                  <a:lnTo>
                    <a:pt x="236" y="802"/>
                  </a:lnTo>
                  <a:lnTo>
                    <a:pt x="236" y="814"/>
                  </a:lnTo>
                  <a:lnTo>
                    <a:pt x="236" y="826"/>
                  </a:lnTo>
                  <a:lnTo>
                    <a:pt x="236" y="839"/>
                  </a:lnTo>
                  <a:lnTo>
                    <a:pt x="236" y="852"/>
                  </a:lnTo>
                  <a:lnTo>
                    <a:pt x="236" y="864"/>
                  </a:lnTo>
                  <a:lnTo>
                    <a:pt x="236" y="877"/>
                  </a:lnTo>
                  <a:lnTo>
                    <a:pt x="236" y="891"/>
                  </a:lnTo>
                  <a:lnTo>
                    <a:pt x="236" y="904"/>
                  </a:lnTo>
                  <a:lnTo>
                    <a:pt x="236" y="917"/>
                  </a:lnTo>
                  <a:lnTo>
                    <a:pt x="237" y="931"/>
                  </a:lnTo>
                  <a:lnTo>
                    <a:pt x="237" y="945"/>
                  </a:lnTo>
                  <a:lnTo>
                    <a:pt x="237" y="959"/>
                  </a:lnTo>
                  <a:lnTo>
                    <a:pt x="237" y="973"/>
                  </a:lnTo>
                  <a:lnTo>
                    <a:pt x="237" y="986"/>
                  </a:lnTo>
                  <a:lnTo>
                    <a:pt x="237" y="1001"/>
                  </a:lnTo>
                  <a:lnTo>
                    <a:pt x="237" y="1015"/>
                  </a:lnTo>
                  <a:lnTo>
                    <a:pt x="237" y="1030"/>
                  </a:lnTo>
                  <a:lnTo>
                    <a:pt x="237" y="1044"/>
                  </a:lnTo>
                  <a:lnTo>
                    <a:pt x="238" y="1058"/>
                  </a:lnTo>
                  <a:lnTo>
                    <a:pt x="238" y="1073"/>
                  </a:lnTo>
                  <a:lnTo>
                    <a:pt x="238" y="1088"/>
                  </a:lnTo>
                  <a:lnTo>
                    <a:pt x="238" y="1103"/>
                  </a:lnTo>
                  <a:lnTo>
                    <a:pt x="238" y="1118"/>
                  </a:lnTo>
                  <a:lnTo>
                    <a:pt x="238" y="1133"/>
                  </a:lnTo>
                  <a:lnTo>
                    <a:pt x="238" y="1148"/>
                  </a:lnTo>
                  <a:lnTo>
                    <a:pt x="238" y="1163"/>
                  </a:lnTo>
                  <a:lnTo>
                    <a:pt x="238" y="1178"/>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7" name="Freeform 53"/>
            <p:cNvSpPr>
              <a:spLocks/>
            </p:cNvSpPr>
            <p:nvPr/>
          </p:nvSpPr>
          <p:spPr bwMode="auto">
            <a:xfrm>
              <a:off x="3072" y="799"/>
              <a:ext cx="239" cy="2597"/>
            </a:xfrm>
            <a:custGeom>
              <a:avLst/>
              <a:gdLst>
                <a:gd name="T0" fmla="*/ 4 w 239"/>
                <a:gd name="T1" fmla="*/ 903 h 2597"/>
                <a:gd name="T2" fmla="*/ 8 w 239"/>
                <a:gd name="T3" fmla="*/ 412 h 2597"/>
                <a:gd name="T4" fmla="*/ 12 w 239"/>
                <a:gd name="T5" fmla="*/ 767 h 2597"/>
                <a:gd name="T6" fmla="*/ 16 w 239"/>
                <a:gd name="T7" fmla="*/ 401 h 2597"/>
                <a:gd name="T8" fmla="*/ 19 w 239"/>
                <a:gd name="T9" fmla="*/ 453 h 2597"/>
                <a:gd name="T10" fmla="*/ 23 w 239"/>
                <a:gd name="T11" fmla="*/ 869 h 2597"/>
                <a:gd name="T12" fmla="*/ 27 w 239"/>
                <a:gd name="T13" fmla="*/ 353 h 2597"/>
                <a:gd name="T14" fmla="*/ 31 w 239"/>
                <a:gd name="T15" fmla="*/ 512 h 2597"/>
                <a:gd name="T16" fmla="*/ 34 w 239"/>
                <a:gd name="T17" fmla="*/ 949 h 2597"/>
                <a:gd name="T18" fmla="*/ 39 w 239"/>
                <a:gd name="T19" fmla="*/ 1468 h 2597"/>
                <a:gd name="T20" fmla="*/ 42 w 239"/>
                <a:gd name="T21" fmla="*/ 2024 h 2597"/>
                <a:gd name="T22" fmla="*/ 47 w 239"/>
                <a:gd name="T23" fmla="*/ 2597 h 2597"/>
                <a:gd name="T24" fmla="*/ 50 w 239"/>
                <a:gd name="T25" fmla="*/ 439 h 2597"/>
                <a:gd name="T26" fmla="*/ 53 w 239"/>
                <a:gd name="T27" fmla="*/ 755 h 2597"/>
                <a:gd name="T28" fmla="*/ 58 w 239"/>
                <a:gd name="T29" fmla="*/ 1233 h 2597"/>
                <a:gd name="T30" fmla="*/ 61 w 239"/>
                <a:gd name="T31" fmla="*/ 377 h 2597"/>
                <a:gd name="T32" fmla="*/ 65 w 239"/>
                <a:gd name="T33" fmla="*/ 712 h 2597"/>
                <a:gd name="T34" fmla="*/ 69 w 239"/>
                <a:gd name="T35" fmla="*/ 1196 h 2597"/>
                <a:gd name="T36" fmla="*/ 73 w 239"/>
                <a:gd name="T37" fmla="*/ 367 h 2597"/>
                <a:gd name="T38" fmla="*/ 77 w 239"/>
                <a:gd name="T39" fmla="*/ 685 h 2597"/>
                <a:gd name="T40" fmla="*/ 80 w 239"/>
                <a:gd name="T41" fmla="*/ 1164 h 2597"/>
                <a:gd name="T42" fmla="*/ 84 w 239"/>
                <a:gd name="T43" fmla="*/ 369 h 2597"/>
                <a:gd name="T44" fmla="*/ 88 w 239"/>
                <a:gd name="T45" fmla="*/ 707 h 2597"/>
                <a:gd name="T46" fmla="*/ 92 w 239"/>
                <a:gd name="T47" fmla="*/ 1192 h 2597"/>
                <a:gd name="T48" fmla="*/ 95 w 239"/>
                <a:gd name="T49" fmla="*/ 363 h 2597"/>
                <a:gd name="T50" fmla="*/ 100 w 239"/>
                <a:gd name="T51" fmla="*/ 673 h 2597"/>
                <a:gd name="T52" fmla="*/ 103 w 239"/>
                <a:gd name="T53" fmla="*/ 1148 h 2597"/>
                <a:gd name="T54" fmla="*/ 107 w 239"/>
                <a:gd name="T55" fmla="*/ 14 h 2597"/>
                <a:gd name="T56" fmla="*/ 111 w 239"/>
                <a:gd name="T57" fmla="*/ 190 h 2597"/>
                <a:gd name="T58" fmla="*/ 114 w 239"/>
                <a:gd name="T59" fmla="*/ 632 h 2597"/>
                <a:gd name="T60" fmla="*/ 119 w 239"/>
                <a:gd name="T61" fmla="*/ 270 h 2597"/>
                <a:gd name="T62" fmla="*/ 122 w 239"/>
                <a:gd name="T63" fmla="*/ 627 h 2597"/>
                <a:gd name="T64" fmla="*/ 127 w 239"/>
                <a:gd name="T65" fmla="*/ 664 h 2597"/>
                <a:gd name="T66" fmla="*/ 130 w 239"/>
                <a:gd name="T67" fmla="*/ 381 h 2597"/>
                <a:gd name="T68" fmla="*/ 134 w 239"/>
                <a:gd name="T69" fmla="*/ 753 h 2597"/>
                <a:gd name="T70" fmla="*/ 138 w 239"/>
                <a:gd name="T71" fmla="*/ 1248 h 2597"/>
                <a:gd name="T72" fmla="*/ 141 w 239"/>
                <a:gd name="T73" fmla="*/ 370 h 2597"/>
                <a:gd name="T74" fmla="*/ 145 w 239"/>
                <a:gd name="T75" fmla="*/ 678 h 2597"/>
                <a:gd name="T76" fmla="*/ 149 w 239"/>
                <a:gd name="T77" fmla="*/ 981 h 2597"/>
                <a:gd name="T78" fmla="*/ 153 w 239"/>
                <a:gd name="T79" fmla="*/ 371 h 2597"/>
                <a:gd name="T80" fmla="*/ 157 w 239"/>
                <a:gd name="T81" fmla="*/ 718 h 2597"/>
                <a:gd name="T82" fmla="*/ 161 w 239"/>
                <a:gd name="T83" fmla="*/ 1205 h 2597"/>
                <a:gd name="T84" fmla="*/ 164 w 239"/>
                <a:gd name="T85" fmla="*/ 368 h 2597"/>
                <a:gd name="T86" fmla="*/ 168 w 239"/>
                <a:gd name="T87" fmla="*/ 687 h 2597"/>
                <a:gd name="T88" fmla="*/ 172 w 239"/>
                <a:gd name="T89" fmla="*/ 524 h 2597"/>
                <a:gd name="T90" fmla="*/ 175 w 239"/>
                <a:gd name="T91" fmla="*/ 405 h 2597"/>
                <a:gd name="T92" fmla="*/ 180 w 239"/>
                <a:gd name="T93" fmla="*/ 794 h 2597"/>
                <a:gd name="T94" fmla="*/ 183 w 239"/>
                <a:gd name="T95" fmla="*/ 831 h 2597"/>
                <a:gd name="T96" fmla="*/ 188 w 239"/>
                <a:gd name="T97" fmla="*/ 397 h 2597"/>
                <a:gd name="T98" fmla="*/ 191 w 239"/>
                <a:gd name="T99" fmla="*/ 755 h 2597"/>
                <a:gd name="T100" fmla="*/ 194 w 239"/>
                <a:gd name="T101" fmla="*/ 912 h 2597"/>
                <a:gd name="T102" fmla="*/ 199 w 239"/>
                <a:gd name="T103" fmla="*/ 387 h 2597"/>
                <a:gd name="T104" fmla="*/ 202 w 239"/>
                <a:gd name="T105" fmla="*/ 739 h 2597"/>
                <a:gd name="T106" fmla="*/ 207 w 239"/>
                <a:gd name="T107" fmla="*/ 1227 h 2597"/>
                <a:gd name="T108" fmla="*/ 210 w 239"/>
                <a:gd name="T109" fmla="*/ 368 h 2597"/>
                <a:gd name="T110" fmla="*/ 214 w 239"/>
                <a:gd name="T111" fmla="*/ 675 h 2597"/>
                <a:gd name="T112" fmla="*/ 218 w 239"/>
                <a:gd name="T113" fmla="*/ 1151 h 2597"/>
                <a:gd name="T114" fmla="*/ 222 w 239"/>
                <a:gd name="T115" fmla="*/ 359 h 2597"/>
                <a:gd name="T116" fmla="*/ 225 w 239"/>
                <a:gd name="T117" fmla="*/ 670 h 2597"/>
                <a:gd name="T118" fmla="*/ 229 w 239"/>
                <a:gd name="T119" fmla="*/ 1145 h 2597"/>
                <a:gd name="T120" fmla="*/ 233 w 239"/>
                <a:gd name="T121" fmla="*/ 356 h 2597"/>
                <a:gd name="T122" fmla="*/ 236 w 239"/>
                <a:gd name="T123" fmla="*/ 645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9" h="2597">
                  <a:moveTo>
                    <a:pt x="0" y="956"/>
                  </a:moveTo>
                  <a:lnTo>
                    <a:pt x="1" y="972"/>
                  </a:lnTo>
                  <a:lnTo>
                    <a:pt x="1" y="987"/>
                  </a:lnTo>
                  <a:lnTo>
                    <a:pt x="1" y="1003"/>
                  </a:lnTo>
                  <a:lnTo>
                    <a:pt x="1" y="1019"/>
                  </a:lnTo>
                  <a:lnTo>
                    <a:pt x="1" y="1034"/>
                  </a:lnTo>
                  <a:lnTo>
                    <a:pt x="1" y="1050"/>
                  </a:lnTo>
                  <a:lnTo>
                    <a:pt x="1" y="1065"/>
                  </a:lnTo>
                  <a:lnTo>
                    <a:pt x="1" y="1081"/>
                  </a:lnTo>
                  <a:lnTo>
                    <a:pt x="1" y="1097"/>
                  </a:lnTo>
                  <a:lnTo>
                    <a:pt x="1" y="1113"/>
                  </a:lnTo>
                  <a:lnTo>
                    <a:pt x="2" y="1128"/>
                  </a:lnTo>
                  <a:lnTo>
                    <a:pt x="2" y="1145"/>
                  </a:lnTo>
                  <a:lnTo>
                    <a:pt x="2" y="1161"/>
                  </a:lnTo>
                  <a:lnTo>
                    <a:pt x="2" y="1177"/>
                  </a:lnTo>
                  <a:lnTo>
                    <a:pt x="2" y="1193"/>
                  </a:lnTo>
                  <a:lnTo>
                    <a:pt x="2" y="1210"/>
                  </a:lnTo>
                  <a:lnTo>
                    <a:pt x="2" y="1226"/>
                  </a:lnTo>
                  <a:lnTo>
                    <a:pt x="2" y="1242"/>
                  </a:lnTo>
                  <a:lnTo>
                    <a:pt x="2" y="1258"/>
                  </a:lnTo>
                  <a:lnTo>
                    <a:pt x="3" y="1275"/>
                  </a:lnTo>
                  <a:lnTo>
                    <a:pt x="3" y="1292"/>
                  </a:lnTo>
                  <a:lnTo>
                    <a:pt x="3" y="1308"/>
                  </a:lnTo>
                  <a:lnTo>
                    <a:pt x="3" y="1325"/>
                  </a:lnTo>
                  <a:lnTo>
                    <a:pt x="3" y="1342"/>
                  </a:lnTo>
                  <a:lnTo>
                    <a:pt x="3" y="1358"/>
                  </a:lnTo>
                  <a:lnTo>
                    <a:pt x="3" y="1375"/>
                  </a:lnTo>
                  <a:lnTo>
                    <a:pt x="3" y="1392"/>
                  </a:lnTo>
                  <a:lnTo>
                    <a:pt x="3" y="1408"/>
                  </a:lnTo>
                  <a:lnTo>
                    <a:pt x="4" y="1176"/>
                  </a:lnTo>
                  <a:lnTo>
                    <a:pt x="4" y="1019"/>
                  </a:lnTo>
                  <a:lnTo>
                    <a:pt x="4" y="903"/>
                  </a:lnTo>
                  <a:lnTo>
                    <a:pt x="4" y="813"/>
                  </a:lnTo>
                  <a:lnTo>
                    <a:pt x="4" y="740"/>
                  </a:lnTo>
                  <a:lnTo>
                    <a:pt x="4" y="681"/>
                  </a:lnTo>
                  <a:lnTo>
                    <a:pt x="4" y="631"/>
                  </a:lnTo>
                  <a:lnTo>
                    <a:pt x="4" y="589"/>
                  </a:lnTo>
                  <a:lnTo>
                    <a:pt x="4" y="553"/>
                  </a:lnTo>
                  <a:lnTo>
                    <a:pt x="4" y="523"/>
                  </a:lnTo>
                  <a:lnTo>
                    <a:pt x="6" y="497"/>
                  </a:lnTo>
                  <a:lnTo>
                    <a:pt x="6" y="474"/>
                  </a:lnTo>
                  <a:lnTo>
                    <a:pt x="6" y="456"/>
                  </a:lnTo>
                  <a:lnTo>
                    <a:pt x="6" y="439"/>
                  </a:lnTo>
                  <a:lnTo>
                    <a:pt x="6" y="425"/>
                  </a:lnTo>
                  <a:lnTo>
                    <a:pt x="6" y="412"/>
                  </a:lnTo>
                  <a:lnTo>
                    <a:pt x="6" y="402"/>
                  </a:lnTo>
                  <a:lnTo>
                    <a:pt x="6" y="395"/>
                  </a:lnTo>
                  <a:lnTo>
                    <a:pt x="6" y="388"/>
                  </a:lnTo>
                  <a:lnTo>
                    <a:pt x="7" y="382"/>
                  </a:lnTo>
                  <a:lnTo>
                    <a:pt x="7" y="378"/>
                  </a:lnTo>
                  <a:lnTo>
                    <a:pt x="7" y="376"/>
                  </a:lnTo>
                  <a:lnTo>
                    <a:pt x="7" y="373"/>
                  </a:lnTo>
                  <a:lnTo>
                    <a:pt x="7" y="372"/>
                  </a:lnTo>
                  <a:lnTo>
                    <a:pt x="7" y="373"/>
                  </a:lnTo>
                  <a:lnTo>
                    <a:pt x="7" y="373"/>
                  </a:lnTo>
                  <a:lnTo>
                    <a:pt x="7" y="376"/>
                  </a:lnTo>
                  <a:lnTo>
                    <a:pt x="7" y="378"/>
                  </a:lnTo>
                  <a:lnTo>
                    <a:pt x="8" y="381"/>
                  </a:lnTo>
                  <a:lnTo>
                    <a:pt x="8" y="385"/>
                  </a:lnTo>
                  <a:lnTo>
                    <a:pt x="8" y="389"/>
                  </a:lnTo>
                  <a:lnTo>
                    <a:pt x="8" y="395"/>
                  </a:lnTo>
                  <a:lnTo>
                    <a:pt x="8" y="400"/>
                  </a:lnTo>
                  <a:lnTo>
                    <a:pt x="8" y="406"/>
                  </a:lnTo>
                  <a:lnTo>
                    <a:pt x="8" y="412"/>
                  </a:lnTo>
                  <a:lnTo>
                    <a:pt x="8" y="419"/>
                  </a:lnTo>
                  <a:lnTo>
                    <a:pt x="8" y="426"/>
                  </a:lnTo>
                  <a:lnTo>
                    <a:pt x="8" y="433"/>
                  </a:lnTo>
                  <a:lnTo>
                    <a:pt x="9" y="441"/>
                  </a:lnTo>
                  <a:lnTo>
                    <a:pt x="9" y="450"/>
                  </a:lnTo>
                  <a:lnTo>
                    <a:pt x="9" y="459"/>
                  </a:lnTo>
                  <a:lnTo>
                    <a:pt x="9" y="468"/>
                  </a:lnTo>
                  <a:lnTo>
                    <a:pt x="9" y="477"/>
                  </a:lnTo>
                  <a:lnTo>
                    <a:pt x="9" y="487"/>
                  </a:lnTo>
                  <a:lnTo>
                    <a:pt x="9" y="497"/>
                  </a:lnTo>
                  <a:lnTo>
                    <a:pt x="9" y="507"/>
                  </a:lnTo>
                  <a:lnTo>
                    <a:pt x="9" y="517"/>
                  </a:lnTo>
                  <a:lnTo>
                    <a:pt x="10" y="528"/>
                  </a:lnTo>
                  <a:lnTo>
                    <a:pt x="10" y="539"/>
                  </a:lnTo>
                  <a:lnTo>
                    <a:pt x="10" y="550"/>
                  </a:lnTo>
                  <a:lnTo>
                    <a:pt x="10" y="561"/>
                  </a:lnTo>
                  <a:lnTo>
                    <a:pt x="10" y="572"/>
                  </a:lnTo>
                  <a:lnTo>
                    <a:pt x="10" y="584"/>
                  </a:lnTo>
                  <a:lnTo>
                    <a:pt x="10" y="597"/>
                  </a:lnTo>
                  <a:lnTo>
                    <a:pt x="10" y="609"/>
                  </a:lnTo>
                  <a:lnTo>
                    <a:pt x="10" y="621"/>
                  </a:lnTo>
                  <a:lnTo>
                    <a:pt x="11" y="633"/>
                  </a:lnTo>
                  <a:lnTo>
                    <a:pt x="11" y="645"/>
                  </a:lnTo>
                  <a:lnTo>
                    <a:pt x="11" y="659"/>
                  </a:lnTo>
                  <a:lnTo>
                    <a:pt x="11" y="671"/>
                  </a:lnTo>
                  <a:lnTo>
                    <a:pt x="11" y="684"/>
                  </a:lnTo>
                  <a:lnTo>
                    <a:pt x="11" y="698"/>
                  </a:lnTo>
                  <a:lnTo>
                    <a:pt x="11" y="711"/>
                  </a:lnTo>
                  <a:lnTo>
                    <a:pt x="11" y="724"/>
                  </a:lnTo>
                  <a:lnTo>
                    <a:pt x="11" y="739"/>
                  </a:lnTo>
                  <a:lnTo>
                    <a:pt x="11" y="752"/>
                  </a:lnTo>
                  <a:lnTo>
                    <a:pt x="12" y="767"/>
                  </a:lnTo>
                  <a:lnTo>
                    <a:pt x="12" y="780"/>
                  </a:lnTo>
                  <a:lnTo>
                    <a:pt x="12" y="794"/>
                  </a:lnTo>
                  <a:lnTo>
                    <a:pt x="12" y="809"/>
                  </a:lnTo>
                  <a:lnTo>
                    <a:pt x="12" y="823"/>
                  </a:lnTo>
                  <a:lnTo>
                    <a:pt x="12" y="836"/>
                  </a:lnTo>
                  <a:lnTo>
                    <a:pt x="12" y="852"/>
                  </a:lnTo>
                  <a:lnTo>
                    <a:pt x="12" y="866"/>
                  </a:lnTo>
                  <a:lnTo>
                    <a:pt x="12" y="881"/>
                  </a:lnTo>
                  <a:lnTo>
                    <a:pt x="13" y="895"/>
                  </a:lnTo>
                  <a:lnTo>
                    <a:pt x="13" y="911"/>
                  </a:lnTo>
                  <a:lnTo>
                    <a:pt x="13" y="925"/>
                  </a:lnTo>
                  <a:lnTo>
                    <a:pt x="13" y="941"/>
                  </a:lnTo>
                  <a:lnTo>
                    <a:pt x="13" y="955"/>
                  </a:lnTo>
                  <a:lnTo>
                    <a:pt x="13" y="971"/>
                  </a:lnTo>
                  <a:lnTo>
                    <a:pt x="13" y="986"/>
                  </a:lnTo>
                  <a:lnTo>
                    <a:pt x="13" y="1002"/>
                  </a:lnTo>
                  <a:lnTo>
                    <a:pt x="13" y="1017"/>
                  </a:lnTo>
                  <a:lnTo>
                    <a:pt x="14" y="1032"/>
                  </a:lnTo>
                  <a:lnTo>
                    <a:pt x="14" y="1049"/>
                  </a:lnTo>
                  <a:lnTo>
                    <a:pt x="14" y="1064"/>
                  </a:lnTo>
                  <a:lnTo>
                    <a:pt x="14" y="924"/>
                  </a:lnTo>
                  <a:lnTo>
                    <a:pt x="14" y="820"/>
                  </a:lnTo>
                  <a:lnTo>
                    <a:pt x="14" y="737"/>
                  </a:lnTo>
                  <a:lnTo>
                    <a:pt x="14" y="670"/>
                  </a:lnTo>
                  <a:lnTo>
                    <a:pt x="14" y="614"/>
                  </a:lnTo>
                  <a:lnTo>
                    <a:pt x="14" y="568"/>
                  </a:lnTo>
                  <a:lnTo>
                    <a:pt x="14" y="528"/>
                  </a:lnTo>
                  <a:lnTo>
                    <a:pt x="16" y="494"/>
                  </a:lnTo>
                  <a:lnTo>
                    <a:pt x="16" y="466"/>
                  </a:lnTo>
                  <a:lnTo>
                    <a:pt x="16" y="441"/>
                  </a:lnTo>
                  <a:lnTo>
                    <a:pt x="16" y="420"/>
                  </a:lnTo>
                  <a:lnTo>
                    <a:pt x="16" y="401"/>
                  </a:lnTo>
                  <a:lnTo>
                    <a:pt x="16" y="386"/>
                  </a:lnTo>
                  <a:lnTo>
                    <a:pt x="16" y="372"/>
                  </a:lnTo>
                  <a:lnTo>
                    <a:pt x="16" y="361"/>
                  </a:lnTo>
                  <a:lnTo>
                    <a:pt x="16" y="352"/>
                  </a:lnTo>
                  <a:lnTo>
                    <a:pt x="17" y="345"/>
                  </a:lnTo>
                  <a:lnTo>
                    <a:pt x="17" y="339"/>
                  </a:lnTo>
                  <a:lnTo>
                    <a:pt x="17" y="333"/>
                  </a:lnTo>
                  <a:lnTo>
                    <a:pt x="17" y="330"/>
                  </a:lnTo>
                  <a:lnTo>
                    <a:pt x="17" y="328"/>
                  </a:lnTo>
                  <a:lnTo>
                    <a:pt x="17" y="326"/>
                  </a:lnTo>
                  <a:lnTo>
                    <a:pt x="17" y="326"/>
                  </a:lnTo>
                  <a:lnTo>
                    <a:pt x="17" y="326"/>
                  </a:lnTo>
                  <a:lnTo>
                    <a:pt x="17" y="328"/>
                  </a:lnTo>
                  <a:lnTo>
                    <a:pt x="18" y="329"/>
                  </a:lnTo>
                  <a:lnTo>
                    <a:pt x="18" y="332"/>
                  </a:lnTo>
                  <a:lnTo>
                    <a:pt x="18" y="336"/>
                  </a:lnTo>
                  <a:lnTo>
                    <a:pt x="18" y="339"/>
                  </a:lnTo>
                  <a:lnTo>
                    <a:pt x="18" y="343"/>
                  </a:lnTo>
                  <a:lnTo>
                    <a:pt x="18" y="349"/>
                  </a:lnTo>
                  <a:lnTo>
                    <a:pt x="18" y="355"/>
                  </a:lnTo>
                  <a:lnTo>
                    <a:pt x="18" y="361"/>
                  </a:lnTo>
                  <a:lnTo>
                    <a:pt x="18" y="367"/>
                  </a:lnTo>
                  <a:lnTo>
                    <a:pt x="19" y="375"/>
                  </a:lnTo>
                  <a:lnTo>
                    <a:pt x="19" y="381"/>
                  </a:lnTo>
                  <a:lnTo>
                    <a:pt x="19" y="389"/>
                  </a:lnTo>
                  <a:lnTo>
                    <a:pt x="19" y="398"/>
                  </a:lnTo>
                  <a:lnTo>
                    <a:pt x="19" y="406"/>
                  </a:lnTo>
                  <a:lnTo>
                    <a:pt x="19" y="415"/>
                  </a:lnTo>
                  <a:lnTo>
                    <a:pt x="19" y="425"/>
                  </a:lnTo>
                  <a:lnTo>
                    <a:pt x="19" y="433"/>
                  </a:lnTo>
                  <a:lnTo>
                    <a:pt x="19" y="443"/>
                  </a:lnTo>
                  <a:lnTo>
                    <a:pt x="19" y="453"/>
                  </a:lnTo>
                  <a:lnTo>
                    <a:pt x="20" y="463"/>
                  </a:lnTo>
                  <a:lnTo>
                    <a:pt x="20" y="474"/>
                  </a:lnTo>
                  <a:lnTo>
                    <a:pt x="20" y="484"/>
                  </a:lnTo>
                  <a:lnTo>
                    <a:pt x="20" y="496"/>
                  </a:lnTo>
                  <a:lnTo>
                    <a:pt x="20" y="507"/>
                  </a:lnTo>
                  <a:lnTo>
                    <a:pt x="20" y="519"/>
                  </a:lnTo>
                  <a:lnTo>
                    <a:pt x="20" y="530"/>
                  </a:lnTo>
                  <a:lnTo>
                    <a:pt x="20" y="542"/>
                  </a:lnTo>
                  <a:lnTo>
                    <a:pt x="20" y="553"/>
                  </a:lnTo>
                  <a:lnTo>
                    <a:pt x="21" y="566"/>
                  </a:lnTo>
                  <a:lnTo>
                    <a:pt x="21" y="579"/>
                  </a:lnTo>
                  <a:lnTo>
                    <a:pt x="21" y="591"/>
                  </a:lnTo>
                  <a:lnTo>
                    <a:pt x="21" y="603"/>
                  </a:lnTo>
                  <a:lnTo>
                    <a:pt x="21" y="617"/>
                  </a:lnTo>
                  <a:lnTo>
                    <a:pt x="21" y="630"/>
                  </a:lnTo>
                  <a:lnTo>
                    <a:pt x="21" y="642"/>
                  </a:lnTo>
                  <a:lnTo>
                    <a:pt x="21" y="655"/>
                  </a:lnTo>
                  <a:lnTo>
                    <a:pt x="21" y="669"/>
                  </a:lnTo>
                  <a:lnTo>
                    <a:pt x="22" y="683"/>
                  </a:lnTo>
                  <a:lnTo>
                    <a:pt x="22" y="697"/>
                  </a:lnTo>
                  <a:lnTo>
                    <a:pt x="22" y="710"/>
                  </a:lnTo>
                  <a:lnTo>
                    <a:pt x="22" y="724"/>
                  </a:lnTo>
                  <a:lnTo>
                    <a:pt x="22" y="739"/>
                  </a:lnTo>
                  <a:lnTo>
                    <a:pt x="22" y="752"/>
                  </a:lnTo>
                  <a:lnTo>
                    <a:pt x="22" y="767"/>
                  </a:lnTo>
                  <a:lnTo>
                    <a:pt x="22" y="781"/>
                  </a:lnTo>
                  <a:lnTo>
                    <a:pt x="22" y="795"/>
                  </a:lnTo>
                  <a:lnTo>
                    <a:pt x="22" y="810"/>
                  </a:lnTo>
                  <a:lnTo>
                    <a:pt x="23" y="824"/>
                  </a:lnTo>
                  <a:lnTo>
                    <a:pt x="23" y="840"/>
                  </a:lnTo>
                  <a:lnTo>
                    <a:pt x="23" y="854"/>
                  </a:lnTo>
                  <a:lnTo>
                    <a:pt x="23" y="869"/>
                  </a:lnTo>
                  <a:lnTo>
                    <a:pt x="23" y="884"/>
                  </a:lnTo>
                  <a:lnTo>
                    <a:pt x="23" y="899"/>
                  </a:lnTo>
                  <a:lnTo>
                    <a:pt x="23" y="914"/>
                  </a:lnTo>
                  <a:lnTo>
                    <a:pt x="23" y="930"/>
                  </a:lnTo>
                  <a:lnTo>
                    <a:pt x="23" y="945"/>
                  </a:lnTo>
                  <a:lnTo>
                    <a:pt x="24" y="960"/>
                  </a:lnTo>
                  <a:lnTo>
                    <a:pt x="24" y="975"/>
                  </a:lnTo>
                  <a:lnTo>
                    <a:pt x="24" y="991"/>
                  </a:lnTo>
                  <a:lnTo>
                    <a:pt x="24" y="1006"/>
                  </a:lnTo>
                  <a:lnTo>
                    <a:pt x="24" y="1023"/>
                  </a:lnTo>
                  <a:lnTo>
                    <a:pt x="24" y="1039"/>
                  </a:lnTo>
                  <a:lnTo>
                    <a:pt x="24" y="1054"/>
                  </a:lnTo>
                  <a:lnTo>
                    <a:pt x="24" y="1070"/>
                  </a:lnTo>
                  <a:lnTo>
                    <a:pt x="24" y="1085"/>
                  </a:lnTo>
                  <a:lnTo>
                    <a:pt x="26" y="1102"/>
                  </a:lnTo>
                  <a:lnTo>
                    <a:pt x="26" y="954"/>
                  </a:lnTo>
                  <a:lnTo>
                    <a:pt x="26" y="844"/>
                  </a:lnTo>
                  <a:lnTo>
                    <a:pt x="26" y="758"/>
                  </a:lnTo>
                  <a:lnTo>
                    <a:pt x="26" y="688"/>
                  </a:lnTo>
                  <a:lnTo>
                    <a:pt x="26" y="630"/>
                  </a:lnTo>
                  <a:lnTo>
                    <a:pt x="26" y="582"/>
                  </a:lnTo>
                  <a:lnTo>
                    <a:pt x="26" y="542"/>
                  </a:lnTo>
                  <a:lnTo>
                    <a:pt x="26" y="507"/>
                  </a:lnTo>
                  <a:lnTo>
                    <a:pt x="26" y="478"/>
                  </a:lnTo>
                  <a:lnTo>
                    <a:pt x="27" y="452"/>
                  </a:lnTo>
                  <a:lnTo>
                    <a:pt x="27" y="430"/>
                  </a:lnTo>
                  <a:lnTo>
                    <a:pt x="27" y="411"/>
                  </a:lnTo>
                  <a:lnTo>
                    <a:pt x="27" y="396"/>
                  </a:lnTo>
                  <a:lnTo>
                    <a:pt x="27" y="382"/>
                  </a:lnTo>
                  <a:lnTo>
                    <a:pt x="27" y="370"/>
                  </a:lnTo>
                  <a:lnTo>
                    <a:pt x="27" y="361"/>
                  </a:lnTo>
                  <a:lnTo>
                    <a:pt x="27" y="353"/>
                  </a:lnTo>
                  <a:lnTo>
                    <a:pt x="27" y="347"/>
                  </a:lnTo>
                  <a:lnTo>
                    <a:pt x="28" y="341"/>
                  </a:lnTo>
                  <a:lnTo>
                    <a:pt x="28" y="338"/>
                  </a:lnTo>
                  <a:lnTo>
                    <a:pt x="28" y="335"/>
                  </a:lnTo>
                  <a:lnTo>
                    <a:pt x="28" y="333"/>
                  </a:lnTo>
                  <a:lnTo>
                    <a:pt x="28" y="332"/>
                  </a:lnTo>
                  <a:lnTo>
                    <a:pt x="28" y="333"/>
                  </a:lnTo>
                  <a:lnTo>
                    <a:pt x="28" y="335"/>
                  </a:lnTo>
                  <a:lnTo>
                    <a:pt x="28" y="336"/>
                  </a:lnTo>
                  <a:lnTo>
                    <a:pt x="28" y="339"/>
                  </a:lnTo>
                  <a:lnTo>
                    <a:pt x="29" y="342"/>
                  </a:lnTo>
                  <a:lnTo>
                    <a:pt x="29" y="346"/>
                  </a:lnTo>
                  <a:lnTo>
                    <a:pt x="29" y="350"/>
                  </a:lnTo>
                  <a:lnTo>
                    <a:pt x="29" y="356"/>
                  </a:lnTo>
                  <a:lnTo>
                    <a:pt x="29" y="361"/>
                  </a:lnTo>
                  <a:lnTo>
                    <a:pt x="29" y="367"/>
                  </a:lnTo>
                  <a:lnTo>
                    <a:pt x="29" y="373"/>
                  </a:lnTo>
                  <a:lnTo>
                    <a:pt x="29" y="380"/>
                  </a:lnTo>
                  <a:lnTo>
                    <a:pt x="29" y="388"/>
                  </a:lnTo>
                  <a:lnTo>
                    <a:pt x="29" y="395"/>
                  </a:lnTo>
                  <a:lnTo>
                    <a:pt x="30" y="403"/>
                  </a:lnTo>
                  <a:lnTo>
                    <a:pt x="30" y="411"/>
                  </a:lnTo>
                  <a:lnTo>
                    <a:pt x="30" y="420"/>
                  </a:lnTo>
                  <a:lnTo>
                    <a:pt x="30" y="429"/>
                  </a:lnTo>
                  <a:lnTo>
                    <a:pt x="30" y="439"/>
                  </a:lnTo>
                  <a:lnTo>
                    <a:pt x="30" y="449"/>
                  </a:lnTo>
                  <a:lnTo>
                    <a:pt x="30" y="459"/>
                  </a:lnTo>
                  <a:lnTo>
                    <a:pt x="30" y="469"/>
                  </a:lnTo>
                  <a:lnTo>
                    <a:pt x="30" y="479"/>
                  </a:lnTo>
                  <a:lnTo>
                    <a:pt x="31" y="490"/>
                  </a:lnTo>
                  <a:lnTo>
                    <a:pt x="31" y="501"/>
                  </a:lnTo>
                  <a:lnTo>
                    <a:pt x="31" y="512"/>
                  </a:lnTo>
                  <a:lnTo>
                    <a:pt x="31" y="523"/>
                  </a:lnTo>
                  <a:lnTo>
                    <a:pt x="31" y="534"/>
                  </a:lnTo>
                  <a:lnTo>
                    <a:pt x="31" y="547"/>
                  </a:lnTo>
                  <a:lnTo>
                    <a:pt x="31" y="559"/>
                  </a:lnTo>
                  <a:lnTo>
                    <a:pt x="31" y="571"/>
                  </a:lnTo>
                  <a:lnTo>
                    <a:pt x="31" y="583"/>
                  </a:lnTo>
                  <a:lnTo>
                    <a:pt x="32" y="596"/>
                  </a:lnTo>
                  <a:lnTo>
                    <a:pt x="32" y="609"/>
                  </a:lnTo>
                  <a:lnTo>
                    <a:pt x="32" y="621"/>
                  </a:lnTo>
                  <a:lnTo>
                    <a:pt x="32" y="634"/>
                  </a:lnTo>
                  <a:lnTo>
                    <a:pt x="32" y="648"/>
                  </a:lnTo>
                  <a:lnTo>
                    <a:pt x="32" y="660"/>
                  </a:lnTo>
                  <a:lnTo>
                    <a:pt x="32" y="674"/>
                  </a:lnTo>
                  <a:lnTo>
                    <a:pt x="32" y="688"/>
                  </a:lnTo>
                  <a:lnTo>
                    <a:pt x="32" y="701"/>
                  </a:lnTo>
                  <a:lnTo>
                    <a:pt x="32" y="714"/>
                  </a:lnTo>
                  <a:lnTo>
                    <a:pt x="33" y="729"/>
                  </a:lnTo>
                  <a:lnTo>
                    <a:pt x="33" y="743"/>
                  </a:lnTo>
                  <a:lnTo>
                    <a:pt x="33" y="757"/>
                  </a:lnTo>
                  <a:lnTo>
                    <a:pt x="33" y="771"/>
                  </a:lnTo>
                  <a:lnTo>
                    <a:pt x="33" y="785"/>
                  </a:lnTo>
                  <a:lnTo>
                    <a:pt x="33" y="800"/>
                  </a:lnTo>
                  <a:lnTo>
                    <a:pt x="33" y="814"/>
                  </a:lnTo>
                  <a:lnTo>
                    <a:pt x="33" y="829"/>
                  </a:lnTo>
                  <a:lnTo>
                    <a:pt x="33" y="844"/>
                  </a:lnTo>
                  <a:lnTo>
                    <a:pt x="34" y="859"/>
                  </a:lnTo>
                  <a:lnTo>
                    <a:pt x="34" y="873"/>
                  </a:lnTo>
                  <a:lnTo>
                    <a:pt x="34" y="889"/>
                  </a:lnTo>
                  <a:lnTo>
                    <a:pt x="34" y="903"/>
                  </a:lnTo>
                  <a:lnTo>
                    <a:pt x="34" y="919"/>
                  </a:lnTo>
                  <a:lnTo>
                    <a:pt x="34" y="934"/>
                  </a:lnTo>
                  <a:lnTo>
                    <a:pt x="34" y="949"/>
                  </a:lnTo>
                  <a:lnTo>
                    <a:pt x="34" y="964"/>
                  </a:lnTo>
                  <a:lnTo>
                    <a:pt x="34" y="980"/>
                  </a:lnTo>
                  <a:lnTo>
                    <a:pt x="36" y="995"/>
                  </a:lnTo>
                  <a:lnTo>
                    <a:pt x="36" y="1011"/>
                  </a:lnTo>
                  <a:lnTo>
                    <a:pt x="36" y="1026"/>
                  </a:lnTo>
                  <a:lnTo>
                    <a:pt x="36" y="1042"/>
                  </a:lnTo>
                  <a:lnTo>
                    <a:pt x="36" y="1059"/>
                  </a:lnTo>
                  <a:lnTo>
                    <a:pt x="36" y="1074"/>
                  </a:lnTo>
                  <a:lnTo>
                    <a:pt x="36" y="1090"/>
                  </a:lnTo>
                  <a:lnTo>
                    <a:pt x="36" y="1106"/>
                  </a:lnTo>
                  <a:lnTo>
                    <a:pt x="36" y="1122"/>
                  </a:lnTo>
                  <a:lnTo>
                    <a:pt x="36" y="1137"/>
                  </a:lnTo>
                  <a:lnTo>
                    <a:pt x="37" y="1154"/>
                  </a:lnTo>
                  <a:lnTo>
                    <a:pt x="37" y="1171"/>
                  </a:lnTo>
                  <a:lnTo>
                    <a:pt x="37" y="1186"/>
                  </a:lnTo>
                  <a:lnTo>
                    <a:pt x="37" y="1203"/>
                  </a:lnTo>
                  <a:lnTo>
                    <a:pt x="37" y="1218"/>
                  </a:lnTo>
                  <a:lnTo>
                    <a:pt x="37" y="1235"/>
                  </a:lnTo>
                  <a:lnTo>
                    <a:pt x="37" y="1252"/>
                  </a:lnTo>
                  <a:lnTo>
                    <a:pt x="37" y="1268"/>
                  </a:lnTo>
                  <a:lnTo>
                    <a:pt x="37" y="1285"/>
                  </a:lnTo>
                  <a:lnTo>
                    <a:pt x="38" y="1302"/>
                  </a:lnTo>
                  <a:lnTo>
                    <a:pt x="38" y="1317"/>
                  </a:lnTo>
                  <a:lnTo>
                    <a:pt x="38" y="1334"/>
                  </a:lnTo>
                  <a:lnTo>
                    <a:pt x="38" y="1351"/>
                  </a:lnTo>
                  <a:lnTo>
                    <a:pt x="38" y="1368"/>
                  </a:lnTo>
                  <a:lnTo>
                    <a:pt x="38" y="1385"/>
                  </a:lnTo>
                  <a:lnTo>
                    <a:pt x="38" y="1402"/>
                  </a:lnTo>
                  <a:lnTo>
                    <a:pt x="38" y="1418"/>
                  </a:lnTo>
                  <a:lnTo>
                    <a:pt x="38" y="1435"/>
                  </a:lnTo>
                  <a:lnTo>
                    <a:pt x="39" y="1452"/>
                  </a:lnTo>
                  <a:lnTo>
                    <a:pt x="39" y="1468"/>
                  </a:lnTo>
                  <a:lnTo>
                    <a:pt x="39" y="1486"/>
                  </a:lnTo>
                  <a:lnTo>
                    <a:pt x="39" y="1503"/>
                  </a:lnTo>
                  <a:lnTo>
                    <a:pt x="39" y="1519"/>
                  </a:lnTo>
                  <a:lnTo>
                    <a:pt x="39" y="1537"/>
                  </a:lnTo>
                  <a:lnTo>
                    <a:pt x="39" y="1554"/>
                  </a:lnTo>
                  <a:lnTo>
                    <a:pt x="39" y="1570"/>
                  </a:lnTo>
                  <a:lnTo>
                    <a:pt x="39" y="1588"/>
                  </a:lnTo>
                  <a:lnTo>
                    <a:pt x="39" y="1605"/>
                  </a:lnTo>
                  <a:lnTo>
                    <a:pt x="40" y="1623"/>
                  </a:lnTo>
                  <a:lnTo>
                    <a:pt x="40" y="1639"/>
                  </a:lnTo>
                  <a:lnTo>
                    <a:pt x="40" y="1657"/>
                  </a:lnTo>
                  <a:lnTo>
                    <a:pt x="40" y="1674"/>
                  </a:lnTo>
                  <a:lnTo>
                    <a:pt x="40" y="1691"/>
                  </a:lnTo>
                  <a:lnTo>
                    <a:pt x="40" y="1709"/>
                  </a:lnTo>
                  <a:lnTo>
                    <a:pt x="40" y="1726"/>
                  </a:lnTo>
                  <a:lnTo>
                    <a:pt x="40" y="1744"/>
                  </a:lnTo>
                  <a:lnTo>
                    <a:pt x="40" y="1760"/>
                  </a:lnTo>
                  <a:lnTo>
                    <a:pt x="41" y="1778"/>
                  </a:lnTo>
                  <a:lnTo>
                    <a:pt x="41" y="1796"/>
                  </a:lnTo>
                  <a:lnTo>
                    <a:pt x="41" y="1814"/>
                  </a:lnTo>
                  <a:lnTo>
                    <a:pt x="41" y="1830"/>
                  </a:lnTo>
                  <a:lnTo>
                    <a:pt x="41" y="1848"/>
                  </a:lnTo>
                  <a:lnTo>
                    <a:pt x="41" y="1866"/>
                  </a:lnTo>
                  <a:lnTo>
                    <a:pt x="41" y="1883"/>
                  </a:lnTo>
                  <a:lnTo>
                    <a:pt x="41" y="1900"/>
                  </a:lnTo>
                  <a:lnTo>
                    <a:pt x="41" y="1918"/>
                  </a:lnTo>
                  <a:lnTo>
                    <a:pt x="42" y="1936"/>
                  </a:lnTo>
                  <a:lnTo>
                    <a:pt x="42" y="1953"/>
                  </a:lnTo>
                  <a:lnTo>
                    <a:pt x="42" y="1971"/>
                  </a:lnTo>
                  <a:lnTo>
                    <a:pt x="42" y="1989"/>
                  </a:lnTo>
                  <a:lnTo>
                    <a:pt x="42" y="2007"/>
                  </a:lnTo>
                  <a:lnTo>
                    <a:pt x="42" y="2024"/>
                  </a:lnTo>
                  <a:lnTo>
                    <a:pt x="42" y="2042"/>
                  </a:lnTo>
                  <a:lnTo>
                    <a:pt x="42" y="2059"/>
                  </a:lnTo>
                  <a:lnTo>
                    <a:pt x="42" y="2077"/>
                  </a:lnTo>
                  <a:lnTo>
                    <a:pt x="43" y="2094"/>
                  </a:lnTo>
                  <a:lnTo>
                    <a:pt x="43" y="2112"/>
                  </a:lnTo>
                  <a:lnTo>
                    <a:pt x="43" y="2130"/>
                  </a:lnTo>
                  <a:lnTo>
                    <a:pt x="43" y="2148"/>
                  </a:lnTo>
                  <a:lnTo>
                    <a:pt x="43" y="2165"/>
                  </a:lnTo>
                  <a:lnTo>
                    <a:pt x="43" y="2184"/>
                  </a:lnTo>
                  <a:lnTo>
                    <a:pt x="43" y="2202"/>
                  </a:lnTo>
                  <a:lnTo>
                    <a:pt x="43" y="2220"/>
                  </a:lnTo>
                  <a:lnTo>
                    <a:pt x="43" y="2238"/>
                  </a:lnTo>
                  <a:lnTo>
                    <a:pt x="43" y="2255"/>
                  </a:lnTo>
                  <a:lnTo>
                    <a:pt x="44" y="2273"/>
                  </a:lnTo>
                  <a:lnTo>
                    <a:pt x="44" y="2291"/>
                  </a:lnTo>
                  <a:lnTo>
                    <a:pt x="44" y="2309"/>
                  </a:lnTo>
                  <a:lnTo>
                    <a:pt x="44" y="2326"/>
                  </a:lnTo>
                  <a:lnTo>
                    <a:pt x="44" y="2345"/>
                  </a:lnTo>
                  <a:lnTo>
                    <a:pt x="44" y="2363"/>
                  </a:lnTo>
                  <a:lnTo>
                    <a:pt x="44" y="2381"/>
                  </a:lnTo>
                  <a:lnTo>
                    <a:pt x="44" y="2399"/>
                  </a:lnTo>
                  <a:lnTo>
                    <a:pt x="44" y="2416"/>
                  </a:lnTo>
                  <a:lnTo>
                    <a:pt x="45" y="2434"/>
                  </a:lnTo>
                  <a:lnTo>
                    <a:pt x="45" y="2453"/>
                  </a:lnTo>
                  <a:lnTo>
                    <a:pt x="45" y="2471"/>
                  </a:lnTo>
                  <a:lnTo>
                    <a:pt x="45" y="2489"/>
                  </a:lnTo>
                  <a:lnTo>
                    <a:pt x="45" y="2506"/>
                  </a:lnTo>
                  <a:lnTo>
                    <a:pt x="45" y="2525"/>
                  </a:lnTo>
                  <a:lnTo>
                    <a:pt x="45" y="2543"/>
                  </a:lnTo>
                  <a:lnTo>
                    <a:pt x="45" y="2561"/>
                  </a:lnTo>
                  <a:lnTo>
                    <a:pt x="45" y="2578"/>
                  </a:lnTo>
                  <a:lnTo>
                    <a:pt x="47" y="2597"/>
                  </a:lnTo>
                  <a:lnTo>
                    <a:pt x="47" y="1702"/>
                  </a:lnTo>
                  <a:lnTo>
                    <a:pt x="47" y="1372"/>
                  </a:lnTo>
                  <a:lnTo>
                    <a:pt x="47" y="1171"/>
                  </a:lnTo>
                  <a:lnTo>
                    <a:pt x="47" y="1030"/>
                  </a:lnTo>
                  <a:lnTo>
                    <a:pt x="47" y="923"/>
                  </a:lnTo>
                  <a:lnTo>
                    <a:pt x="47" y="840"/>
                  </a:lnTo>
                  <a:lnTo>
                    <a:pt x="47" y="772"/>
                  </a:lnTo>
                  <a:lnTo>
                    <a:pt x="47" y="715"/>
                  </a:lnTo>
                  <a:lnTo>
                    <a:pt x="47" y="669"/>
                  </a:lnTo>
                  <a:lnTo>
                    <a:pt x="48" y="629"/>
                  </a:lnTo>
                  <a:lnTo>
                    <a:pt x="48" y="596"/>
                  </a:lnTo>
                  <a:lnTo>
                    <a:pt x="48" y="567"/>
                  </a:lnTo>
                  <a:lnTo>
                    <a:pt x="48" y="541"/>
                  </a:lnTo>
                  <a:lnTo>
                    <a:pt x="48" y="520"/>
                  </a:lnTo>
                  <a:lnTo>
                    <a:pt x="48" y="502"/>
                  </a:lnTo>
                  <a:lnTo>
                    <a:pt x="48" y="487"/>
                  </a:lnTo>
                  <a:lnTo>
                    <a:pt x="48" y="473"/>
                  </a:lnTo>
                  <a:lnTo>
                    <a:pt x="48" y="462"/>
                  </a:lnTo>
                  <a:lnTo>
                    <a:pt x="49" y="452"/>
                  </a:lnTo>
                  <a:lnTo>
                    <a:pt x="49" y="445"/>
                  </a:lnTo>
                  <a:lnTo>
                    <a:pt x="49" y="438"/>
                  </a:lnTo>
                  <a:lnTo>
                    <a:pt x="49" y="433"/>
                  </a:lnTo>
                  <a:lnTo>
                    <a:pt x="49" y="430"/>
                  </a:lnTo>
                  <a:lnTo>
                    <a:pt x="49" y="428"/>
                  </a:lnTo>
                  <a:lnTo>
                    <a:pt x="49" y="426"/>
                  </a:lnTo>
                  <a:lnTo>
                    <a:pt x="49" y="426"/>
                  </a:lnTo>
                  <a:lnTo>
                    <a:pt x="49" y="426"/>
                  </a:lnTo>
                  <a:lnTo>
                    <a:pt x="50" y="427"/>
                  </a:lnTo>
                  <a:lnTo>
                    <a:pt x="50" y="429"/>
                  </a:lnTo>
                  <a:lnTo>
                    <a:pt x="50" y="431"/>
                  </a:lnTo>
                  <a:lnTo>
                    <a:pt x="50" y="435"/>
                  </a:lnTo>
                  <a:lnTo>
                    <a:pt x="50" y="439"/>
                  </a:lnTo>
                  <a:lnTo>
                    <a:pt x="50" y="443"/>
                  </a:lnTo>
                  <a:lnTo>
                    <a:pt x="50" y="449"/>
                  </a:lnTo>
                  <a:lnTo>
                    <a:pt x="50" y="455"/>
                  </a:lnTo>
                  <a:lnTo>
                    <a:pt x="50" y="460"/>
                  </a:lnTo>
                  <a:lnTo>
                    <a:pt x="50" y="467"/>
                  </a:lnTo>
                  <a:lnTo>
                    <a:pt x="51" y="473"/>
                  </a:lnTo>
                  <a:lnTo>
                    <a:pt x="51" y="481"/>
                  </a:lnTo>
                  <a:lnTo>
                    <a:pt x="51" y="489"/>
                  </a:lnTo>
                  <a:lnTo>
                    <a:pt x="51" y="497"/>
                  </a:lnTo>
                  <a:lnTo>
                    <a:pt x="51" y="506"/>
                  </a:lnTo>
                  <a:lnTo>
                    <a:pt x="51" y="514"/>
                  </a:lnTo>
                  <a:lnTo>
                    <a:pt x="51" y="523"/>
                  </a:lnTo>
                  <a:lnTo>
                    <a:pt x="51" y="532"/>
                  </a:lnTo>
                  <a:lnTo>
                    <a:pt x="51" y="542"/>
                  </a:lnTo>
                  <a:lnTo>
                    <a:pt x="52" y="552"/>
                  </a:lnTo>
                  <a:lnTo>
                    <a:pt x="52" y="562"/>
                  </a:lnTo>
                  <a:lnTo>
                    <a:pt x="52" y="573"/>
                  </a:lnTo>
                  <a:lnTo>
                    <a:pt x="52" y="584"/>
                  </a:lnTo>
                  <a:lnTo>
                    <a:pt x="52" y="594"/>
                  </a:lnTo>
                  <a:lnTo>
                    <a:pt x="52" y="607"/>
                  </a:lnTo>
                  <a:lnTo>
                    <a:pt x="52" y="618"/>
                  </a:lnTo>
                  <a:lnTo>
                    <a:pt x="52" y="629"/>
                  </a:lnTo>
                  <a:lnTo>
                    <a:pt x="52" y="641"/>
                  </a:lnTo>
                  <a:lnTo>
                    <a:pt x="53" y="653"/>
                  </a:lnTo>
                  <a:lnTo>
                    <a:pt x="53" y="665"/>
                  </a:lnTo>
                  <a:lnTo>
                    <a:pt x="53" y="678"/>
                  </a:lnTo>
                  <a:lnTo>
                    <a:pt x="53" y="690"/>
                  </a:lnTo>
                  <a:lnTo>
                    <a:pt x="53" y="703"/>
                  </a:lnTo>
                  <a:lnTo>
                    <a:pt x="53" y="715"/>
                  </a:lnTo>
                  <a:lnTo>
                    <a:pt x="53" y="729"/>
                  </a:lnTo>
                  <a:lnTo>
                    <a:pt x="53" y="742"/>
                  </a:lnTo>
                  <a:lnTo>
                    <a:pt x="53" y="755"/>
                  </a:lnTo>
                  <a:lnTo>
                    <a:pt x="53" y="769"/>
                  </a:lnTo>
                  <a:lnTo>
                    <a:pt x="54" y="782"/>
                  </a:lnTo>
                  <a:lnTo>
                    <a:pt x="54" y="795"/>
                  </a:lnTo>
                  <a:lnTo>
                    <a:pt x="54" y="810"/>
                  </a:lnTo>
                  <a:lnTo>
                    <a:pt x="54" y="823"/>
                  </a:lnTo>
                  <a:lnTo>
                    <a:pt x="54" y="838"/>
                  </a:lnTo>
                  <a:lnTo>
                    <a:pt x="54" y="851"/>
                  </a:lnTo>
                  <a:lnTo>
                    <a:pt x="54" y="865"/>
                  </a:lnTo>
                  <a:lnTo>
                    <a:pt x="54" y="880"/>
                  </a:lnTo>
                  <a:lnTo>
                    <a:pt x="54" y="894"/>
                  </a:lnTo>
                  <a:lnTo>
                    <a:pt x="55" y="909"/>
                  </a:lnTo>
                  <a:lnTo>
                    <a:pt x="55" y="923"/>
                  </a:lnTo>
                  <a:lnTo>
                    <a:pt x="55" y="939"/>
                  </a:lnTo>
                  <a:lnTo>
                    <a:pt x="55" y="953"/>
                  </a:lnTo>
                  <a:lnTo>
                    <a:pt x="55" y="969"/>
                  </a:lnTo>
                  <a:lnTo>
                    <a:pt x="55" y="983"/>
                  </a:lnTo>
                  <a:lnTo>
                    <a:pt x="55" y="999"/>
                  </a:lnTo>
                  <a:lnTo>
                    <a:pt x="55" y="1013"/>
                  </a:lnTo>
                  <a:lnTo>
                    <a:pt x="55" y="1029"/>
                  </a:lnTo>
                  <a:lnTo>
                    <a:pt x="57" y="1044"/>
                  </a:lnTo>
                  <a:lnTo>
                    <a:pt x="57" y="1060"/>
                  </a:lnTo>
                  <a:lnTo>
                    <a:pt x="57" y="1075"/>
                  </a:lnTo>
                  <a:lnTo>
                    <a:pt x="57" y="1091"/>
                  </a:lnTo>
                  <a:lnTo>
                    <a:pt x="57" y="1106"/>
                  </a:lnTo>
                  <a:lnTo>
                    <a:pt x="57" y="1122"/>
                  </a:lnTo>
                  <a:lnTo>
                    <a:pt x="57" y="1137"/>
                  </a:lnTo>
                  <a:lnTo>
                    <a:pt x="57" y="1153"/>
                  </a:lnTo>
                  <a:lnTo>
                    <a:pt x="57" y="1168"/>
                  </a:lnTo>
                  <a:lnTo>
                    <a:pt x="57" y="1185"/>
                  </a:lnTo>
                  <a:lnTo>
                    <a:pt x="58" y="1201"/>
                  </a:lnTo>
                  <a:lnTo>
                    <a:pt x="58" y="1216"/>
                  </a:lnTo>
                  <a:lnTo>
                    <a:pt x="58" y="1233"/>
                  </a:lnTo>
                  <a:lnTo>
                    <a:pt x="58" y="1053"/>
                  </a:lnTo>
                  <a:lnTo>
                    <a:pt x="58" y="923"/>
                  </a:lnTo>
                  <a:lnTo>
                    <a:pt x="58" y="824"/>
                  </a:lnTo>
                  <a:lnTo>
                    <a:pt x="58" y="745"/>
                  </a:lnTo>
                  <a:lnTo>
                    <a:pt x="58" y="681"/>
                  </a:lnTo>
                  <a:lnTo>
                    <a:pt x="58" y="628"/>
                  </a:lnTo>
                  <a:lnTo>
                    <a:pt x="59" y="583"/>
                  </a:lnTo>
                  <a:lnTo>
                    <a:pt x="59" y="546"/>
                  </a:lnTo>
                  <a:lnTo>
                    <a:pt x="59" y="513"/>
                  </a:lnTo>
                  <a:lnTo>
                    <a:pt x="59" y="486"/>
                  </a:lnTo>
                  <a:lnTo>
                    <a:pt x="59" y="461"/>
                  </a:lnTo>
                  <a:lnTo>
                    <a:pt x="59" y="441"/>
                  </a:lnTo>
                  <a:lnTo>
                    <a:pt x="59" y="423"/>
                  </a:lnTo>
                  <a:lnTo>
                    <a:pt x="59" y="409"/>
                  </a:lnTo>
                  <a:lnTo>
                    <a:pt x="59" y="396"/>
                  </a:lnTo>
                  <a:lnTo>
                    <a:pt x="60" y="386"/>
                  </a:lnTo>
                  <a:lnTo>
                    <a:pt x="60" y="377"/>
                  </a:lnTo>
                  <a:lnTo>
                    <a:pt x="60" y="369"/>
                  </a:lnTo>
                  <a:lnTo>
                    <a:pt x="60" y="363"/>
                  </a:lnTo>
                  <a:lnTo>
                    <a:pt x="60" y="359"/>
                  </a:lnTo>
                  <a:lnTo>
                    <a:pt x="60" y="356"/>
                  </a:lnTo>
                  <a:lnTo>
                    <a:pt x="60" y="353"/>
                  </a:lnTo>
                  <a:lnTo>
                    <a:pt x="60" y="352"/>
                  </a:lnTo>
                  <a:lnTo>
                    <a:pt x="60" y="351"/>
                  </a:lnTo>
                  <a:lnTo>
                    <a:pt x="60" y="352"/>
                  </a:lnTo>
                  <a:lnTo>
                    <a:pt x="61" y="353"/>
                  </a:lnTo>
                  <a:lnTo>
                    <a:pt x="61" y="356"/>
                  </a:lnTo>
                  <a:lnTo>
                    <a:pt x="61" y="359"/>
                  </a:lnTo>
                  <a:lnTo>
                    <a:pt x="61" y="362"/>
                  </a:lnTo>
                  <a:lnTo>
                    <a:pt x="61" y="367"/>
                  </a:lnTo>
                  <a:lnTo>
                    <a:pt x="61" y="371"/>
                  </a:lnTo>
                  <a:lnTo>
                    <a:pt x="61" y="377"/>
                  </a:lnTo>
                  <a:lnTo>
                    <a:pt x="61" y="382"/>
                  </a:lnTo>
                  <a:lnTo>
                    <a:pt x="61" y="388"/>
                  </a:lnTo>
                  <a:lnTo>
                    <a:pt x="62" y="395"/>
                  </a:lnTo>
                  <a:lnTo>
                    <a:pt x="62" y="402"/>
                  </a:lnTo>
                  <a:lnTo>
                    <a:pt x="62" y="409"/>
                  </a:lnTo>
                  <a:lnTo>
                    <a:pt x="62" y="418"/>
                  </a:lnTo>
                  <a:lnTo>
                    <a:pt x="62" y="426"/>
                  </a:lnTo>
                  <a:lnTo>
                    <a:pt x="62" y="435"/>
                  </a:lnTo>
                  <a:lnTo>
                    <a:pt x="62" y="443"/>
                  </a:lnTo>
                  <a:lnTo>
                    <a:pt x="62" y="452"/>
                  </a:lnTo>
                  <a:lnTo>
                    <a:pt x="62" y="462"/>
                  </a:lnTo>
                  <a:lnTo>
                    <a:pt x="63" y="471"/>
                  </a:lnTo>
                  <a:lnTo>
                    <a:pt x="63" y="481"/>
                  </a:lnTo>
                  <a:lnTo>
                    <a:pt x="63" y="492"/>
                  </a:lnTo>
                  <a:lnTo>
                    <a:pt x="63" y="502"/>
                  </a:lnTo>
                  <a:lnTo>
                    <a:pt x="63" y="513"/>
                  </a:lnTo>
                  <a:lnTo>
                    <a:pt x="63" y="524"/>
                  </a:lnTo>
                  <a:lnTo>
                    <a:pt x="63" y="536"/>
                  </a:lnTo>
                  <a:lnTo>
                    <a:pt x="63" y="547"/>
                  </a:lnTo>
                  <a:lnTo>
                    <a:pt x="63" y="559"/>
                  </a:lnTo>
                  <a:lnTo>
                    <a:pt x="64" y="571"/>
                  </a:lnTo>
                  <a:lnTo>
                    <a:pt x="64" y="582"/>
                  </a:lnTo>
                  <a:lnTo>
                    <a:pt x="64" y="594"/>
                  </a:lnTo>
                  <a:lnTo>
                    <a:pt x="64" y="608"/>
                  </a:lnTo>
                  <a:lnTo>
                    <a:pt x="64" y="620"/>
                  </a:lnTo>
                  <a:lnTo>
                    <a:pt x="64" y="632"/>
                  </a:lnTo>
                  <a:lnTo>
                    <a:pt x="64" y="645"/>
                  </a:lnTo>
                  <a:lnTo>
                    <a:pt x="64" y="659"/>
                  </a:lnTo>
                  <a:lnTo>
                    <a:pt x="64" y="672"/>
                  </a:lnTo>
                  <a:lnTo>
                    <a:pt x="64" y="685"/>
                  </a:lnTo>
                  <a:lnTo>
                    <a:pt x="65" y="699"/>
                  </a:lnTo>
                  <a:lnTo>
                    <a:pt x="65" y="712"/>
                  </a:lnTo>
                  <a:lnTo>
                    <a:pt x="65" y="725"/>
                  </a:lnTo>
                  <a:lnTo>
                    <a:pt x="65" y="740"/>
                  </a:lnTo>
                  <a:lnTo>
                    <a:pt x="65" y="753"/>
                  </a:lnTo>
                  <a:lnTo>
                    <a:pt x="65" y="768"/>
                  </a:lnTo>
                  <a:lnTo>
                    <a:pt x="65" y="782"/>
                  </a:lnTo>
                  <a:lnTo>
                    <a:pt x="65" y="796"/>
                  </a:lnTo>
                  <a:lnTo>
                    <a:pt x="65" y="811"/>
                  </a:lnTo>
                  <a:lnTo>
                    <a:pt x="67" y="825"/>
                  </a:lnTo>
                  <a:lnTo>
                    <a:pt x="67" y="840"/>
                  </a:lnTo>
                  <a:lnTo>
                    <a:pt x="67" y="854"/>
                  </a:lnTo>
                  <a:lnTo>
                    <a:pt x="67" y="869"/>
                  </a:lnTo>
                  <a:lnTo>
                    <a:pt x="67" y="884"/>
                  </a:lnTo>
                  <a:lnTo>
                    <a:pt x="67" y="899"/>
                  </a:lnTo>
                  <a:lnTo>
                    <a:pt x="67" y="914"/>
                  </a:lnTo>
                  <a:lnTo>
                    <a:pt x="67" y="929"/>
                  </a:lnTo>
                  <a:lnTo>
                    <a:pt x="67" y="944"/>
                  </a:lnTo>
                  <a:lnTo>
                    <a:pt x="68" y="960"/>
                  </a:lnTo>
                  <a:lnTo>
                    <a:pt x="68" y="974"/>
                  </a:lnTo>
                  <a:lnTo>
                    <a:pt x="68" y="990"/>
                  </a:lnTo>
                  <a:lnTo>
                    <a:pt x="68" y="1005"/>
                  </a:lnTo>
                  <a:lnTo>
                    <a:pt x="68" y="1021"/>
                  </a:lnTo>
                  <a:lnTo>
                    <a:pt x="68" y="1036"/>
                  </a:lnTo>
                  <a:lnTo>
                    <a:pt x="68" y="1052"/>
                  </a:lnTo>
                  <a:lnTo>
                    <a:pt x="68" y="1067"/>
                  </a:lnTo>
                  <a:lnTo>
                    <a:pt x="68" y="1084"/>
                  </a:lnTo>
                  <a:lnTo>
                    <a:pt x="68" y="1100"/>
                  </a:lnTo>
                  <a:lnTo>
                    <a:pt x="69" y="1115"/>
                  </a:lnTo>
                  <a:lnTo>
                    <a:pt x="69" y="1132"/>
                  </a:lnTo>
                  <a:lnTo>
                    <a:pt x="69" y="1147"/>
                  </a:lnTo>
                  <a:lnTo>
                    <a:pt x="69" y="1164"/>
                  </a:lnTo>
                  <a:lnTo>
                    <a:pt x="69" y="1180"/>
                  </a:lnTo>
                  <a:lnTo>
                    <a:pt x="69" y="1196"/>
                  </a:lnTo>
                  <a:lnTo>
                    <a:pt x="69" y="1212"/>
                  </a:lnTo>
                  <a:lnTo>
                    <a:pt x="69" y="1228"/>
                  </a:lnTo>
                  <a:lnTo>
                    <a:pt x="69" y="1050"/>
                  </a:lnTo>
                  <a:lnTo>
                    <a:pt x="70" y="921"/>
                  </a:lnTo>
                  <a:lnTo>
                    <a:pt x="70" y="822"/>
                  </a:lnTo>
                  <a:lnTo>
                    <a:pt x="70" y="744"/>
                  </a:lnTo>
                  <a:lnTo>
                    <a:pt x="70" y="680"/>
                  </a:lnTo>
                  <a:lnTo>
                    <a:pt x="70" y="627"/>
                  </a:lnTo>
                  <a:lnTo>
                    <a:pt x="70" y="582"/>
                  </a:lnTo>
                  <a:lnTo>
                    <a:pt x="70" y="544"/>
                  </a:lnTo>
                  <a:lnTo>
                    <a:pt x="70" y="512"/>
                  </a:lnTo>
                  <a:lnTo>
                    <a:pt x="70" y="484"/>
                  </a:lnTo>
                  <a:lnTo>
                    <a:pt x="71" y="461"/>
                  </a:lnTo>
                  <a:lnTo>
                    <a:pt x="71" y="441"/>
                  </a:lnTo>
                  <a:lnTo>
                    <a:pt x="71" y="423"/>
                  </a:lnTo>
                  <a:lnTo>
                    <a:pt x="71" y="408"/>
                  </a:lnTo>
                  <a:lnTo>
                    <a:pt x="71" y="396"/>
                  </a:lnTo>
                  <a:lnTo>
                    <a:pt x="71" y="385"/>
                  </a:lnTo>
                  <a:lnTo>
                    <a:pt x="71" y="376"/>
                  </a:lnTo>
                  <a:lnTo>
                    <a:pt x="71" y="369"/>
                  </a:lnTo>
                  <a:lnTo>
                    <a:pt x="71" y="363"/>
                  </a:lnTo>
                  <a:lnTo>
                    <a:pt x="71" y="359"/>
                  </a:lnTo>
                  <a:lnTo>
                    <a:pt x="72" y="356"/>
                  </a:lnTo>
                  <a:lnTo>
                    <a:pt x="72" y="353"/>
                  </a:lnTo>
                  <a:lnTo>
                    <a:pt x="72" y="352"/>
                  </a:lnTo>
                  <a:lnTo>
                    <a:pt x="72" y="351"/>
                  </a:lnTo>
                  <a:lnTo>
                    <a:pt x="72" y="352"/>
                  </a:lnTo>
                  <a:lnTo>
                    <a:pt x="72" y="353"/>
                  </a:lnTo>
                  <a:lnTo>
                    <a:pt x="72" y="356"/>
                  </a:lnTo>
                  <a:lnTo>
                    <a:pt x="72" y="359"/>
                  </a:lnTo>
                  <a:lnTo>
                    <a:pt x="72" y="362"/>
                  </a:lnTo>
                  <a:lnTo>
                    <a:pt x="73" y="367"/>
                  </a:lnTo>
                  <a:lnTo>
                    <a:pt x="73" y="371"/>
                  </a:lnTo>
                  <a:lnTo>
                    <a:pt x="73" y="377"/>
                  </a:lnTo>
                  <a:lnTo>
                    <a:pt x="73" y="382"/>
                  </a:lnTo>
                  <a:lnTo>
                    <a:pt x="73" y="388"/>
                  </a:lnTo>
                  <a:lnTo>
                    <a:pt x="73" y="395"/>
                  </a:lnTo>
                  <a:lnTo>
                    <a:pt x="73" y="402"/>
                  </a:lnTo>
                  <a:lnTo>
                    <a:pt x="73" y="410"/>
                  </a:lnTo>
                  <a:lnTo>
                    <a:pt x="73" y="418"/>
                  </a:lnTo>
                  <a:lnTo>
                    <a:pt x="74" y="426"/>
                  </a:lnTo>
                  <a:lnTo>
                    <a:pt x="74" y="435"/>
                  </a:lnTo>
                  <a:lnTo>
                    <a:pt x="74" y="443"/>
                  </a:lnTo>
                  <a:lnTo>
                    <a:pt x="74" y="452"/>
                  </a:lnTo>
                  <a:lnTo>
                    <a:pt x="74" y="462"/>
                  </a:lnTo>
                  <a:lnTo>
                    <a:pt x="74" y="472"/>
                  </a:lnTo>
                  <a:lnTo>
                    <a:pt x="74" y="482"/>
                  </a:lnTo>
                  <a:lnTo>
                    <a:pt x="74" y="492"/>
                  </a:lnTo>
                  <a:lnTo>
                    <a:pt x="74" y="502"/>
                  </a:lnTo>
                  <a:lnTo>
                    <a:pt x="74" y="513"/>
                  </a:lnTo>
                  <a:lnTo>
                    <a:pt x="75" y="524"/>
                  </a:lnTo>
                  <a:lnTo>
                    <a:pt x="75" y="536"/>
                  </a:lnTo>
                  <a:lnTo>
                    <a:pt x="75" y="548"/>
                  </a:lnTo>
                  <a:lnTo>
                    <a:pt x="75" y="559"/>
                  </a:lnTo>
                  <a:lnTo>
                    <a:pt x="75" y="571"/>
                  </a:lnTo>
                  <a:lnTo>
                    <a:pt x="75" y="583"/>
                  </a:lnTo>
                  <a:lnTo>
                    <a:pt x="75" y="596"/>
                  </a:lnTo>
                  <a:lnTo>
                    <a:pt x="75" y="608"/>
                  </a:lnTo>
                  <a:lnTo>
                    <a:pt x="75" y="620"/>
                  </a:lnTo>
                  <a:lnTo>
                    <a:pt x="77" y="633"/>
                  </a:lnTo>
                  <a:lnTo>
                    <a:pt x="77" y="645"/>
                  </a:lnTo>
                  <a:lnTo>
                    <a:pt x="77" y="659"/>
                  </a:lnTo>
                  <a:lnTo>
                    <a:pt x="77" y="672"/>
                  </a:lnTo>
                  <a:lnTo>
                    <a:pt x="77" y="685"/>
                  </a:lnTo>
                  <a:lnTo>
                    <a:pt x="77" y="699"/>
                  </a:lnTo>
                  <a:lnTo>
                    <a:pt x="77" y="712"/>
                  </a:lnTo>
                  <a:lnTo>
                    <a:pt x="77" y="725"/>
                  </a:lnTo>
                  <a:lnTo>
                    <a:pt x="77" y="740"/>
                  </a:lnTo>
                  <a:lnTo>
                    <a:pt x="78" y="753"/>
                  </a:lnTo>
                  <a:lnTo>
                    <a:pt x="78" y="768"/>
                  </a:lnTo>
                  <a:lnTo>
                    <a:pt x="78" y="782"/>
                  </a:lnTo>
                  <a:lnTo>
                    <a:pt x="78" y="796"/>
                  </a:lnTo>
                  <a:lnTo>
                    <a:pt x="78" y="811"/>
                  </a:lnTo>
                  <a:lnTo>
                    <a:pt x="78" y="825"/>
                  </a:lnTo>
                  <a:lnTo>
                    <a:pt x="78" y="840"/>
                  </a:lnTo>
                  <a:lnTo>
                    <a:pt x="78" y="854"/>
                  </a:lnTo>
                  <a:lnTo>
                    <a:pt x="78" y="869"/>
                  </a:lnTo>
                  <a:lnTo>
                    <a:pt x="78" y="884"/>
                  </a:lnTo>
                  <a:lnTo>
                    <a:pt x="79" y="899"/>
                  </a:lnTo>
                  <a:lnTo>
                    <a:pt x="79" y="914"/>
                  </a:lnTo>
                  <a:lnTo>
                    <a:pt x="79" y="929"/>
                  </a:lnTo>
                  <a:lnTo>
                    <a:pt x="79" y="944"/>
                  </a:lnTo>
                  <a:lnTo>
                    <a:pt x="79" y="960"/>
                  </a:lnTo>
                  <a:lnTo>
                    <a:pt x="79" y="975"/>
                  </a:lnTo>
                  <a:lnTo>
                    <a:pt x="79" y="990"/>
                  </a:lnTo>
                  <a:lnTo>
                    <a:pt x="79" y="1005"/>
                  </a:lnTo>
                  <a:lnTo>
                    <a:pt x="79" y="1021"/>
                  </a:lnTo>
                  <a:lnTo>
                    <a:pt x="80" y="1036"/>
                  </a:lnTo>
                  <a:lnTo>
                    <a:pt x="80" y="1053"/>
                  </a:lnTo>
                  <a:lnTo>
                    <a:pt x="80" y="1069"/>
                  </a:lnTo>
                  <a:lnTo>
                    <a:pt x="80" y="1084"/>
                  </a:lnTo>
                  <a:lnTo>
                    <a:pt x="80" y="1100"/>
                  </a:lnTo>
                  <a:lnTo>
                    <a:pt x="80" y="1116"/>
                  </a:lnTo>
                  <a:lnTo>
                    <a:pt x="80" y="1132"/>
                  </a:lnTo>
                  <a:lnTo>
                    <a:pt x="80" y="1147"/>
                  </a:lnTo>
                  <a:lnTo>
                    <a:pt x="80" y="1164"/>
                  </a:lnTo>
                  <a:lnTo>
                    <a:pt x="81" y="1002"/>
                  </a:lnTo>
                  <a:lnTo>
                    <a:pt x="81" y="883"/>
                  </a:lnTo>
                  <a:lnTo>
                    <a:pt x="81" y="790"/>
                  </a:lnTo>
                  <a:lnTo>
                    <a:pt x="81" y="717"/>
                  </a:lnTo>
                  <a:lnTo>
                    <a:pt x="81" y="655"/>
                  </a:lnTo>
                  <a:lnTo>
                    <a:pt x="81" y="606"/>
                  </a:lnTo>
                  <a:lnTo>
                    <a:pt x="81" y="562"/>
                  </a:lnTo>
                  <a:lnTo>
                    <a:pt x="81" y="527"/>
                  </a:lnTo>
                  <a:lnTo>
                    <a:pt x="81" y="496"/>
                  </a:lnTo>
                  <a:lnTo>
                    <a:pt x="81" y="469"/>
                  </a:lnTo>
                  <a:lnTo>
                    <a:pt x="82" y="446"/>
                  </a:lnTo>
                  <a:lnTo>
                    <a:pt x="82" y="427"/>
                  </a:lnTo>
                  <a:lnTo>
                    <a:pt x="82" y="410"/>
                  </a:lnTo>
                  <a:lnTo>
                    <a:pt x="82" y="396"/>
                  </a:lnTo>
                  <a:lnTo>
                    <a:pt x="82" y="383"/>
                  </a:lnTo>
                  <a:lnTo>
                    <a:pt x="82" y="373"/>
                  </a:lnTo>
                  <a:lnTo>
                    <a:pt x="82" y="365"/>
                  </a:lnTo>
                  <a:lnTo>
                    <a:pt x="82" y="358"/>
                  </a:lnTo>
                  <a:lnTo>
                    <a:pt x="82" y="352"/>
                  </a:lnTo>
                  <a:lnTo>
                    <a:pt x="83" y="348"/>
                  </a:lnTo>
                  <a:lnTo>
                    <a:pt x="83" y="346"/>
                  </a:lnTo>
                  <a:lnTo>
                    <a:pt x="83" y="343"/>
                  </a:lnTo>
                  <a:lnTo>
                    <a:pt x="83" y="342"/>
                  </a:lnTo>
                  <a:lnTo>
                    <a:pt x="83" y="342"/>
                  </a:lnTo>
                  <a:lnTo>
                    <a:pt x="83" y="343"/>
                  </a:lnTo>
                  <a:lnTo>
                    <a:pt x="83" y="345"/>
                  </a:lnTo>
                  <a:lnTo>
                    <a:pt x="83" y="348"/>
                  </a:lnTo>
                  <a:lnTo>
                    <a:pt x="83" y="350"/>
                  </a:lnTo>
                  <a:lnTo>
                    <a:pt x="84" y="355"/>
                  </a:lnTo>
                  <a:lnTo>
                    <a:pt x="84" y="359"/>
                  </a:lnTo>
                  <a:lnTo>
                    <a:pt x="84" y="363"/>
                  </a:lnTo>
                  <a:lnTo>
                    <a:pt x="84" y="369"/>
                  </a:lnTo>
                  <a:lnTo>
                    <a:pt x="84" y="375"/>
                  </a:lnTo>
                  <a:lnTo>
                    <a:pt x="84" y="381"/>
                  </a:lnTo>
                  <a:lnTo>
                    <a:pt x="84" y="388"/>
                  </a:lnTo>
                  <a:lnTo>
                    <a:pt x="84" y="395"/>
                  </a:lnTo>
                  <a:lnTo>
                    <a:pt x="84" y="402"/>
                  </a:lnTo>
                  <a:lnTo>
                    <a:pt x="85" y="410"/>
                  </a:lnTo>
                  <a:lnTo>
                    <a:pt x="85" y="419"/>
                  </a:lnTo>
                  <a:lnTo>
                    <a:pt x="85" y="428"/>
                  </a:lnTo>
                  <a:lnTo>
                    <a:pt x="85" y="437"/>
                  </a:lnTo>
                  <a:lnTo>
                    <a:pt x="85" y="446"/>
                  </a:lnTo>
                  <a:lnTo>
                    <a:pt x="85" y="456"/>
                  </a:lnTo>
                  <a:lnTo>
                    <a:pt x="85" y="466"/>
                  </a:lnTo>
                  <a:lnTo>
                    <a:pt x="85" y="476"/>
                  </a:lnTo>
                  <a:lnTo>
                    <a:pt x="85" y="486"/>
                  </a:lnTo>
                  <a:lnTo>
                    <a:pt x="85" y="497"/>
                  </a:lnTo>
                  <a:lnTo>
                    <a:pt x="87" y="508"/>
                  </a:lnTo>
                  <a:lnTo>
                    <a:pt x="87" y="519"/>
                  </a:lnTo>
                  <a:lnTo>
                    <a:pt x="87" y="530"/>
                  </a:lnTo>
                  <a:lnTo>
                    <a:pt x="87" y="541"/>
                  </a:lnTo>
                  <a:lnTo>
                    <a:pt x="87" y="553"/>
                  </a:lnTo>
                  <a:lnTo>
                    <a:pt x="87" y="564"/>
                  </a:lnTo>
                  <a:lnTo>
                    <a:pt x="87" y="577"/>
                  </a:lnTo>
                  <a:lnTo>
                    <a:pt x="87" y="589"/>
                  </a:lnTo>
                  <a:lnTo>
                    <a:pt x="87" y="602"/>
                  </a:lnTo>
                  <a:lnTo>
                    <a:pt x="88" y="614"/>
                  </a:lnTo>
                  <a:lnTo>
                    <a:pt x="88" y="627"/>
                  </a:lnTo>
                  <a:lnTo>
                    <a:pt x="88" y="640"/>
                  </a:lnTo>
                  <a:lnTo>
                    <a:pt x="88" y="653"/>
                  </a:lnTo>
                  <a:lnTo>
                    <a:pt x="88" y="667"/>
                  </a:lnTo>
                  <a:lnTo>
                    <a:pt x="88" y="680"/>
                  </a:lnTo>
                  <a:lnTo>
                    <a:pt x="88" y="693"/>
                  </a:lnTo>
                  <a:lnTo>
                    <a:pt x="88" y="707"/>
                  </a:lnTo>
                  <a:lnTo>
                    <a:pt x="88" y="721"/>
                  </a:lnTo>
                  <a:lnTo>
                    <a:pt x="89" y="734"/>
                  </a:lnTo>
                  <a:lnTo>
                    <a:pt x="89" y="749"/>
                  </a:lnTo>
                  <a:lnTo>
                    <a:pt x="89" y="762"/>
                  </a:lnTo>
                  <a:lnTo>
                    <a:pt x="89" y="776"/>
                  </a:lnTo>
                  <a:lnTo>
                    <a:pt x="89" y="791"/>
                  </a:lnTo>
                  <a:lnTo>
                    <a:pt x="89" y="805"/>
                  </a:lnTo>
                  <a:lnTo>
                    <a:pt x="89" y="820"/>
                  </a:lnTo>
                  <a:lnTo>
                    <a:pt x="89" y="834"/>
                  </a:lnTo>
                  <a:lnTo>
                    <a:pt x="89" y="849"/>
                  </a:lnTo>
                  <a:lnTo>
                    <a:pt x="89" y="864"/>
                  </a:lnTo>
                  <a:lnTo>
                    <a:pt x="90" y="879"/>
                  </a:lnTo>
                  <a:lnTo>
                    <a:pt x="90" y="894"/>
                  </a:lnTo>
                  <a:lnTo>
                    <a:pt x="90" y="909"/>
                  </a:lnTo>
                  <a:lnTo>
                    <a:pt x="90" y="924"/>
                  </a:lnTo>
                  <a:lnTo>
                    <a:pt x="90" y="939"/>
                  </a:lnTo>
                  <a:lnTo>
                    <a:pt x="90" y="954"/>
                  </a:lnTo>
                  <a:lnTo>
                    <a:pt x="90" y="970"/>
                  </a:lnTo>
                  <a:lnTo>
                    <a:pt x="90" y="985"/>
                  </a:lnTo>
                  <a:lnTo>
                    <a:pt x="90" y="1001"/>
                  </a:lnTo>
                  <a:lnTo>
                    <a:pt x="91" y="1016"/>
                  </a:lnTo>
                  <a:lnTo>
                    <a:pt x="91" y="1032"/>
                  </a:lnTo>
                  <a:lnTo>
                    <a:pt x="91" y="1047"/>
                  </a:lnTo>
                  <a:lnTo>
                    <a:pt x="91" y="1063"/>
                  </a:lnTo>
                  <a:lnTo>
                    <a:pt x="91" y="1078"/>
                  </a:lnTo>
                  <a:lnTo>
                    <a:pt x="91" y="1095"/>
                  </a:lnTo>
                  <a:lnTo>
                    <a:pt x="91" y="1111"/>
                  </a:lnTo>
                  <a:lnTo>
                    <a:pt x="91" y="1127"/>
                  </a:lnTo>
                  <a:lnTo>
                    <a:pt x="91" y="1143"/>
                  </a:lnTo>
                  <a:lnTo>
                    <a:pt x="92" y="1158"/>
                  </a:lnTo>
                  <a:lnTo>
                    <a:pt x="92" y="1175"/>
                  </a:lnTo>
                  <a:lnTo>
                    <a:pt x="92" y="1192"/>
                  </a:lnTo>
                  <a:lnTo>
                    <a:pt x="92" y="1207"/>
                  </a:lnTo>
                  <a:lnTo>
                    <a:pt x="92" y="1224"/>
                  </a:lnTo>
                  <a:lnTo>
                    <a:pt x="92" y="1241"/>
                  </a:lnTo>
                  <a:lnTo>
                    <a:pt x="92" y="1059"/>
                  </a:lnTo>
                  <a:lnTo>
                    <a:pt x="92" y="927"/>
                  </a:lnTo>
                  <a:lnTo>
                    <a:pt x="92" y="829"/>
                  </a:lnTo>
                  <a:lnTo>
                    <a:pt x="92" y="749"/>
                  </a:lnTo>
                  <a:lnTo>
                    <a:pt x="93" y="684"/>
                  </a:lnTo>
                  <a:lnTo>
                    <a:pt x="93" y="631"/>
                  </a:lnTo>
                  <a:lnTo>
                    <a:pt x="93" y="586"/>
                  </a:lnTo>
                  <a:lnTo>
                    <a:pt x="93" y="548"/>
                  </a:lnTo>
                  <a:lnTo>
                    <a:pt x="93" y="516"/>
                  </a:lnTo>
                  <a:lnTo>
                    <a:pt x="93" y="488"/>
                  </a:lnTo>
                  <a:lnTo>
                    <a:pt x="93" y="463"/>
                  </a:lnTo>
                  <a:lnTo>
                    <a:pt x="93" y="443"/>
                  </a:lnTo>
                  <a:lnTo>
                    <a:pt x="93" y="426"/>
                  </a:lnTo>
                  <a:lnTo>
                    <a:pt x="94" y="411"/>
                  </a:lnTo>
                  <a:lnTo>
                    <a:pt x="94" y="398"/>
                  </a:lnTo>
                  <a:lnTo>
                    <a:pt x="94" y="387"/>
                  </a:lnTo>
                  <a:lnTo>
                    <a:pt x="94" y="378"/>
                  </a:lnTo>
                  <a:lnTo>
                    <a:pt x="94" y="371"/>
                  </a:lnTo>
                  <a:lnTo>
                    <a:pt x="94" y="365"/>
                  </a:lnTo>
                  <a:lnTo>
                    <a:pt x="94" y="360"/>
                  </a:lnTo>
                  <a:lnTo>
                    <a:pt x="94" y="357"/>
                  </a:lnTo>
                  <a:lnTo>
                    <a:pt x="94" y="355"/>
                  </a:lnTo>
                  <a:lnTo>
                    <a:pt x="95" y="353"/>
                  </a:lnTo>
                  <a:lnTo>
                    <a:pt x="95" y="353"/>
                  </a:lnTo>
                  <a:lnTo>
                    <a:pt x="95" y="353"/>
                  </a:lnTo>
                  <a:lnTo>
                    <a:pt x="95" y="356"/>
                  </a:lnTo>
                  <a:lnTo>
                    <a:pt x="95" y="358"/>
                  </a:lnTo>
                  <a:lnTo>
                    <a:pt x="95" y="360"/>
                  </a:lnTo>
                  <a:lnTo>
                    <a:pt x="95" y="363"/>
                  </a:lnTo>
                  <a:lnTo>
                    <a:pt x="95" y="368"/>
                  </a:lnTo>
                  <a:lnTo>
                    <a:pt x="95" y="372"/>
                  </a:lnTo>
                  <a:lnTo>
                    <a:pt x="95" y="378"/>
                  </a:lnTo>
                  <a:lnTo>
                    <a:pt x="97" y="383"/>
                  </a:lnTo>
                  <a:lnTo>
                    <a:pt x="97" y="390"/>
                  </a:lnTo>
                  <a:lnTo>
                    <a:pt x="97" y="397"/>
                  </a:lnTo>
                  <a:lnTo>
                    <a:pt x="97" y="403"/>
                  </a:lnTo>
                  <a:lnTo>
                    <a:pt x="97" y="411"/>
                  </a:lnTo>
                  <a:lnTo>
                    <a:pt x="97" y="419"/>
                  </a:lnTo>
                  <a:lnTo>
                    <a:pt x="97" y="427"/>
                  </a:lnTo>
                  <a:lnTo>
                    <a:pt x="97" y="436"/>
                  </a:lnTo>
                  <a:lnTo>
                    <a:pt x="97" y="445"/>
                  </a:lnTo>
                  <a:lnTo>
                    <a:pt x="98" y="453"/>
                  </a:lnTo>
                  <a:lnTo>
                    <a:pt x="98" y="463"/>
                  </a:lnTo>
                  <a:lnTo>
                    <a:pt x="98" y="473"/>
                  </a:lnTo>
                  <a:lnTo>
                    <a:pt x="98" y="483"/>
                  </a:lnTo>
                  <a:lnTo>
                    <a:pt x="98" y="493"/>
                  </a:lnTo>
                  <a:lnTo>
                    <a:pt x="98" y="503"/>
                  </a:lnTo>
                  <a:lnTo>
                    <a:pt x="98" y="514"/>
                  </a:lnTo>
                  <a:lnTo>
                    <a:pt x="98" y="526"/>
                  </a:lnTo>
                  <a:lnTo>
                    <a:pt x="98" y="537"/>
                  </a:lnTo>
                  <a:lnTo>
                    <a:pt x="99" y="549"/>
                  </a:lnTo>
                  <a:lnTo>
                    <a:pt x="99" y="560"/>
                  </a:lnTo>
                  <a:lnTo>
                    <a:pt x="99" y="572"/>
                  </a:lnTo>
                  <a:lnTo>
                    <a:pt x="99" y="584"/>
                  </a:lnTo>
                  <a:lnTo>
                    <a:pt x="99" y="597"/>
                  </a:lnTo>
                  <a:lnTo>
                    <a:pt x="99" y="609"/>
                  </a:lnTo>
                  <a:lnTo>
                    <a:pt x="99" y="621"/>
                  </a:lnTo>
                  <a:lnTo>
                    <a:pt x="99" y="634"/>
                  </a:lnTo>
                  <a:lnTo>
                    <a:pt x="99" y="647"/>
                  </a:lnTo>
                  <a:lnTo>
                    <a:pt x="99" y="660"/>
                  </a:lnTo>
                  <a:lnTo>
                    <a:pt x="100" y="673"/>
                  </a:lnTo>
                  <a:lnTo>
                    <a:pt x="100" y="687"/>
                  </a:lnTo>
                  <a:lnTo>
                    <a:pt x="100" y="700"/>
                  </a:lnTo>
                  <a:lnTo>
                    <a:pt x="100" y="713"/>
                  </a:lnTo>
                  <a:lnTo>
                    <a:pt x="100" y="727"/>
                  </a:lnTo>
                  <a:lnTo>
                    <a:pt x="100" y="741"/>
                  </a:lnTo>
                  <a:lnTo>
                    <a:pt x="100" y="754"/>
                  </a:lnTo>
                  <a:lnTo>
                    <a:pt x="100" y="769"/>
                  </a:lnTo>
                  <a:lnTo>
                    <a:pt x="100" y="783"/>
                  </a:lnTo>
                  <a:lnTo>
                    <a:pt x="101" y="798"/>
                  </a:lnTo>
                  <a:lnTo>
                    <a:pt x="101" y="812"/>
                  </a:lnTo>
                  <a:lnTo>
                    <a:pt x="101" y="826"/>
                  </a:lnTo>
                  <a:lnTo>
                    <a:pt x="101" y="841"/>
                  </a:lnTo>
                  <a:lnTo>
                    <a:pt x="101" y="855"/>
                  </a:lnTo>
                  <a:lnTo>
                    <a:pt x="101" y="870"/>
                  </a:lnTo>
                  <a:lnTo>
                    <a:pt x="101" y="885"/>
                  </a:lnTo>
                  <a:lnTo>
                    <a:pt x="101" y="900"/>
                  </a:lnTo>
                  <a:lnTo>
                    <a:pt x="101" y="915"/>
                  </a:lnTo>
                  <a:lnTo>
                    <a:pt x="102" y="930"/>
                  </a:lnTo>
                  <a:lnTo>
                    <a:pt x="102" y="945"/>
                  </a:lnTo>
                  <a:lnTo>
                    <a:pt x="102" y="961"/>
                  </a:lnTo>
                  <a:lnTo>
                    <a:pt x="102" y="975"/>
                  </a:lnTo>
                  <a:lnTo>
                    <a:pt x="102" y="991"/>
                  </a:lnTo>
                  <a:lnTo>
                    <a:pt x="102" y="1006"/>
                  </a:lnTo>
                  <a:lnTo>
                    <a:pt x="102" y="1022"/>
                  </a:lnTo>
                  <a:lnTo>
                    <a:pt x="102" y="1037"/>
                  </a:lnTo>
                  <a:lnTo>
                    <a:pt x="102" y="1053"/>
                  </a:lnTo>
                  <a:lnTo>
                    <a:pt x="102" y="1070"/>
                  </a:lnTo>
                  <a:lnTo>
                    <a:pt x="103" y="1085"/>
                  </a:lnTo>
                  <a:lnTo>
                    <a:pt x="103" y="1101"/>
                  </a:lnTo>
                  <a:lnTo>
                    <a:pt x="103" y="1116"/>
                  </a:lnTo>
                  <a:lnTo>
                    <a:pt x="103" y="1133"/>
                  </a:lnTo>
                  <a:lnTo>
                    <a:pt x="103" y="1148"/>
                  </a:lnTo>
                  <a:lnTo>
                    <a:pt x="103" y="990"/>
                  </a:lnTo>
                  <a:lnTo>
                    <a:pt x="103" y="873"/>
                  </a:lnTo>
                  <a:lnTo>
                    <a:pt x="103" y="782"/>
                  </a:lnTo>
                  <a:lnTo>
                    <a:pt x="103" y="710"/>
                  </a:lnTo>
                  <a:lnTo>
                    <a:pt x="104" y="650"/>
                  </a:lnTo>
                  <a:lnTo>
                    <a:pt x="104" y="600"/>
                  </a:lnTo>
                  <a:lnTo>
                    <a:pt x="104" y="558"/>
                  </a:lnTo>
                  <a:lnTo>
                    <a:pt x="104" y="521"/>
                  </a:lnTo>
                  <a:lnTo>
                    <a:pt x="104" y="491"/>
                  </a:lnTo>
                  <a:lnTo>
                    <a:pt x="104" y="465"/>
                  </a:lnTo>
                  <a:lnTo>
                    <a:pt x="104" y="442"/>
                  </a:lnTo>
                  <a:lnTo>
                    <a:pt x="104" y="423"/>
                  </a:lnTo>
                  <a:lnTo>
                    <a:pt x="104" y="407"/>
                  </a:lnTo>
                  <a:lnTo>
                    <a:pt x="105" y="392"/>
                  </a:lnTo>
                  <a:lnTo>
                    <a:pt x="105" y="380"/>
                  </a:lnTo>
                  <a:lnTo>
                    <a:pt x="105" y="370"/>
                  </a:lnTo>
                  <a:lnTo>
                    <a:pt x="105" y="362"/>
                  </a:lnTo>
                  <a:lnTo>
                    <a:pt x="105" y="356"/>
                  </a:lnTo>
                  <a:lnTo>
                    <a:pt x="105" y="298"/>
                  </a:lnTo>
                  <a:lnTo>
                    <a:pt x="105" y="249"/>
                  </a:lnTo>
                  <a:lnTo>
                    <a:pt x="105" y="209"/>
                  </a:lnTo>
                  <a:lnTo>
                    <a:pt x="105" y="175"/>
                  </a:lnTo>
                  <a:lnTo>
                    <a:pt x="105" y="145"/>
                  </a:lnTo>
                  <a:lnTo>
                    <a:pt x="107" y="119"/>
                  </a:lnTo>
                  <a:lnTo>
                    <a:pt x="107" y="98"/>
                  </a:lnTo>
                  <a:lnTo>
                    <a:pt x="107" y="79"/>
                  </a:lnTo>
                  <a:lnTo>
                    <a:pt x="107" y="63"/>
                  </a:lnTo>
                  <a:lnTo>
                    <a:pt x="107" y="49"/>
                  </a:lnTo>
                  <a:lnTo>
                    <a:pt x="107" y="38"/>
                  </a:lnTo>
                  <a:lnTo>
                    <a:pt x="107" y="28"/>
                  </a:lnTo>
                  <a:lnTo>
                    <a:pt x="107" y="20"/>
                  </a:lnTo>
                  <a:lnTo>
                    <a:pt x="107" y="14"/>
                  </a:lnTo>
                  <a:lnTo>
                    <a:pt x="108" y="9"/>
                  </a:lnTo>
                  <a:lnTo>
                    <a:pt x="108" y="5"/>
                  </a:lnTo>
                  <a:lnTo>
                    <a:pt x="108" y="3"/>
                  </a:lnTo>
                  <a:lnTo>
                    <a:pt x="108" y="0"/>
                  </a:lnTo>
                  <a:lnTo>
                    <a:pt x="108" y="0"/>
                  </a:lnTo>
                  <a:lnTo>
                    <a:pt x="108" y="0"/>
                  </a:lnTo>
                  <a:lnTo>
                    <a:pt x="108" y="2"/>
                  </a:lnTo>
                  <a:lnTo>
                    <a:pt x="108" y="4"/>
                  </a:lnTo>
                  <a:lnTo>
                    <a:pt x="108" y="6"/>
                  </a:lnTo>
                  <a:lnTo>
                    <a:pt x="109" y="9"/>
                  </a:lnTo>
                  <a:lnTo>
                    <a:pt x="109" y="13"/>
                  </a:lnTo>
                  <a:lnTo>
                    <a:pt x="109" y="17"/>
                  </a:lnTo>
                  <a:lnTo>
                    <a:pt x="109" y="23"/>
                  </a:lnTo>
                  <a:lnTo>
                    <a:pt x="109" y="28"/>
                  </a:lnTo>
                  <a:lnTo>
                    <a:pt x="109" y="34"/>
                  </a:lnTo>
                  <a:lnTo>
                    <a:pt x="109" y="40"/>
                  </a:lnTo>
                  <a:lnTo>
                    <a:pt x="109" y="47"/>
                  </a:lnTo>
                  <a:lnTo>
                    <a:pt x="109" y="55"/>
                  </a:lnTo>
                  <a:lnTo>
                    <a:pt x="110" y="63"/>
                  </a:lnTo>
                  <a:lnTo>
                    <a:pt x="110" y="70"/>
                  </a:lnTo>
                  <a:lnTo>
                    <a:pt x="110" y="79"/>
                  </a:lnTo>
                  <a:lnTo>
                    <a:pt x="110" y="88"/>
                  </a:lnTo>
                  <a:lnTo>
                    <a:pt x="110" y="97"/>
                  </a:lnTo>
                  <a:lnTo>
                    <a:pt x="110" y="106"/>
                  </a:lnTo>
                  <a:lnTo>
                    <a:pt x="110" y="116"/>
                  </a:lnTo>
                  <a:lnTo>
                    <a:pt x="110" y="126"/>
                  </a:lnTo>
                  <a:lnTo>
                    <a:pt x="110" y="136"/>
                  </a:lnTo>
                  <a:lnTo>
                    <a:pt x="110" y="147"/>
                  </a:lnTo>
                  <a:lnTo>
                    <a:pt x="111" y="157"/>
                  </a:lnTo>
                  <a:lnTo>
                    <a:pt x="111" y="168"/>
                  </a:lnTo>
                  <a:lnTo>
                    <a:pt x="111" y="179"/>
                  </a:lnTo>
                  <a:lnTo>
                    <a:pt x="111" y="190"/>
                  </a:lnTo>
                  <a:lnTo>
                    <a:pt x="111" y="202"/>
                  </a:lnTo>
                  <a:lnTo>
                    <a:pt x="111" y="214"/>
                  </a:lnTo>
                  <a:lnTo>
                    <a:pt x="111" y="226"/>
                  </a:lnTo>
                  <a:lnTo>
                    <a:pt x="111" y="238"/>
                  </a:lnTo>
                  <a:lnTo>
                    <a:pt x="111" y="250"/>
                  </a:lnTo>
                  <a:lnTo>
                    <a:pt x="112" y="262"/>
                  </a:lnTo>
                  <a:lnTo>
                    <a:pt x="112" y="276"/>
                  </a:lnTo>
                  <a:lnTo>
                    <a:pt x="112" y="288"/>
                  </a:lnTo>
                  <a:lnTo>
                    <a:pt x="112" y="301"/>
                  </a:lnTo>
                  <a:lnTo>
                    <a:pt x="112" y="315"/>
                  </a:lnTo>
                  <a:lnTo>
                    <a:pt x="112" y="328"/>
                  </a:lnTo>
                  <a:lnTo>
                    <a:pt x="112" y="341"/>
                  </a:lnTo>
                  <a:lnTo>
                    <a:pt x="112" y="355"/>
                  </a:lnTo>
                  <a:lnTo>
                    <a:pt x="112" y="368"/>
                  </a:lnTo>
                  <a:lnTo>
                    <a:pt x="113" y="382"/>
                  </a:lnTo>
                  <a:lnTo>
                    <a:pt x="113" y="396"/>
                  </a:lnTo>
                  <a:lnTo>
                    <a:pt x="113" y="410"/>
                  </a:lnTo>
                  <a:lnTo>
                    <a:pt x="113" y="425"/>
                  </a:lnTo>
                  <a:lnTo>
                    <a:pt x="113" y="438"/>
                  </a:lnTo>
                  <a:lnTo>
                    <a:pt x="113" y="452"/>
                  </a:lnTo>
                  <a:lnTo>
                    <a:pt x="113" y="467"/>
                  </a:lnTo>
                  <a:lnTo>
                    <a:pt x="113" y="481"/>
                  </a:lnTo>
                  <a:lnTo>
                    <a:pt x="113" y="497"/>
                  </a:lnTo>
                  <a:lnTo>
                    <a:pt x="113" y="511"/>
                  </a:lnTo>
                  <a:lnTo>
                    <a:pt x="114" y="526"/>
                  </a:lnTo>
                  <a:lnTo>
                    <a:pt x="114" y="541"/>
                  </a:lnTo>
                  <a:lnTo>
                    <a:pt x="114" y="556"/>
                  </a:lnTo>
                  <a:lnTo>
                    <a:pt x="114" y="571"/>
                  </a:lnTo>
                  <a:lnTo>
                    <a:pt x="114" y="586"/>
                  </a:lnTo>
                  <a:lnTo>
                    <a:pt x="114" y="601"/>
                  </a:lnTo>
                  <a:lnTo>
                    <a:pt x="114" y="617"/>
                  </a:lnTo>
                  <a:lnTo>
                    <a:pt x="114" y="632"/>
                  </a:lnTo>
                  <a:lnTo>
                    <a:pt x="114" y="648"/>
                  </a:lnTo>
                  <a:lnTo>
                    <a:pt x="115" y="579"/>
                  </a:lnTo>
                  <a:lnTo>
                    <a:pt x="115" y="522"/>
                  </a:lnTo>
                  <a:lnTo>
                    <a:pt x="115" y="474"/>
                  </a:lnTo>
                  <a:lnTo>
                    <a:pt x="115" y="435"/>
                  </a:lnTo>
                  <a:lnTo>
                    <a:pt x="115" y="401"/>
                  </a:lnTo>
                  <a:lnTo>
                    <a:pt x="115" y="371"/>
                  </a:lnTo>
                  <a:lnTo>
                    <a:pt x="115" y="347"/>
                  </a:lnTo>
                  <a:lnTo>
                    <a:pt x="115" y="325"/>
                  </a:lnTo>
                  <a:lnTo>
                    <a:pt x="115" y="307"/>
                  </a:lnTo>
                  <a:lnTo>
                    <a:pt x="117" y="291"/>
                  </a:lnTo>
                  <a:lnTo>
                    <a:pt x="117" y="278"/>
                  </a:lnTo>
                  <a:lnTo>
                    <a:pt x="117" y="266"/>
                  </a:lnTo>
                  <a:lnTo>
                    <a:pt x="117" y="257"/>
                  </a:lnTo>
                  <a:lnTo>
                    <a:pt x="117" y="249"/>
                  </a:lnTo>
                  <a:lnTo>
                    <a:pt x="117" y="242"/>
                  </a:lnTo>
                  <a:lnTo>
                    <a:pt x="117" y="238"/>
                  </a:lnTo>
                  <a:lnTo>
                    <a:pt x="117" y="234"/>
                  </a:lnTo>
                  <a:lnTo>
                    <a:pt x="117" y="231"/>
                  </a:lnTo>
                  <a:lnTo>
                    <a:pt x="117" y="230"/>
                  </a:lnTo>
                  <a:lnTo>
                    <a:pt x="118" y="229"/>
                  </a:lnTo>
                  <a:lnTo>
                    <a:pt x="118" y="230"/>
                  </a:lnTo>
                  <a:lnTo>
                    <a:pt x="118" y="231"/>
                  </a:lnTo>
                  <a:lnTo>
                    <a:pt x="118" y="232"/>
                  </a:lnTo>
                  <a:lnTo>
                    <a:pt x="118" y="236"/>
                  </a:lnTo>
                  <a:lnTo>
                    <a:pt x="118" y="239"/>
                  </a:lnTo>
                  <a:lnTo>
                    <a:pt x="118" y="242"/>
                  </a:lnTo>
                  <a:lnTo>
                    <a:pt x="118" y="247"/>
                  </a:lnTo>
                  <a:lnTo>
                    <a:pt x="118" y="252"/>
                  </a:lnTo>
                  <a:lnTo>
                    <a:pt x="119" y="258"/>
                  </a:lnTo>
                  <a:lnTo>
                    <a:pt x="119" y="264"/>
                  </a:lnTo>
                  <a:lnTo>
                    <a:pt x="119" y="270"/>
                  </a:lnTo>
                  <a:lnTo>
                    <a:pt x="119" y="277"/>
                  </a:lnTo>
                  <a:lnTo>
                    <a:pt x="119" y="285"/>
                  </a:lnTo>
                  <a:lnTo>
                    <a:pt x="119" y="292"/>
                  </a:lnTo>
                  <a:lnTo>
                    <a:pt x="119" y="300"/>
                  </a:lnTo>
                  <a:lnTo>
                    <a:pt x="119" y="309"/>
                  </a:lnTo>
                  <a:lnTo>
                    <a:pt x="119" y="318"/>
                  </a:lnTo>
                  <a:lnTo>
                    <a:pt x="120" y="327"/>
                  </a:lnTo>
                  <a:lnTo>
                    <a:pt x="120" y="336"/>
                  </a:lnTo>
                  <a:lnTo>
                    <a:pt x="120" y="346"/>
                  </a:lnTo>
                  <a:lnTo>
                    <a:pt x="120" y="356"/>
                  </a:lnTo>
                  <a:lnTo>
                    <a:pt x="120" y="366"/>
                  </a:lnTo>
                  <a:lnTo>
                    <a:pt x="120" y="377"/>
                  </a:lnTo>
                  <a:lnTo>
                    <a:pt x="120" y="388"/>
                  </a:lnTo>
                  <a:lnTo>
                    <a:pt x="120" y="398"/>
                  </a:lnTo>
                  <a:lnTo>
                    <a:pt x="120" y="409"/>
                  </a:lnTo>
                  <a:lnTo>
                    <a:pt x="120" y="421"/>
                  </a:lnTo>
                  <a:lnTo>
                    <a:pt x="121" y="432"/>
                  </a:lnTo>
                  <a:lnTo>
                    <a:pt x="121" y="445"/>
                  </a:lnTo>
                  <a:lnTo>
                    <a:pt x="121" y="457"/>
                  </a:lnTo>
                  <a:lnTo>
                    <a:pt x="121" y="469"/>
                  </a:lnTo>
                  <a:lnTo>
                    <a:pt x="121" y="481"/>
                  </a:lnTo>
                  <a:lnTo>
                    <a:pt x="121" y="493"/>
                  </a:lnTo>
                  <a:lnTo>
                    <a:pt x="121" y="506"/>
                  </a:lnTo>
                  <a:lnTo>
                    <a:pt x="121" y="519"/>
                  </a:lnTo>
                  <a:lnTo>
                    <a:pt x="121" y="532"/>
                  </a:lnTo>
                  <a:lnTo>
                    <a:pt x="122" y="544"/>
                  </a:lnTo>
                  <a:lnTo>
                    <a:pt x="122" y="558"/>
                  </a:lnTo>
                  <a:lnTo>
                    <a:pt x="122" y="571"/>
                  </a:lnTo>
                  <a:lnTo>
                    <a:pt x="122" y="586"/>
                  </a:lnTo>
                  <a:lnTo>
                    <a:pt x="122" y="599"/>
                  </a:lnTo>
                  <a:lnTo>
                    <a:pt x="122" y="612"/>
                  </a:lnTo>
                  <a:lnTo>
                    <a:pt x="122" y="627"/>
                  </a:lnTo>
                  <a:lnTo>
                    <a:pt x="122" y="641"/>
                  </a:lnTo>
                  <a:lnTo>
                    <a:pt x="122" y="654"/>
                  </a:lnTo>
                  <a:lnTo>
                    <a:pt x="123" y="669"/>
                  </a:lnTo>
                  <a:lnTo>
                    <a:pt x="123" y="683"/>
                  </a:lnTo>
                  <a:lnTo>
                    <a:pt x="123" y="698"/>
                  </a:lnTo>
                  <a:lnTo>
                    <a:pt x="123" y="712"/>
                  </a:lnTo>
                  <a:lnTo>
                    <a:pt x="123" y="727"/>
                  </a:lnTo>
                  <a:lnTo>
                    <a:pt x="123" y="742"/>
                  </a:lnTo>
                  <a:lnTo>
                    <a:pt x="123" y="757"/>
                  </a:lnTo>
                  <a:lnTo>
                    <a:pt x="123" y="771"/>
                  </a:lnTo>
                  <a:lnTo>
                    <a:pt x="123" y="786"/>
                  </a:lnTo>
                  <a:lnTo>
                    <a:pt x="123" y="801"/>
                  </a:lnTo>
                  <a:lnTo>
                    <a:pt x="124" y="816"/>
                  </a:lnTo>
                  <a:lnTo>
                    <a:pt x="124" y="832"/>
                  </a:lnTo>
                  <a:lnTo>
                    <a:pt x="124" y="848"/>
                  </a:lnTo>
                  <a:lnTo>
                    <a:pt x="124" y="862"/>
                  </a:lnTo>
                  <a:lnTo>
                    <a:pt x="124" y="878"/>
                  </a:lnTo>
                  <a:lnTo>
                    <a:pt x="124" y="893"/>
                  </a:lnTo>
                  <a:lnTo>
                    <a:pt x="124" y="909"/>
                  </a:lnTo>
                  <a:lnTo>
                    <a:pt x="124" y="924"/>
                  </a:lnTo>
                  <a:lnTo>
                    <a:pt x="124" y="941"/>
                  </a:lnTo>
                  <a:lnTo>
                    <a:pt x="125" y="956"/>
                  </a:lnTo>
                  <a:lnTo>
                    <a:pt x="125" y="972"/>
                  </a:lnTo>
                  <a:lnTo>
                    <a:pt x="125" y="987"/>
                  </a:lnTo>
                  <a:lnTo>
                    <a:pt x="125" y="1004"/>
                  </a:lnTo>
                  <a:lnTo>
                    <a:pt x="125" y="1020"/>
                  </a:lnTo>
                  <a:lnTo>
                    <a:pt x="125" y="1036"/>
                  </a:lnTo>
                  <a:lnTo>
                    <a:pt x="125" y="1052"/>
                  </a:lnTo>
                  <a:lnTo>
                    <a:pt x="125" y="916"/>
                  </a:lnTo>
                  <a:lnTo>
                    <a:pt x="125" y="813"/>
                  </a:lnTo>
                  <a:lnTo>
                    <a:pt x="127" y="731"/>
                  </a:lnTo>
                  <a:lnTo>
                    <a:pt x="127" y="664"/>
                  </a:lnTo>
                  <a:lnTo>
                    <a:pt x="127" y="610"/>
                  </a:lnTo>
                  <a:lnTo>
                    <a:pt x="127" y="563"/>
                  </a:lnTo>
                  <a:lnTo>
                    <a:pt x="127" y="524"/>
                  </a:lnTo>
                  <a:lnTo>
                    <a:pt x="127" y="491"/>
                  </a:lnTo>
                  <a:lnTo>
                    <a:pt x="127" y="463"/>
                  </a:lnTo>
                  <a:lnTo>
                    <a:pt x="127" y="439"/>
                  </a:lnTo>
                  <a:lnTo>
                    <a:pt x="127" y="418"/>
                  </a:lnTo>
                  <a:lnTo>
                    <a:pt x="127" y="400"/>
                  </a:lnTo>
                  <a:lnTo>
                    <a:pt x="128" y="385"/>
                  </a:lnTo>
                  <a:lnTo>
                    <a:pt x="128" y="371"/>
                  </a:lnTo>
                  <a:lnTo>
                    <a:pt x="128" y="360"/>
                  </a:lnTo>
                  <a:lnTo>
                    <a:pt x="128" y="351"/>
                  </a:lnTo>
                  <a:lnTo>
                    <a:pt x="128" y="343"/>
                  </a:lnTo>
                  <a:lnTo>
                    <a:pt x="128" y="338"/>
                  </a:lnTo>
                  <a:lnTo>
                    <a:pt x="128" y="332"/>
                  </a:lnTo>
                  <a:lnTo>
                    <a:pt x="128" y="329"/>
                  </a:lnTo>
                  <a:lnTo>
                    <a:pt x="128" y="327"/>
                  </a:lnTo>
                  <a:lnTo>
                    <a:pt x="129" y="326"/>
                  </a:lnTo>
                  <a:lnTo>
                    <a:pt x="129" y="326"/>
                  </a:lnTo>
                  <a:lnTo>
                    <a:pt x="129" y="326"/>
                  </a:lnTo>
                  <a:lnTo>
                    <a:pt x="129" y="327"/>
                  </a:lnTo>
                  <a:lnTo>
                    <a:pt x="129" y="329"/>
                  </a:lnTo>
                  <a:lnTo>
                    <a:pt x="129" y="331"/>
                  </a:lnTo>
                  <a:lnTo>
                    <a:pt x="129" y="336"/>
                  </a:lnTo>
                  <a:lnTo>
                    <a:pt x="129" y="339"/>
                  </a:lnTo>
                  <a:lnTo>
                    <a:pt x="129" y="343"/>
                  </a:lnTo>
                  <a:lnTo>
                    <a:pt x="130" y="349"/>
                  </a:lnTo>
                  <a:lnTo>
                    <a:pt x="130" y="355"/>
                  </a:lnTo>
                  <a:lnTo>
                    <a:pt x="130" y="360"/>
                  </a:lnTo>
                  <a:lnTo>
                    <a:pt x="130" y="367"/>
                  </a:lnTo>
                  <a:lnTo>
                    <a:pt x="130" y="375"/>
                  </a:lnTo>
                  <a:lnTo>
                    <a:pt x="130" y="381"/>
                  </a:lnTo>
                  <a:lnTo>
                    <a:pt x="130" y="389"/>
                  </a:lnTo>
                  <a:lnTo>
                    <a:pt x="130" y="398"/>
                  </a:lnTo>
                  <a:lnTo>
                    <a:pt x="130" y="406"/>
                  </a:lnTo>
                  <a:lnTo>
                    <a:pt x="131" y="415"/>
                  </a:lnTo>
                  <a:lnTo>
                    <a:pt x="131" y="425"/>
                  </a:lnTo>
                  <a:lnTo>
                    <a:pt x="131" y="433"/>
                  </a:lnTo>
                  <a:lnTo>
                    <a:pt x="131" y="443"/>
                  </a:lnTo>
                  <a:lnTo>
                    <a:pt x="131" y="453"/>
                  </a:lnTo>
                  <a:lnTo>
                    <a:pt x="131" y="463"/>
                  </a:lnTo>
                  <a:lnTo>
                    <a:pt x="131" y="474"/>
                  </a:lnTo>
                  <a:lnTo>
                    <a:pt x="131" y="484"/>
                  </a:lnTo>
                  <a:lnTo>
                    <a:pt x="131" y="496"/>
                  </a:lnTo>
                  <a:lnTo>
                    <a:pt x="131" y="507"/>
                  </a:lnTo>
                  <a:lnTo>
                    <a:pt x="132" y="519"/>
                  </a:lnTo>
                  <a:lnTo>
                    <a:pt x="132" y="530"/>
                  </a:lnTo>
                  <a:lnTo>
                    <a:pt x="132" y="542"/>
                  </a:lnTo>
                  <a:lnTo>
                    <a:pt x="132" y="554"/>
                  </a:lnTo>
                  <a:lnTo>
                    <a:pt x="132" y="567"/>
                  </a:lnTo>
                  <a:lnTo>
                    <a:pt x="132" y="579"/>
                  </a:lnTo>
                  <a:lnTo>
                    <a:pt x="132" y="591"/>
                  </a:lnTo>
                  <a:lnTo>
                    <a:pt x="132" y="604"/>
                  </a:lnTo>
                  <a:lnTo>
                    <a:pt x="132" y="617"/>
                  </a:lnTo>
                  <a:lnTo>
                    <a:pt x="133" y="630"/>
                  </a:lnTo>
                  <a:lnTo>
                    <a:pt x="133" y="643"/>
                  </a:lnTo>
                  <a:lnTo>
                    <a:pt x="133" y="657"/>
                  </a:lnTo>
                  <a:lnTo>
                    <a:pt x="133" y="670"/>
                  </a:lnTo>
                  <a:lnTo>
                    <a:pt x="133" y="683"/>
                  </a:lnTo>
                  <a:lnTo>
                    <a:pt x="133" y="697"/>
                  </a:lnTo>
                  <a:lnTo>
                    <a:pt x="133" y="711"/>
                  </a:lnTo>
                  <a:lnTo>
                    <a:pt x="133" y="724"/>
                  </a:lnTo>
                  <a:lnTo>
                    <a:pt x="133" y="739"/>
                  </a:lnTo>
                  <a:lnTo>
                    <a:pt x="134" y="753"/>
                  </a:lnTo>
                  <a:lnTo>
                    <a:pt x="134" y="767"/>
                  </a:lnTo>
                  <a:lnTo>
                    <a:pt x="134" y="781"/>
                  </a:lnTo>
                  <a:lnTo>
                    <a:pt x="134" y="795"/>
                  </a:lnTo>
                  <a:lnTo>
                    <a:pt x="134" y="811"/>
                  </a:lnTo>
                  <a:lnTo>
                    <a:pt x="134" y="825"/>
                  </a:lnTo>
                  <a:lnTo>
                    <a:pt x="134" y="840"/>
                  </a:lnTo>
                  <a:lnTo>
                    <a:pt x="134" y="854"/>
                  </a:lnTo>
                  <a:lnTo>
                    <a:pt x="134" y="870"/>
                  </a:lnTo>
                  <a:lnTo>
                    <a:pt x="134" y="884"/>
                  </a:lnTo>
                  <a:lnTo>
                    <a:pt x="135" y="900"/>
                  </a:lnTo>
                  <a:lnTo>
                    <a:pt x="135" y="915"/>
                  </a:lnTo>
                  <a:lnTo>
                    <a:pt x="135" y="930"/>
                  </a:lnTo>
                  <a:lnTo>
                    <a:pt x="135" y="945"/>
                  </a:lnTo>
                  <a:lnTo>
                    <a:pt x="135" y="961"/>
                  </a:lnTo>
                  <a:lnTo>
                    <a:pt x="135" y="976"/>
                  </a:lnTo>
                  <a:lnTo>
                    <a:pt x="135" y="992"/>
                  </a:lnTo>
                  <a:lnTo>
                    <a:pt x="135" y="1007"/>
                  </a:lnTo>
                  <a:lnTo>
                    <a:pt x="135" y="1023"/>
                  </a:lnTo>
                  <a:lnTo>
                    <a:pt x="137" y="1039"/>
                  </a:lnTo>
                  <a:lnTo>
                    <a:pt x="137" y="1054"/>
                  </a:lnTo>
                  <a:lnTo>
                    <a:pt x="137" y="1071"/>
                  </a:lnTo>
                  <a:lnTo>
                    <a:pt x="137" y="1086"/>
                  </a:lnTo>
                  <a:lnTo>
                    <a:pt x="137" y="1102"/>
                  </a:lnTo>
                  <a:lnTo>
                    <a:pt x="137" y="1118"/>
                  </a:lnTo>
                  <a:lnTo>
                    <a:pt x="137" y="1134"/>
                  </a:lnTo>
                  <a:lnTo>
                    <a:pt x="137" y="1151"/>
                  </a:lnTo>
                  <a:lnTo>
                    <a:pt x="137" y="1166"/>
                  </a:lnTo>
                  <a:lnTo>
                    <a:pt x="138" y="1183"/>
                  </a:lnTo>
                  <a:lnTo>
                    <a:pt x="138" y="1200"/>
                  </a:lnTo>
                  <a:lnTo>
                    <a:pt x="138" y="1215"/>
                  </a:lnTo>
                  <a:lnTo>
                    <a:pt x="138" y="1232"/>
                  </a:lnTo>
                  <a:lnTo>
                    <a:pt x="138" y="1248"/>
                  </a:lnTo>
                  <a:lnTo>
                    <a:pt x="138" y="1265"/>
                  </a:lnTo>
                  <a:lnTo>
                    <a:pt x="138" y="1282"/>
                  </a:lnTo>
                  <a:lnTo>
                    <a:pt x="138" y="1297"/>
                  </a:lnTo>
                  <a:lnTo>
                    <a:pt x="138" y="1100"/>
                  </a:lnTo>
                  <a:lnTo>
                    <a:pt x="138" y="961"/>
                  </a:lnTo>
                  <a:lnTo>
                    <a:pt x="139" y="855"/>
                  </a:lnTo>
                  <a:lnTo>
                    <a:pt x="139" y="772"/>
                  </a:lnTo>
                  <a:lnTo>
                    <a:pt x="139" y="704"/>
                  </a:lnTo>
                  <a:lnTo>
                    <a:pt x="139" y="649"/>
                  </a:lnTo>
                  <a:lnTo>
                    <a:pt x="139" y="602"/>
                  </a:lnTo>
                  <a:lnTo>
                    <a:pt x="139" y="563"/>
                  </a:lnTo>
                  <a:lnTo>
                    <a:pt x="139" y="530"/>
                  </a:lnTo>
                  <a:lnTo>
                    <a:pt x="139" y="501"/>
                  </a:lnTo>
                  <a:lnTo>
                    <a:pt x="139" y="476"/>
                  </a:lnTo>
                  <a:lnTo>
                    <a:pt x="140" y="455"/>
                  </a:lnTo>
                  <a:lnTo>
                    <a:pt x="140" y="437"/>
                  </a:lnTo>
                  <a:lnTo>
                    <a:pt x="140" y="421"/>
                  </a:lnTo>
                  <a:lnTo>
                    <a:pt x="140" y="408"/>
                  </a:lnTo>
                  <a:lnTo>
                    <a:pt x="140" y="397"/>
                  </a:lnTo>
                  <a:lnTo>
                    <a:pt x="140" y="388"/>
                  </a:lnTo>
                  <a:lnTo>
                    <a:pt x="140" y="380"/>
                  </a:lnTo>
                  <a:lnTo>
                    <a:pt x="140" y="373"/>
                  </a:lnTo>
                  <a:lnTo>
                    <a:pt x="140" y="369"/>
                  </a:lnTo>
                  <a:lnTo>
                    <a:pt x="141" y="365"/>
                  </a:lnTo>
                  <a:lnTo>
                    <a:pt x="141" y="362"/>
                  </a:lnTo>
                  <a:lnTo>
                    <a:pt x="141" y="361"/>
                  </a:lnTo>
                  <a:lnTo>
                    <a:pt x="141" y="361"/>
                  </a:lnTo>
                  <a:lnTo>
                    <a:pt x="141" y="361"/>
                  </a:lnTo>
                  <a:lnTo>
                    <a:pt x="141" y="362"/>
                  </a:lnTo>
                  <a:lnTo>
                    <a:pt x="141" y="365"/>
                  </a:lnTo>
                  <a:lnTo>
                    <a:pt x="141" y="367"/>
                  </a:lnTo>
                  <a:lnTo>
                    <a:pt x="141" y="370"/>
                  </a:lnTo>
                  <a:lnTo>
                    <a:pt x="141" y="375"/>
                  </a:lnTo>
                  <a:lnTo>
                    <a:pt x="142" y="379"/>
                  </a:lnTo>
                  <a:lnTo>
                    <a:pt x="142" y="385"/>
                  </a:lnTo>
                  <a:lnTo>
                    <a:pt x="142" y="390"/>
                  </a:lnTo>
                  <a:lnTo>
                    <a:pt x="142" y="396"/>
                  </a:lnTo>
                  <a:lnTo>
                    <a:pt x="142" y="402"/>
                  </a:lnTo>
                  <a:lnTo>
                    <a:pt x="142" y="409"/>
                  </a:lnTo>
                  <a:lnTo>
                    <a:pt x="142" y="417"/>
                  </a:lnTo>
                  <a:lnTo>
                    <a:pt x="142" y="425"/>
                  </a:lnTo>
                  <a:lnTo>
                    <a:pt x="142" y="432"/>
                  </a:lnTo>
                  <a:lnTo>
                    <a:pt x="143" y="441"/>
                  </a:lnTo>
                  <a:lnTo>
                    <a:pt x="143" y="450"/>
                  </a:lnTo>
                  <a:lnTo>
                    <a:pt x="143" y="459"/>
                  </a:lnTo>
                  <a:lnTo>
                    <a:pt x="143" y="469"/>
                  </a:lnTo>
                  <a:lnTo>
                    <a:pt x="143" y="478"/>
                  </a:lnTo>
                  <a:lnTo>
                    <a:pt x="143" y="488"/>
                  </a:lnTo>
                  <a:lnTo>
                    <a:pt x="143" y="499"/>
                  </a:lnTo>
                  <a:lnTo>
                    <a:pt x="143" y="509"/>
                  </a:lnTo>
                  <a:lnTo>
                    <a:pt x="143" y="520"/>
                  </a:lnTo>
                  <a:lnTo>
                    <a:pt x="144" y="531"/>
                  </a:lnTo>
                  <a:lnTo>
                    <a:pt x="144" y="542"/>
                  </a:lnTo>
                  <a:lnTo>
                    <a:pt x="144" y="553"/>
                  </a:lnTo>
                  <a:lnTo>
                    <a:pt x="144" y="564"/>
                  </a:lnTo>
                  <a:lnTo>
                    <a:pt x="144" y="577"/>
                  </a:lnTo>
                  <a:lnTo>
                    <a:pt x="144" y="589"/>
                  </a:lnTo>
                  <a:lnTo>
                    <a:pt x="144" y="601"/>
                  </a:lnTo>
                  <a:lnTo>
                    <a:pt x="144" y="613"/>
                  </a:lnTo>
                  <a:lnTo>
                    <a:pt x="144" y="625"/>
                  </a:lnTo>
                  <a:lnTo>
                    <a:pt x="144" y="639"/>
                  </a:lnTo>
                  <a:lnTo>
                    <a:pt x="145" y="651"/>
                  </a:lnTo>
                  <a:lnTo>
                    <a:pt x="145" y="664"/>
                  </a:lnTo>
                  <a:lnTo>
                    <a:pt x="145" y="678"/>
                  </a:lnTo>
                  <a:lnTo>
                    <a:pt x="145" y="691"/>
                  </a:lnTo>
                  <a:lnTo>
                    <a:pt x="145" y="704"/>
                  </a:lnTo>
                  <a:lnTo>
                    <a:pt x="145" y="718"/>
                  </a:lnTo>
                  <a:lnTo>
                    <a:pt x="145" y="731"/>
                  </a:lnTo>
                  <a:lnTo>
                    <a:pt x="145" y="745"/>
                  </a:lnTo>
                  <a:lnTo>
                    <a:pt x="145" y="759"/>
                  </a:lnTo>
                  <a:lnTo>
                    <a:pt x="147" y="773"/>
                  </a:lnTo>
                  <a:lnTo>
                    <a:pt x="147" y="788"/>
                  </a:lnTo>
                  <a:lnTo>
                    <a:pt x="147" y="801"/>
                  </a:lnTo>
                  <a:lnTo>
                    <a:pt x="147" y="815"/>
                  </a:lnTo>
                  <a:lnTo>
                    <a:pt x="147" y="830"/>
                  </a:lnTo>
                  <a:lnTo>
                    <a:pt x="147" y="845"/>
                  </a:lnTo>
                  <a:lnTo>
                    <a:pt x="147" y="860"/>
                  </a:lnTo>
                  <a:lnTo>
                    <a:pt x="147" y="874"/>
                  </a:lnTo>
                  <a:lnTo>
                    <a:pt x="147" y="889"/>
                  </a:lnTo>
                  <a:lnTo>
                    <a:pt x="148" y="904"/>
                  </a:lnTo>
                  <a:lnTo>
                    <a:pt x="148" y="919"/>
                  </a:lnTo>
                  <a:lnTo>
                    <a:pt x="148" y="934"/>
                  </a:lnTo>
                  <a:lnTo>
                    <a:pt x="148" y="950"/>
                  </a:lnTo>
                  <a:lnTo>
                    <a:pt x="148" y="964"/>
                  </a:lnTo>
                  <a:lnTo>
                    <a:pt x="148" y="980"/>
                  </a:lnTo>
                  <a:lnTo>
                    <a:pt x="148" y="995"/>
                  </a:lnTo>
                  <a:lnTo>
                    <a:pt x="148" y="1011"/>
                  </a:lnTo>
                  <a:lnTo>
                    <a:pt x="148" y="1026"/>
                  </a:lnTo>
                  <a:lnTo>
                    <a:pt x="148" y="1042"/>
                  </a:lnTo>
                  <a:lnTo>
                    <a:pt x="149" y="1057"/>
                  </a:lnTo>
                  <a:lnTo>
                    <a:pt x="149" y="1073"/>
                  </a:lnTo>
                  <a:lnTo>
                    <a:pt x="149" y="1088"/>
                  </a:lnTo>
                  <a:lnTo>
                    <a:pt x="149" y="1105"/>
                  </a:lnTo>
                  <a:lnTo>
                    <a:pt x="149" y="1121"/>
                  </a:lnTo>
                  <a:lnTo>
                    <a:pt x="149" y="1136"/>
                  </a:lnTo>
                  <a:lnTo>
                    <a:pt x="149" y="981"/>
                  </a:lnTo>
                  <a:lnTo>
                    <a:pt x="149" y="865"/>
                  </a:lnTo>
                  <a:lnTo>
                    <a:pt x="149" y="776"/>
                  </a:lnTo>
                  <a:lnTo>
                    <a:pt x="150" y="704"/>
                  </a:lnTo>
                  <a:lnTo>
                    <a:pt x="150" y="644"/>
                  </a:lnTo>
                  <a:lnTo>
                    <a:pt x="150" y="596"/>
                  </a:lnTo>
                  <a:lnTo>
                    <a:pt x="150" y="553"/>
                  </a:lnTo>
                  <a:lnTo>
                    <a:pt x="150" y="518"/>
                  </a:lnTo>
                  <a:lnTo>
                    <a:pt x="150" y="488"/>
                  </a:lnTo>
                  <a:lnTo>
                    <a:pt x="150" y="461"/>
                  </a:lnTo>
                  <a:lnTo>
                    <a:pt x="150" y="439"/>
                  </a:lnTo>
                  <a:lnTo>
                    <a:pt x="150" y="420"/>
                  </a:lnTo>
                  <a:lnTo>
                    <a:pt x="151" y="403"/>
                  </a:lnTo>
                  <a:lnTo>
                    <a:pt x="151" y="390"/>
                  </a:lnTo>
                  <a:lnTo>
                    <a:pt x="151" y="378"/>
                  </a:lnTo>
                  <a:lnTo>
                    <a:pt x="151" y="368"/>
                  </a:lnTo>
                  <a:lnTo>
                    <a:pt x="151" y="360"/>
                  </a:lnTo>
                  <a:lnTo>
                    <a:pt x="151" y="353"/>
                  </a:lnTo>
                  <a:lnTo>
                    <a:pt x="151" y="348"/>
                  </a:lnTo>
                  <a:lnTo>
                    <a:pt x="151" y="343"/>
                  </a:lnTo>
                  <a:lnTo>
                    <a:pt x="151" y="341"/>
                  </a:lnTo>
                  <a:lnTo>
                    <a:pt x="152" y="339"/>
                  </a:lnTo>
                  <a:lnTo>
                    <a:pt x="152" y="338"/>
                  </a:lnTo>
                  <a:lnTo>
                    <a:pt x="152" y="338"/>
                  </a:lnTo>
                  <a:lnTo>
                    <a:pt x="152" y="339"/>
                  </a:lnTo>
                  <a:lnTo>
                    <a:pt x="152" y="341"/>
                  </a:lnTo>
                  <a:lnTo>
                    <a:pt x="152" y="343"/>
                  </a:lnTo>
                  <a:lnTo>
                    <a:pt x="152" y="347"/>
                  </a:lnTo>
                  <a:lnTo>
                    <a:pt x="152" y="350"/>
                  </a:lnTo>
                  <a:lnTo>
                    <a:pt x="152" y="355"/>
                  </a:lnTo>
                  <a:lnTo>
                    <a:pt x="152" y="360"/>
                  </a:lnTo>
                  <a:lnTo>
                    <a:pt x="153" y="365"/>
                  </a:lnTo>
                  <a:lnTo>
                    <a:pt x="153" y="371"/>
                  </a:lnTo>
                  <a:lnTo>
                    <a:pt x="153" y="378"/>
                  </a:lnTo>
                  <a:lnTo>
                    <a:pt x="153" y="385"/>
                  </a:lnTo>
                  <a:lnTo>
                    <a:pt x="153" y="391"/>
                  </a:lnTo>
                  <a:lnTo>
                    <a:pt x="153" y="399"/>
                  </a:lnTo>
                  <a:lnTo>
                    <a:pt x="153" y="407"/>
                  </a:lnTo>
                  <a:lnTo>
                    <a:pt x="153" y="416"/>
                  </a:lnTo>
                  <a:lnTo>
                    <a:pt x="153" y="425"/>
                  </a:lnTo>
                  <a:lnTo>
                    <a:pt x="154" y="433"/>
                  </a:lnTo>
                  <a:lnTo>
                    <a:pt x="154" y="442"/>
                  </a:lnTo>
                  <a:lnTo>
                    <a:pt x="154" y="452"/>
                  </a:lnTo>
                  <a:lnTo>
                    <a:pt x="154" y="462"/>
                  </a:lnTo>
                  <a:lnTo>
                    <a:pt x="154" y="472"/>
                  </a:lnTo>
                  <a:lnTo>
                    <a:pt x="154" y="482"/>
                  </a:lnTo>
                  <a:lnTo>
                    <a:pt x="154" y="493"/>
                  </a:lnTo>
                  <a:lnTo>
                    <a:pt x="154" y="504"/>
                  </a:lnTo>
                  <a:lnTo>
                    <a:pt x="154" y="516"/>
                  </a:lnTo>
                  <a:lnTo>
                    <a:pt x="155" y="527"/>
                  </a:lnTo>
                  <a:lnTo>
                    <a:pt x="155" y="538"/>
                  </a:lnTo>
                  <a:lnTo>
                    <a:pt x="155" y="550"/>
                  </a:lnTo>
                  <a:lnTo>
                    <a:pt x="155" y="562"/>
                  </a:lnTo>
                  <a:lnTo>
                    <a:pt x="155" y="574"/>
                  </a:lnTo>
                  <a:lnTo>
                    <a:pt x="155" y="587"/>
                  </a:lnTo>
                  <a:lnTo>
                    <a:pt x="155" y="599"/>
                  </a:lnTo>
                  <a:lnTo>
                    <a:pt x="155" y="611"/>
                  </a:lnTo>
                  <a:lnTo>
                    <a:pt x="155" y="624"/>
                  </a:lnTo>
                  <a:lnTo>
                    <a:pt x="155" y="638"/>
                  </a:lnTo>
                  <a:lnTo>
                    <a:pt x="157" y="650"/>
                  </a:lnTo>
                  <a:lnTo>
                    <a:pt x="157" y="663"/>
                  </a:lnTo>
                  <a:lnTo>
                    <a:pt x="157" y="677"/>
                  </a:lnTo>
                  <a:lnTo>
                    <a:pt x="157" y="691"/>
                  </a:lnTo>
                  <a:lnTo>
                    <a:pt x="157" y="704"/>
                  </a:lnTo>
                  <a:lnTo>
                    <a:pt x="157" y="718"/>
                  </a:lnTo>
                  <a:lnTo>
                    <a:pt x="157" y="732"/>
                  </a:lnTo>
                  <a:lnTo>
                    <a:pt x="157" y="745"/>
                  </a:lnTo>
                  <a:lnTo>
                    <a:pt x="157" y="760"/>
                  </a:lnTo>
                  <a:lnTo>
                    <a:pt x="158" y="774"/>
                  </a:lnTo>
                  <a:lnTo>
                    <a:pt x="158" y="789"/>
                  </a:lnTo>
                  <a:lnTo>
                    <a:pt x="158" y="803"/>
                  </a:lnTo>
                  <a:lnTo>
                    <a:pt x="158" y="818"/>
                  </a:lnTo>
                  <a:lnTo>
                    <a:pt x="158" y="832"/>
                  </a:lnTo>
                  <a:lnTo>
                    <a:pt x="158" y="846"/>
                  </a:lnTo>
                  <a:lnTo>
                    <a:pt x="158" y="861"/>
                  </a:lnTo>
                  <a:lnTo>
                    <a:pt x="158" y="876"/>
                  </a:lnTo>
                  <a:lnTo>
                    <a:pt x="158" y="891"/>
                  </a:lnTo>
                  <a:lnTo>
                    <a:pt x="159" y="906"/>
                  </a:lnTo>
                  <a:lnTo>
                    <a:pt x="159" y="921"/>
                  </a:lnTo>
                  <a:lnTo>
                    <a:pt x="159" y="936"/>
                  </a:lnTo>
                  <a:lnTo>
                    <a:pt x="159" y="952"/>
                  </a:lnTo>
                  <a:lnTo>
                    <a:pt x="159" y="967"/>
                  </a:lnTo>
                  <a:lnTo>
                    <a:pt x="159" y="983"/>
                  </a:lnTo>
                  <a:lnTo>
                    <a:pt x="159" y="999"/>
                  </a:lnTo>
                  <a:lnTo>
                    <a:pt x="159" y="1014"/>
                  </a:lnTo>
                  <a:lnTo>
                    <a:pt x="159" y="1030"/>
                  </a:lnTo>
                  <a:lnTo>
                    <a:pt x="159" y="1045"/>
                  </a:lnTo>
                  <a:lnTo>
                    <a:pt x="160" y="1061"/>
                  </a:lnTo>
                  <a:lnTo>
                    <a:pt x="160" y="1076"/>
                  </a:lnTo>
                  <a:lnTo>
                    <a:pt x="160" y="1093"/>
                  </a:lnTo>
                  <a:lnTo>
                    <a:pt x="160" y="1108"/>
                  </a:lnTo>
                  <a:lnTo>
                    <a:pt x="160" y="1124"/>
                  </a:lnTo>
                  <a:lnTo>
                    <a:pt x="160" y="1141"/>
                  </a:lnTo>
                  <a:lnTo>
                    <a:pt x="160" y="1156"/>
                  </a:lnTo>
                  <a:lnTo>
                    <a:pt x="160" y="1173"/>
                  </a:lnTo>
                  <a:lnTo>
                    <a:pt x="160" y="1190"/>
                  </a:lnTo>
                  <a:lnTo>
                    <a:pt x="161" y="1205"/>
                  </a:lnTo>
                  <a:lnTo>
                    <a:pt x="161" y="1222"/>
                  </a:lnTo>
                  <a:lnTo>
                    <a:pt x="161" y="1238"/>
                  </a:lnTo>
                  <a:lnTo>
                    <a:pt x="161" y="1056"/>
                  </a:lnTo>
                  <a:lnTo>
                    <a:pt x="161" y="926"/>
                  </a:lnTo>
                  <a:lnTo>
                    <a:pt x="161" y="828"/>
                  </a:lnTo>
                  <a:lnTo>
                    <a:pt x="161" y="748"/>
                  </a:lnTo>
                  <a:lnTo>
                    <a:pt x="161" y="683"/>
                  </a:lnTo>
                  <a:lnTo>
                    <a:pt x="161" y="630"/>
                  </a:lnTo>
                  <a:lnTo>
                    <a:pt x="162" y="586"/>
                  </a:lnTo>
                  <a:lnTo>
                    <a:pt x="162" y="548"/>
                  </a:lnTo>
                  <a:lnTo>
                    <a:pt x="162" y="514"/>
                  </a:lnTo>
                  <a:lnTo>
                    <a:pt x="162" y="487"/>
                  </a:lnTo>
                  <a:lnTo>
                    <a:pt x="162" y="463"/>
                  </a:lnTo>
                  <a:lnTo>
                    <a:pt x="162" y="442"/>
                  </a:lnTo>
                  <a:lnTo>
                    <a:pt x="162" y="426"/>
                  </a:lnTo>
                  <a:lnTo>
                    <a:pt x="162" y="410"/>
                  </a:lnTo>
                  <a:lnTo>
                    <a:pt x="162" y="398"/>
                  </a:lnTo>
                  <a:lnTo>
                    <a:pt x="162" y="387"/>
                  </a:lnTo>
                  <a:lnTo>
                    <a:pt x="163" y="378"/>
                  </a:lnTo>
                  <a:lnTo>
                    <a:pt x="163" y="370"/>
                  </a:lnTo>
                  <a:lnTo>
                    <a:pt x="163" y="365"/>
                  </a:lnTo>
                  <a:lnTo>
                    <a:pt x="163" y="360"/>
                  </a:lnTo>
                  <a:lnTo>
                    <a:pt x="163" y="357"/>
                  </a:lnTo>
                  <a:lnTo>
                    <a:pt x="163" y="355"/>
                  </a:lnTo>
                  <a:lnTo>
                    <a:pt x="163" y="353"/>
                  </a:lnTo>
                  <a:lnTo>
                    <a:pt x="163" y="353"/>
                  </a:lnTo>
                  <a:lnTo>
                    <a:pt x="163" y="353"/>
                  </a:lnTo>
                  <a:lnTo>
                    <a:pt x="164" y="355"/>
                  </a:lnTo>
                  <a:lnTo>
                    <a:pt x="164" y="357"/>
                  </a:lnTo>
                  <a:lnTo>
                    <a:pt x="164" y="360"/>
                  </a:lnTo>
                  <a:lnTo>
                    <a:pt x="164" y="363"/>
                  </a:lnTo>
                  <a:lnTo>
                    <a:pt x="164" y="368"/>
                  </a:lnTo>
                  <a:lnTo>
                    <a:pt x="164" y="372"/>
                  </a:lnTo>
                  <a:lnTo>
                    <a:pt x="164" y="378"/>
                  </a:lnTo>
                  <a:lnTo>
                    <a:pt x="164" y="383"/>
                  </a:lnTo>
                  <a:lnTo>
                    <a:pt x="164" y="389"/>
                  </a:lnTo>
                  <a:lnTo>
                    <a:pt x="165" y="396"/>
                  </a:lnTo>
                  <a:lnTo>
                    <a:pt x="165" y="403"/>
                  </a:lnTo>
                  <a:lnTo>
                    <a:pt x="165" y="411"/>
                  </a:lnTo>
                  <a:lnTo>
                    <a:pt x="165" y="419"/>
                  </a:lnTo>
                  <a:lnTo>
                    <a:pt x="165" y="427"/>
                  </a:lnTo>
                  <a:lnTo>
                    <a:pt x="165" y="436"/>
                  </a:lnTo>
                  <a:lnTo>
                    <a:pt x="165" y="445"/>
                  </a:lnTo>
                  <a:lnTo>
                    <a:pt x="165" y="453"/>
                  </a:lnTo>
                  <a:lnTo>
                    <a:pt x="165" y="463"/>
                  </a:lnTo>
                  <a:lnTo>
                    <a:pt x="165" y="472"/>
                  </a:lnTo>
                  <a:lnTo>
                    <a:pt x="167" y="482"/>
                  </a:lnTo>
                  <a:lnTo>
                    <a:pt x="167" y="493"/>
                  </a:lnTo>
                  <a:lnTo>
                    <a:pt x="167" y="503"/>
                  </a:lnTo>
                  <a:lnTo>
                    <a:pt x="167" y="514"/>
                  </a:lnTo>
                  <a:lnTo>
                    <a:pt x="167" y="526"/>
                  </a:lnTo>
                  <a:lnTo>
                    <a:pt x="167" y="537"/>
                  </a:lnTo>
                  <a:lnTo>
                    <a:pt x="167" y="548"/>
                  </a:lnTo>
                  <a:lnTo>
                    <a:pt x="167" y="560"/>
                  </a:lnTo>
                  <a:lnTo>
                    <a:pt x="167" y="572"/>
                  </a:lnTo>
                  <a:lnTo>
                    <a:pt x="168" y="583"/>
                  </a:lnTo>
                  <a:lnTo>
                    <a:pt x="168" y="596"/>
                  </a:lnTo>
                  <a:lnTo>
                    <a:pt x="168" y="609"/>
                  </a:lnTo>
                  <a:lnTo>
                    <a:pt x="168" y="621"/>
                  </a:lnTo>
                  <a:lnTo>
                    <a:pt x="168" y="633"/>
                  </a:lnTo>
                  <a:lnTo>
                    <a:pt x="168" y="647"/>
                  </a:lnTo>
                  <a:lnTo>
                    <a:pt x="168" y="660"/>
                  </a:lnTo>
                  <a:lnTo>
                    <a:pt x="168" y="673"/>
                  </a:lnTo>
                  <a:lnTo>
                    <a:pt x="168" y="687"/>
                  </a:lnTo>
                  <a:lnTo>
                    <a:pt x="169" y="700"/>
                  </a:lnTo>
                  <a:lnTo>
                    <a:pt x="169" y="713"/>
                  </a:lnTo>
                  <a:lnTo>
                    <a:pt x="169" y="727"/>
                  </a:lnTo>
                  <a:lnTo>
                    <a:pt x="169" y="741"/>
                  </a:lnTo>
                  <a:lnTo>
                    <a:pt x="169" y="754"/>
                  </a:lnTo>
                  <a:lnTo>
                    <a:pt x="169" y="769"/>
                  </a:lnTo>
                  <a:lnTo>
                    <a:pt x="169" y="783"/>
                  </a:lnTo>
                  <a:lnTo>
                    <a:pt x="169" y="798"/>
                  </a:lnTo>
                  <a:lnTo>
                    <a:pt x="169" y="811"/>
                  </a:lnTo>
                  <a:lnTo>
                    <a:pt x="169" y="825"/>
                  </a:lnTo>
                  <a:lnTo>
                    <a:pt x="170" y="841"/>
                  </a:lnTo>
                  <a:lnTo>
                    <a:pt x="170" y="855"/>
                  </a:lnTo>
                  <a:lnTo>
                    <a:pt x="170" y="870"/>
                  </a:lnTo>
                  <a:lnTo>
                    <a:pt x="170" y="884"/>
                  </a:lnTo>
                  <a:lnTo>
                    <a:pt x="170" y="900"/>
                  </a:lnTo>
                  <a:lnTo>
                    <a:pt x="170" y="914"/>
                  </a:lnTo>
                  <a:lnTo>
                    <a:pt x="170" y="930"/>
                  </a:lnTo>
                  <a:lnTo>
                    <a:pt x="170" y="945"/>
                  </a:lnTo>
                  <a:lnTo>
                    <a:pt x="170" y="960"/>
                  </a:lnTo>
                  <a:lnTo>
                    <a:pt x="171" y="975"/>
                  </a:lnTo>
                  <a:lnTo>
                    <a:pt x="171" y="991"/>
                  </a:lnTo>
                  <a:lnTo>
                    <a:pt x="171" y="1006"/>
                  </a:lnTo>
                  <a:lnTo>
                    <a:pt x="171" y="1022"/>
                  </a:lnTo>
                  <a:lnTo>
                    <a:pt x="171" y="1037"/>
                  </a:lnTo>
                  <a:lnTo>
                    <a:pt x="171" y="1053"/>
                  </a:lnTo>
                  <a:lnTo>
                    <a:pt x="171" y="916"/>
                  </a:lnTo>
                  <a:lnTo>
                    <a:pt x="171" y="813"/>
                  </a:lnTo>
                  <a:lnTo>
                    <a:pt x="171" y="731"/>
                  </a:lnTo>
                  <a:lnTo>
                    <a:pt x="172" y="664"/>
                  </a:lnTo>
                  <a:lnTo>
                    <a:pt x="172" y="610"/>
                  </a:lnTo>
                  <a:lnTo>
                    <a:pt x="172" y="563"/>
                  </a:lnTo>
                  <a:lnTo>
                    <a:pt x="172" y="524"/>
                  </a:lnTo>
                  <a:lnTo>
                    <a:pt x="172" y="491"/>
                  </a:lnTo>
                  <a:lnTo>
                    <a:pt x="172" y="462"/>
                  </a:lnTo>
                  <a:lnTo>
                    <a:pt x="172" y="438"/>
                  </a:lnTo>
                  <a:lnTo>
                    <a:pt x="172" y="417"/>
                  </a:lnTo>
                  <a:lnTo>
                    <a:pt x="172" y="399"/>
                  </a:lnTo>
                  <a:lnTo>
                    <a:pt x="172" y="383"/>
                  </a:lnTo>
                  <a:lnTo>
                    <a:pt x="173" y="370"/>
                  </a:lnTo>
                  <a:lnTo>
                    <a:pt x="173" y="359"/>
                  </a:lnTo>
                  <a:lnTo>
                    <a:pt x="173" y="350"/>
                  </a:lnTo>
                  <a:lnTo>
                    <a:pt x="173" y="342"/>
                  </a:lnTo>
                  <a:lnTo>
                    <a:pt x="173" y="337"/>
                  </a:lnTo>
                  <a:lnTo>
                    <a:pt x="173" y="332"/>
                  </a:lnTo>
                  <a:lnTo>
                    <a:pt x="173" y="328"/>
                  </a:lnTo>
                  <a:lnTo>
                    <a:pt x="173" y="326"/>
                  </a:lnTo>
                  <a:lnTo>
                    <a:pt x="173" y="325"/>
                  </a:lnTo>
                  <a:lnTo>
                    <a:pt x="174" y="325"/>
                  </a:lnTo>
                  <a:lnTo>
                    <a:pt x="174" y="325"/>
                  </a:lnTo>
                  <a:lnTo>
                    <a:pt x="174" y="326"/>
                  </a:lnTo>
                  <a:lnTo>
                    <a:pt x="174" y="328"/>
                  </a:lnTo>
                  <a:lnTo>
                    <a:pt x="174" y="330"/>
                  </a:lnTo>
                  <a:lnTo>
                    <a:pt x="174" y="333"/>
                  </a:lnTo>
                  <a:lnTo>
                    <a:pt x="174" y="338"/>
                  </a:lnTo>
                  <a:lnTo>
                    <a:pt x="174" y="342"/>
                  </a:lnTo>
                  <a:lnTo>
                    <a:pt x="174" y="348"/>
                  </a:lnTo>
                  <a:lnTo>
                    <a:pt x="175" y="353"/>
                  </a:lnTo>
                  <a:lnTo>
                    <a:pt x="175" y="359"/>
                  </a:lnTo>
                  <a:lnTo>
                    <a:pt x="175" y="366"/>
                  </a:lnTo>
                  <a:lnTo>
                    <a:pt x="175" y="373"/>
                  </a:lnTo>
                  <a:lnTo>
                    <a:pt x="175" y="380"/>
                  </a:lnTo>
                  <a:lnTo>
                    <a:pt x="175" y="388"/>
                  </a:lnTo>
                  <a:lnTo>
                    <a:pt x="175" y="397"/>
                  </a:lnTo>
                  <a:lnTo>
                    <a:pt x="175" y="405"/>
                  </a:lnTo>
                  <a:lnTo>
                    <a:pt x="175" y="413"/>
                  </a:lnTo>
                  <a:lnTo>
                    <a:pt x="177" y="423"/>
                  </a:lnTo>
                  <a:lnTo>
                    <a:pt x="177" y="432"/>
                  </a:lnTo>
                  <a:lnTo>
                    <a:pt x="177" y="442"/>
                  </a:lnTo>
                  <a:lnTo>
                    <a:pt x="177" y="452"/>
                  </a:lnTo>
                  <a:lnTo>
                    <a:pt x="177" y="462"/>
                  </a:lnTo>
                  <a:lnTo>
                    <a:pt x="177" y="473"/>
                  </a:lnTo>
                  <a:lnTo>
                    <a:pt x="177" y="483"/>
                  </a:lnTo>
                  <a:lnTo>
                    <a:pt x="177" y="494"/>
                  </a:lnTo>
                  <a:lnTo>
                    <a:pt x="177" y="506"/>
                  </a:lnTo>
                  <a:lnTo>
                    <a:pt x="177" y="518"/>
                  </a:lnTo>
                  <a:lnTo>
                    <a:pt x="178" y="529"/>
                  </a:lnTo>
                  <a:lnTo>
                    <a:pt x="178" y="541"/>
                  </a:lnTo>
                  <a:lnTo>
                    <a:pt x="178" y="553"/>
                  </a:lnTo>
                  <a:lnTo>
                    <a:pt x="178" y="566"/>
                  </a:lnTo>
                  <a:lnTo>
                    <a:pt x="178" y="578"/>
                  </a:lnTo>
                  <a:lnTo>
                    <a:pt x="178" y="590"/>
                  </a:lnTo>
                  <a:lnTo>
                    <a:pt x="178" y="602"/>
                  </a:lnTo>
                  <a:lnTo>
                    <a:pt x="178" y="616"/>
                  </a:lnTo>
                  <a:lnTo>
                    <a:pt x="178" y="629"/>
                  </a:lnTo>
                  <a:lnTo>
                    <a:pt x="179" y="642"/>
                  </a:lnTo>
                  <a:lnTo>
                    <a:pt x="179" y="655"/>
                  </a:lnTo>
                  <a:lnTo>
                    <a:pt x="179" y="669"/>
                  </a:lnTo>
                  <a:lnTo>
                    <a:pt x="179" y="682"/>
                  </a:lnTo>
                  <a:lnTo>
                    <a:pt x="179" y="695"/>
                  </a:lnTo>
                  <a:lnTo>
                    <a:pt x="179" y="710"/>
                  </a:lnTo>
                  <a:lnTo>
                    <a:pt x="179" y="723"/>
                  </a:lnTo>
                  <a:lnTo>
                    <a:pt x="179" y="738"/>
                  </a:lnTo>
                  <a:lnTo>
                    <a:pt x="179" y="751"/>
                  </a:lnTo>
                  <a:lnTo>
                    <a:pt x="180" y="765"/>
                  </a:lnTo>
                  <a:lnTo>
                    <a:pt x="180" y="780"/>
                  </a:lnTo>
                  <a:lnTo>
                    <a:pt x="180" y="794"/>
                  </a:lnTo>
                  <a:lnTo>
                    <a:pt x="180" y="809"/>
                  </a:lnTo>
                  <a:lnTo>
                    <a:pt x="180" y="824"/>
                  </a:lnTo>
                  <a:lnTo>
                    <a:pt x="180" y="839"/>
                  </a:lnTo>
                  <a:lnTo>
                    <a:pt x="180" y="853"/>
                  </a:lnTo>
                  <a:lnTo>
                    <a:pt x="180" y="869"/>
                  </a:lnTo>
                  <a:lnTo>
                    <a:pt x="180" y="883"/>
                  </a:lnTo>
                  <a:lnTo>
                    <a:pt x="180" y="899"/>
                  </a:lnTo>
                  <a:lnTo>
                    <a:pt x="181" y="913"/>
                  </a:lnTo>
                  <a:lnTo>
                    <a:pt x="181" y="929"/>
                  </a:lnTo>
                  <a:lnTo>
                    <a:pt x="181" y="944"/>
                  </a:lnTo>
                  <a:lnTo>
                    <a:pt x="181" y="960"/>
                  </a:lnTo>
                  <a:lnTo>
                    <a:pt x="181" y="975"/>
                  </a:lnTo>
                  <a:lnTo>
                    <a:pt x="181" y="991"/>
                  </a:lnTo>
                  <a:lnTo>
                    <a:pt x="181" y="1006"/>
                  </a:lnTo>
                  <a:lnTo>
                    <a:pt x="181" y="1022"/>
                  </a:lnTo>
                  <a:lnTo>
                    <a:pt x="181" y="1037"/>
                  </a:lnTo>
                  <a:lnTo>
                    <a:pt x="182" y="1053"/>
                  </a:lnTo>
                  <a:lnTo>
                    <a:pt x="182" y="1069"/>
                  </a:lnTo>
                  <a:lnTo>
                    <a:pt x="182" y="1085"/>
                  </a:lnTo>
                  <a:lnTo>
                    <a:pt x="182" y="1101"/>
                  </a:lnTo>
                  <a:lnTo>
                    <a:pt x="182" y="1117"/>
                  </a:lnTo>
                  <a:lnTo>
                    <a:pt x="182" y="1133"/>
                  </a:lnTo>
                  <a:lnTo>
                    <a:pt x="182" y="1150"/>
                  </a:lnTo>
                  <a:lnTo>
                    <a:pt x="182" y="1165"/>
                  </a:lnTo>
                  <a:lnTo>
                    <a:pt x="182" y="1182"/>
                  </a:lnTo>
                  <a:lnTo>
                    <a:pt x="183" y="1197"/>
                  </a:lnTo>
                  <a:lnTo>
                    <a:pt x="183" y="1214"/>
                  </a:lnTo>
                  <a:lnTo>
                    <a:pt x="183" y="1231"/>
                  </a:lnTo>
                  <a:lnTo>
                    <a:pt x="183" y="1247"/>
                  </a:lnTo>
                  <a:lnTo>
                    <a:pt x="183" y="1063"/>
                  </a:lnTo>
                  <a:lnTo>
                    <a:pt x="183" y="932"/>
                  </a:lnTo>
                  <a:lnTo>
                    <a:pt x="183" y="831"/>
                  </a:lnTo>
                  <a:lnTo>
                    <a:pt x="183" y="752"/>
                  </a:lnTo>
                  <a:lnTo>
                    <a:pt x="183" y="687"/>
                  </a:lnTo>
                  <a:lnTo>
                    <a:pt x="183" y="633"/>
                  </a:lnTo>
                  <a:lnTo>
                    <a:pt x="184" y="588"/>
                  </a:lnTo>
                  <a:lnTo>
                    <a:pt x="184" y="550"/>
                  </a:lnTo>
                  <a:lnTo>
                    <a:pt x="184" y="518"/>
                  </a:lnTo>
                  <a:lnTo>
                    <a:pt x="184" y="489"/>
                  </a:lnTo>
                  <a:lnTo>
                    <a:pt x="184" y="466"/>
                  </a:lnTo>
                  <a:lnTo>
                    <a:pt x="184" y="445"/>
                  </a:lnTo>
                  <a:lnTo>
                    <a:pt x="184" y="427"/>
                  </a:lnTo>
                  <a:lnTo>
                    <a:pt x="184" y="412"/>
                  </a:lnTo>
                  <a:lnTo>
                    <a:pt x="184" y="399"/>
                  </a:lnTo>
                  <a:lnTo>
                    <a:pt x="185" y="388"/>
                  </a:lnTo>
                  <a:lnTo>
                    <a:pt x="185" y="379"/>
                  </a:lnTo>
                  <a:lnTo>
                    <a:pt x="185" y="372"/>
                  </a:lnTo>
                  <a:lnTo>
                    <a:pt x="185" y="366"/>
                  </a:lnTo>
                  <a:lnTo>
                    <a:pt x="185" y="361"/>
                  </a:lnTo>
                  <a:lnTo>
                    <a:pt x="185" y="358"/>
                  </a:lnTo>
                  <a:lnTo>
                    <a:pt x="185" y="356"/>
                  </a:lnTo>
                  <a:lnTo>
                    <a:pt x="185" y="355"/>
                  </a:lnTo>
                  <a:lnTo>
                    <a:pt x="185" y="355"/>
                  </a:lnTo>
                  <a:lnTo>
                    <a:pt x="187" y="355"/>
                  </a:lnTo>
                  <a:lnTo>
                    <a:pt x="187" y="357"/>
                  </a:lnTo>
                  <a:lnTo>
                    <a:pt x="187" y="358"/>
                  </a:lnTo>
                  <a:lnTo>
                    <a:pt x="187" y="361"/>
                  </a:lnTo>
                  <a:lnTo>
                    <a:pt x="187" y="365"/>
                  </a:lnTo>
                  <a:lnTo>
                    <a:pt x="187" y="369"/>
                  </a:lnTo>
                  <a:lnTo>
                    <a:pt x="187" y="373"/>
                  </a:lnTo>
                  <a:lnTo>
                    <a:pt x="187" y="379"/>
                  </a:lnTo>
                  <a:lnTo>
                    <a:pt x="187" y="385"/>
                  </a:lnTo>
                  <a:lnTo>
                    <a:pt x="187" y="390"/>
                  </a:lnTo>
                  <a:lnTo>
                    <a:pt x="188" y="397"/>
                  </a:lnTo>
                  <a:lnTo>
                    <a:pt x="188" y="405"/>
                  </a:lnTo>
                  <a:lnTo>
                    <a:pt x="188" y="411"/>
                  </a:lnTo>
                  <a:lnTo>
                    <a:pt x="188" y="420"/>
                  </a:lnTo>
                  <a:lnTo>
                    <a:pt x="188" y="428"/>
                  </a:lnTo>
                  <a:lnTo>
                    <a:pt x="188" y="437"/>
                  </a:lnTo>
                  <a:lnTo>
                    <a:pt x="188" y="446"/>
                  </a:lnTo>
                  <a:lnTo>
                    <a:pt x="188" y="455"/>
                  </a:lnTo>
                  <a:lnTo>
                    <a:pt x="188" y="463"/>
                  </a:lnTo>
                  <a:lnTo>
                    <a:pt x="189" y="473"/>
                  </a:lnTo>
                  <a:lnTo>
                    <a:pt x="189" y="483"/>
                  </a:lnTo>
                  <a:lnTo>
                    <a:pt x="189" y="494"/>
                  </a:lnTo>
                  <a:lnTo>
                    <a:pt x="189" y="504"/>
                  </a:lnTo>
                  <a:lnTo>
                    <a:pt x="189" y="516"/>
                  </a:lnTo>
                  <a:lnTo>
                    <a:pt x="189" y="527"/>
                  </a:lnTo>
                  <a:lnTo>
                    <a:pt x="189" y="538"/>
                  </a:lnTo>
                  <a:lnTo>
                    <a:pt x="189" y="549"/>
                  </a:lnTo>
                  <a:lnTo>
                    <a:pt x="189" y="561"/>
                  </a:lnTo>
                  <a:lnTo>
                    <a:pt x="190" y="572"/>
                  </a:lnTo>
                  <a:lnTo>
                    <a:pt x="190" y="584"/>
                  </a:lnTo>
                  <a:lnTo>
                    <a:pt x="190" y="597"/>
                  </a:lnTo>
                  <a:lnTo>
                    <a:pt x="190" y="609"/>
                  </a:lnTo>
                  <a:lnTo>
                    <a:pt x="190" y="622"/>
                  </a:lnTo>
                  <a:lnTo>
                    <a:pt x="190" y="634"/>
                  </a:lnTo>
                  <a:lnTo>
                    <a:pt x="190" y="648"/>
                  </a:lnTo>
                  <a:lnTo>
                    <a:pt x="190" y="660"/>
                  </a:lnTo>
                  <a:lnTo>
                    <a:pt x="190" y="673"/>
                  </a:lnTo>
                  <a:lnTo>
                    <a:pt x="190" y="687"/>
                  </a:lnTo>
                  <a:lnTo>
                    <a:pt x="191" y="700"/>
                  </a:lnTo>
                  <a:lnTo>
                    <a:pt x="191" y="714"/>
                  </a:lnTo>
                  <a:lnTo>
                    <a:pt x="191" y="728"/>
                  </a:lnTo>
                  <a:lnTo>
                    <a:pt x="191" y="741"/>
                  </a:lnTo>
                  <a:lnTo>
                    <a:pt x="191" y="755"/>
                  </a:lnTo>
                  <a:lnTo>
                    <a:pt x="191" y="770"/>
                  </a:lnTo>
                  <a:lnTo>
                    <a:pt x="191" y="783"/>
                  </a:lnTo>
                  <a:lnTo>
                    <a:pt x="191" y="798"/>
                  </a:lnTo>
                  <a:lnTo>
                    <a:pt x="191" y="812"/>
                  </a:lnTo>
                  <a:lnTo>
                    <a:pt x="192" y="826"/>
                  </a:lnTo>
                  <a:lnTo>
                    <a:pt x="192" y="841"/>
                  </a:lnTo>
                  <a:lnTo>
                    <a:pt x="192" y="856"/>
                  </a:lnTo>
                  <a:lnTo>
                    <a:pt x="192" y="871"/>
                  </a:lnTo>
                  <a:lnTo>
                    <a:pt x="192" y="885"/>
                  </a:lnTo>
                  <a:lnTo>
                    <a:pt x="192" y="901"/>
                  </a:lnTo>
                  <a:lnTo>
                    <a:pt x="192" y="915"/>
                  </a:lnTo>
                  <a:lnTo>
                    <a:pt x="192" y="931"/>
                  </a:lnTo>
                  <a:lnTo>
                    <a:pt x="192" y="945"/>
                  </a:lnTo>
                  <a:lnTo>
                    <a:pt x="193" y="961"/>
                  </a:lnTo>
                  <a:lnTo>
                    <a:pt x="193" y="976"/>
                  </a:lnTo>
                  <a:lnTo>
                    <a:pt x="193" y="992"/>
                  </a:lnTo>
                  <a:lnTo>
                    <a:pt x="193" y="1007"/>
                  </a:lnTo>
                  <a:lnTo>
                    <a:pt x="193" y="1023"/>
                  </a:lnTo>
                  <a:lnTo>
                    <a:pt x="193" y="1039"/>
                  </a:lnTo>
                  <a:lnTo>
                    <a:pt x="193" y="1054"/>
                  </a:lnTo>
                  <a:lnTo>
                    <a:pt x="193" y="1070"/>
                  </a:lnTo>
                  <a:lnTo>
                    <a:pt x="193" y="1085"/>
                  </a:lnTo>
                  <a:lnTo>
                    <a:pt x="193" y="1102"/>
                  </a:lnTo>
                  <a:lnTo>
                    <a:pt x="194" y="1117"/>
                  </a:lnTo>
                  <a:lnTo>
                    <a:pt x="194" y="1133"/>
                  </a:lnTo>
                  <a:lnTo>
                    <a:pt x="194" y="1150"/>
                  </a:lnTo>
                  <a:lnTo>
                    <a:pt x="194" y="1165"/>
                  </a:lnTo>
                  <a:lnTo>
                    <a:pt x="194" y="1182"/>
                  </a:lnTo>
                  <a:lnTo>
                    <a:pt x="194" y="1197"/>
                  </a:lnTo>
                  <a:lnTo>
                    <a:pt x="194" y="1214"/>
                  </a:lnTo>
                  <a:lnTo>
                    <a:pt x="194" y="1039"/>
                  </a:lnTo>
                  <a:lnTo>
                    <a:pt x="194" y="912"/>
                  </a:lnTo>
                  <a:lnTo>
                    <a:pt x="195" y="815"/>
                  </a:lnTo>
                  <a:lnTo>
                    <a:pt x="195" y="738"/>
                  </a:lnTo>
                  <a:lnTo>
                    <a:pt x="195" y="674"/>
                  </a:lnTo>
                  <a:lnTo>
                    <a:pt x="195" y="622"/>
                  </a:lnTo>
                  <a:lnTo>
                    <a:pt x="195" y="578"/>
                  </a:lnTo>
                  <a:lnTo>
                    <a:pt x="195" y="541"/>
                  </a:lnTo>
                  <a:lnTo>
                    <a:pt x="195" y="509"/>
                  </a:lnTo>
                  <a:lnTo>
                    <a:pt x="195" y="481"/>
                  </a:lnTo>
                  <a:lnTo>
                    <a:pt x="195" y="458"/>
                  </a:lnTo>
                  <a:lnTo>
                    <a:pt x="197" y="438"/>
                  </a:lnTo>
                  <a:lnTo>
                    <a:pt x="197" y="420"/>
                  </a:lnTo>
                  <a:lnTo>
                    <a:pt x="197" y="406"/>
                  </a:lnTo>
                  <a:lnTo>
                    <a:pt x="197" y="393"/>
                  </a:lnTo>
                  <a:lnTo>
                    <a:pt x="197" y="382"/>
                  </a:lnTo>
                  <a:lnTo>
                    <a:pt x="197" y="373"/>
                  </a:lnTo>
                  <a:lnTo>
                    <a:pt x="197" y="367"/>
                  </a:lnTo>
                  <a:lnTo>
                    <a:pt x="197" y="361"/>
                  </a:lnTo>
                  <a:lnTo>
                    <a:pt x="197" y="357"/>
                  </a:lnTo>
                  <a:lnTo>
                    <a:pt x="198" y="353"/>
                  </a:lnTo>
                  <a:lnTo>
                    <a:pt x="198" y="351"/>
                  </a:lnTo>
                  <a:lnTo>
                    <a:pt x="198" y="350"/>
                  </a:lnTo>
                  <a:lnTo>
                    <a:pt x="198" y="350"/>
                  </a:lnTo>
                  <a:lnTo>
                    <a:pt x="198" y="350"/>
                  </a:lnTo>
                  <a:lnTo>
                    <a:pt x="198" y="352"/>
                  </a:lnTo>
                  <a:lnTo>
                    <a:pt x="198" y="355"/>
                  </a:lnTo>
                  <a:lnTo>
                    <a:pt x="198" y="357"/>
                  </a:lnTo>
                  <a:lnTo>
                    <a:pt x="198" y="360"/>
                  </a:lnTo>
                  <a:lnTo>
                    <a:pt x="198" y="365"/>
                  </a:lnTo>
                  <a:lnTo>
                    <a:pt x="199" y="369"/>
                  </a:lnTo>
                  <a:lnTo>
                    <a:pt x="199" y="375"/>
                  </a:lnTo>
                  <a:lnTo>
                    <a:pt x="199" y="380"/>
                  </a:lnTo>
                  <a:lnTo>
                    <a:pt x="199" y="387"/>
                  </a:lnTo>
                  <a:lnTo>
                    <a:pt x="199" y="393"/>
                  </a:lnTo>
                  <a:lnTo>
                    <a:pt x="199" y="400"/>
                  </a:lnTo>
                  <a:lnTo>
                    <a:pt x="199" y="408"/>
                  </a:lnTo>
                  <a:lnTo>
                    <a:pt x="199" y="416"/>
                  </a:lnTo>
                  <a:lnTo>
                    <a:pt x="199" y="425"/>
                  </a:lnTo>
                  <a:lnTo>
                    <a:pt x="200" y="432"/>
                  </a:lnTo>
                  <a:lnTo>
                    <a:pt x="200" y="441"/>
                  </a:lnTo>
                  <a:lnTo>
                    <a:pt x="200" y="451"/>
                  </a:lnTo>
                  <a:lnTo>
                    <a:pt x="200" y="460"/>
                  </a:lnTo>
                  <a:lnTo>
                    <a:pt x="200" y="470"/>
                  </a:lnTo>
                  <a:lnTo>
                    <a:pt x="200" y="480"/>
                  </a:lnTo>
                  <a:lnTo>
                    <a:pt x="200" y="491"/>
                  </a:lnTo>
                  <a:lnTo>
                    <a:pt x="200" y="501"/>
                  </a:lnTo>
                  <a:lnTo>
                    <a:pt x="200" y="512"/>
                  </a:lnTo>
                  <a:lnTo>
                    <a:pt x="201" y="523"/>
                  </a:lnTo>
                  <a:lnTo>
                    <a:pt x="201" y="534"/>
                  </a:lnTo>
                  <a:lnTo>
                    <a:pt x="201" y="546"/>
                  </a:lnTo>
                  <a:lnTo>
                    <a:pt x="201" y="558"/>
                  </a:lnTo>
                  <a:lnTo>
                    <a:pt x="201" y="570"/>
                  </a:lnTo>
                  <a:lnTo>
                    <a:pt x="201" y="581"/>
                  </a:lnTo>
                  <a:lnTo>
                    <a:pt x="201" y="593"/>
                  </a:lnTo>
                  <a:lnTo>
                    <a:pt x="201" y="607"/>
                  </a:lnTo>
                  <a:lnTo>
                    <a:pt x="201" y="619"/>
                  </a:lnTo>
                  <a:lnTo>
                    <a:pt x="201" y="631"/>
                  </a:lnTo>
                  <a:lnTo>
                    <a:pt x="202" y="644"/>
                  </a:lnTo>
                  <a:lnTo>
                    <a:pt x="202" y="658"/>
                  </a:lnTo>
                  <a:lnTo>
                    <a:pt x="202" y="671"/>
                  </a:lnTo>
                  <a:lnTo>
                    <a:pt x="202" y="684"/>
                  </a:lnTo>
                  <a:lnTo>
                    <a:pt x="202" y="698"/>
                  </a:lnTo>
                  <a:lnTo>
                    <a:pt x="202" y="711"/>
                  </a:lnTo>
                  <a:lnTo>
                    <a:pt x="202" y="724"/>
                  </a:lnTo>
                  <a:lnTo>
                    <a:pt x="202" y="739"/>
                  </a:lnTo>
                  <a:lnTo>
                    <a:pt x="202" y="752"/>
                  </a:lnTo>
                  <a:lnTo>
                    <a:pt x="203" y="767"/>
                  </a:lnTo>
                  <a:lnTo>
                    <a:pt x="203" y="781"/>
                  </a:lnTo>
                  <a:lnTo>
                    <a:pt x="203" y="795"/>
                  </a:lnTo>
                  <a:lnTo>
                    <a:pt x="203" y="810"/>
                  </a:lnTo>
                  <a:lnTo>
                    <a:pt x="203" y="824"/>
                  </a:lnTo>
                  <a:lnTo>
                    <a:pt x="203" y="839"/>
                  </a:lnTo>
                  <a:lnTo>
                    <a:pt x="203" y="853"/>
                  </a:lnTo>
                  <a:lnTo>
                    <a:pt x="203" y="868"/>
                  </a:lnTo>
                  <a:lnTo>
                    <a:pt x="203" y="883"/>
                  </a:lnTo>
                  <a:lnTo>
                    <a:pt x="204" y="898"/>
                  </a:lnTo>
                  <a:lnTo>
                    <a:pt x="204" y="913"/>
                  </a:lnTo>
                  <a:lnTo>
                    <a:pt x="204" y="927"/>
                  </a:lnTo>
                  <a:lnTo>
                    <a:pt x="204" y="943"/>
                  </a:lnTo>
                  <a:lnTo>
                    <a:pt x="204" y="959"/>
                  </a:lnTo>
                  <a:lnTo>
                    <a:pt x="204" y="974"/>
                  </a:lnTo>
                  <a:lnTo>
                    <a:pt x="204" y="989"/>
                  </a:lnTo>
                  <a:lnTo>
                    <a:pt x="204" y="1004"/>
                  </a:lnTo>
                  <a:lnTo>
                    <a:pt x="204" y="1020"/>
                  </a:lnTo>
                  <a:lnTo>
                    <a:pt x="204" y="1035"/>
                  </a:lnTo>
                  <a:lnTo>
                    <a:pt x="205" y="1052"/>
                  </a:lnTo>
                  <a:lnTo>
                    <a:pt x="205" y="1067"/>
                  </a:lnTo>
                  <a:lnTo>
                    <a:pt x="205" y="1083"/>
                  </a:lnTo>
                  <a:lnTo>
                    <a:pt x="205" y="1098"/>
                  </a:lnTo>
                  <a:lnTo>
                    <a:pt x="205" y="1115"/>
                  </a:lnTo>
                  <a:lnTo>
                    <a:pt x="205" y="1131"/>
                  </a:lnTo>
                  <a:lnTo>
                    <a:pt x="205" y="1146"/>
                  </a:lnTo>
                  <a:lnTo>
                    <a:pt x="205" y="1163"/>
                  </a:lnTo>
                  <a:lnTo>
                    <a:pt x="205" y="1178"/>
                  </a:lnTo>
                  <a:lnTo>
                    <a:pt x="207" y="1195"/>
                  </a:lnTo>
                  <a:lnTo>
                    <a:pt x="207" y="1212"/>
                  </a:lnTo>
                  <a:lnTo>
                    <a:pt x="207" y="1227"/>
                  </a:lnTo>
                  <a:lnTo>
                    <a:pt x="207" y="1244"/>
                  </a:lnTo>
                  <a:lnTo>
                    <a:pt x="207" y="1261"/>
                  </a:lnTo>
                  <a:lnTo>
                    <a:pt x="207" y="1277"/>
                  </a:lnTo>
                  <a:lnTo>
                    <a:pt x="207" y="1085"/>
                  </a:lnTo>
                  <a:lnTo>
                    <a:pt x="207" y="949"/>
                  </a:lnTo>
                  <a:lnTo>
                    <a:pt x="207" y="845"/>
                  </a:lnTo>
                  <a:lnTo>
                    <a:pt x="208" y="764"/>
                  </a:lnTo>
                  <a:lnTo>
                    <a:pt x="208" y="698"/>
                  </a:lnTo>
                  <a:lnTo>
                    <a:pt x="208" y="642"/>
                  </a:lnTo>
                  <a:lnTo>
                    <a:pt x="208" y="597"/>
                  </a:lnTo>
                  <a:lnTo>
                    <a:pt x="208" y="558"/>
                  </a:lnTo>
                  <a:lnTo>
                    <a:pt x="208" y="524"/>
                  </a:lnTo>
                  <a:lnTo>
                    <a:pt x="208" y="496"/>
                  </a:lnTo>
                  <a:lnTo>
                    <a:pt x="208" y="471"/>
                  </a:lnTo>
                  <a:lnTo>
                    <a:pt x="208" y="450"/>
                  </a:lnTo>
                  <a:lnTo>
                    <a:pt x="208" y="432"/>
                  </a:lnTo>
                  <a:lnTo>
                    <a:pt x="209" y="417"/>
                  </a:lnTo>
                  <a:lnTo>
                    <a:pt x="209" y="405"/>
                  </a:lnTo>
                  <a:lnTo>
                    <a:pt x="209" y="393"/>
                  </a:lnTo>
                  <a:lnTo>
                    <a:pt x="209" y="385"/>
                  </a:lnTo>
                  <a:lnTo>
                    <a:pt x="209" y="377"/>
                  </a:lnTo>
                  <a:lnTo>
                    <a:pt x="209" y="370"/>
                  </a:lnTo>
                  <a:lnTo>
                    <a:pt x="209" y="366"/>
                  </a:lnTo>
                  <a:lnTo>
                    <a:pt x="209" y="362"/>
                  </a:lnTo>
                  <a:lnTo>
                    <a:pt x="209" y="360"/>
                  </a:lnTo>
                  <a:lnTo>
                    <a:pt x="210" y="358"/>
                  </a:lnTo>
                  <a:lnTo>
                    <a:pt x="210" y="358"/>
                  </a:lnTo>
                  <a:lnTo>
                    <a:pt x="210" y="359"/>
                  </a:lnTo>
                  <a:lnTo>
                    <a:pt x="210" y="360"/>
                  </a:lnTo>
                  <a:lnTo>
                    <a:pt x="210" y="362"/>
                  </a:lnTo>
                  <a:lnTo>
                    <a:pt x="210" y="365"/>
                  </a:lnTo>
                  <a:lnTo>
                    <a:pt x="210" y="368"/>
                  </a:lnTo>
                  <a:lnTo>
                    <a:pt x="210" y="372"/>
                  </a:lnTo>
                  <a:lnTo>
                    <a:pt x="210" y="377"/>
                  </a:lnTo>
                  <a:lnTo>
                    <a:pt x="211" y="381"/>
                  </a:lnTo>
                  <a:lnTo>
                    <a:pt x="211" y="388"/>
                  </a:lnTo>
                  <a:lnTo>
                    <a:pt x="211" y="393"/>
                  </a:lnTo>
                  <a:lnTo>
                    <a:pt x="211" y="400"/>
                  </a:lnTo>
                  <a:lnTo>
                    <a:pt x="211" y="407"/>
                  </a:lnTo>
                  <a:lnTo>
                    <a:pt x="211" y="415"/>
                  </a:lnTo>
                  <a:lnTo>
                    <a:pt x="211" y="422"/>
                  </a:lnTo>
                  <a:lnTo>
                    <a:pt x="211" y="430"/>
                  </a:lnTo>
                  <a:lnTo>
                    <a:pt x="211" y="439"/>
                  </a:lnTo>
                  <a:lnTo>
                    <a:pt x="211" y="448"/>
                  </a:lnTo>
                  <a:lnTo>
                    <a:pt x="212" y="457"/>
                  </a:lnTo>
                  <a:lnTo>
                    <a:pt x="212" y="467"/>
                  </a:lnTo>
                  <a:lnTo>
                    <a:pt x="212" y="477"/>
                  </a:lnTo>
                  <a:lnTo>
                    <a:pt x="212" y="487"/>
                  </a:lnTo>
                  <a:lnTo>
                    <a:pt x="212" y="497"/>
                  </a:lnTo>
                  <a:lnTo>
                    <a:pt x="212" y="507"/>
                  </a:lnTo>
                  <a:lnTo>
                    <a:pt x="212" y="518"/>
                  </a:lnTo>
                  <a:lnTo>
                    <a:pt x="212" y="529"/>
                  </a:lnTo>
                  <a:lnTo>
                    <a:pt x="212" y="540"/>
                  </a:lnTo>
                  <a:lnTo>
                    <a:pt x="213" y="551"/>
                  </a:lnTo>
                  <a:lnTo>
                    <a:pt x="213" y="563"/>
                  </a:lnTo>
                  <a:lnTo>
                    <a:pt x="213" y="574"/>
                  </a:lnTo>
                  <a:lnTo>
                    <a:pt x="213" y="587"/>
                  </a:lnTo>
                  <a:lnTo>
                    <a:pt x="213" y="599"/>
                  </a:lnTo>
                  <a:lnTo>
                    <a:pt x="213" y="611"/>
                  </a:lnTo>
                  <a:lnTo>
                    <a:pt x="213" y="624"/>
                  </a:lnTo>
                  <a:lnTo>
                    <a:pt x="213" y="637"/>
                  </a:lnTo>
                  <a:lnTo>
                    <a:pt x="213" y="650"/>
                  </a:lnTo>
                  <a:lnTo>
                    <a:pt x="214" y="662"/>
                  </a:lnTo>
                  <a:lnTo>
                    <a:pt x="214" y="675"/>
                  </a:lnTo>
                  <a:lnTo>
                    <a:pt x="214" y="689"/>
                  </a:lnTo>
                  <a:lnTo>
                    <a:pt x="214" y="702"/>
                  </a:lnTo>
                  <a:lnTo>
                    <a:pt x="214" y="717"/>
                  </a:lnTo>
                  <a:lnTo>
                    <a:pt x="214" y="730"/>
                  </a:lnTo>
                  <a:lnTo>
                    <a:pt x="214" y="743"/>
                  </a:lnTo>
                  <a:lnTo>
                    <a:pt x="214" y="758"/>
                  </a:lnTo>
                  <a:lnTo>
                    <a:pt x="214" y="771"/>
                  </a:lnTo>
                  <a:lnTo>
                    <a:pt x="214" y="785"/>
                  </a:lnTo>
                  <a:lnTo>
                    <a:pt x="215" y="800"/>
                  </a:lnTo>
                  <a:lnTo>
                    <a:pt x="215" y="814"/>
                  </a:lnTo>
                  <a:lnTo>
                    <a:pt x="215" y="829"/>
                  </a:lnTo>
                  <a:lnTo>
                    <a:pt x="215" y="843"/>
                  </a:lnTo>
                  <a:lnTo>
                    <a:pt x="215" y="858"/>
                  </a:lnTo>
                  <a:lnTo>
                    <a:pt x="215" y="873"/>
                  </a:lnTo>
                  <a:lnTo>
                    <a:pt x="215" y="888"/>
                  </a:lnTo>
                  <a:lnTo>
                    <a:pt x="215" y="902"/>
                  </a:lnTo>
                  <a:lnTo>
                    <a:pt x="215" y="918"/>
                  </a:lnTo>
                  <a:lnTo>
                    <a:pt x="216" y="932"/>
                  </a:lnTo>
                  <a:lnTo>
                    <a:pt x="216" y="947"/>
                  </a:lnTo>
                  <a:lnTo>
                    <a:pt x="216" y="963"/>
                  </a:lnTo>
                  <a:lnTo>
                    <a:pt x="216" y="979"/>
                  </a:lnTo>
                  <a:lnTo>
                    <a:pt x="216" y="994"/>
                  </a:lnTo>
                  <a:lnTo>
                    <a:pt x="216" y="1009"/>
                  </a:lnTo>
                  <a:lnTo>
                    <a:pt x="216" y="1024"/>
                  </a:lnTo>
                  <a:lnTo>
                    <a:pt x="216" y="1040"/>
                  </a:lnTo>
                  <a:lnTo>
                    <a:pt x="216" y="1056"/>
                  </a:lnTo>
                  <a:lnTo>
                    <a:pt x="218" y="1072"/>
                  </a:lnTo>
                  <a:lnTo>
                    <a:pt x="218" y="1087"/>
                  </a:lnTo>
                  <a:lnTo>
                    <a:pt x="218" y="1103"/>
                  </a:lnTo>
                  <a:lnTo>
                    <a:pt x="218" y="1120"/>
                  </a:lnTo>
                  <a:lnTo>
                    <a:pt x="218" y="1135"/>
                  </a:lnTo>
                  <a:lnTo>
                    <a:pt x="218" y="1151"/>
                  </a:lnTo>
                  <a:lnTo>
                    <a:pt x="218" y="1167"/>
                  </a:lnTo>
                  <a:lnTo>
                    <a:pt x="218" y="1183"/>
                  </a:lnTo>
                  <a:lnTo>
                    <a:pt x="218" y="1200"/>
                  </a:lnTo>
                  <a:lnTo>
                    <a:pt x="219" y="1029"/>
                  </a:lnTo>
                  <a:lnTo>
                    <a:pt x="219" y="904"/>
                  </a:lnTo>
                  <a:lnTo>
                    <a:pt x="219" y="809"/>
                  </a:lnTo>
                  <a:lnTo>
                    <a:pt x="219" y="732"/>
                  </a:lnTo>
                  <a:lnTo>
                    <a:pt x="219" y="669"/>
                  </a:lnTo>
                  <a:lnTo>
                    <a:pt x="219" y="618"/>
                  </a:lnTo>
                  <a:lnTo>
                    <a:pt x="219" y="573"/>
                  </a:lnTo>
                  <a:lnTo>
                    <a:pt x="219" y="537"/>
                  </a:lnTo>
                  <a:lnTo>
                    <a:pt x="219" y="504"/>
                  </a:lnTo>
                  <a:lnTo>
                    <a:pt x="219" y="478"/>
                  </a:lnTo>
                  <a:lnTo>
                    <a:pt x="220" y="455"/>
                  </a:lnTo>
                  <a:lnTo>
                    <a:pt x="220" y="435"/>
                  </a:lnTo>
                  <a:lnTo>
                    <a:pt x="220" y="417"/>
                  </a:lnTo>
                  <a:lnTo>
                    <a:pt x="220" y="402"/>
                  </a:lnTo>
                  <a:lnTo>
                    <a:pt x="220" y="390"/>
                  </a:lnTo>
                  <a:lnTo>
                    <a:pt x="220" y="380"/>
                  </a:lnTo>
                  <a:lnTo>
                    <a:pt x="220" y="371"/>
                  </a:lnTo>
                  <a:lnTo>
                    <a:pt x="220" y="365"/>
                  </a:lnTo>
                  <a:lnTo>
                    <a:pt x="220" y="358"/>
                  </a:lnTo>
                  <a:lnTo>
                    <a:pt x="221" y="355"/>
                  </a:lnTo>
                  <a:lnTo>
                    <a:pt x="221" y="351"/>
                  </a:lnTo>
                  <a:lnTo>
                    <a:pt x="221" y="349"/>
                  </a:lnTo>
                  <a:lnTo>
                    <a:pt x="221" y="348"/>
                  </a:lnTo>
                  <a:lnTo>
                    <a:pt x="221" y="348"/>
                  </a:lnTo>
                  <a:lnTo>
                    <a:pt x="221" y="348"/>
                  </a:lnTo>
                  <a:lnTo>
                    <a:pt x="221" y="350"/>
                  </a:lnTo>
                  <a:lnTo>
                    <a:pt x="221" y="352"/>
                  </a:lnTo>
                  <a:lnTo>
                    <a:pt x="221" y="356"/>
                  </a:lnTo>
                  <a:lnTo>
                    <a:pt x="222" y="359"/>
                  </a:lnTo>
                  <a:lnTo>
                    <a:pt x="222" y="363"/>
                  </a:lnTo>
                  <a:lnTo>
                    <a:pt x="222" y="368"/>
                  </a:lnTo>
                  <a:lnTo>
                    <a:pt x="222" y="373"/>
                  </a:lnTo>
                  <a:lnTo>
                    <a:pt x="222" y="379"/>
                  </a:lnTo>
                  <a:lnTo>
                    <a:pt x="222" y="385"/>
                  </a:lnTo>
                  <a:lnTo>
                    <a:pt x="222" y="392"/>
                  </a:lnTo>
                  <a:lnTo>
                    <a:pt x="222" y="399"/>
                  </a:lnTo>
                  <a:lnTo>
                    <a:pt x="222" y="407"/>
                  </a:lnTo>
                  <a:lnTo>
                    <a:pt x="222" y="415"/>
                  </a:lnTo>
                  <a:lnTo>
                    <a:pt x="223" y="422"/>
                  </a:lnTo>
                  <a:lnTo>
                    <a:pt x="223" y="431"/>
                  </a:lnTo>
                  <a:lnTo>
                    <a:pt x="223" y="440"/>
                  </a:lnTo>
                  <a:lnTo>
                    <a:pt x="223" y="449"/>
                  </a:lnTo>
                  <a:lnTo>
                    <a:pt x="223" y="459"/>
                  </a:lnTo>
                  <a:lnTo>
                    <a:pt x="223" y="469"/>
                  </a:lnTo>
                  <a:lnTo>
                    <a:pt x="223" y="479"/>
                  </a:lnTo>
                  <a:lnTo>
                    <a:pt x="223" y="489"/>
                  </a:lnTo>
                  <a:lnTo>
                    <a:pt x="223" y="500"/>
                  </a:lnTo>
                  <a:lnTo>
                    <a:pt x="224" y="511"/>
                  </a:lnTo>
                  <a:lnTo>
                    <a:pt x="224" y="522"/>
                  </a:lnTo>
                  <a:lnTo>
                    <a:pt x="224" y="533"/>
                  </a:lnTo>
                  <a:lnTo>
                    <a:pt x="224" y="544"/>
                  </a:lnTo>
                  <a:lnTo>
                    <a:pt x="224" y="557"/>
                  </a:lnTo>
                  <a:lnTo>
                    <a:pt x="224" y="568"/>
                  </a:lnTo>
                  <a:lnTo>
                    <a:pt x="224" y="580"/>
                  </a:lnTo>
                  <a:lnTo>
                    <a:pt x="224" y="592"/>
                  </a:lnTo>
                  <a:lnTo>
                    <a:pt x="224" y="604"/>
                  </a:lnTo>
                  <a:lnTo>
                    <a:pt x="225" y="618"/>
                  </a:lnTo>
                  <a:lnTo>
                    <a:pt x="225" y="630"/>
                  </a:lnTo>
                  <a:lnTo>
                    <a:pt x="225" y="643"/>
                  </a:lnTo>
                  <a:lnTo>
                    <a:pt x="225" y="657"/>
                  </a:lnTo>
                  <a:lnTo>
                    <a:pt x="225" y="670"/>
                  </a:lnTo>
                  <a:lnTo>
                    <a:pt x="225" y="683"/>
                  </a:lnTo>
                  <a:lnTo>
                    <a:pt x="225" y="697"/>
                  </a:lnTo>
                  <a:lnTo>
                    <a:pt x="225" y="710"/>
                  </a:lnTo>
                  <a:lnTo>
                    <a:pt x="225" y="723"/>
                  </a:lnTo>
                  <a:lnTo>
                    <a:pt x="225" y="738"/>
                  </a:lnTo>
                  <a:lnTo>
                    <a:pt x="226" y="751"/>
                  </a:lnTo>
                  <a:lnTo>
                    <a:pt x="226" y="765"/>
                  </a:lnTo>
                  <a:lnTo>
                    <a:pt x="226" y="780"/>
                  </a:lnTo>
                  <a:lnTo>
                    <a:pt x="226" y="794"/>
                  </a:lnTo>
                  <a:lnTo>
                    <a:pt x="226" y="809"/>
                  </a:lnTo>
                  <a:lnTo>
                    <a:pt x="226" y="823"/>
                  </a:lnTo>
                  <a:lnTo>
                    <a:pt x="226" y="838"/>
                  </a:lnTo>
                  <a:lnTo>
                    <a:pt x="226" y="852"/>
                  </a:lnTo>
                  <a:lnTo>
                    <a:pt x="226" y="866"/>
                  </a:lnTo>
                  <a:lnTo>
                    <a:pt x="228" y="882"/>
                  </a:lnTo>
                  <a:lnTo>
                    <a:pt x="228" y="896"/>
                  </a:lnTo>
                  <a:lnTo>
                    <a:pt x="228" y="912"/>
                  </a:lnTo>
                  <a:lnTo>
                    <a:pt x="228" y="926"/>
                  </a:lnTo>
                  <a:lnTo>
                    <a:pt x="228" y="942"/>
                  </a:lnTo>
                  <a:lnTo>
                    <a:pt x="228" y="957"/>
                  </a:lnTo>
                  <a:lnTo>
                    <a:pt x="228" y="973"/>
                  </a:lnTo>
                  <a:lnTo>
                    <a:pt x="228" y="987"/>
                  </a:lnTo>
                  <a:lnTo>
                    <a:pt x="228" y="1003"/>
                  </a:lnTo>
                  <a:lnTo>
                    <a:pt x="229" y="1019"/>
                  </a:lnTo>
                  <a:lnTo>
                    <a:pt x="229" y="1034"/>
                  </a:lnTo>
                  <a:lnTo>
                    <a:pt x="229" y="1051"/>
                  </a:lnTo>
                  <a:lnTo>
                    <a:pt x="229" y="1066"/>
                  </a:lnTo>
                  <a:lnTo>
                    <a:pt x="229" y="1082"/>
                  </a:lnTo>
                  <a:lnTo>
                    <a:pt x="229" y="1097"/>
                  </a:lnTo>
                  <a:lnTo>
                    <a:pt x="229" y="1114"/>
                  </a:lnTo>
                  <a:lnTo>
                    <a:pt x="229" y="1130"/>
                  </a:lnTo>
                  <a:lnTo>
                    <a:pt x="229" y="1145"/>
                  </a:lnTo>
                  <a:lnTo>
                    <a:pt x="229" y="1162"/>
                  </a:lnTo>
                  <a:lnTo>
                    <a:pt x="230" y="1177"/>
                  </a:lnTo>
                  <a:lnTo>
                    <a:pt x="230" y="1194"/>
                  </a:lnTo>
                  <a:lnTo>
                    <a:pt x="230" y="1211"/>
                  </a:lnTo>
                  <a:lnTo>
                    <a:pt x="230" y="1226"/>
                  </a:lnTo>
                  <a:lnTo>
                    <a:pt x="230" y="1049"/>
                  </a:lnTo>
                  <a:lnTo>
                    <a:pt x="230" y="920"/>
                  </a:lnTo>
                  <a:lnTo>
                    <a:pt x="230" y="822"/>
                  </a:lnTo>
                  <a:lnTo>
                    <a:pt x="230" y="743"/>
                  </a:lnTo>
                  <a:lnTo>
                    <a:pt x="230" y="680"/>
                  </a:lnTo>
                  <a:lnTo>
                    <a:pt x="231" y="627"/>
                  </a:lnTo>
                  <a:lnTo>
                    <a:pt x="231" y="582"/>
                  </a:lnTo>
                  <a:lnTo>
                    <a:pt x="231" y="544"/>
                  </a:lnTo>
                  <a:lnTo>
                    <a:pt x="231" y="512"/>
                  </a:lnTo>
                  <a:lnTo>
                    <a:pt x="231" y="484"/>
                  </a:lnTo>
                  <a:lnTo>
                    <a:pt x="231" y="461"/>
                  </a:lnTo>
                  <a:lnTo>
                    <a:pt x="231" y="440"/>
                  </a:lnTo>
                  <a:lnTo>
                    <a:pt x="231" y="423"/>
                  </a:lnTo>
                  <a:lnTo>
                    <a:pt x="231" y="408"/>
                  </a:lnTo>
                  <a:lnTo>
                    <a:pt x="232" y="396"/>
                  </a:lnTo>
                  <a:lnTo>
                    <a:pt x="232" y="385"/>
                  </a:lnTo>
                  <a:lnTo>
                    <a:pt x="232" y="376"/>
                  </a:lnTo>
                  <a:lnTo>
                    <a:pt x="232" y="369"/>
                  </a:lnTo>
                  <a:lnTo>
                    <a:pt x="232" y="362"/>
                  </a:lnTo>
                  <a:lnTo>
                    <a:pt x="232" y="358"/>
                  </a:lnTo>
                  <a:lnTo>
                    <a:pt x="232" y="355"/>
                  </a:lnTo>
                  <a:lnTo>
                    <a:pt x="232" y="352"/>
                  </a:lnTo>
                  <a:lnTo>
                    <a:pt x="232" y="351"/>
                  </a:lnTo>
                  <a:lnTo>
                    <a:pt x="232" y="351"/>
                  </a:lnTo>
                  <a:lnTo>
                    <a:pt x="233" y="352"/>
                  </a:lnTo>
                  <a:lnTo>
                    <a:pt x="233" y="353"/>
                  </a:lnTo>
                  <a:lnTo>
                    <a:pt x="233" y="356"/>
                  </a:lnTo>
                  <a:lnTo>
                    <a:pt x="233" y="359"/>
                  </a:lnTo>
                  <a:lnTo>
                    <a:pt x="233" y="362"/>
                  </a:lnTo>
                  <a:lnTo>
                    <a:pt x="233" y="367"/>
                  </a:lnTo>
                  <a:lnTo>
                    <a:pt x="233" y="371"/>
                  </a:lnTo>
                  <a:lnTo>
                    <a:pt x="233" y="377"/>
                  </a:lnTo>
                  <a:lnTo>
                    <a:pt x="233" y="382"/>
                  </a:lnTo>
                  <a:lnTo>
                    <a:pt x="234" y="388"/>
                  </a:lnTo>
                  <a:lnTo>
                    <a:pt x="234" y="395"/>
                  </a:lnTo>
                  <a:lnTo>
                    <a:pt x="234" y="402"/>
                  </a:lnTo>
                  <a:lnTo>
                    <a:pt x="234" y="409"/>
                  </a:lnTo>
                  <a:lnTo>
                    <a:pt x="234" y="418"/>
                  </a:lnTo>
                  <a:lnTo>
                    <a:pt x="234" y="426"/>
                  </a:lnTo>
                  <a:lnTo>
                    <a:pt x="234" y="435"/>
                  </a:lnTo>
                  <a:lnTo>
                    <a:pt x="234" y="443"/>
                  </a:lnTo>
                  <a:lnTo>
                    <a:pt x="234" y="452"/>
                  </a:lnTo>
                  <a:lnTo>
                    <a:pt x="235" y="462"/>
                  </a:lnTo>
                  <a:lnTo>
                    <a:pt x="235" y="471"/>
                  </a:lnTo>
                  <a:lnTo>
                    <a:pt x="235" y="481"/>
                  </a:lnTo>
                  <a:lnTo>
                    <a:pt x="235" y="492"/>
                  </a:lnTo>
                  <a:lnTo>
                    <a:pt x="235" y="502"/>
                  </a:lnTo>
                  <a:lnTo>
                    <a:pt x="235" y="513"/>
                  </a:lnTo>
                  <a:lnTo>
                    <a:pt x="235" y="524"/>
                  </a:lnTo>
                  <a:lnTo>
                    <a:pt x="235" y="536"/>
                  </a:lnTo>
                  <a:lnTo>
                    <a:pt x="235" y="547"/>
                  </a:lnTo>
                  <a:lnTo>
                    <a:pt x="235" y="559"/>
                  </a:lnTo>
                  <a:lnTo>
                    <a:pt x="236" y="571"/>
                  </a:lnTo>
                  <a:lnTo>
                    <a:pt x="236" y="583"/>
                  </a:lnTo>
                  <a:lnTo>
                    <a:pt x="236" y="596"/>
                  </a:lnTo>
                  <a:lnTo>
                    <a:pt x="236" y="608"/>
                  </a:lnTo>
                  <a:lnTo>
                    <a:pt x="236" y="620"/>
                  </a:lnTo>
                  <a:lnTo>
                    <a:pt x="236" y="632"/>
                  </a:lnTo>
                  <a:lnTo>
                    <a:pt x="236" y="645"/>
                  </a:lnTo>
                  <a:lnTo>
                    <a:pt x="236" y="659"/>
                  </a:lnTo>
                  <a:lnTo>
                    <a:pt x="236" y="672"/>
                  </a:lnTo>
                  <a:lnTo>
                    <a:pt x="238" y="685"/>
                  </a:lnTo>
                  <a:lnTo>
                    <a:pt x="238" y="699"/>
                  </a:lnTo>
                  <a:lnTo>
                    <a:pt x="238" y="712"/>
                  </a:lnTo>
                  <a:lnTo>
                    <a:pt x="238" y="725"/>
                  </a:lnTo>
                  <a:lnTo>
                    <a:pt x="238" y="740"/>
                  </a:lnTo>
                  <a:lnTo>
                    <a:pt x="238" y="753"/>
                  </a:lnTo>
                  <a:lnTo>
                    <a:pt x="238" y="768"/>
                  </a:lnTo>
                  <a:lnTo>
                    <a:pt x="238" y="782"/>
                  </a:lnTo>
                  <a:lnTo>
                    <a:pt x="238" y="796"/>
                  </a:lnTo>
                  <a:lnTo>
                    <a:pt x="239" y="811"/>
                  </a:lnTo>
                  <a:lnTo>
                    <a:pt x="239" y="825"/>
                  </a:lnTo>
                  <a:lnTo>
                    <a:pt x="239" y="840"/>
                  </a:lnTo>
                  <a:lnTo>
                    <a:pt x="239" y="854"/>
                  </a:lnTo>
                  <a:lnTo>
                    <a:pt x="239" y="869"/>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8" name="Freeform 54"/>
            <p:cNvSpPr>
              <a:spLocks/>
            </p:cNvSpPr>
            <p:nvPr/>
          </p:nvSpPr>
          <p:spPr bwMode="auto">
            <a:xfrm>
              <a:off x="3311" y="919"/>
              <a:ext cx="238" cy="1290"/>
            </a:xfrm>
            <a:custGeom>
              <a:avLst/>
              <a:gdLst>
                <a:gd name="T0" fmla="*/ 3 w 238"/>
                <a:gd name="T1" fmla="*/ 240 h 1290"/>
                <a:gd name="T2" fmla="*/ 7 w 238"/>
                <a:gd name="T3" fmla="*/ 380 h 1290"/>
                <a:gd name="T4" fmla="*/ 11 w 238"/>
                <a:gd name="T5" fmla="*/ 813 h 1290"/>
                <a:gd name="T6" fmla="*/ 15 w 238"/>
                <a:gd name="T7" fmla="*/ 246 h 1290"/>
                <a:gd name="T8" fmla="*/ 19 w 238"/>
                <a:gd name="T9" fmla="*/ 399 h 1290"/>
                <a:gd name="T10" fmla="*/ 22 w 238"/>
                <a:gd name="T11" fmla="*/ 835 h 1290"/>
                <a:gd name="T12" fmla="*/ 26 w 238"/>
                <a:gd name="T13" fmla="*/ 275 h 1290"/>
                <a:gd name="T14" fmla="*/ 30 w 238"/>
                <a:gd name="T15" fmla="*/ 382 h 1290"/>
                <a:gd name="T16" fmla="*/ 34 w 238"/>
                <a:gd name="T17" fmla="*/ 809 h 1290"/>
                <a:gd name="T18" fmla="*/ 37 w 238"/>
                <a:gd name="T19" fmla="*/ 235 h 1290"/>
                <a:gd name="T20" fmla="*/ 42 w 238"/>
                <a:gd name="T21" fmla="*/ 408 h 1290"/>
                <a:gd name="T22" fmla="*/ 45 w 238"/>
                <a:gd name="T23" fmla="*/ 849 h 1290"/>
                <a:gd name="T24" fmla="*/ 50 w 238"/>
                <a:gd name="T25" fmla="*/ 228 h 1290"/>
                <a:gd name="T26" fmla="*/ 53 w 238"/>
                <a:gd name="T27" fmla="*/ 432 h 1290"/>
                <a:gd name="T28" fmla="*/ 56 w 238"/>
                <a:gd name="T29" fmla="*/ 880 h 1290"/>
                <a:gd name="T30" fmla="*/ 61 w 238"/>
                <a:gd name="T31" fmla="*/ 299 h 1290"/>
                <a:gd name="T32" fmla="*/ 64 w 238"/>
                <a:gd name="T33" fmla="*/ 378 h 1290"/>
                <a:gd name="T34" fmla="*/ 69 w 238"/>
                <a:gd name="T35" fmla="*/ 799 h 1290"/>
                <a:gd name="T36" fmla="*/ 72 w 238"/>
                <a:gd name="T37" fmla="*/ 267 h 1290"/>
                <a:gd name="T38" fmla="*/ 76 w 238"/>
                <a:gd name="T39" fmla="*/ 379 h 1290"/>
                <a:gd name="T40" fmla="*/ 80 w 238"/>
                <a:gd name="T41" fmla="*/ 805 h 1290"/>
                <a:gd name="T42" fmla="*/ 83 w 238"/>
                <a:gd name="T43" fmla="*/ 348 h 1290"/>
                <a:gd name="T44" fmla="*/ 87 w 238"/>
                <a:gd name="T45" fmla="*/ 345 h 1290"/>
                <a:gd name="T46" fmla="*/ 91 w 238"/>
                <a:gd name="T47" fmla="*/ 751 h 1290"/>
                <a:gd name="T48" fmla="*/ 95 w 238"/>
                <a:gd name="T49" fmla="*/ 393 h 1290"/>
                <a:gd name="T50" fmla="*/ 99 w 238"/>
                <a:gd name="T51" fmla="*/ 323 h 1290"/>
                <a:gd name="T52" fmla="*/ 103 w 238"/>
                <a:gd name="T53" fmla="*/ 720 h 1290"/>
                <a:gd name="T54" fmla="*/ 106 w 238"/>
                <a:gd name="T55" fmla="*/ 282 h 1290"/>
                <a:gd name="T56" fmla="*/ 110 w 238"/>
                <a:gd name="T57" fmla="*/ 352 h 1290"/>
                <a:gd name="T58" fmla="*/ 114 w 238"/>
                <a:gd name="T59" fmla="*/ 771 h 1290"/>
                <a:gd name="T60" fmla="*/ 117 w 238"/>
                <a:gd name="T61" fmla="*/ 228 h 1290"/>
                <a:gd name="T62" fmla="*/ 122 w 238"/>
                <a:gd name="T63" fmla="*/ 404 h 1290"/>
                <a:gd name="T64" fmla="*/ 125 w 238"/>
                <a:gd name="T65" fmla="*/ 845 h 1290"/>
                <a:gd name="T66" fmla="*/ 130 w 238"/>
                <a:gd name="T67" fmla="*/ 357 h 1290"/>
                <a:gd name="T68" fmla="*/ 133 w 238"/>
                <a:gd name="T69" fmla="*/ 349 h 1290"/>
                <a:gd name="T70" fmla="*/ 137 w 238"/>
                <a:gd name="T71" fmla="*/ 754 h 1290"/>
                <a:gd name="T72" fmla="*/ 141 w 238"/>
                <a:gd name="T73" fmla="*/ 258 h 1290"/>
                <a:gd name="T74" fmla="*/ 144 w 238"/>
                <a:gd name="T75" fmla="*/ 373 h 1290"/>
                <a:gd name="T76" fmla="*/ 148 w 238"/>
                <a:gd name="T77" fmla="*/ 86 h 1290"/>
                <a:gd name="T78" fmla="*/ 152 w 238"/>
                <a:gd name="T79" fmla="*/ 13 h 1290"/>
                <a:gd name="T80" fmla="*/ 156 w 238"/>
                <a:gd name="T81" fmla="*/ 196 h 1290"/>
                <a:gd name="T82" fmla="*/ 160 w 238"/>
                <a:gd name="T83" fmla="*/ 639 h 1290"/>
                <a:gd name="T84" fmla="*/ 164 w 238"/>
                <a:gd name="T85" fmla="*/ 212 h 1290"/>
                <a:gd name="T86" fmla="*/ 167 w 238"/>
                <a:gd name="T87" fmla="*/ 381 h 1290"/>
                <a:gd name="T88" fmla="*/ 171 w 238"/>
                <a:gd name="T89" fmla="*/ 821 h 1290"/>
                <a:gd name="T90" fmla="*/ 175 w 238"/>
                <a:gd name="T91" fmla="*/ 784 h 1290"/>
                <a:gd name="T92" fmla="*/ 178 w 238"/>
                <a:gd name="T93" fmla="*/ 292 h 1290"/>
                <a:gd name="T94" fmla="*/ 183 w 238"/>
                <a:gd name="T95" fmla="*/ 647 h 1290"/>
                <a:gd name="T96" fmla="*/ 186 w 238"/>
                <a:gd name="T97" fmla="*/ 190 h 1290"/>
                <a:gd name="T98" fmla="*/ 191 w 238"/>
                <a:gd name="T99" fmla="*/ 396 h 1290"/>
                <a:gd name="T100" fmla="*/ 194 w 238"/>
                <a:gd name="T101" fmla="*/ 843 h 1290"/>
                <a:gd name="T102" fmla="*/ 197 w 238"/>
                <a:gd name="T103" fmla="*/ 311 h 1290"/>
                <a:gd name="T104" fmla="*/ 202 w 238"/>
                <a:gd name="T105" fmla="*/ 366 h 1290"/>
                <a:gd name="T106" fmla="*/ 205 w 238"/>
                <a:gd name="T107" fmla="*/ 782 h 1290"/>
                <a:gd name="T108" fmla="*/ 210 w 238"/>
                <a:gd name="T109" fmla="*/ 239 h 1290"/>
                <a:gd name="T110" fmla="*/ 213 w 238"/>
                <a:gd name="T111" fmla="*/ 396 h 1290"/>
                <a:gd name="T112" fmla="*/ 217 w 238"/>
                <a:gd name="T113" fmla="*/ 832 h 1290"/>
                <a:gd name="T114" fmla="*/ 221 w 238"/>
                <a:gd name="T115" fmla="*/ 209 h 1290"/>
                <a:gd name="T116" fmla="*/ 225 w 238"/>
                <a:gd name="T117" fmla="*/ 529 h 1290"/>
                <a:gd name="T118" fmla="*/ 228 w 238"/>
                <a:gd name="T119" fmla="*/ 1007 h 1290"/>
                <a:gd name="T120" fmla="*/ 232 w 238"/>
                <a:gd name="T121" fmla="*/ 305 h 1290"/>
                <a:gd name="T122" fmla="*/ 236 w 238"/>
                <a:gd name="T123" fmla="*/ 397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1290">
                  <a:moveTo>
                    <a:pt x="0" y="749"/>
                  </a:moveTo>
                  <a:lnTo>
                    <a:pt x="0" y="764"/>
                  </a:lnTo>
                  <a:lnTo>
                    <a:pt x="0" y="779"/>
                  </a:lnTo>
                  <a:lnTo>
                    <a:pt x="0" y="794"/>
                  </a:lnTo>
                  <a:lnTo>
                    <a:pt x="0" y="809"/>
                  </a:lnTo>
                  <a:lnTo>
                    <a:pt x="0" y="824"/>
                  </a:lnTo>
                  <a:lnTo>
                    <a:pt x="1" y="840"/>
                  </a:lnTo>
                  <a:lnTo>
                    <a:pt x="1" y="854"/>
                  </a:lnTo>
                  <a:lnTo>
                    <a:pt x="1" y="870"/>
                  </a:lnTo>
                  <a:lnTo>
                    <a:pt x="1" y="885"/>
                  </a:lnTo>
                  <a:lnTo>
                    <a:pt x="1" y="901"/>
                  </a:lnTo>
                  <a:lnTo>
                    <a:pt x="1" y="916"/>
                  </a:lnTo>
                  <a:lnTo>
                    <a:pt x="1" y="932"/>
                  </a:lnTo>
                  <a:lnTo>
                    <a:pt x="1" y="949"/>
                  </a:lnTo>
                  <a:lnTo>
                    <a:pt x="1" y="964"/>
                  </a:lnTo>
                  <a:lnTo>
                    <a:pt x="2" y="980"/>
                  </a:lnTo>
                  <a:lnTo>
                    <a:pt x="2" y="833"/>
                  </a:lnTo>
                  <a:lnTo>
                    <a:pt x="2" y="723"/>
                  </a:lnTo>
                  <a:lnTo>
                    <a:pt x="2" y="637"/>
                  </a:lnTo>
                  <a:lnTo>
                    <a:pt x="2" y="567"/>
                  </a:lnTo>
                  <a:lnTo>
                    <a:pt x="2" y="510"/>
                  </a:lnTo>
                  <a:lnTo>
                    <a:pt x="2" y="461"/>
                  </a:lnTo>
                  <a:lnTo>
                    <a:pt x="2" y="421"/>
                  </a:lnTo>
                  <a:lnTo>
                    <a:pt x="2" y="387"/>
                  </a:lnTo>
                  <a:lnTo>
                    <a:pt x="3" y="357"/>
                  </a:lnTo>
                  <a:lnTo>
                    <a:pt x="3" y="331"/>
                  </a:lnTo>
                  <a:lnTo>
                    <a:pt x="3" y="310"/>
                  </a:lnTo>
                  <a:lnTo>
                    <a:pt x="3" y="291"/>
                  </a:lnTo>
                  <a:lnTo>
                    <a:pt x="3" y="275"/>
                  </a:lnTo>
                  <a:lnTo>
                    <a:pt x="3" y="261"/>
                  </a:lnTo>
                  <a:lnTo>
                    <a:pt x="3" y="250"/>
                  </a:lnTo>
                  <a:lnTo>
                    <a:pt x="3" y="240"/>
                  </a:lnTo>
                  <a:lnTo>
                    <a:pt x="3" y="232"/>
                  </a:lnTo>
                  <a:lnTo>
                    <a:pt x="4" y="226"/>
                  </a:lnTo>
                  <a:lnTo>
                    <a:pt x="4" y="221"/>
                  </a:lnTo>
                  <a:lnTo>
                    <a:pt x="4" y="217"/>
                  </a:lnTo>
                  <a:lnTo>
                    <a:pt x="4" y="215"/>
                  </a:lnTo>
                  <a:lnTo>
                    <a:pt x="4" y="212"/>
                  </a:lnTo>
                  <a:lnTo>
                    <a:pt x="4" y="212"/>
                  </a:lnTo>
                  <a:lnTo>
                    <a:pt x="4" y="212"/>
                  </a:lnTo>
                  <a:lnTo>
                    <a:pt x="4" y="213"/>
                  </a:lnTo>
                  <a:lnTo>
                    <a:pt x="4" y="216"/>
                  </a:lnTo>
                  <a:lnTo>
                    <a:pt x="4" y="218"/>
                  </a:lnTo>
                  <a:lnTo>
                    <a:pt x="5" y="221"/>
                  </a:lnTo>
                  <a:lnTo>
                    <a:pt x="5" y="226"/>
                  </a:lnTo>
                  <a:lnTo>
                    <a:pt x="5" y="230"/>
                  </a:lnTo>
                  <a:lnTo>
                    <a:pt x="5" y="235"/>
                  </a:lnTo>
                  <a:lnTo>
                    <a:pt x="5" y="240"/>
                  </a:lnTo>
                  <a:lnTo>
                    <a:pt x="5" y="246"/>
                  </a:lnTo>
                  <a:lnTo>
                    <a:pt x="5" y="252"/>
                  </a:lnTo>
                  <a:lnTo>
                    <a:pt x="5" y="259"/>
                  </a:lnTo>
                  <a:lnTo>
                    <a:pt x="5" y="267"/>
                  </a:lnTo>
                  <a:lnTo>
                    <a:pt x="6" y="275"/>
                  </a:lnTo>
                  <a:lnTo>
                    <a:pt x="6" y="282"/>
                  </a:lnTo>
                  <a:lnTo>
                    <a:pt x="6" y="291"/>
                  </a:lnTo>
                  <a:lnTo>
                    <a:pt x="6" y="300"/>
                  </a:lnTo>
                  <a:lnTo>
                    <a:pt x="6" y="309"/>
                  </a:lnTo>
                  <a:lnTo>
                    <a:pt x="6" y="318"/>
                  </a:lnTo>
                  <a:lnTo>
                    <a:pt x="6" y="328"/>
                  </a:lnTo>
                  <a:lnTo>
                    <a:pt x="6" y="338"/>
                  </a:lnTo>
                  <a:lnTo>
                    <a:pt x="6" y="348"/>
                  </a:lnTo>
                  <a:lnTo>
                    <a:pt x="7" y="359"/>
                  </a:lnTo>
                  <a:lnTo>
                    <a:pt x="7" y="369"/>
                  </a:lnTo>
                  <a:lnTo>
                    <a:pt x="7" y="380"/>
                  </a:lnTo>
                  <a:lnTo>
                    <a:pt x="7" y="391"/>
                  </a:lnTo>
                  <a:lnTo>
                    <a:pt x="7" y="403"/>
                  </a:lnTo>
                  <a:lnTo>
                    <a:pt x="7" y="414"/>
                  </a:lnTo>
                  <a:lnTo>
                    <a:pt x="7" y="427"/>
                  </a:lnTo>
                  <a:lnTo>
                    <a:pt x="7" y="438"/>
                  </a:lnTo>
                  <a:lnTo>
                    <a:pt x="7" y="450"/>
                  </a:lnTo>
                  <a:lnTo>
                    <a:pt x="7" y="462"/>
                  </a:lnTo>
                  <a:lnTo>
                    <a:pt x="9" y="476"/>
                  </a:lnTo>
                  <a:lnTo>
                    <a:pt x="9" y="488"/>
                  </a:lnTo>
                  <a:lnTo>
                    <a:pt x="9" y="501"/>
                  </a:lnTo>
                  <a:lnTo>
                    <a:pt x="9" y="513"/>
                  </a:lnTo>
                  <a:lnTo>
                    <a:pt x="9" y="527"/>
                  </a:lnTo>
                  <a:lnTo>
                    <a:pt x="9" y="540"/>
                  </a:lnTo>
                  <a:lnTo>
                    <a:pt x="9" y="553"/>
                  </a:lnTo>
                  <a:lnTo>
                    <a:pt x="9" y="567"/>
                  </a:lnTo>
                  <a:lnTo>
                    <a:pt x="9" y="581"/>
                  </a:lnTo>
                  <a:lnTo>
                    <a:pt x="10" y="594"/>
                  </a:lnTo>
                  <a:lnTo>
                    <a:pt x="10" y="609"/>
                  </a:lnTo>
                  <a:lnTo>
                    <a:pt x="10" y="622"/>
                  </a:lnTo>
                  <a:lnTo>
                    <a:pt x="10" y="637"/>
                  </a:lnTo>
                  <a:lnTo>
                    <a:pt x="10" y="651"/>
                  </a:lnTo>
                  <a:lnTo>
                    <a:pt x="10" y="665"/>
                  </a:lnTo>
                  <a:lnTo>
                    <a:pt x="10" y="680"/>
                  </a:lnTo>
                  <a:lnTo>
                    <a:pt x="10" y="694"/>
                  </a:lnTo>
                  <a:lnTo>
                    <a:pt x="10" y="709"/>
                  </a:lnTo>
                  <a:lnTo>
                    <a:pt x="11" y="723"/>
                  </a:lnTo>
                  <a:lnTo>
                    <a:pt x="11" y="738"/>
                  </a:lnTo>
                  <a:lnTo>
                    <a:pt x="11" y="753"/>
                  </a:lnTo>
                  <a:lnTo>
                    <a:pt x="11" y="768"/>
                  </a:lnTo>
                  <a:lnTo>
                    <a:pt x="11" y="783"/>
                  </a:lnTo>
                  <a:lnTo>
                    <a:pt x="11" y="799"/>
                  </a:lnTo>
                  <a:lnTo>
                    <a:pt x="11" y="813"/>
                  </a:lnTo>
                  <a:lnTo>
                    <a:pt x="11" y="829"/>
                  </a:lnTo>
                  <a:lnTo>
                    <a:pt x="11" y="844"/>
                  </a:lnTo>
                  <a:lnTo>
                    <a:pt x="11" y="860"/>
                  </a:lnTo>
                  <a:lnTo>
                    <a:pt x="12" y="875"/>
                  </a:lnTo>
                  <a:lnTo>
                    <a:pt x="12" y="891"/>
                  </a:lnTo>
                  <a:lnTo>
                    <a:pt x="12" y="906"/>
                  </a:lnTo>
                  <a:lnTo>
                    <a:pt x="12" y="922"/>
                  </a:lnTo>
                  <a:lnTo>
                    <a:pt x="12" y="937"/>
                  </a:lnTo>
                  <a:lnTo>
                    <a:pt x="12" y="953"/>
                  </a:lnTo>
                  <a:lnTo>
                    <a:pt x="12" y="970"/>
                  </a:lnTo>
                  <a:lnTo>
                    <a:pt x="12" y="985"/>
                  </a:lnTo>
                  <a:lnTo>
                    <a:pt x="12" y="1002"/>
                  </a:lnTo>
                  <a:lnTo>
                    <a:pt x="13" y="1017"/>
                  </a:lnTo>
                  <a:lnTo>
                    <a:pt x="13" y="1034"/>
                  </a:lnTo>
                  <a:lnTo>
                    <a:pt x="13" y="1050"/>
                  </a:lnTo>
                  <a:lnTo>
                    <a:pt x="13" y="886"/>
                  </a:lnTo>
                  <a:lnTo>
                    <a:pt x="13" y="766"/>
                  </a:lnTo>
                  <a:lnTo>
                    <a:pt x="13" y="673"/>
                  </a:lnTo>
                  <a:lnTo>
                    <a:pt x="13" y="599"/>
                  </a:lnTo>
                  <a:lnTo>
                    <a:pt x="13" y="538"/>
                  </a:lnTo>
                  <a:lnTo>
                    <a:pt x="13" y="488"/>
                  </a:lnTo>
                  <a:lnTo>
                    <a:pt x="14" y="444"/>
                  </a:lnTo>
                  <a:lnTo>
                    <a:pt x="14" y="408"/>
                  </a:lnTo>
                  <a:lnTo>
                    <a:pt x="14" y="377"/>
                  </a:lnTo>
                  <a:lnTo>
                    <a:pt x="14" y="350"/>
                  </a:lnTo>
                  <a:lnTo>
                    <a:pt x="14" y="328"/>
                  </a:lnTo>
                  <a:lnTo>
                    <a:pt x="14" y="308"/>
                  </a:lnTo>
                  <a:lnTo>
                    <a:pt x="14" y="291"/>
                  </a:lnTo>
                  <a:lnTo>
                    <a:pt x="14" y="277"/>
                  </a:lnTo>
                  <a:lnTo>
                    <a:pt x="14" y="265"/>
                  </a:lnTo>
                  <a:lnTo>
                    <a:pt x="14" y="255"/>
                  </a:lnTo>
                  <a:lnTo>
                    <a:pt x="15" y="246"/>
                  </a:lnTo>
                  <a:lnTo>
                    <a:pt x="15" y="239"/>
                  </a:lnTo>
                  <a:lnTo>
                    <a:pt x="15" y="233"/>
                  </a:lnTo>
                  <a:lnTo>
                    <a:pt x="15" y="229"/>
                  </a:lnTo>
                  <a:lnTo>
                    <a:pt x="15" y="227"/>
                  </a:lnTo>
                  <a:lnTo>
                    <a:pt x="15" y="225"/>
                  </a:lnTo>
                  <a:lnTo>
                    <a:pt x="15" y="223"/>
                  </a:lnTo>
                  <a:lnTo>
                    <a:pt x="15" y="223"/>
                  </a:lnTo>
                  <a:lnTo>
                    <a:pt x="15" y="225"/>
                  </a:lnTo>
                  <a:lnTo>
                    <a:pt x="16" y="226"/>
                  </a:lnTo>
                  <a:lnTo>
                    <a:pt x="16" y="228"/>
                  </a:lnTo>
                  <a:lnTo>
                    <a:pt x="16" y="231"/>
                  </a:lnTo>
                  <a:lnTo>
                    <a:pt x="16" y="235"/>
                  </a:lnTo>
                  <a:lnTo>
                    <a:pt x="16" y="239"/>
                  </a:lnTo>
                  <a:lnTo>
                    <a:pt x="16" y="245"/>
                  </a:lnTo>
                  <a:lnTo>
                    <a:pt x="16" y="250"/>
                  </a:lnTo>
                  <a:lnTo>
                    <a:pt x="16" y="256"/>
                  </a:lnTo>
                  <a:lnTo>
                    <a:pt x="16" y="261"/>
                  </a:lnTo>
                  <a:lnTo>
                    <a:pt x="17" y="269"/>
                  </a:lnTo>
                  <a:lnTo>
                    <a:pt x="17" y="276"/>
                  </a:lnTo>
                  <a:lnTo>
                    <a:pt x="17" y="283"/>
                  </a:lnTo>
                  <a:lnTo>
                    <a:pt x="17" y="291"/>
                  </a:lnTo>
                  <a:lnTo>
                    <a:pt x="17" y="300"/>
                  </a:lnTo>
                  <a:lnTo>
                    <a:pt x="17" y="308"/>
                  </a:lnTo>
                  <a:lnTo>
                    <a:pt x="17" y="317"/>
                  </a:lnTo>
                  <a:lnTo>
                    <a:pt x="17" y="327"/>
                  </a:lnTo>
                  <a:lnTo>
                    <a:pt x="17" y="336"/>
                  </a:lnTo>
                  <a:lnTo>
                    <a:pt x="17" y="346"/>
                  </a:lnTo>
                  <a:lnTo>
                    <a:pt x="19" y="356"/>
                  </a:lnTo>
                  <a:lnTo>
                    <a:pt x="19" y="367"/>
                  </a:lnTo>
                  <a:lnTo>
                    <a:pt x="19" y="377"/>
                  </a:lnTo>
                  <a:lnTo>
                    <a:pt x="19" y="388"/>
                  </a:lnTo>
                  <a:lnTo>
                    <a:pt x="19" y="399"/>
                  </a:lnTo>
                  <a:lnTo>
                    <a:pt x="19" y="410"/>
                  </a:lnTo>
                  <a:lnTo>
                    <a:pt x="19" y="422"/>
                  </a:lnTo>
                  <a:lnTo>
                    <a:pt x="19" y="433"/>
                  </a:lnTo>
                  <a:lnTo>
                    <a:pt x="19" y="446"/>
                  </a:lnTo>
                  <a:lnTo>
                    <a:pt x="20" y="458"/>
                  </a:lnTo>
                  <a:lnTo>
                    <a:pt x="20" y="470"/>
                  </a:lnTo>
                  <a:lnTo>
                    <a:pt x="20" y="482"/>
                  </a:lnTo>
                  <a:lnTo>
                    <a:pt x="20" y="496"/>
                  </a:lnTo>
                  <a:lnTo>
                    <a:pt x="20" y="508"/>
                  </a:lnTo>
                  <a:lnTo>
                    <a:pt x="20" y="521"/>
                  </a:lnTo>
                  <a:lnTo>
                    <a:pt x="20" y="533"/>
                  </a:lnTo>
                  <a:lnTo>
                    <a:pt x="20" y="547"/>
                  </a:lnTo>
                  <a:lnTo>
                    <a:pt x="20" y="560"/>
                  </a:lnTo>
                  <a:lnTo>
                    <a:pt x="21" y="574"/>
                  </a:lnTo>
                  <a:lnTo>
                    <a:pt x="21" y="588"/>
                  </a:lnTo>
                  <a:lnTo>
                    <a:pt x="21" y="601"/>
                  </a:lnTo>
                  <a:lnTo>
                    <a:pt x="21" y="615"/>
                  </a:lnTo>
                  <a:lnTo>
                    <a:pt x="21" y="629"/>
                  </a:lnTo>
                  <a:lnTo>
                    <a:pt x="21" y="643"/>
                  </a:lnTo>
                  <a:lnTo>
                    <a:pt x="21" y="658"/>
                  </a:lnTo>
                  <a:lnTo>
                    <a:pt x="21" y="672"/>
                  </a:lnTo>
                  <a:lnTo>
                    <a:pt x="21" y="686"/>
                  </a:lnTo>
                  <a:lnTo>
                    <a:pt x="21" y="701"/>
                  </a:lnTo>
                  <a:lnTo>
                    <a:pt x="22" y="715"/>
                  </a:lnTo>
                  <a:lnTo>
                    <a:pt x="22" y="730"/>
                  </a:lnTo>
                  <a:lnTo>
                    <a:pt x="22" y="744"/>
                  </a:lnTo>
                  <a:lnTo>
                    <a:pt x="22" y="760"/>
                  </a:lnTo>
                  <a:lnTo>
                    <a:pt x="22" y="774"/>
                  </a:lnTo>
                  <a:lnTo>
                    <a:pt x="22" y="790"/>
                  </a:lnTo>
                  <a:lnTo>
                    <a:pt x="22" y="804"/>
                  </a:lnTo>
                  <a:lnTo>
                    <a:pt x="22" y="820"/>
                  </a:lnTo>
                  <a:lnTo>
                    <a:pt x="22" y="835"/>
                  </a:lnTo>
                  <a:lnTo>
                    <a:pt x="23" y="851"/>
                  </a:lnTo>
                  <a:lnTo>
                    <a:pt x="23" y="865"/>
                  </a:lnTo>
                  <a:lnTo>
                    <a:pt x="23" y="881"/>
                  </a:lnTo>
                  <a:lnTo>
                    <a:pt x="23" y="896"/>
                  </a:lnTo>
                  <a:lnTo>
                    <a:pt x="23" y="912"/>
                  </a:lnTo>
                  <a:lnTo>
                    <a:pt x="23" y="929"/>
                  </a:lnTo>
                  <a:lnTo>
                    <a:pt x="23" y="944"/>
                  </a:lnTo>
                  <a:lnTo>
                    <a:pt x="23" y="960"/>
                  </a:lnTo>
                  <a:lnTo>
                    <a:pt x="23" y="975"/>
                  </a:lnTo>
                  <a:lnTo>
                    <a:pt x="24" y="992"/>
                  </a:lnTo>
                  <a:lnTo>
                    <a:pt x="24" y="1007"/>
                  </a:lnTo>
                  <a:lnTo>
                    <a:pt x="24" y="1024"/>
                  </a:lnTo>
                  <a:lnTo>
                    <a:pt x="24" y="1040"/>
                  </a:lnTo>
                  <a:lnTo>
                    <a:pt x="24" y="1056"/>
                  </a:lnTo>
                  <a:lnTo>
                    <a:pt x="24" y="1072"/>
                  </a:lnTo>
                  <a:lnTo>
                    <a:pt x="24" y="1088"/>
                  </a:lnTo>
                  <a:lnTo>
                    <a:pt x="24" y="1104"/>
                  </a:lnTo>
                  <a:lnTo>
                    <a:pt x="24" y="926"/>
                  </a:lnTo>
                  <a:lnTo>
                    <a:pt x="25" y="799"/>
                  </a:lnTo>
                  <a:lnTo>
                    <a:pt x="25" y="701"/>
                  </a:lnTo>
                  <a:lnTo>
                    <a:pt x="25" y="622"/>
                  </a:lnTo>
                  <a:lnTo>
                    <a:pt x="25" y="559"/>
                  </a:lnTo>
                  <a:lnTo>
                    <a:pt x="25" y="505"/>
                  </a:lnTo>
                  <a:lnTo>
                    <a:pt x="25" y="461"/>
                  </a:lnTo>
                  <a:lnTo>
                    <a:pt x="25" y="423"/>
                  </a:lnTo>
                  <a:lnTo>
                    <a:pt x="25" y="391"/>
                  </a:lnTo>
                  <a:lnTo>
                    <a:pt x="25" y="363"/>
                  </a:lnTo>
                  <a:lnTo>
                    <a:pt x="25" y="340"/>
                  </a:lnTo>
                  <a:lnTo>
                    <a:pt x="26" y="320"/>
                  </a:lnTo>
                  <a:lnTo>
                    <a:pt x="26" y="302"/>
                  </a:lnTo>
                  <a:lnTo>
                    <a:pt x="26" y="288"/>
                  </a:lnTo>
                  <a:lnTo>
                    <a:pt x="26" y="275"/>
                  </a:lnTo>
                  <a:lnTo>
                    <a:pt x="26" y="265"/>
                  </a:lnTo>
                  <a:lnTo>
                    <a:pt x="26" y="256"/>
                  </a:lnTo>
                  <a:lnTo>
                    <a:pt x="26" y="248"/>
                  </a:lnTo>
                  <a:lnTo>
                    <a:pt x="26" y="242"/>
                  </a:lnTo>
                  <a:lnTo>
                    <a:pt x="26" y="238"/>
                  </a:lnTo>
                  <a:lnTo>
                    <a:pt x="27" y="235"/>
                  </a:lnTo>
                  <a:lnTo>
                    <a:pt x="27" y="232"/>
                  </a:lnTo>
                  <a:lnTo>
                    <a:pt x="27" y="231"/>
                  </a:lnTo>
                  <a:lnTo>
                    <a:pt x="27" y="231"/>
                  </a:lnTo>
                  <a:lnTo>
                    <a:pt x="27" y="232"/>
                  </a:lnTo>
                  <a:lnTo>
                    <a:pt x="27" y="233"/>
                  </a:lnTo>
                  <a:lnTo>
                    <a:pt x="27" y="236"/>
                  </a:lnTo>
                  <a:lnTo>
                    <a:pt x="27" y="238"/>
                  </a:lnTo>
                  <a:lnTo>
                    <a:pt x="27" y="242"/>
                  </a:lnTo>
                  <a:lnTo>
                    <a:pt x="29" y="246"/>
                  </a:lnTo>
                  <a:lnTo>
                    <a:pt x="29" y="251"/>
                  </a:lnTo>
                  <a:lnTo>
                    <a:pt x="29" y="256"/>
                  </a:lnTo>
                  <a:lnTo>
                    <a:pt x="29" y="262"/>
                  </a:lnTo>
                  <a:lnTo>
                    <a:pt x="29" y="268"/>
                  </a:lnTo>
                  <a:lnTo>
                    <a:pt x="29" y="275"/>
                  </a:lnTo>
                  <a:lnTo>
                    <a:pt x="29" y="282"/>
                  </a:lnTo>
                  <a:lnTo>
                    <a:pt x="29" y="289"/>
                  </a:lnTo>
                  <a:lnTo>
                    <a:pt x="29" y="297"/>
                  </a:lnTo>
                  <a:lnTo>
                    <a:pt x="29" y="306"/>
                  </a:lnTo>
                  <a:lnTo>
                    <a:pt x="30" y="313"/>
                  </a:lnTo>
                  <a:lnTo>
                    <a:pt x="30" y="323"/>
                  </a:lnTo>
                  <a:lnTo>
                    <a:pt x="30" y="332"/>
                  </a:lnTo>
                  <a:lnTo>
                    <a:pt x="30" y="341"/>
                  </a:lnTo>
                  <a:lnTo>
                    <a:pt x="30" y="351"/>
                  </a:lnTo>
                  <a:lnTo>
                    <a:pt x="30" y="361"/>
                  </a:lnTo>
                  <a:lnTo>
                    <a:pt x="30" y="372"/>
                  </a:lnTo>
                  <a:lnTo>
                    <a:pt x="30" y="382"/>
                  </a:lnTo>
                  <a:lnTo>
                    <a:pt x="30" y="393"/>
                  </a:lnTo>
                  <a:lnTo>
                    <a:pt x="31" y="404"/>
                  </a:lnTo>
                  <a:lnTo>
                    <a:pt x="31" y="416"/>
                  </a:lnTo>
                  <a:lnTo>
                    <a:pt x="31" y="427"/>
                  </a:lnTo>
                  <a:lnTo>
                    <a:pt x="31" y="439"/>
                  </a:lnTo>
                  <a:lnTo>
                    <a:pt x="31" y="451"/>
                  </a:lnTo>
                  <a:lnTo>
                    <a:pt x="31" y="462"/>
                  </a:lnTo>
                  <a:lnTo>
                    <a:pt x="31" y="474"/>
                  </a:lnTo>
                  <a:lnTo>
                    <a:pt x="31" y="488"/>
                  </a:lnTo>
                  <a:lnTo>
                    <a:pt x="31" y="500"/>
                  </a:lnTo>
                  <a:lnTo>
                    <a:pt x="32" y="512"/>
                  </a:lnTo>
                  <a:lnTo>
                    <a:pt x="32" y="525"/>
                  </a:lnTo>
                  <a:lnTo>
                    <a:pt x="32" y="539"/>
                  </a:lnTo>
                  <a:lnTo>
                    <a:pt x="32" y="552"/>
                  </a:lnTo>
                  <a:lnTo>
                    <a:pt x="32" y="565"/>
                  </a:lnTo>
                  <a:lnTo>
                    <a:pt x="32" y="579"/>
                  </a:lnTo>
                  <a:lnTo>
                    <a:pt x="32" y="592"/>
                  </a:lnTo>
                  <a:lnTo>
                    <a:pt x="32" y="605"/>
                  </a:lnTo>
                  <a:lnTo>
                    <a:pt x="32" y="620"/>
                  </a:lnTo>
                  <a:lnTo>
                    <a:pt x="32" y="633"/>
                  </a:lnTo>
                  <a:lnTo>
                    <a:pt x="33" y="648"/>
                  </a:lnTo>
                  <a:lnTo>
                    <a:pt x="33" y="662"/>
                  </a:lnTo>
                  <a:lnTo>
                    <a:pt x="33" y="676"/>
                  </a:lnTo>
                  <a:lnTo>
                    <a:pt x="33" y="690"/>
                  </a:lnTo>
                  <a:lnTo>
                    <a:pt x="33" y="705"/>
                  </a:lnTo>
                  <a:lnTo>
                    <a:pt x="33" y="720"/>
                  </a:lnTo>
                  <a:lnTo>
                    <a:pt x="33" y="734"/>
                  </a:lnTo>
                  <a:lnTo>
                    <a:pt x="33" y="749"/>
                  </a:lnTo>
                  <a:lnTo>
                    <a:pt x="33" y="764"/>
                  </a:lnTo>
                  <a:lnTo>
                    <a:pt x="34" y="779"/>
                  </a:lnTo>
                  <a:lnTo>
                    <a:pt x="34" y="794"/>
                  </a:lnTo>
                  <a:lnTo>
                    <a:pt x="34" y="809"/>
                  </a:lnTo>
                  <a:lnTo>
                    <a:pt x="34" y="824"/>
                  </a:lnTo>
                  <a:lnTo>
                    <a:pt x="34" y="840"/>
                  </a:lnTo>
                  <a:lnTo>
                    <a:pt x="34" y="854"/>
                  </a:lnTo>
                  <a:lnTo>
                    <a:pt x="34" y="870"/>
                  </a:lnTo>
                  <a:lnTo>
                    <a:pt x="34" y="885"/>
                  </a:lnTo>
                  <a:lnTo>
                    <a:pt x="34" y="901"/>
                  </a:lnTo>
                  <a:lnTo>
                    <a:pt x="35" y="916"/>
                  </a:lnTo>
                  <a:lnTo>
                    <a:pt x="35" y="932"/>
                  </a:lnTo>
                  <a:lnTo>
                    <a:pt x="35" y="947"/>
                  </a:lnTo>
                  <a:lnTo>
                    <a:pt x="35" y="964"/>
                  </a:lnTo>
                  <a:lnTo>
                    <a:pt x="35" y="980"/>
                  </a:lnTo>
                  <a:lnTo>
                    <a:pt x="35" y="995"/>
                  </a:lnTo>
                  <a:lnTo>
                    <a:pt x="35" y="1012"/>
                  </a:lnTo>
                  <a:lnTo>
                    <a:pt x="35" y="1027"/>
                  </a:lnTo>
                  <a:lnTo>
                    <a:pt x="35" y="870"/>
                  </a:lnTo>
                  <a:lnTo>
                    <a:pt x="35" y="753"/>
                  </a:lnTo>
                  <a:lnTo>
                    <a:pt x="36" y="662"/>
                  </a:lnTo>
                  <a:lnTo>
                    <a:pt x="36" y="589"/>
                  </a:lnTo>
                  <a:lnTo>
                    <a:pt x="36" y="529"/>
                  </a:lnTo>
                  <a:lnTo>
                    <a:pt x="36" y="479"/>
                  </a:lnTo>
                  <a:lnTo>
                    <a:pt x="36" y="437"/>
                  </a:lnTo>
                  <a:lnTo>
                    <a:pt x="36" y="401"/>
                  </a:lnTo>
                  <a:lnTo>
                    <a:pt x="36" y="371"/>
                  </a:lnTo>
                  <a:lnTo>
                    <a:pt x="36" y="345"/>
                  </a:lnTo>
                  <a:lnTo>
                    <a:pt x="36" y="322"/>
                  </a:lnTo>
                  <a:lnTo>
                    <a:pt x="37" y="302"/>
                  </a:lnTo>
                  <a:lnTo>
                    <a:pt x="37" y="286"/>
                  </a:lnTo>
                  <a:lnTo>
                    <a:pt x="37" y="272"/>
                  </a:lnTo>
                  <a:lnTo>
                    <a:pt x="37" y="260"/>
                  </a:lnTo>
                  <a:lnTo>
                    <a:pt x="37" y="250"/>
                  </a:lnTo>
                  <a:lnTo>
                    <a:pt x="37" y="241"/>
                  </a:lnTo>
                  <a:lnTo>
                    <a:pt x="37" y="235"/>
                  </a:lnTo>
                  <a:lnTo>
                    <a:pt x="37" y="230"/>
                  </a:lnTo>
                  <a:lnTo>
                    <a:pt x="37" y="226"/>
                  </a:lnTo>
                  <a:lnTo>
                    <a:pt x="39" y="222"/>
                  </a:lnTo>
                  <a:lnTo>
                    <a:pt x="39" y="221"/>
                  </a:lnTo>
                  <a:lnTo>
                    <a:pt x="39" y="220"/>
                  </a:lnTo>
                  <a:lnTo>
                    <a:pt x="39" y="220"/>
                  </a:lnTo>
                  <a:lnTo>
                    <a:pt x="39" y="221"/>
                  </a:lnTo>
                  <a:lnTo>
                    <a:pt x="39" y="222"/>
                  </a:lnTo>
                  <a:lnTo>
                    <a:pt x="39" y="226"/>
                  </a:lnTo>
                  <a:lnTo>
                    <a:pt x="39" y="228"/>
                  </a:lnTo>
                  <a:lnTo>
                    <a:pt x="39" y="232"/>
                  </a:lnTo>
                  <a:lnTo>
                    <a:pt x="39" y="237"/>
                  </a:lnTo>
                  <a:lnTo>
                    <a:pt x="40" y="241"/>
                  </a:lnTo>
                  <a:lnTo>
                    <a:pt x="40" y="247"/>
                  </a:lnTo>
                  <a:lnTo>
                    <a:pt x="40" y="252"/>
                  </a:lnTo>
                  <a:lnTo>
                    <a:pt x="40" y="259"/>
                  </a:lnTo>
                  <a:lnTo>
                    <a:pt x="40" y="266"/>
                  </a:lnTo>
                  <a:lnTo>
                    <a:pt x="40" y="273"/>
                  </a:lnTo>
                  <a:lnTo>
                    <a:pt x="40" y="280"/>
                  </a:lnTo>
                  <a:lnTo>
                    <a:pt x="40" y="289"/>
                  </a:lnTo>
                  <a:lnTo>
                    <a:pt x="40" y="297"/>
                  </a:lnTo>
                  <a:lnTo>
                    <a:pt x="41" y="306"/>
                  </a:lnTo>
                  <a:lnTo>
                    <a:pt x="41" y="315"/>
                  </a:lnTo>
                  <a:lnTo>
                    <a:pt x="41" y="323"/>
                  </a:lnTo>
                  <a:lnTo>
                    <a:pt x="41" y="333"/>
                  </a:lnTo>
                  <a:lnTo>
                    <a:pt x="41" y="343"/>
                  </a:lnTo>
                  <a:lnTo>
                    <a:pt x="41" y="353"/>
                  </a:lnTo>
                  <a:lnTo>
                    <a:pt x="41" y="364"/>
                  </a:lnTo>
                  <a:lnTo>
                    <a:pt x="41" y="374"/>
                  </a:lnTo>
                  <a:lnTo>
                    <a:pt x="41" y="386"/>
                  </a:lnTo>
                  <a:lnTo>
                    <a:pt x="42" y="397"/>
                  </a:lnTo>
                  <a:lnTo>
                    <a:pt x="42" y="408"/>
                  </a:lnTo>
                  <a:lnTo>
                    <a:pt x="42" y="420"/>
                  </a:lnTo>
                  <a:lnTo>
                    <a:pt x="42" y="431"/>
                  </a:lnTo>
                  <a:lnTo>
                    <a:pt x="42" y="443"/>
                  </a:lnTo>
                  <a:lnTo>
                    <a:pt x="42" y="456"/>
                  </a:lnTo>
                  <a:lnTo>
                    <a:pt x="42" y="468"/>
                  </a:lnTo>
                  <a:lnTo>
                    <a:pt x="42" y="480"/>
                  </a:lnTo>
                  <a:lnTo>
                    <a:pt x="42" y="492"/>
                  </a:lnTo>
                  <a:lnTo>
                    <a:pt x="42" y="505"/>
                  </a:lnTo>
                  <a:lnTo>
                    <a:pt x="43" y="519"/>
                  </a:lnTo>
                  <a:lnTo>
                    <a:pt x="43" y="531"/>
                  </a:lnTo>
                  <a:lnTo>
                    <a:pt x="43" y="544"/>
                  </a:lnTo>
                  <a:lnTo>
                    <a:pt x="43" y="558"/>
                  </a:lnTo>
                  <a:lnTo>
                    <a:pt x="43" y="572"/>
                  </a:lnTo>
                  <a:lnTo>
                    <a:pt x="43" y="585"/>
                  </a:lnTo>
                  <a:lnTo>
                    <a:pt x="43" y="599"/>
                  </a:lnTo>
                  <a:lnTo>
                    <a:pt x="43" y="613"/>
                  </a:lnTo>
                  <a:lnTo>
                    <a:pt x="43" y="627"/>
                  </a:lnTo>
                  <a:lnTo>
                    <a:pt x="44" y="641"/>
                  </a:lnTo>
                  <a:lnTo>
                    <a:pt x="44" y="655"/>
                  </a:lnTo>
                  <a:lnTo>
                    <a:pt x="44" y="670"/>
                  </a:lnTo>
                  <a:lnTo>
                    <a:pt x="44" y="684"/>
                  </a:lnTo>
                  <a:lnTo>
                    <a:pt x="44" y="699"/>
                  </a:lnTo>
                  <a:lnTo>
                    <a:pt x="44" y="713"/>
                  </a:lnTo>
                  <a:lnTo>
                    <a:pt x="44" y="728"/>
                  </a:lnTo>
                  <a:lnTo>
                    <a:pt x="44" y="742"/>
                  </a:lnTo>
                  <a:lnTo>
                    <a:pt x="44" y="758"/>
                  </a:lnTo>
                  <a:lnTo>
                    <a:pt x="45" y="772"/>
                  </a:lnTo>
                  <a:lnTo>
                    <a:pt x="45" y="788"/>
                  </a:lnTo>
                  <a:lnTo>
                    <a:pt x="45" y="802"/>
                  </a:lnTo>
                  <a:lnTo>
                    <a:pt x="45" y="817"/>
                  </a:lnTo>
                  <a:lnTo>
                    <a:pt x="45" y="833"/>
                  </a:lnTo>
                  <a:lnTo>
                    <a:pt x="45" y="849"/>
                  </a:lnTo>
                  <a:lnTo>
                    <a:pt x="45" y="864"/>
                  </a:lnTo>
                  <a:lnTo>
                    <a:pt x="45" y="880"/>
                  </a:lnTo>
                  <a:lnTo>
                    <a:pt x="45" y="895"/>
                  </a:lnTo>
                  <a:lnTo>
                    <a:pt x="46" y="911"/>
                  </a:lnTo>
                  <a:lnTo>
                    <a:pt x="46" y="926"/>
                  </a:lnTo>
                  <a:lnTo>
                    <a:pt x="46" y="942"/>
                  </a:lnTo>
                  <a:lnTo>
                    <a:pt x="46" y="957"/>
                  </a:lnTo>
                  <a:lnTo>
                    <a:pt x="46" y="974"/>
                  </a:lnTo>
                  <a:lnTo>
                    <a:pt x="46" y="990"/>
                  </a:lnTo>
                  <a:lnTo>
                    <a:pt x="46" y="1005"/>
                  </a:lnTo>
                  <a:lnTo>
                    <a:pt x="46" y="1022"/>
                  </a:lnTo>
                  <a:lnTo>
                    <a:pt x="46" y="1037"/>
                  </a:lnTo>
                  <a:lnTo>
                    <a:pt x="46" y="877"/>
                  </a:lnTo>
                  <a:lnTo>
                    <a:pt x="47" y="759"/>
                  </a:lnTo>
                  <a:lnTo>
                    <a:pt x="47" y="668"/>
                  </a:lnTo>
                  <a:lnTo>
                    <a:pt x="47" y="593"/>
                  </a:lnTo>
                  <a:lnTo>
                    <a:pt x="47" y="533"/>
                  </a:lnTo>
                  <a:lnTo>
                    <a:pt x="47" y="483"/>
                  </a:lnTo>
                  <a:lnTo>
                    <a:pt x="47" y="440"/>
                  </a:lnTo>
                  <a:lnTo>
                    <a:pt x="47" y="404"/>
                  </a:lnTo>
                  <a:lnTo>
                    <a:pt x="47" y="373"/>
                  </a:lnTo>
                  <a:lnTo>
                    <a:pt x="47" y="347"/>
                  </a:lnTo>
                  <a:lnTo>
                    <a:pt x="49" y="325"/>
                  </a:lnTo>
                  <a:lnTo>
                    <a:pt x="49" y="306"/>
                  </a:lnTo>
                  <a:lnTo>
                    <a:pt x="49" y="289"/>
                  </a:lnTo>
                  <a:lnTo>
                    <a:pt x="49" y="275"/>
                  </a:lnTo>
                  <a:lnTo>
                    <a:pt x="49" y="262"/>
                  </a:lnTo>
                  <a:lnTo>
                    <a:pt x="49" y="252"/>
                  </a:lnTo>
                  <a:lnTo>
                    <a:pt x="49" y="243"/>
                  </a:lnTo>
                  <a:lnTo>
                    <a:pt x="49" y="237"/>
                  </a:lnTo>
                  <a:lnTo>
                    <a:pt x="49" y="231"/>
                  </a:lnTo>
                  <a:lnTo>
                    <a:pt x="50" y="228"/>
                  </a:lnTo>
                  <a:lnTo>
                    <a:pt x="50" y="225"/>
                  </a:lnTo>
                  <a:lnTo>
                    <a:pt x="50" y="222"/>
                  </a:lnTo>
                  <a:lnTo>
                    <a:pt x="50" y="221"/>
                  </a:lnTo>
                  <a:lnTo>
                    <a:pt x="50" y="221"/>
                  </a:lnTo>
                  <a:lnTo>
                    <a:pt x="50" y="222"/>
                  </a:lnTo>
                  <a:lnTo>
                    <a:pt x="50" y="225"/>
                  </a:lnTo>
                  <a:lnTo>
                    <a:pt x="50" y="227"/>
                  </a:lnTo>
                  <a:lnTo>
                    <a:pt x="50" y="230"/>
                  </a:lnTo>
                  <a:lnTo>
                    <a:pt x="50" y="233"/>
                  </a:lnTo>
                  <a:lnTo>
                    <a:pt x="51" y="238"/>
                  </a:lnTo>
                  <a:lnTo>
                    <a:pt x="51" y="242"/>
                  </a:lnTo>
                  <a:lnTo>
                    <a:pt x="51" y="248"/>
                  </a:lnTo>
                  <a:lnTo>
                    <a:pt x="51" y="253"/>
                  </a:lnTo>
                  <a:lnTo>
                    <a:pt x="51" y="260"/>
                  </a:lnTo>
                  <a:lnTo>
                    <a:pt x="51" y="267"/>
                  </a:lnTo>
                  <a:lnTo>
                    <a:pt x="51" y="275"/>
                  </a:lnTo>
                  <a:lnTo>
                    <a:pt x="51" y="282"/>
                  </a:lnTo>
                  <a:lnTo>
                    <a:pt x="51" y="290"/>
                  </a:lnTo>
                  <a:lnTo>
                    <a:pt x="52" y="298"/>
                  </a:lnTo>
                  <a:lnTo>
                    <a:pt x="52" y="307"/>
                  </a:lnTo>
                  <a:lnTo>
                    <a:pt x="52" y="316"/>
                  </a:lnTo>
                  <a:lnTo>
                    <a:pt x="52" y="326"/>
                  </a:lnTo>
                  <a:lnTo>
                    <a:pt x="52" y="335"/>
                  </a:lnTo>
                  <a:lnTo>
                    <a:pt x="52" y="345"/>
                  </a:lnTo>
                  <a:lnTo>
                    <a:pt x="52" y="354"/>
                  </a:lnTo>
                  <a:lnTo>
                    <a:pt x="52" y="366"/>
                  </a:lnTo>
                  <a:lnTo>
                    <a:pt x="52" y="376"/>
                  </a:lnTo>
                  <a:lnTo>
                    <a:pt x="53" y="387"/>
                  </a:lnTo>
                  <a:lnTo>
                    <a:pt x="53" y="398"/>
                  </a:lnTo>
                  <a:lnTo>
                    <a:pt x="53" y="409"/>
                  </a:lnTo>
                  <a:lnTo>
                    <a:pt x="53" y="421"/>
                  </a:lnTo>
                  <a:lnTo>
                    <a:pt x="53" y="432"/>
                  </a:lnTo>
                  <a:lnTo>
                    <a:pt x="53" y="444"/>
                  </a:lnTo>
                  <a:lnTo>
                    <a:pt x="53" y="457"/>
                  </a:lnTo>
                  <a:lnTo>
                    <a:pt x="53" y="469"/>
                  </a:lnTo>
                  <a:lnTo>
                    <a:pt x="53" y="481"/>
                  </a:lnTo>
                  <a:lnTo>
                    <a:pt x="53" y="493"/>
                  </a:lnTo>
                  <a:lnTo>
                    <a:pt x="54" y="507"/>
                  </a:lnTo>
                  <a:lnTo>
                    <a:pt x="54" y="520"/>
                  </a:lnTo>
                  <a:lnTo>
                    <a:pt x="54" y="532"/>
                  </a:lnTo>
                  <a:lnTo>
                    <a:pt x="54" y="545"/>
                  </a:lnTo>
                  <a:lnTo>
                    <a:pt x="54" y="559"/>
                  </a:lnTo>
                  <a:lnTo>
                    <a:pt x="54" y="572"/>
                  </a:lnTo>
                  <a:lnTo>
                    <a:pt x="54" y="587"/>
                  </a:lnTo>
                  <a:lnTo>
                    <a:pt x="54" y="600"/>
                  </a:lnTo>
                  <a:lnTo>
                    <a:pt x="54" y="614"/>
                  </a:lnTo>
                  <a:lnTo>
                    <a:pt x="55" y="628"/>
                  </a:lnTo>
                  <a:lnTo>
                    <a:pt x="55" y="642"/>
                  </a:lnTo>
                  <a:lnTo>
                    <a:pt x="55" y="656"/>
                  </a:lnTo>
                  <a:lnTo>
                    <a:pt x="55" y="671"/>
                  </a:lnTo>
                  <a:lnTo>
                    <a:pt x="55" y="685"/>
                  </a:lnTo>
                  <a:lnTo>
                    <a:pt x="55" y="700"/>
                  </a:lnTo>
                  <a:lnTo>
                    <a:pt x="55" y="714"/>
                  </a:lnTo>
                  <a:lnTo>
                    <a:pt x="55" y="729"/>
                  </a:lnTo>
                  <a:lnTo>
                    <a:pt x="55" y="743"/>
                  </a:lnTo>
                  <a:lnTo>
                    <a:pt x="56" y="759"/>
                  </a:lnTo>
                  <a:lnTo>
                    <a:pt x="56" y="773"/>
                  </a:lnTo>
                  <a:lnTo>
                    <a:pt x="56" y="789"/>
                  </a:lnTo>
                  <a:lnTo>
                    <a:pt x="56" y="803"/>
                  </a:lnTo>
                  <a:lnTo>
                    <a:pt x="56" y="819"/>
                  </a:lnTo>
                  <a:lnTo>
                    <a:pt x="56" y="834"/>
                  </a:lnTo>
                  <a:lnTo>
                    <a:pt x="56" y="850"/>
                  </a:lnTo>
                  <a:lnTo>
                    <a:pt x="56" y="864"/>
                  </a:lnTo>
                  <a:lnTo>
                    <a:pt x="56" y="880"/>
                  </a:lnTo>
                  <a:lnTo>
                    <a:pt x="56" y="895"/>
                  </a:lnTo>
                  <a:lnTo>
                    <a:pt x="57" y="912"/>
                  </a:lnTo>
                  <a:lnTo>
                    <a:pt x="57" y="927"/>
                  </a:lnTo>
                  <a:lnTo>
                    <a:pt x="57" y="943"/>
                  </a:lnTo>
                  <a:lnTo>
                    <a:pt x="57" y="958"/>
                  </a:lnTo>
                  <a:lnTo>
                    <a:pt x="57" y="974"/>
                  </a:lnTo>
                  <a:lnTo>
                    <a:pt x="57" y="991"/>
                  </a:lnTo>
                  <a:lnTo>
                    <a:pt x="57" y="1006"/>
                  </a:lnTo>
                  <a:lnTo>
                    <a:pt x="57" y="1023"/>
                  </a:lnTo>
                  <a:lnTo>
                    <a:pt x="57" y="1038"/>
                  </a:lnTo>
                  <a:lnTo>
                    <a:pt x="59" y="1055"/>
                  </a:lnTo>
                  <a:lnTo>
                    <a:pt x="59" y="1071"/>
                  </a:lnTo>
                  <a:lnTo>
                    <a:pt x="59" y="1087"/>
                  </a:lnTo>
                  <a:lnTo>
                    <a:pt x="59" y="1104"/>
                  </a:lnTo>
                  <a:lnTo>
                    <a:pt x="59" y="1119"/>
                  </a:lnTo>
                  <a:lnTo>
                    <a:pt x="59" y="1136"/>
                  </a:lnTo>
                  <a:lnTo>
                    <a:pt x="59" y="1153"/>
                  </a:lnTo>
                  <a:lnTo>
                    <a:pt x="59" y="1169"/>
                  </a:lnTo>
                  <a:lnTo>
                    <a:pt x="59" y="974"/>
                  </a:lnTo>
                  <a:lnTo>
                    <a:pt x="60" y="835"/>
                  </a:lnTo>
                  <a:lnTo>
                    <a:pt x="60" y="731"/>
                  </a:lnTo>
                  <a:lnTo>
                    <a:pt x="60" y="649"/>
                  </a:lnTo>
                  <a:lnTo>
                    <a:pt x="60" y="582"/>
                  </a:lnTo>
                  <a:lnTo>
                    <a:pt x="60" y="527"/>
                  </a:lnTo>
                  <a:lnTo>
                    <a:pt x="60" y="480"/>
                  </a:lnTo>
                  <a:lnTo>
                    <a:pt x="60" y="441"/>
                  </a:lnTo>
                  <a:lnTo>
                    <a:pt x="60" y="408"/>
                  </a:lnTo>
                  <a:lnTo>
                    <a:pt x="60" y="379"/>
                  </a:lnTo>
                  <a:lnTo>
                    <a:pt x="60" y="354"/>
                  </a:lnTo>
                  <a:lnTo>
                    <a:pt x="61" y="333"/>
                  </a:lnTo>
                  <a:lnTo>
                    <a:pt x="61" y="315"/>
                  </a:lnTo>
                  <a:lnTo>
                    <a:pt x="61" y="299"/>
                  </a:lnTo>
                  <a:lnTo>
                    <a:pt x="61" y="287"/>
                  </a:lnTo>
                  <a:lnTo>
                    <a:pt x="61" y="276"/>
                  </a:lnTo>
                  <a:lnTo>
                    <a:pt x="61" y="266"/>
                  </a:lnTo>
                  <a:lnTo>
                    <a:pt x="61" y="258"/>
                  </a:lnTo>
                  <a:lnTo>
                    <a:pt x="61" y="252"/>
                  </a:lnTo>
                  <a:lnTo>
                    <a:pt x="61" y="248"/>
                  </a:lnTo>
                  <a:lnTo>
                    <a:pt x="62" y="243"/>
                  </a:lnTo>
                  <a:lnTo>
                    <a:pt x="62" y="241"/>
                  </a:lnTo>
                  <a:lnTo>
                    <a:pt x="62" y="240"/>
                  </a:lnTo>
                  <a:lnTo>
                    <a:pt x="62" y="240"/>
                  </a:lnTo>
                  <a:lnTo>
                    <a:pt x="62" y="240"/>
                  </a:lnTo>
                  <a:lnTo>
                    <a:pt x="62" y="241"/>
                  </a:lnTo>
                  <a:lnTo>
                    <a:pt x="62" y="243"/>
                  </a:lnTo>
                  <a:lnTo>
                    <a:pt x="62" y="246"/>
                  </a:lnTo>
                  <a:lnTo>
                    <a:pt x="62" y="249"/>
                  </a:lnTo>
                  <a:lnTo>
                    <a:pt x="63" y="253"/>
                  </a:lnTo>
                  <a:lnTo>
                    <a:pt x="63" y="258"/>
                  </a:lnTo>
                  <a:lnTo>
                    <a:pt x="63" y="263"/>
                  </a:lnTo>
                  <a:lnTo>
                    <a:pt x="63" y="269"/>
                  </a:lnTo>
                  <a:lnTo>
                    <a:pt x="63" y="275"/>
                  </a:lnTo>
                  <a:lnTo>
                    <a:pt x="63" y="281"/>
                  </a:lnTo>
                  <a:lnTo>
                    <a:pt x="63" y="288"/>
                  </a:lnTo>
                  <a:lnTo>
                    <a:pt x="63" y="296"/>
                  </a:lnTo>
                  <a:lnTo>
                    <a:pt x="63" y="303"/>
                  </a:lnTo>
                  <a:lnTo>
                    <a:pt x="63" y="311"/>
                  </a:lnTo>
                  <a:lnTo>
                    <a:pt x="64" y="320"/>
                  </a:lnTo>
                  <a:lnTo>
                    <a:pt x="64" y="329"/>
                  </a:lnTo>
                  <a:lnTo>
                    <a:pt x="64" y="338"/>
                  </a:lnTo>
                  <a:lnTo>
                    <a:pt x="64" y="348"/>
                  </a:lnTo>
                  <a:lnTo>
                    <a:pt x="64" y="358"/>
                  </a:lnTo>
                  <a:lnTo>
                    <a:pt x="64" y="368"/>
                  </a:lnTo>
                  <a:lnTo>
                    <a:pt x="64" y="378"/>
                  </a:lnTo>
                  <a:lnTo>
                    <a:pt x="64" y="388"/>
                  </a:lnTo>
                  <a:lnTo>
                    <a:pt x="64" y="399"/>
                  </a:lnTo>
                  <a:lnTo>
                    <a:pt x="65" y="410"/>
                  </a:lnTo>
                  <a:lnTo>
                    <a:pt x="65" y="421"/>
                  </a:lnTo>
                  <a:lnTo>
                    <a:pt x="65" y="432"/>
                  </a:lnTo>
                  <a:lnTo>
                    <a:pt x="65" y="444"/>
                  </a:lnTo>
                  <a:lnTo>
                    <a:pt x="65" y="456"/>
                  </a:lnTo>
                  <a:lnTo>
                    <a:pt x="65" y="468"/>
                  </a:lnTo>
                  <a:lnTo>
                    <a:pt x="65" y="480"/>
                  </a:lnTo>
                  <a:lnTo>
                    <a:pt x="65" y="492"/>
                  </a:lnTo>
                  <a:lnTo>
                    <a:pt x="65" y="505"/>
                  </a:lnTo>
                  <a:lnTo>
                    <a:pt x="66" y="518"/>
                  </a:lnTo>
                  <a:lnTo>
                    <a:pt x="66" y="531"/>
                  </a:lnTo>
                  <a:lnTo>
                    <a:pt x="66" y="543"/>
                  </a:lnTo>
                  <a:lnTo>
                    <a:pt x="66" y="557"/>
                  </a:lnTo>
                  <a:lnTo>
                    <a:pt x="66" y="570"/>
                  </a:lnTo>
                  <a:lnTo>
                    <a:pt x="66" y="583"/>
                  </a:lnTo>
                  <a:lnTo>
                    <a:pt x="66" y="597"/>
                  </a:lnTo>
                  <a:lnTo>
                    <a:pt x="66" y="611"/>
                  </a:lnTo>
                  <a:lnTo>
                    <a:pt x="66" y="624"/>
                  </a:lnTo>
                  <a:lnTo>
                    <a:pt x="66" y="639"/>
                  </a:lnTo>
                  <a:lnTo>
                    <a:pt x="67" y="652"/>
                  </a:lnTo>
                  <a:lnTo>
                    <a:pt x="67" y="666"/>
                  </a:lnTo>
                  <a:lnTo>
                    <a:pt x="67" y="681"/>
                  </a:lnTo>
                  <a:lnTo>
                    <a:pt x="67" y="695"/>
                  </a:lnTo>
                  <a:lnTo>
                    <a:pt x="67" y="710"/>
                  </a:lnTo>
                  <a:lnTo>
                    <a:pt x="67" y="724"/>
                  </a:lnTo>
                  <a:lnTo>
                    <a:pt x="67" y="739"/>
                  </a:lnTo>
                  <a:lnTo>
                    <a:pt x="67" y="753"/>
                  </a:lnTo>
                  <a:lnTo>
                    <a:pt x="67" y="769"/>
                  </a:lnTo>
                  <a:lnTo>
                    <a:pt x="69" y="783"/>
                  </a:lnTo>
                  <a:lnTo>
                    <a:pt x="69" y="799"/>
                  </a:lnTo>
                  <a:lnTo>
                    <a:pt x="69" y="813"/>
                  </a:lnTo>
                  <a:lnTo>
                    <a:pt x="69" y="829"/>
                  </a:lnTo>
                  <a:lnTo>
                    <a:pt x="69" y="844"/>
                  </a:lnTo>
                  <a:lnTo>
                    <a:pt x="69" y="859"/>
                  </a:lnTo>
                  <a:lnTo>
                    <a:pt x="69" y="874"/>
                  </a:lnTo>
                  <a:lnTo>
                    <a:pt x="69" y="890"/>
                  </a:lnTo>
                  <a:lnTo>
                    <a:pt x="69" y="905"/>
                  </a:lnTo>
                  <a:lnTo>
                    <a:pt x="70" y="921"/>
                  </a:lnTo>
                  <a:lnTo>
                    <a:pt x="70" y="936"/>
                  </a:lnTo>
                  <a:lnTo>
                    <a:pt x="70" y="953"/>
                  </a:lnTo>
                  <a:lnTo>
                    <a:pt x="70" y="968"/>
                  </a:lnTo>
                  <a:lnTo>
                    <a:pt x="70" y="984"/>
                  </a:lnTo>
                  <a:lnTo>
                    <a:pt x="70" y="1000"/>
                  </a:lnTo>
                  <a:lnTo>
                    <a:pt x="70" y="1016"/>
                  </a:lnTo>
                  <a:lnTo>
                    <a:pt x="70" y="1032"/>
                  </a:lnTo>
                  <a:lnTo>
                    <a:pt x="70" y="1048"/>
                  </a:lnTo>
                  <a:lnTo>
                    <a:pt x="71" y="1064"/>
                  </a:lnTo>
                  <a:lnTo>
                    <a:pt x="71" y="896"/>
                  </a:lnTo>
                  <a:lnTo>
                    <a:pt x="71" y="775"/>
                  </a:lnTo>
                  <a:lnTo>
                    <a:pt x="71" y="681"/>
                  </a:lnTo>
                  <a:lnTo>
                    <a:pt x="71" y="605"/>
                  </a:lnTo>
                  <a:lnTo>
                    <a:pt x="71" y="543"/>
                  </a:lnTo>
                  <a:lnTo>
                    <a:pt x="71" y="492"/>
                  </a:lnTo>
                  <a:lnTo>
                    <a:pt x="71" y="449"/>
                  </a:lnTo>
                  <a:lnTo>
                    <a:pt x="71" y="412"/>
                  </a:lnTo>
                  <a:lnTo>
                    <a:pt x="71" y="381"/>
                  </a:lnTo>
                  <a:lnTo>
                    <a:pt x="72" y="353"/>
                  </a:lnTo>
                  <a:lnTo>
                    <a:pt x="72" y="331"/>
                  </a:lnTo>
                  <a:lnTo>
                    <a:pt x="72" y="311"/>
                  </a:lnTo>
                  <a:lnTo>
                    <a:pt x="72" y="295"/>
                  </a:lnTo>
                  <a:lnTo>
                    <a:pt x="72" y="280"/>
                  </a:lnTo>
                  <a:lnTo>
                    <a:pt x="72" y="267"/>
                  </a:lnTo>
                  <a:lnTo>
                    <a:pt x="72" y="257"/>
                  </a:lnTo>
                  <a:lnTo>
                    <a:pt x="72" y="248"/>
                  </a:lnTo>
                  <a:lnTo>
                    <a:pt x="72" y="241"/>
                  </a:lnTo>
                  <a:lnTo>
                    <a:pt x="73" y="236"/>
                  </a:lnTo>
                  <a:lnTo>
                    <a:pt x="73" y="231"/>
                  </a:lnTo>
                  <a:lnTo>
                    <a:pt x="73" y="229"/>
                  </a:lnTo>
                  <a:lnTo>
                    <a:pt x="73" y="227"/>
                  </a:lnTo>
                  <a:lnTo>
                    <a:pt x="73" y="226"/>
                  </a:lnTo>
                  <a:lnTo>
                    <a:pt x="73" y="226"/>
                  </a:lnTo>
                  <a:lnTo>
                    <a:pt x="73" y="227"/>
                  </a:lnTo>
                  <a:lnTo>
                    <a:pt x="73" y="228"/>
                  </a:lnTo>
                  <a:lnTo>
                    <a:pt x="73" y="230"/>
                  </a:lnTo>
                  <a:lnTo>
                    <a:pt x="74" y="233"/>
                  </a:lnTo>
                  <a:lnTo>
                    <a:pt x="74" y="237"/>
                  </a:lnTo>
                  <a:lnTo>
                    <a:pt x="74" y="241"/>
                  </a:lnTo>
                  <a:lnTo>
                    <a:pt x="74" y="246"/>
                  </a:lnTo>
                  <a:lnTo>
                    <a:pt x="74" y="251"/>
                  </a:lnTo>
                  <a:lnTo>
                    <a:pt x="74" y="257"/>
                  </a:lnTo>
                  <a:lnTo>
                    <a:pt x="74" y="263"/>
                  </a:lnTo>
                  <a:lnTo>
                    <a:pt x="74" y="270"/>
                  </a:lnTo>
                  <a:lnTo>
                    <a:pt x="74" y="277"/>
                  </a:lnTo>
                  <a:lnTo>
                    <a:pt x="74" y="285"/>
                  </a:lnTo>
                  <a:lnTo>
                    <a:pt x="75" y="292"/>
                  </a:lnTo>
                  <a:lnTo>
                    <a:pt x="75" y="301"/>
                  </a:lnTo>
                  <a:lnTo>
                    <a:pt x="75" y="310"/>
                  </a:lnTo>
                  <a:lnTo>
                    <a:pt x="75" y="319"/>
                  </a:lnTo>
                  <a:lnTo>
                    <a:pt x="75" y="328"/>
                  </a:lnTo>
                  <a:lnTo>
                    <a:pt x="75" y="338"/>
                  </a:lnTo>
                  <a:lnTo>
                    <a:pt x="75" y="347"/>
                  </a:lnTo>
                  <a:lnTo>
                    <a:pt x="75" y="358"/>
                  </a:lnTo>
                  <a:lnTo>
                    <a:pt x="75" y="368"/>
                  </a:lnTo>
                  <a:lnTo>
                    <a:pt x="76" y="379"/>
                  </a:lnTo>
                  <a:lnTo>
                    <a:pt x="76" y="389"/>
                  </a:lnTo>
                  <a:lnTo>
                    <a:pt x="76" y="400"/>
                  </a:lnTo>
                  <a:lnTo>
                    <a:pt x="76" y="411"/>
                  </a:lnTo>
                  <a:lnTo>
                    <a:pt x="76" y="423"/>
                  </a:lnTo>
                  <a:lnTo>
                    <a:pt x="76" y="434"/>
                  </a:lnTo>
                  <a:lnTo>
                    <a:pt x="76" y="447"/>
                  </a:lnTo>
                  <a:lnTo>
                    <a:pt x="76" y="459"/>
                  </a:lnTo>
                  <a:lnTo>
                    <a:pt x="76" y="471"/>
                  </a:lnTo>
                  <a:lnTo>
                    <a:pt x="77" y="483"/>
                  </a:lnTo>
                  <a:lnTo>
                    <a:pt x="77" y="497"/>
                  </a:lnTo>
                  <a:lnTo>
                    <a:pt x="77" y="509"/>
                  </a:lnTo>
                  <a:lnTo>
                    <a:pt x="77" y="522"/>
                  </a:lnTo>
                  <a:lnTo>
                    <a:pt x="77" y="534"/>
                  </a:lnTo>
                  <a:lnTo>
                    <a:pt x="77" y="548"/>
                  </a:lnTo>
                  <a:lnTo>
                    <a:pt x="77" y="561"/>
                  </a:lnTo>
                  <a:lnTo>
                    <a:pt x="77" y="574"/>
                  </a:lnTo>
                  <a:lnTo>
                    <a:pt x="77" y="589"/>
                  </a:lnTo>
                  <a:lnTo>
                    <a:pt x="77" y="602"/>
                  </a:lnTo>
                  <a:lnTo>
                    <a:pt x="79" y="617"/>
                  </a:lnTo>
                  <a:lnTo>
                    <a:pt x="79" y="630"/>
                  </a:lnTo>
                  <a:lnTo>
                    <a:pt x="79" y="644"/>
                  </a:lnTo>
                  <a:lnTo>
                    <a:pt x="79" y="659"/>
                  </a:lnTo>
                  <a:lnTo>
                    <a:pt x="79" y="672"/>
                  </a:lnTo>
                  <a:lnTo>
                    <a:pt x="79" y="686"/>
                  </a:lnTo>
                  <a:lnTo>
                    <a:pt x="79" y="701"/>
                  </a:lnTo>
                  <a:lnTo>
                    <a:pt x="79" y="716"/>
                  </a:lnTo>
                  <a:lnTo>
                    <a:pt x="79" y="731"/>
                  </a:lnTo>
                  <a:lnTo>
                    <a:pt x="80" y="745"/>
                  </a:lnTo>
                  <a:lnTo>
                    <a:pt x="80" y="761"/>
                  </a:lnTo>
                  <a:lnTo>
                    <a:pt x="80" y="775"/>
                  </a:lnTo>
                  <a:lnTo>
                    <a:pt x="80" y="791"/>
                  </a:lnTo>
                  <a:lnTo>
                    <a:pt x="80" y="805"/>
                  </a:lnTo>
                  <a:lnTo>
                    <a:pt x="80" y="821"/>
                  </a:lnTo>
                  <a:lnTo>
                    <a:pt x="80" y="836"/>
                  </a:lnTo>
                  <a:lnTo>
                    <a:pt x="80" y="851"/>
                  </a:lnTo>
                  <a:lnTo>
                    <a:pt x="80" y="866"/>
                  </a:lnTo>
                  <a:lnTo>
                    <a:pt x="81" y="882"/>
                  </a:lnTo>
                  <a:lnTo>
                    <a:pt x="81" y="897"/>
                  </a:lnTo>
                  <a:lnTo>
                    <a:pt x="81" y="913"/>
                  </a:lnTo>
                  <a:lnTo>
                    <a:pt x="81" y="929"/>
                  </a:lnTo>
                  <a:lnTo>
                    <a:pt x="81" y="945"/>
                  </a:lnTo>
                  <a:lnTo>
                    <a:pt x="81" y="961"/>
                  </a:lnTo>
                  <a:lnTo>
                    <a:pt x="81" y="976"/>
                  </a:lnTo>
                  <a:lnTo>
                    <a:pt x="81" y="993"/>
                  </a:lnTo>
                  <a:lnTo>
                    <a:pt x="81" y="1008"/>
                  </a:lnTo>
                  <a:lnTo>
                    <a:pt x="81" y="1024"/>
                  </a:lnTo>
                  <a:lnTo>
                    <a:pt x="82" y="1041"/>
                  </a:lnTo>
                  <a:lnTo>
                    <a:pt x="82" y="1056"/>
                  </a:lnTo>
                  <a:lnTo>
                    <a:pt x="82" y="1073"/>
                  </a:lnTo>
                  <a:lnTo>
                    <a:pt x="82" y="1090"/>
                  </a:lnTo>
                  <a:lnTo>
                    <a:pt x="82" y="1105"/>
                  </a:lnTo>
                  <a:lnTo>
                    <a:pt x="82" y="1122"/>
                  </a:lnTo>
                  <a:lnTo>
                    <a:pt x="82" y="1138"/>
                  </a:lnTo>
                  <a:lnTo>
                    <a:pt x="82" y="952"/>
                  </a:lnTo>
                  <a:lnTo>
                    <a:pt x="82" y="819"/>
                  </a:lnTo>
                  <a:lnTo>
                    <a:pt x="83" y="716"/>
                  </a:lnTo>
                  <a:lnTo>
                    <a:pt x="83" y="637"/>
                  </a:lnTo>
                  <a:lnTo>
                    <a:pt x="83" y="571"/>
                  </a:lnTo>
                  <a:lnTo>
                    <a:pt x="83" y="517"/>
                  </a:lnTo>
                  <a:lnTo>
                    <a:pt x="83" y="471"/>
                  </a:lnTo>
                  <a:lnTo>
                    <a:pt x="83" y="432"/>
                  </a:lnTo>
                  <a:lnTo>
                    <a:pt x="83" y="400"/>
                  </a:lnTo>
                  <a:lnTo>
                    <a:pt x="83" y="372"/>
                  </a:lnTo>
                  <a:lnTo>
                    <a:pt x="83" y="348"/>
                  </a:lnTo>
                  <a:lnTo>
                    <a:pt x="84" y="327"/>
                  </a:lnTo>
                  <a:lnTo>
                    <a:pt x="84" y="309"/>
                  </a:lnTo>
                  <a:lnTo>
                    <a:pt x="84" y="293"/>
                  </a:lnTo>
                  <a:lnTo>
                    <a:pt x="84" y="281"/>
                  </a:lnTo>
                  <a:lnTo>
                    <a:pt x="84" y="270"/>
                  </a:lnTo>
                  <a:lnTo>
                    <a:pt x="84" y="261"/>
                  </a:lnTo>
                  <a:lnTo>
                    <a:pt x="84" y="253"/>
                  </a:lnTo>
                  <a:lnTo>
                    <a:pt x="84" y="248"/>
                  </a:lnTo>
                  <a:lnTo>
                    <a:pt x="84" y="243"/>
                  </a:lnTo>
                  <a:lnTo>
                    <a:pt x="84" y="240"/>
                  </a:lnTo>
                  <a:lnTo>
                    <a:pt x="85" y="237"/>
                  </a:lnTo>
                  <a:lnTo>
                    <a:pt x="85" y="236"/>
                  </a:lnTo>
                  <a:lnTo>
                    <a:pt x="85" y="236"/>
                  </a:lnTo>
                  <a:lnTo>
                    <a:pt x="85" y="236"/>
                  </a:lnTo>
                  <a:lnTo>
                    <a:pt x="85" y="238"/>
                  </a:lnTo>
                  <a:lnTo>
                    <a:pt x="85" y="240"/>
                  </a:lnTo>
                  <a:lnTo>
                    <a:pt x="85" y="242"/>
                  </a:lnTo>
                  <a:lnTo>
                    <a:pt x="85" y="246"/>
                  </a:lnTo>
                  <a:lnTo>
                    <a:pt x="85" y="250"/>
                  </a:lnTo>
                  <a:lnTo>
                    <a:pt x="86" y="255"/>
                  </a:lnTo>
                  <a:lnTo>
                    <a:pt x="86" y="260"/>
                  </a:lnTo>
                  <a:lnTo>
                    <a:pt x="86" y="266"/>
                  </a:lnTo>
                  <a:lnTo>
                    <a:pt x="86" y="271"/>
                  </a:lnTo>
                  <a:lnTo>
                    <a:pt x="86" y="278"/>
                  </a:lnTo>
                  <a:lnTo>
                    <a:pt x="86" y="286"/>
                  </a:lnTo>
                  <a:lnTo>
                    <a:pt x="86" y="292"/>
                  </a:lnTo>
                  <a:lnTo>
                    <a:pt x="86" y="300"/>
                  </a:lnTo>
                  <a:lnTo>
                    <a:pt x="86" y="309"/>
                  </a:lnTo>
                  <a:lnTo>
                    <a:pt x="87" y="317"/>
                  </a:lnTo>
                  <a:lnTo>
                    <a:pt x="87" y="326"/>
                  </a:lnTo>
                  <a:lnTo>
                    <a:pt x="87" y="336"/>
                  </a:lnTo>
                  <a:lnTo>
                    <a:pt x="87" y="345"/>
                  </a:lnTo>
                  <a:lnTo>
                    <a:pt x="87" y="354"/>
                  </a:lnTo>
                  <a:lnTo>
                    <a:pt x="87" y="364"/>
                  </a:lnTo>
                  <a:lnTo>
                    <a:pt x="87" y="374"/>
                  </a:lnTo>
                  <a:lnTo>
                    <a:pt x="87" y="386"/>
                  </a:lnTo>
                  <a:lnTo>
                    <a:pt x="87" y="397"/>
                  </a:lnTo>
                  <a:lnTo>
                    <a:pt x="87" y="408"/>
                  </a:lnTo>
                  <a:lnTo>
                    <a:pt x="89" y="419"/>
                  </a:lnTo>
                  <a:lnTo>
                    <a:pt x="89" y="430"/>
                  </a:lnTo>
                  <a:lnTo>
                    <a:pt x="89" y="441"/>
                  </a:lnTo>
                  <a:lnTo>
                    <a:pt x="89" y="453"/>
                  </a:lnTo>
                  <a:lnTo>
                    <a:pt x="89" y="466"/>
                  </a:lnTo>
                  <a:lnTo>
                    <a:pt x="89" y="478"/>
                  </a:lnTo>
                  <a:lnTo>
                    <a:pt x="89" y="490"/>
                  </a:lnTo>
                  <a:lnTo>
                    <a:pt x="89" y="502"/>
                  </a:lnTo>
                  <a:lnTo>
                    <a:pt x="89" y="515"/>
                  </a:lnTo>
                  <a:lnTo>
                    <a:pt x="90" y="528"/>
                  </a:lnTo>
                  <a:lnTo>
                    <a:pt x="90" y="541"/>
                  </a:lnTo>
                  <a:lnTo>
                    <a:pt x="90" y="554"/>
                  </a:lnTo>
                  <a:lnTo>
                    <a:pt x="90" y="568"/>
                  </a:lnTo>
                  <a:lnTo>
                    <a:pt x="90" y="581"/>
                  </a:lnTo>
                  <a:lnTo>
                    <a:pt x="90" y="594"/>
                  </a:lnTo>
                  <a:lnTo>
                    <a:pt x="90" y="609"/>
                  </a:lnTo>
                  <a:lnTo>
                    <a:pt x="90" y="622"/>
                  </a:lnTo>
                  <a:lnTo>
                    <a:pt x="90" y="637"/>
                  </a:lnTo>
                  <a:lnTo>
                    <a:pt x="91" y="650"/>
                  </a:lnTo>
                  <a:lnTo>
                    <a:pt x="91" y="664"/>
                  </a:lnTo>
                  <a:lnTo>
                    <a:pt x="91" y="679"/>
                  </a:lnTo>
                  <a:lnTo>
                    <a:pt x="91" y="693"/>
                  </a:lnTo>
                  <a:lnTo>
                    <a:pt x="91" y="708"/>
                  </a:lnTo>
                  <a:lnTo>
                    <a:pt x="91" y="722"/>
                  </a:lnTo>
                  <a:lnTo>
                    <a:pt x="91" y="736"/>
                  </a:lnTo>
                  <a:lnTo>
                    <a:pt x="91" y="751"/>
                  </a:lnTo>
                  <a:lnTo>
                    <a:pt x="91" y="766"/>
                  </a:lnTo>
                  <a:lnTo>
                    <a:pt x="92" y="781"/>
                  </a:lnTo>
                  <a:lnTo>
                    <a:pt x="92" y="796"/>
                  </a:lnTo>
                  <a:lnTo>
                    <a:pt x="92" y="811"/>
                  </a:lnTo>
                  <a:lnTo>
                    <a:pt x="92" y="826"/>
                  </a:lnTo>
                  <a:lnTo>
                    <a:pt x="92" y="842"/>
                  </a:lnTo>
                  <a:lnTo>
                    <a:pt x="92" y="857"/>
                  </a:lnTo>
                  <a:lnTo>
                    <a:pt x="92" y="872"/>
                  </a:lnTo>
                  <a:lnTo>
                    <a:pt x="92" y="887"/>
                  </a:lnTo>
                  <a:lnTo>
                    <a:pt x="92" y="903"/>
                  </a:lnTo>
                  <a:lnTo>
                    <a:pt x="92" y="919"/>
                  </a:lnTo>
                  <a:lnTo>
                    <a:pt x="93" y="934"/>
                  </a:lnTo>
                  <a:lnTo>
                    <a:pt x="93" y="951"/>
                  </a:lnTo>
                  <a:lnTo>
                    <a:pt x="93" y="966"/>
                  </a:lnTo>
                  <a:lnTo>
                    <a:pt x="93" y="982"/>
                  </a:lnTo>
                  <a:lnTo>
                    <a:pt x="93" y="997"/>
                  </a:lnTo>
                  <a:lnTo>
                    <a:pt x="93" y="1014"/>
                  </a:lnTo>
                  <a:lnTo>
                    <a:pt x="93" y="1030"/>
                  </a:lnTo>
                  <a:lnTo>
                    <a:pt x="93" y="1046"/>
                  </a:lnTo>
                  <a:lnTo>
                    <a:pt x="93" y="1062"/>
                  </a:lnTo>
                  <a:lnTo>
                    <a:pt x="94" y="1078"/>
                  </a:lnTo>
                  <a:lnTo>
                    <a:pt x="94" y="1094"/>
                  </a:lnTo>
                  <a:lnTo>
                    <a:pt x="94" y="1111"/>
                  </a:lnTo>
                  <a:lnTo>
                    <a:pt x="94" y="932"/>
                  </a:lnTo>
                  <a:lnTo>
                    <a:pt x="94" y="802"/>
                  </a:lnTo>
                  <a:lnTo>
                    <a:pt x="94" y="703"/>
                  </a:lnTo>
                  <a:lnTo>
                    <a:pt x="94" y="625"/>
                  </a:lnTo>
                  <a:lnTo>
                    <a:pt x="94" y="561"/>
                  </a:lnTo>
                  <a:lnTo>
                    <a:pt x="94" y="508"/>
                  </a:lnTo>
                  <a:lnTo>
                    <a:pt x="95" y="463"/>
                  </a:lnTo>
                  <a:lnTo>
                    <a:pt x="95" y="426"/>
                  </a:lnTo>
                  <a:lnTo>
                    <a:pt x="95" y="393"/>
                  </a:lnTo>
                  <a:lnTo>
                    <a:pt x="95" y="366"/>
                  </a:lnTo>
                  <a:lnTo>
                    <a:pt x="95" y="341"/>
                  </a:lnTo>
                  <a:lnTo>
                    <a:pt x="95" y="321"/>
                  </a:lnTo>
                  <a:lnTo>
                    <a:pt x="95" y="303"/>
                  </a:lnTo>
                  <a:lnTo>
                    <a:pt x="95" y="289"/>
                  </a:lnTo>
                  <a:lnTo>
                    <a:pt x="95" y="276"/>
                  </a:lnTo>
                  <a:lnTo>
                    <a:pt x="95" y="266"/>
                  </a:lnTo>
                  <a:lnTo>
                    <a:pt x="96" y="257"/>
                  </a:lnTo>
                  <a:lnTo>
                    <a:pt x="96" y="249"/>
                  </a:lnTo>
                  <a:lnTo>
                    <a:pt x="96" y="243"/>
                  </a:lnTo>
                  <a:lnTo>
                    <a:pt x="96" y="239"/>
                  </a:lnTo>
                  <a:lnTo>
                    <a:pt x="96" y="236"/>
                  </a:lnTo>
                  <a:lnTo>
                    <a:pt x="96" y="233"/>
                  </a:lnTo>
                  <a:lnTo>
                    <a:pt x="96" y="232"/>
                  </a:lnTo>
                  <a:lnTo>
                    <a:pt x="96" y="232"/>
                  </a:lnTo>
                  <a:lnTo>
                    <a:pt x="96" y="232"/>
                  </a:lnTo>
                  <a:lnTo>
                    <a:pt x="97" y="235"/>
                  </a:lnTo>
                  <a:lnTo>
                    <a:pt x="97" y="236"/>
                  </a:lnTo>
                  <a:lnTo>
                    <a:pt x="97" y="239"/>
                  </a:lnTo>
                  <a:lnTo>
                    <a:pt x="97" y="242"/>
                  </a:lnTo>
                  <a:lnTo>
                    <a:pt x="97" y="247"/>
                  </a:lnTo>
                  <a:lnTo>
                    <a:pt x="97" y="251"/>
                  </a:lnTo>
                  <a:lnTo>
                    <a:pt x="97" y="257"/>
                  </a:lnTo>
                  <a:lnTo>
                    <a:pt x="97" y="262"/>
                  </a:lnTo>
                  <a:lnTo>
                    <a:pt x="97" y="269"/>
                  </a:lnTo>
                  <a:lnTo>
                    <a:pt x="99" y="276"/>
                  </a:lnTo>
                  <a:lnTo>
                    <a:pt x="99" y="282"/>
                  </a:lnTo>
                  <a:lnTo>
                    <a:pt x="99" y="290"/>
                  </a:lnTo>
                  <a:lnTo>
                    <a:pt x="99" y="298"/>
                  </a:lnTo>
                  <a:lnTo>
                    <a:pt x="99" y="306"/>
                  </a:lnTo>
                  <a:lnTo>
                    <a:pt x="99" y="315"/>
                  </a:lnTo>
                  <a:lnTo>
                    <a:pt x="99" y="323"/>
                  </a:lnTo>
                  <a:lnTo>
                    <a:pt x="99" y="332"/>
                  </a:lnTo>
                  <a:lnTo>
                    <a:pt x="99" y="342"/>
                  </a:lnTo>
                  <a:lnTo>
                    <a:pt x="99" y="352"/>
                  </a:lnTo>
                  <a:lnTo>
                    <a:pt x="100" y="362"/>
                  </a:lnTo>
                  <a:lnTo>
                    <a:pt x="100" y="372"/>
                  </a:lnTo>
                  <a:lnTo>
                    <a:pt x="100" y="383"/>
                  </a:lnTo>
                  <a:lnTo>
                    <a:pt x="100" y="393"/>
                  </a:lnTo>
                  <a:lnTo>
                    <a:pt x="100" y="404"/>
                  </a:lnTo>
                  <a:lnTo>
                    <a:pt x="100" y="416"/>
                  </a:lnTo>
                  <a:lnTo>
                    <a:pt x="100" y="428"/>
                  </a:lnTo>
                  <a:lnTo>
                    <a:pt x="100" y="439"/>
                  </a:lnTo>
                  <a:lnTo>
                    <a:pt x="100" y="451"/>
                  </a:lnTo>
                  <a:lnTo>
                    <a:pt x="101" y="463"/>
                  </a:lnTo>
                  <a:lnTo>
                    <a:pt x="101" y="476"/>
                  </a:lnTo>
                  <a:lnTo>
                    <a:pt x="101" y="488"/>
                  </a:lnTo>
                  <a:lnTo>
                    <a:pt x="101" y="500"/>
                  </a:lnTo>
                  <a:lnTo>
                    <a:pt x="101" y="513"/>
                  </a:lnTo>
                  <a:lnTo>
                    <a:pt x="101" y="525"/>
                  </a:lnTo>
                  <a:lnTo>
                    <a:pt x="101" y="539"/>
                  </a:lnTo>
                  <a:lnTo>
                    <a:pt x="101" y="552"/>
                  </a:lnTo>
                  <a:lnTo>
                    <a:pt x="101" y="565"/>
                  </a:lnTo>
                  <a:lnTo>
                    <a:pt x="102" y="579"/>
                  </a:lnTo>
                  <a:lnTo>
                    <a:pt x="102" y="592"/>
                  </a:lnTo>
                  <a:lnTo>
                    <a:pt x="102" y="607"/>
                  </a:lnTo>
                  <a:lnTo>
                    <a:pt x="102" y="620"/>
                  </a:lnTo>
                  <a:lnTo>
                    <a:pt x="102" y="634"/>
                  </a:lnTo>
                  <a:lnTo>
                    <a:pt x="102" y="648"/>
                  </a:lnTo>
                  <a:lnTo>
                    <a:pt x="102" y="662"/>
                  </a:lnTo>
                  <a:lnTo>
                    <a:pt x="102" y="676"/>
                  </a:lnTo>
                  <a:lnTo>
                    <a:pt x="102" y="691"/>
                  </a:lnTo>
                  <a:lnTo>
                    <a:pt x="102" y="705"/>
                  </a:lnTo>
                  <a:lnTo>
                    <a:pt x="103" y="720"/>
                  </a:lnTo>
                  <a:lnTo>
                    <a:pt x="103" y="734"/>
                  </a:lnTo>
                  <a:lnTo>
                    <a:pt x="103" y="750"/>
                  </a:lnTo>
                  <a:lnTo>
                    <a:pt x="103" y="764"/>
                  </a:lnTo>
                  <a:lnTo>
                    <a:pt x="103" y="779"/>
                  </a:lnTo>
                  <a:lnTo>
                    <a:pt x="103" y="794"/>
                  </a:lnTo>
                  <a:lnTo>
                    <a:pt x="103" y="809"/>
                  </a:lnTo>
                  <a:lnTo>
                    <a:pt x="103" y="824"/>
                  </a:lnTo>
                  <a:lnTo>
                    <a:pt x="103" y="840"/>
                  </a:lnTo>
                  <a:lnTo>
                    <a:pt x="104" y="855"/>
                  </a:lnTo>
                  <a:lnTo>
                    <a:pt x="104" y="871"/>
                  </a:lnTo>
                  <a:lnTo>
                    <a:pt x="104" y="885"/>
                  </a:lnTo>
                  <a:lnTo>
                    <a:pt x="104" y="901"/>
                  </a:lnTo>
                  <a:lnTo>
                    <a:pt x="104" y="917"/>
                  </a:lnTo>
                  <a:lnTo>
                    <a:pt x="104" y="933"/>
                  </a:lnTo>
                  <a:lnTo>
                    <a:pt x="104" y="949"/>
                  </a:lnTo>
                  <a:lnTo>
                    <a:pt x="104" y="964"/>
                  </a:lnTo>
                  <a:lnTo>
                    <a:pt x="104" y="980"/>
                  </a:lnTo>
                  <a:lnTo>
                    <a:pt x="105" y="996"/>
                  </a:lnTo>
                  <a:lnTo>
                    <a:pt x="105" y="1012"/>
                  </a:lnTo>
                  <a:lnTo>
                    <a:pt x="105" y="857"/>
                  </a:lnTo>
                  <a:lnTo>
                    <a:pt x="105" y="743"/>
                  </a:lnTo>
                  <a:lnTo>
                    <a:pt x="105" y="653"/>
                  </a:lnTo>
                  <a:lnTo>
                    <a:pt x="105" y="582"/>
                  </a:lnTo>
                  <a:lnTo>
                    <a:pt x="105" y="523"/>
                  </a:lnTo>
                  <a:lnTo>
                    <a:pt x="105" y="473"/>
                  </a:lnTo>
                  <a:lnTo>
                    <a:pt x="105" y="432"/>
                  </a:lnTo>
                  <a:lnTo>
                    <a:pt x="105" y="397"/>
                  </a:lnTo>
                  <a:lnTo>
                    <a:pt x="106" y="367"/>
                  </a:lnTo>
                  <a:lnTo>
                    <a:pt x="106" y="340"/>
                  </a:lnTo>
                  <a:lnTo>
                    <a:pt x="106" y="318"/>
                  </a:lnTo>
                  <a:lnTo>
                    <a:pt x="106" y="299"/>
                  </a:lnTo>
                  <a:lnTo>
                    <a:pt x="106" y="282"/>
                  </a:lnTo>
                  <a:lnTo>
                    <a:pt x="106" y="269"/>
                  </a:lnTo>
                  <a:lnTo>
                    <a:pt x="106" y="257"/>
                  </a:lnTo>
                  <a:lnTo>
                    <a:pt x="106" y="247"/>
                  </a:lnTo>
                  <a:lnTo>
                    <a:pt x="106" y="239"/>
                  </a:lnTo>
                  <a:lnTo>
                    <a:pt x="107" y="232"/>
                  </a:lnTo>
                  <a:lnTo>
                    <a:pt x="107" y="227"/>
                  </a:lnTo>
                  <a:lnTo>
                    <a:pt x="107" y="222"/>
                  </a:lnTo>
                  <a:lnTo>
                    <a:pt x="107" y="220"/>
                  </a:lnTo>
                  <a:lnTo>
                    <a:pt x="107" y="218"/>
                  </a:lnTo>
                  <a:lnTo>
                    <a:pt x="107" y="218"/>
                  </a:lnTo>
                  <a:lnTo>
                    <a:pt x="107" y="218"/>
                  </a:lnTo>
                  <a:lnTo>
                    <a:pt x="107" y="219"/>
                  </a:lnTo>
                  <a:lnTo>
                    <a:pt x="107" y="220"/>
                  </a:lnTo>
                  <a:lnTo>
                    <a:pt x="109" y="222"/>
                  </a:lnTo>
                  <a:lnTo>
                    <a:pt x="109" y="226"/>
                  </a:lnTo>
                  <a:lnTo>
                    <a:pt x="109" y="230"/>
                  </a:lnTo>
                  <a:lnTo>
                    <a:pt x="109" y="235"/>
                  </a:lnTo>
                  <a:lnTo>
                    <a:pt x="109" y="239"/>
                  </a:lnTo>
                  <a:lnTo>
                    <a:pt x="109" y="245"/>
                  </a:lnTo>
                  <a:lnTo>
                    <a:pt x="109" y="250"/>
                  </a:lnTo>
                  <a:lnTo>
                    <a:pt x="109" y="257"/>
                  </a:lnTo>
                  <a:lnTo>
                    <a:pt x="109" y="263"/>
                  </a:lnTo>
                  <a:lnTo>
                    <a:pt x="109" y="271"/>
                  </a:lnTo>
                  <a:lnTo>
                    <a:pt x="110" y="279"/>
                  </a:lnTo>
                  <a:lnTo>
                    <a:pt x="110" y="287"/>
                  </a:lnTo>
                  <a:lnTo>
                    <a:pt x="110" y="295"/>
                  </a:lnTo>
                  <a:lnTo>
                    <a:pt x="110" y="303"/>
                  </a:lnTo>
                  <a:lnTo>
                    <a:pt x="110" y="312"/>
                  </a:lnTo>
                  <a:lnTo>
                    <a:pt x="110" y="322"/>
                  </a:lnTo>
                  <a:lnTo>
                    <a:pt x="110" y="332"/>
                  </a:lnTo>
                  <a:lnTo>
                    <a:pt x="110" y="341"/>
                  </a:lnTo>
                  <a:lnTo>
                    <a:pt x="110" y="352"/>
                  </a:lnTo>
                  <a:lnTo>
                    <a:pt x="111" y="362"/>
                  </a:lnTo>
                  <a:lnTo>
                    <a:pt x="111" y="373"/>
                  </a:lnTo>
                  <a:lnTo>
                    <a:pt x="111" y="383"/>
                  </a:lnTo>
                  <a:lnTo>
                    <a:pt x="111" y="394"/>
                  </a:lnTo>
                  <a:lnTo>
                    <a:pt x="111" y="407"/>
                  </a:lnTo>
                  <a:lnTo>
                    <a:pt x="111" y="418"/>
                  </a:lnTo>
                  <a:lnTo>
                    <a:pt x="111" y="430"/>
                  </a:lnTo>
                  <a:lnTo>
                    <a:pt x="111" y="441"/>
                  </a:lnTo>
                  <a:lnTo>
                    <a:pt x="111" y="453"/>
                  </a:lnTo>
                  <a:lnTo>
                    <a:pt x="112" y="466"/>
                  </a:lnTo>
                  <a:lnTo>
                    <a:pt x="112" y="479"/>
                  </a:lnTo>
                  <a:lnTo>
                    <a:pt x="112" y="491"/>
                  </a:lnTo>
                  <a:lnTo>
                    <a:pt x="112" y="504"/>
                  </a:lnTo>
                  <a:lnTo>
                    <a:pt x="112" y="517"/>
                  </a:lnTo>
                  <a:lnTo>
                    <a:pt x="112" y="530"/>
                  </a:lnTo>
                  <a:lnTo>
                    <a:pt x="112" y="543"/>
                  </a:lnTo>
                  <a:lnTo>
                    <a:pt x="112" y="557"/>
                  </a:lnTo>
                  <a:lnTo>
                    <a:pt x="112" y="570"/>
                  </a:lnTo>
                  <a:lnTo>
                    <a:pt x="113" y="583"/>
                  </a:lnTo>
                  <a:lnTo>
                    <a:pt x="113" y="598"/>
                  </a:lnTo>
                  <a:lnTo>
                    <a:pt x="113" y="611"/>
                  </a:lnTo>
                  <a:lnTo>
                    <a:pt x="113" y="625"/>
                  </a:lnTo>
                  <a:lnTo>
                    <a:pt x="113" y="640"/>
                  </a:lnTo>
                  <a:lnTo>
                    <a:pt x="113" y="653"/>
                  </a:lnTo>
                  <a:lnTo>
                    <a:pt x="113" y="668"/>
                  </a:lnTo>
                  <a:lnTo>
                    <a:pt x="113" y="682"/>
                  </a:lnTo>
                  <a:lnTo>
                    <a:pt x="113" y="696"/>
                  </a:lnTo>
                  <a:lnTo>
                    <a:pt x="113" y="712"/>
                  </a:lnTo>
                  <a:lnTo>
                    <a:pt x="114" y="726"/>
                  </a:lnTo>
                  <a:lnTo>
                    <a:pt x="114" y="741"/>
                  </a:lnTo>
                  <a:lnTo>
                    <a:pt x="114" y="756"/>
                  </a:lnTo>
                  <a:lnTo>
                    <a:pt x="114" y="771"/>
                  </a:lnTo>
                  <a:lnTo>
                    <a:pt x="114" y="786"/>
                  </a:lnTo>
                  <a:lnTo>
                    <a:pt x="114" y="801"/>
                  </a:lnTo>
                  <a:lnTo>
                    <a:pt x="114" y="816"/>
                  </a:lnTo>
                  <a:lnTo>
                    <a:pt x="114" y="832"/>
                  </a:lnTo>
                  <a:lnTo>
                    <a:pt x="114" y="847"/>
                  </a:lnTo>
                  <a:lnTo>
                    <a:pt x="115" y="862"/>
                  </a:lnTo>
                  <a:lnTo>
                    <a:pt x="115" y="877"/>
                  </a:lnTo>
                  <a:lnTo>
                    <a:pt x="115" y="893"/>
                  </a:lnTo>
                  <a:lnTo>
                    <a:pt x="115" y="909"/>
                  </a:lnTo>
                  <a:lnTo>
                    <a:pt x="115" y="925"/>
                  </a:lnTo>
                  <a:lnTo>
                    <a:pt x="115" y="941"/>
                  </a:lnTo>
                  <a:lnTo>
                    <a:pt x="115" y="956"/>
                  </a:lnTo>
                  <a:lnTo>
                    <a:pt x="115" y="972"/>
                  </a:lnTo>
                  <a:lnTo>
                    <a:pt x="115" y="988"/>
                  </a:lnTo>
                  <a:lnTo>
                    <a:pt x="116" y="840"/>
                  </a:lnTo>
                  <a:lnTo>
                    <a:pt x="116" y="729"/>
                  </a:lnTo>
                  <a:lnTo>
                    <a:pt x="116" y="641"/>
                  </a:lnTo>
                  <a:lnTo>
                    <a:pt x="116" y="571"/>
                  </a:lnTo>
                  <a:lnTo>
                    <a:pt x="116" y="513"/>
                  </a:lnTo>
                  <a:lnTo>
                    <a:pt x="116" y="464"/>
                  </a:lnTo>
                  <a:lnTo>
                    <a:pt x="116" y="424"/>
                  </a:lnTo>
                  <a:lnTo>
                    <a:pt x="116" y="389"/>
                  </a:lnTo>
                  <a:lnTo>
                    <a:pt x="116" y="359"/>
                  </a:lnTo>
                  <a:lnTo>
                    <a:pt x="116" y="333"/>
                  </a:lnTo>
                  <a:lnTo>
                    <a:pt x="117" y="312"/>
                  </a:lnTo>
                  <a:lnTo>
                    <a:pt x="117" y="293"/>
                  </a:lnTo>
                  <a:lnTo>
                    <a:pt x="117" y="277"/>
                  </a:lnTo>
                  <a:lnTo>
                    <a:pt x="117" y="263"/>
                  </a:lnTo>
                  <a:lnTo>
                    <a:pt x="117" y="252"/>
                  </a:lnTo>
                  <a:lnTo>
                    <a:pt x="117" y="242"/>
                  </a:lnTo>
                  <a:lnTo>
                    <a:pt x="117" y="235"/>
                  </a:lnTo>
                  <a:lnTo>
                    <a:pt x="117" y="228"/>
                  </a:lnTo>
                  <a:lnTo>
                    <a:pt x="117" y="222"/>
                  </a:lnTo>
                  <a:lnTo>
                    <a:pt x="119" y="219"/>
                  </a:lnTo>
                  <a:lnTo>
                    <a:pt x="119" y="216"/>
                  </a:lnTo>
                  <a:lnTo>
                    <a:pt x="119" y="215"/>
                  </a:lnTo>
                  <a:lnTo>
                    <a:pt x="119" y="213"/>
                  </a:lnTo>
                  <a:lnTo>
                    <a:pt x="119" y="215"/>
                  </a:lnTo>
                  <a:lnTo>
                    <a:pt x="119" y="215"/>
                  </a:lnTo>
                  <a:lnTo>
                    <a:pt x="119" y="217"/>
                  </a:lnTo>
                  <a:lnTo>
                    <a:pt x="119" y="219"/>
                  </a:lnTo>
                  <a:lnTo>
                    <a:pt x="119" y="222"/>
                  </a:lnTo>
                  <a:lnTo>
                    <a:pt x="120" y="227"/>
                  </a:lnTo>
                  <a:lnTo>
                    <a:pt x="120" y="231"/>
                  </a:lnTo>
                  <a:lnTo>
                    <a:pt x="120" y="236"/>
                  </a:lnTo>
                  <a:lnTo>
                    <a:pt x="120" y="241"/>
                  </a:lnTo>
                  <a:lnTo>
                    <a:pt x="120" y="248"/>
                  </a:lnTo>
                  <a:lnTo>
                    <a:pt x="120" y="253"/>
                  </a:lnTo>
                  <a:lnTo>
                    <a:pt x="120" y="261"/>
                  </a:lnTo>
                  <a:lnTo>
                    <a:pt x="120" y="268"/>
                  </a:lnTo>
                  <a:lnTo>
                    <a:pt x="120" y="276"/>
                  </a:lnTo>
                  <a:lnTo>
                    <a:pt x="120" y="283"/>
                  </a:lnTo>
                  <a:lnTo>
                    <a:pt x="121" y="292"/>
                  </a:lnTo>
                  <a:lnTo>
                    <a:pt x="121" y="301"/>
                  </a:lnTo>
                  <a:lnTo>
                    <a:pt x="121" y="310"/>
                  </a:lnTo>
                  <a:lnTo>
                    <a:pt x="121" y="319"/>
                  </a:lnTo>
                  <a:lnTo>
                    <a:pt x="121" y="329"/>
                  </a:lnTo>
                  <a:lnTo>
                    <a:pt x="121" y="339"/>
                  </a:lnTo>
                  <a:lnTo>
                    <a:pt x="121" y="349"/>
                  </a:lnTo>
                  <a:lnTo>
                    <a:pt x="121" y="360"/>
                  </a:lnTo>
                  <a:lnTo>
                    <a:pt x="121" y="370"/>
                  </a:lnTo>
                  <a:lnTo>
                    <a:pt x="122" y="381"/>
                  </a:lnTo>
                  <a:lnTo>
                    <a:pt x="122" y="392"/>
                  </a:lnTo>
                  <a:lnTo>
                    <a:pt x="122" y="404"/>
                  </a:lnTo>
                  <a:lnTo>
                    <a:pt x="122" y="416"/>
                  </a:lnTo>
                  <a:lnTo>
                    <a:pt x="122" y="428"/>
                  </a:lnTo>
                  <a:lnTo>
                    <a:pt x="122" y="439"/>
                  </a:lnTo>
                  <a:lnTo>
                    <a:pt x="122" y="451"/>
                  </a:lnTo>
                  <a:lnTo>
                    <a:pt x="122" y="463"/>
                  </a:lnTo>
                  <a:lnTo>
                    <a:pt x="122" y="477"/>
                  </a:lnTo>
                  <a:lnTo>
                    <a:pt x="123" y="489"/>
                  </a:lnTo>
                  <a:lnTo>
                    <a:pt x="123" y="502"/>
                  </a:lnTo>
                  <a:lnTo>
                    <a:pt x="123" y="514"/>
                  </a:lnTo>
                  <a:lnTo>
                    <a:pt x="123" y="528"/>
                  </a:lnTo>
                  <a:lnTo>
                    <a:pt x="123" y="541"/>
                  </a:lnTo>
                  <a:lnTo>
                    <a:pt x="123" y="554"/>
                  </a:lnTo>
                  <a:lnTo>
                    <a:pt x="123" y="568"/>
                  </a:lnTo>
                  <a:lnTo>
                    <a:pt x="123" y="581"/>
                  </a:lnTo>
                  <a:lnTo>
                    <a:pt x="123" y="595"/>
                  </a:lnTo>
                  <a:lnTo>
                    <a:pt x="123" y="609"/>
                  </a:lnTo>
                  <a:lnTo>
                    <a:pt x="124" y="623"/>
                  </a:lnTo>
                  <a:lnTo>
                    <a:pt x="124" y="638"/>
                  </a:lnTo>
                  <a:lnTo>
                    <a:pt x="124" y="652"/>
                  </a:lnTo>
                  <a:lnTo>
                    <a:pt x="124" y="665"/>
                  </a:lnTo>
                  <a:lnTo>
                    <a:pt x="124" y="680"/>
                  </a:lnTo>
                  <a:lnTo>
                    <a:pt x="124" y="695"/>
                  </a:lnTo>
                  <a:lnTo>
                    <a:pt x="124" y="710"/>
                  </a:lnTo>
                  <a:lnTo>
                    <a:pt x="124" y="724"/>
                  </a:lnTo>
                  <a:lnTo>
                    <a:pt x="124" y="739"/>
                  </a:lnTo>
                  <a:lnTo>
                    <a:pt x="125" y="754"/>
                  </a:lnTo>
                  <a:lnTo>
                    <a:pt x="125" y="769"/>
                  </a:lnTo>
                  <a:lnTo>
                    <a:pt x="125" y="784"/>
                  </a:lnTo>
                  <a:lnTo>
                    <a:pt x="125" y="799"/>
                  </a:lnTo>
                  <a:lnTo>
                    <a:pt x="125" y="814"/>
                  </a:lnTo>
                  <a:lnTo>
                    <a:pt x="125" y="830"/>
                  </a:lnTo>
                  <a:lnTo>
                    <a:pt x="125" y="845"/>
                  </a:lnTo>
                  <a:lnTo>
                    <a:pt x="125" y="861"/>
                  </a:lnTo>
                  <a:lnTo>
                    <a:pt x="125" y="876"/>
                  </a:lnTo>
                  <a:lnTo>
                    <a:pt x="126" y="892"/>
                  </a:lnTo>
                  <a:lnTo>
                    <a:pt x="126" y="907"/>
                  </a:lnTo>
                  <a:lnTo>
                    <a:pt x="126" y="923"/>
                  </a:lnTo>
                  <a:lnTo>
                    <a:pt x="126" y="939"/>
                  </a:lnTo>
                  <a:lnTo>
                    <a:pt x="126" y="954"/>
                  </a:lnTo>
                  <a:lnTo>
                    <a:pt x="126" y="971"/>
                  </a:lnTo>
                  <a:lnTo>
                    <a:pt x="126" y="986"/>
                  </a:lnTo>
                  <a:lnTo>
                    <a:pt x="126" y="1002"/>
                  </a:lnTo>
                  <a:lnTo>
                    <a:pt x="126" y="1018"/>
                  </a:lnTo>
                  <a:lnTo>
                    <a:pt x="126" y="1034"/>
                  </a:lnTo>
                  <a:lnTo>
                    <a:pt x="127" y="1051"/>
                  </a:lnTo>
                  <a:lnTo>
                    <a:pt x="127" y="1067"/>
                  </a:lnTo>
                  <a:lnTo>
                    <a:pt x="127" y="1083"/>
                  </a:lnTo>
                  <a:lnTo>
                    <a:pt x="127" y="1100"/>
                  </a:lnTo>
                  <a:lnTo>
                    <a:pt x="127" y="1116"/>
                  </a:lnTo>
                  <a:lnTo>
                    <a:pt x="127" y="1132"/>
                  </a:lnTo>
                  <a:lnTo>
                    <a:pt x="127" y="1148"/>
                  </a:lnTo>
                  <a:lnTo>
                    <a:pt x="127" y="1165"/>
                  </a:lnTo>
                  <a:lnTo>
                    <a:pt x="127" y="1182"/>
                  </a:lnTo>
                  <a:lnTo>
                    <a:pt x="129" y="983"/>
                  </a:lnTo>
                  <a:lnTo>
                    <a:pt x="129" y="843"/>
                  </a:lnTo>
                  <a:lnTo>
                    <a:pt x="129" y="736"/>
                  </a:lnTo>
                  <a:lnTo>
                    <a:pt x="129" y="653"/>
                  </a:lnTo>
                  <a:lnTo>
                    <a:pt x="129" y="587"/>
                  </a:lnTo>
                  <a:lnTo>
                    <a:pt x="129" y="530"/>
                  </a:lnTo>
                  <a:lnTo>
                    <a:pt x="129" y="483"/>
                  </a:lnTo>
                  <a:lnTo>
                    <a:pt x="129" y="444"/>
                  </a:lnTo>
                  <a:lnTo>
                    <a:pt x="129" y="410"/>
                  </a:lnTo>
                  <a:lnTo>
                    <a:pt x="130" y="381"/>
                  </a:lnTo>
                  <a:lnTo>
                    <a:pt x="130" y="357"/>
                  </a:lnTo>
                  <a:lnTo>
                    <a:pt x="130" y="336"/>
                  </a:lnTo>
                  <a:lnTo>
                    <a:pt x="130" y="317"/>
                  </a:lnTo>
                  <a:lnTo>
                    <a:pt x="130" y="301"/>
                  </a:lnTo>
                  <a:lnTo>
                    <a:pt x="130" y="289"/>
                  </a:lnTo>
                  <a:lnTo>
                    <a:pt x="130" y="277"/>
                  </a:lnTo>
                  <a:lnTo>
                    <a:pt x="130" y="268"/>
                  </a:lnTo>
                  <a:lnTo>
                    <a:pt x="130" y="260"/>
                  </a:lnTo>
                  <a:lnTo>
                    <a:pt x="130" y="255"/>
                  </a:lnTo>
                  <a:lnTo>
                    <a:pt x="131" y="249"/>
                  </a:lnTo>
                  <a:lnTo>
                    <a:pt x="131" y="246"/>
                  </a:lnTo>
                  <a:lnTo>
                    <a:pt x="131" y="243"/>
                  </a:lnTo>
                  <a:lnTo>
                    <a:pt x="131" y="241"/>
                  </a:lnTo>
                  <a:lnTo>
                    <a:pt x="131" y="241"/>
                  </a:lnTo>
                  <a:lnTo>
                    <a:pt x="131" y="241"/>
                  </a:lnTo>
                  <a:lnTo>
                    <a:pt x="131" y="242"/>
                  </a:lnTo>
                  <a:lnTo>
                    <a:pt x="131" y="245"/>
                  </a:lnTo>
                  <a:lnTo>
                    <a:pt x="131" y="248"/>
                  </a:lnTo>
                  <a:lnTo>
                    <a:pt x="132" y="251"/>
                  </a:lnTo>
                  <a:lnTo>
                    <a:pt x="132" y="255"/>
                  </a:lnTo>
                  <a:lnTo>
                    <a:pt x="132" y="259"/>
                  </a:lnTo>
                  <a:lnTo>
                    <a:pt x="132" y="265"/>
                  </a:lnTo>
                  <a:lnTo>
                    <a:pt x="132" y="270"/>
                  </a:lnTo>
                  <a:lnTo>
                    <a:pt x="132" y="276"/>
                  </a:lnTo>
                  <a:lnTo>
                    <a:pt x="132" y="282"/>
                  </a:lnTo>
                  <a:lnTo>
                    <a:pt x="132" y="290"/>
                  </a:lnTo>
                  <a:lnTo>
                    <a:pt x="132" y="297"/>
                  </a:lnTo>
                  <a:lnTo>
                    <a:pt x="133" y="305"/>
                  </a:lnTo>
                  <a:lnTo>
                    <a:pt x="133" y="312"/>
                  </a:lnTo>
                  <a:lnTo>
                    <a:pt x="133" y="321"/>
                  </a:lnTo>
                  <a:lnTo>
                    <a:pt x="133" y="330"/>
                  </a:lnTo>
                  <a:lnTo>
                    <a:pt x="133" y="339"/>
                  </a:lnTo>
                  <a:lnTo>
                    <a:pt x="133" y="349"/>
                  </a:lnTo>
                  <a:lnTo>
                    <a:pt x="133" y="359"/>
                  </a:lnTo>
                  <a:lnTo>
                    <a:pt x="133" y="369"/>
                  </a:lnTo>
                  <a:lnTo>
                    <a:pt x="133" y="379"/>
                  </a:lnTo>
                  <a:lnTo>
                    <a:pt x="133" y="389"/>
                  </a:lnTo>
                  <a:lnTo>
                    <a:pt x="134" y="400"/>
                  </a:lnTo>
                  <a:lnTo>
                    <a:pt x="134" y="411"/>
                  </a:lnTo>
                  <a:lnTo>
                    <a:pt x="134" y="422"/>
                  </a:lnTo>
                  <a:lnTo>
                    <a:pt x="134" y="433"/>
                  </a:lnTo>
                  <a:lnTo>
                    <a:pt x="134" y="446"/>
                  </a:lnTo>
                  <a:lnTo>
                    <a:pt x="134" y="457"/>
                  </a:lnTo>
                  <a:lnTo>
                    <a:pt x="134" y="469"/>
                  </a:lnTo>
                  <a:lnTo>
                    <a:pt x="134" y="481"/>
                  </a:lnTo>
                  <a:lnTo>
                    <a:pt x="134" y="493"/>
                  </a:lnTo>
                  <a:lnTo>
                    <a:pt x="135" y="505"/>
                  </a:lnTo>
                  <a:lnTo>
                    <a:pt x="135" y="519"/>
                  </a:lnTo>
                  <a:lnTo>
                    <a:pt x="135" y="531"/>
                  </a:lnTo>
                  <a:lnTo>
                    <a:pt x="135" y="544"/>
                  </a:lnTo>
                  <a:lnTo>
                    <a:pt x="135" y="558"/>
                  </a:lnTo>
                  <a:lnTo>
                    <a:pt x="135" y="571"/>
                  </a:lnTo>
                  <a:lnTo>
                    <a:pt x="135" y="584"/>
                  </a:lnTo>
                  <a:lnTo>
                    <a:pt x="135" y="598"/>
                  </a:lnTo>
                  <a:lnTo>
                    <a:pt x="135" y="612"/>
                  </a:lnTo>
                  <a:lnTo>
                    <a:pt x="136" y="625"/>
                  </a:lnTo>
                  <a:lnTo>
                    <a:pt x="136" y="639"/>
                  </a:lnTo>
                  <a:lnTo>
                    <a:pt x="136" y="653"/>
                  </a:lnTo>
                  <a:lnTo>
                    <a:pt x="136" y="668"/>
                  </a:lnTo>
                  <a:lnTo>
                    <a:pt x="136" y="682"/>
                  </a:lnTo>
                  <a:lnTo>
                    <a:pt x="136" y="696"/>
                  </a:lnTo>
                  <a:lnTo>
                    <a:pt x="136" y="711"/>
                  </a:lnTo>
                  <a:lnTo>
                    <a:pt x="136" y="725"/>
                  </a:lnTo>
                  <a:lnTo>
                    <a:pt x="136" y="740"/>
                  </a:lnTo>
                  <a:lnTo>
                    <a:pt x="137" y="754"/>
                  </a:lnTo>
                  <a:lnTo>
                    <a:pt x="137" y="770"/>
                  </a:lnTo>
                  <a:lnTo>
                    <a:pt x="137" y="784"/>
                  </a:lnTo>
                  <a:lnTo>
                    <a:pt x="137" y="799"/>
                  </a:lnTo>
                  <a:lnTo>
                    <a:pt x="137" y="814"/>
                  </a:lnTo>
                  <a:lnTo>
                    <a:pt x="137" y="830"/>
                  </a:lnTo>
                  <a:lnTo>
                    <a:pt x="137" y="844"/>
                  </a:lnTo>
                  <a:lnTo>
                    <a:pt x="137" y="860"/>
                  </a:lnTo>
                  <a:lnTo>
                    <a:pt x="137" y="875"/>
                  </a:lnTo>
                  <a:lnTo>
                    <a:pt x="137" y="891"/>
                  </a:lnTo>
                  <a:lnTo>
                    <a:pt x="139" y="906"/>
                  </a:lnTo>
                  <a:lnTo>
                    <a:pt x="139" y="922"/>
                  </a:lnTo>
                  <a:lnTo>
                    <a:pt x="139" y="937"/>
                  </a:lnTo>
                  <a:lnTo>
                    <a:pt x="139" y="953"/>
                  </a:lnTo>
                  <a:lnTo>
                    <a:pt x="139" y="968"/>
                  </a:lnTo>
                  <a:lnTo>
                    <a:pt x="139" y="985"/>
                  </a:lnTo>
                  <a:lnTo>
                    <a:pt x="139" y="1001"/>
                  </a:lnTo>
                  <a:lnTo>
                    <a:pt x="139" y="1016"/>
                  </a:lnTo>
                  <a:lnTo>
                    <a:pt x="139" y="861"/>
                  </a:lnTo>
                  <a:lnTo>
                    <a:pt x="140" y="745"/>
                  </a:lnTo>
                  <a:lnTo>
                    <a:pt x="140" y="656"/>
                  </a:lnTo>
                  <a:lnTo>
                    <a:pt x="140" y="584"/>
                  </a:lnTo>
                  <a:lnTo>
                    <a:pt x="140" y="524"/>
                  </a:lnTo>
                  <a:lnTo>
                    <a:pt x="140" y="476"/>
                  </a:lnTo>
                  <a:lnTo>
                    <a:pt x="140" y="433"/>
                  </a:lnTo>
                  <a:lnTo>
                    <a:pt x="140" y="398"/>
                  </a:lnTo>
                  <a:lnTo>
                    <a:pt x="140" y="368"/>
                  </a:lnTo>
                  <a:lnTo>
                    <a:pt x="140" y="341"/>
                  </a:lnTo>
                  <a:lnTo>
                    <a:pt x="141" y="319"/>
                  </a:lnTo>
                  <a:lnTo>
                    <a:pt x="141" y="300"/>
                  </a:lnTo>
                  <a:lnTo>
                    <a:pt x="141" y="283"/>
                  </a:lnTo>
                  <a:lnTo>
                    <a:pt x="141" y="270"/>
                  </a:lnTo>
                  <a:lnTo>
                    <a:pt x="141" y="258"/>
                  </a:lnTo>
                  <a:lnTo>
                    <a:pt x="141" y="248"/>
                  </a:lnTo>
                  <a:lnTo>
                    <a:pt x="141" y="240"/>
                  </a:lnTo>
                  <a:lnTo>
                    <a:pt x="141" y="233"/>
                  </a:lnTo>
                  <a:lnTo>
                    <a:pt x="141" y="228"/>
                  </a:lnTo>
                  <a:lnTo>
                    <a:pt x="141" y="223"/>
                  </a:lnTo>
                  <a:lnTo>
                    <a:pt x="142" y="221"/>
                  </a:lnTo>
                  <a:lnTo>
                    <a:pt x="142" y="219"/>
                  </a:lnTo>
                  <a:lnTo>
                    <a:pt x="142" y="218"/>
                  </a:lnTo>
                  <a:lnTo>
                    <a:pt x="142" y="218"/>
                  </a:lnTo>
                  <a:lnTo>
                    <a:pt x="142" y="219"/>
                  </a:lnTo>
                  <a:lnTo>
                    <a:pt x="142" y="221"/>
                  </a:lnTo>
                  <a:lnTo>
                    <a:pt x="142" y="223"/>
                  </a:lnTo>
                  <a:lnTo>
                    <a:pt x="142" y="227"/>
                  </a:lnTo>
                  <a:lnTo>
                    <a:pt x="142" y="230"/>
                  </a:lnTo>
                  <a:lnTo>
                    <a:pt x="143" y="235"/>
                  </a:lnTo>
                  <a:lnTo>
                    <a:pt x="143" y="240"/>
                  </a:lnTo>
                  <a:lnTo>
                    <a:pt x="143" y="245"/>
                  </a:lnTo>
                  <a:lnTo>
                    <a:pt x="143" y="251"/>
                  </a:lnTo>
                  <a:lnTo>
                    <a:pt x="143" y="258"/>
                  </a:lnTo>
                  <a:lnTo>
                    <a:pt x="143" y="265"/>
                  </a:lnTo>
                  <a:lnTo>
                    <a:pt x="143" y="271"/>
                  </a:lnTo>
                  <a:lnTo>
                    <a:pt x="143" y="279"/>
                  </a:lnTo>
                  <a:lnTo>
                    <a:pt x="143" y="287"/>
                  </a:lnTo>
                  <a:lnTo>
                    <a:pt x="144" y="296"/>
                  </a:lnTo>
                  <a:lnTo>
                    <a:pt x="144" y="305"/>
                  </a:lnTo>
                  <a:lnTo>
                    <a:pt x="144" y="313"/>
                  </a:lnTo>
                  <a:lnTo>
                    <a:pt x="144" y="322"/>
                  </a:lnTo>
                  <a:lnTo>
                    <a:pt x="144" y="332"/>
                  </a:lnTo>
                  <a:lnTo>
                    <a:pt x="144" y="342"/>
                  </a:lnTo>
                  <a:lnTo>
                    <a:pt x="144" y="352"/>
                  </a:lnTo>
                  <a:lnTo>
                    <a:pt x="144" y="362"/>
                  </a:lnTo>
                  <a:lnTo>
                    <a:pt x="144" y="373"/>
                  </a:lnTo>
                  <a:lnTo>
                    <a:pt x="144" y="384"/>
                  </a:lnTo>
                  <a:lnTo>
                    <a:pt x="145" y="328"/>
                  </a:lnTo>
                  <a:lnTo>
                    <a:pt x="145" y="281"/>
                  </a:lnTo>
                  <a:lnTo>
                    <a:pt x="145" y="241"/>
                  </a:lnTo>
                  <a:lnTo>
                    <a:pt x="145" y="208"/>
                  </a:lnTo>
                  <a:lnTo>
                    <a:pt x="145" y="179"/>
                  </a:lnTo>
                  <a:lnTo>
                    <a:pt x="145" y="154"/>
                  </a:lnTo>
                  <a:lnTo>
                    <a:pt x="145" y="132"/>
                  </a:lnTo>
                  <a:lnTo>
                    <a:pt x="145" y="115"/>
                  </a:lnTo>
                  <a:lnTo>
                    <a:pt x="145" y="99"/>
                  </a:lnTo>
                  <a:lnTo>
                    <a:pt x="146" y="86"/>
                  </a:lnTo>
                  <a:lnTo>
                    <a:pt x="146" y="74"/>
                  </a:lnTo>
                  <a:lnTo>
                    <a:pt x="146" y="65"/>
                  </a:lnTo>
                  <a:lnTo>
                    <a:pt x="146" y="57"/>
                  </a:lnTo>
                  <a:lnTo>
                    <a:pt x="146" y="50"/>
                  </a:lnTo>
                  <a:lnTo>
                    <a:pt x="146" y="46"/>
                  </a:lnTo>
                  <a:lnTo>
                    <a:pt x="146" y="43"/>
                  </a:lnTo>
                  <a:lnTo>
                    <a:pt x="146" y="39"/>
                  </a:lnTo>
                  <a:lnTo>
                    <a:pt x="146" y="38"/>
                  </a:lnTo>
                  <a:lnTo>
                    <a:pt x="147" y="38"/>
                  </a:lnTo>
                  <a:lnTo>
                    <a:pt x="147" y="38"/>
                  </a:lnTo>
                  <a:lnTo>
                    <a:pt x="147" y="39"/>
                  </a:lnTo>
                  <a:lnTo>
                    <a:pt x="147" y="41"/>
                  </a:lnTo>
                  <a:lnTo>
                    <a:pt x="147" y="44"/>
                  </a:lnTo>
                  <a:lnTo>
                    <a:pt x="147" y="47"/>
                  </a:lnTo>
                  <a:lnTo>
                    <a:pt x="147" y="51"/>
                  </a:lnTo>
                  <a:lnTo>
                    <a:pt x="147" y="56"/>
                  </a:lnTo>
                  <a:lnTo>
                    <a:pt x="147" y="60"/>
                  </a:lnTo>
                  <a:lnTo>
                    <a:pt x="147" y="66"/>
                  </a:lnTo>
                  <a:lnTo>
                    <a:pt x="148" y="72"/>
                  </a:lnTo>
                  <a:lnTo>
                    <a:pt x="148" y="79"/>
                  </a:lnTo>
                  <a:lnTo>
                    <a:pt x="148" y="86"/>
                  </a:lnTo>
                  <a:lnTo>
                    <a:pt x="148" y="94"/>
                  </a:lnTo>
                  <a:lnTo>
                    <a:pt x="148" y="101"/>
                  </a:lnTo>
                  <a:lnTo>
                    <a:pt x="148" y="109"/>
                  </a:lnTo>
                  <a:lnTo>
                    <a:pt x="148" y="118"/>
                  </a:lnTo>
                  <a:lnTo>
                    <a:pt x="148" y="127"/>
                  </a:lnTo>
                  <a:lnTo>
                    <a:pt x="148" y="136"/>
                  </a:lnTo>
                  <a:lnTo>
                    <a:pt x="150" y="145"/>
                  </a:lnTo>
                  <a:lnTo>
                    <a:pt x="150" y="155"/>
                  </a:lnTo>
                  <a:lnTo>
                    <a:pt x="150" y="165"/>
                  </a:lnTo>
                  <a:lnTo>
                    <a:pt x="150" y="175"/>
                  </a:lnTo>
                  <a:lnTo>
                    <a:pt x="150" y="186"/>
                  </a:lnTo>
                  <a:lnTo>
                    <a:pt x="150" y="196"/>
                  </a:lnTo>
                  <a:lnTo>
                    <a:pt x="150" y="207"/>
                  </a:lnTo>
                  <a:lnTo>
                    <a:pt x="150" y="218"/>
                  </a:lnTo>
                  <a:lnTo>
                    <a:pt x="150" y="230"/>
                  </a:lnTo>
                  <a:lnTo>
                    <a:pt x="151" y="241"/>
                  </a:lnTo>
                  <a:lnTo>
                    <a:pt x="151" y="253"/>
                  </a:lnTo>
                  <a:lnTo>
                    <a:pt x="151" y="266"/>
                  </a:lnTo>
                  <a:lnTo>
                    <a:pt x="151" y="277"/>
                  </a:lnTo>
                  <a:lnTo>
                    <a:pt x="151" y="232"/>
                  </a:lnTo>
                  <a:lnTo>
                    <a:pt x="151" y="195"/>
                  </a:lnTo>
                  <a:lnTo>
                    <a:pt x="151" y="162"/>
                  </a:lnTo>
                  <a:lnTo>
                    <a:pt x="151" y="135"/>
                  </a:lnTo>
                  <a:lnTo>
                    <a:pt x="151" y="110"/>
                  </a:lnTo>
                  <a:lnTo>
                    <a:pt x="151" y="90"/>
                  </a:lnTo>
                  <a:lnTo>
                    <a:pt x="152" y="72"/>
                  </a:lnTo>
                  <a:lnTo>
                    <a:pt x="152" y="58"/>
                  </a:lnTo>
                  <a:lnTo>
                    <a:pt x="152" y="45"/>
                  </a:lnTo>
                  <a:lnTo>
                    <a:pt x="152" y="34"/>
                  </a:lnTo>
                  <a:lnTo>
                    <a:pt x="152" y="25"/>
                  </a:lnTo>
                  <a:lnTo>
                    <a:pt x="152" y="18"/>
                  </a:lnTo>
                  <a:lnTo>
                    <a:pt x="152" y="13"/>
                  </a:lnTo>
                  <a:lnTo>
                    <a:pt x="152" y="8"/>
                  </a:lnTo>
                  <a:lnTo>
                    <a:pt x="152" y="5"/>
                  </a:lnTo>
                  <a:lnTo>
                    <a:pt x="153" y="3"/>
                  </a:lnTo>
                  <a:lnTo>
                    <a:pt x="153" y="0"/>
                  </a:lnTo>
                  <a:lnTo>
                    <a:pt x="153" y="0"/>
                  </a:lnTo>
                  <a:lnTo>
                    <a:pt x="153" y="1"/>
                  </a:lnTo>
                  <a:lnTo>
                    <a:pt x="153" y="3"/>
                  </a:lnTo>
                  <a:lnTo>
                    <a:pt x="153" y="5"/>
                  </a:lnTo>
                  <a:lnTo>
                    <a:pt x="153" y="8"/>
                  </a:lnTo>
                  <a:lnTo>
                    <a:pt x="153" y="11"/>
                  </a:lnTo>
                  <a:lnTo>
                    <a:pt x="153" y="15"/>
                  </a:lnTo>
                  <a:lnTo>
                    <a:pt x="154" y="20"/>
                  </a:lnTo>
                  <a:lnTo>
                    <a:pt x="154" y="25"/>
                  </a:lnTo>
                  <a:lnTo>
                    <a:pt x="154" y="30"/>
                  </a:lnTo>
                  <a:lnTo>
                    <a:pt x="154" y="37"/>
                  </a:lnTo>
                  <a:lnTo>
                    <a:pt x="154" y="44"/>
                  </a:lnTo>
                  <a:lnTo>
                    <a:pt x="154" y="50"/>
                  </a:lnTo>
                  <a:lnTo>
                    <a:pt x="154" y="58"/>
                  </a:lnTo>
                  <a:lnTo>
                    <a:pt x="154" y="66"/>
                  </a:lnTo>
                  <a:lnTo>
                    <a:pt x="154" y="75"/>
                  </a:lnTo>
                  <a:lnTo>
                    <a:pt x="154" y="82"/>
                  </a:lnTo>
                  <a:lnTo>
                    <a:pt x="155" y="91"/>
                  </a:lnTo>
                  <a:lnTo>
                    <a:pt x="155" y="101"/>
                  </a:lnTo>
                  <a:lnTo>
                    <a:pt x="155" y="110"/>
                  </a:lnTo>
                  <a:lnTo>
                    <a:pt x="155" y="120"/>
                  </a:lnTo>
                  <a:lnTo>
                    <a:pt x="155" y="130"/>
                  </a:lnTo>
                  <a:lnTo>
                    <a:pt x="155" y="140"/>
                  </a:lnTo>
                  <a:lnTo>
                    <a:pt x="155" y="151"/>
                  </a:lnTo>
                  <a:lnTo>
                    <a:pt x="155" y="162"/>
                  </a:lnTo>
                  <a:lnTo>
                    <a:pt x="155" y="174"/>
                  </a:lnTo>
                  <a:lnTo>
                    <a:pt x="156" y="185"/>
                  </a:lnTo>
                  <a:lnTo>
                    <a:pt x="156" y="196"/>
                  </a:lnTo>
                  <a:lnTo>
                    <a:pt x="156" y="208"/>
                  </a:lnTo>
                  <a:lnTo>
                    <a:pt x="156" y="219"/>
                  </a:lnTo>
                  <a:lnTo>
                    <a:pt x="156" y="231"/>
                  </a:lnTo>
                  <a:lnTo>
                    <a:pt x="156" y="243"/>
                  </a:lnTo>
                  <a:lnTo>
                    <a:pt x="156" y="256"/>
                  </a:lnTo>
                  <a:lnTo>
                    <a:pt x="156" y="269"/>
                  </a:lnTo>
                  <a:lnTo>
                    <a:pt x="156" y="281"/>
                  </a:lnTo>
                  <a:lnTo>
                    <a:pt x="157" y="295"/>
                  </a:lnTo>
                  <a:lnTo>
                    <a:pt x="157" y="307"/>
                  </a:lnTo>
                  <a:lnTo>
                    <a:pt x="157" y="320"/>
                  </a:lnTo>
                  <a:lnTo>
                    <a:pt x="157" y="333"/>
                  </a:lnTo>
                  <a:lnTo>
                    <a:pt x="157" y="347"/>
                  </a:lnTo>
                  <a:lnTo>
                    <a:pt x="157" y="361"/>
                  </a:lnTo>
                  <a:lnTo>
                    <a:pt x="157" y="374"/>
                  </a:lnTo>
                  <a:lnTo>
                    <a:pt x="157" y="388"/>
                  </a:lnTo>
                  <a:lnTo>
                    <a:pt x="157" y="402"/>
                  </a:lnTo>
                  <a:lnTo>
                    <a:pt x="158" y="417"/>
                  </a:lnTo>
                  <a:lnTo>
                    <a:pt x="158" y="430"/>
                  </a:lnTo>
                  <a:lnTo>
                    <a:pt x="158" y="444"/>
                  </a:lnTo>
                  <a:lnTo>
                    <a:pt x="158" y="459"/>
                  </a:lnTo>
                  <a:lnTo>
                    <a:pt x="158" y="473"/>
                  </a:lnTo>
                  <a:lnTo>
                    <a:pt x="158" y="488"/>
                  </a:lnTo>
                  <a:lnTo>
                    <a:pt x="158" y="502"/>
                  </a:lnTo>
                  <a:lnTo>
                    <a:pt x="158" y="518"/>
                  </a:lnTo>
                  <a:lnTo>
                    <a:pt x="158" y="532"/>
                  </a:lnTo>
                  <a:lnTo>
                    <a:pt x="158" y="548"/>
                  </a:lnTo>
                  <a:lnTo>
                    <a:pt x="160" y="562"/>
                  </a:lnTo>
                  <a:lnTo>
                    <a:pt x="160" y="578"/>
                  </a:lnTo>
                  <a:lnTo>
                    <a:pt x="160" y="592"/>
                  </a:lnTo>
                  <a:lnTo>
                    <a:pt x="160" y="608"/>
                  </a:lnTo>
                  <a:lnTo>
                    <a:pt x="160" y="623"/>
                  </a:lnTo>
                  <a:lnTo>
                    <a:pt x="160" y="639"/>
                  </a:lnTo>
                  <a:lnTo>
                    <a:pt x="160" y="654"/>
                  </a:lnTo>
                  <a:lnTo>
                    <a:pt x="160" y="670"/>
                  </a:lnTo>
                  <a:lnTo>
                    <a:pt x="160" y="685"/>
                  </a:lnTo>
                  <a:lnTo>
                    <a:pt x="161" y="701"/>
                  </a:lnTo>
                  <a:lnTo>
                    <a:pt x="161" y="716"/>
                  </a:lnTo>
                  <a:lnTo>
                    <a:pt x="161" y="732"/>
                  </a:lnTo>
                  <a:lnTo>
                    <a:pt x="161" y="749"/>
                  </a:lnTo>
                  <a:lnTo>
                    <a:pt x="161" y="764"/>
                  </a:lnTo>
                  <a:lnTo>
                    <a:pt x="161" y="780"/>
                  </a:lnTo>
                  <a:lnTo>
                    <a:pt x="161" y="796"/>
                  </a:lnTo>
                  <a:lnTo>
                    <a:pt x="161" y="812"/>
                  </a:lnTo>
                  <a:lnTo>
                    <a:pt x="161" y="829"/>
                  </a:lnTo>
                  <a:lnTo>
                    <a:pt x="162" y="844"/>
                  </a:lnTo>
                  <a:lnTo>
                    <a:pt x="162" y="861"/>
                  </a:lnTo>
                  <a:lnTo>
                    <a:pt x="162" y="877"/>
                  </a:lnTo>
                  <a:lnTo>
                    <a:pt x="162" y="753"/>
                  </a:lnTo>
                  <a:lnTo>
                    <a:pt x="162" y="656"/>
                  </a:lnTo>
                  <a:lnTo>
                    <a:pt x="162" y="580"/>
                  </a:lnTo>
                  <a:lnTo>
                    <a:pt x="162" y="518"/>
                  </a:lnTo>
                  <a:lnTo>
                    <a:pt x="162" y="466"/>
                  </a:lnTo>
                  <a:lnTo>
                    <a:pt x="162" y="422"/>
                  </a:lnTo>
                  <a:lnTo>
                    <a:pt x="162" y="386"/>
                  </a:lnTo>
                  <a:lnTo>
                    <a:pt x="163" y="353"/>
                  </a:lnTo>
                  <a:lnTo>
                    <a:pt x="163" y="327"/>
                  </a:lnTo>
                  <a:lnTo>
                    <a:pt x="163" y="303"/>
                  </a:lnTo>
                  <a:lnTo>
                    <a:pt x="163" y="283"/>
                  </a:lnTo>
                  <a:lnTo>
                    <a:pt x="163" y="266"/>
                  </a:lnTo>
                  <a:lnTo>
                    <a:pt x="163" y="251"/>
                  </a:lnTo>
                  <a:lnTo>
                    <a:pt x="163" y="239"/>
                  </a:lnTo>
                  <a:lnTo>
                    <a:pt x="163" y="228"/>
                  </a:lnTo>
                  <a:lnTo>
                    <a:pt x="163" y="220"/>
                  </a:lnTo>
                  <a:lnTo>
                    <a:pt x="164" y="212"/>
                  </a:lnTo>
                  <a:lnTo>
                    <a:pt x="164" y="207"/>
                  </a:lnTo>
                  <a:lnTo>
                    <a:pt x="164" y="202"/>
                  </a:lnTo>
                  <a:lnTo>
                    <a:pt x="164" y="199"/>
                  </a:lnTo>
                  <a:lnTo>
                    <a:pt x="164" y="197"/>
                  </a:lnTo>
                  <a:lnTo>
                    <a:pt x="164" y="197"/>
                  </a:lnTo>
                  <a:lnTo>
                    <a:pt x="164" y="196"/>
                  </a:lnTo>
                  <a:lnTo>
                    <a:pt x="164" y="197"/>
                  </a:lnTo>
                  <a:lnTo>
                    <a:pt x="164" y="198"/>
                  </a:lnTo>
                  <a:lnTo>
                    <a:pt x="165" y="200"/>
                  </a:lnTo>
                  <a:lnTo>
                    <a:pt x="165" y="203"/>
                  </a:lnTo>
                  <a:lnTo>
                    <a:pt x="165" y="207"/>
                  </a:lnTo>
                  <a:lnTo>
                    <a:pt x="165" y="211"/>
                  </a:lnTo>
                  <a:lnTo>
                    <a:pt x="165" y="216"/>
                  </a:lnTo>
                  <a:lnTo>
                    <a:pt x="165" y="221"/>
                  </a:lnTo>
                  <a:lnTo>
                    <a:pt x="165" y="227"/>
                  </a:lnTo>
                  <a:lnTo>
                    <a:pt x="165" y="233"/>
                  </a:lnTo>
                  <a:lnTo>
                    <a:pt x="165" y="240"/>
                  </a:lnTo>
                  <a:lnTo>
                    <a:pt x="165" y="248"/>
                  </a:lnTo>
                  <a:lnTo>
                    <a:pt x="166" y="255"/>
                  </a:lnTo>
                  <a:lnTo>
                    <a:pt x="166" y="262"/>
                  </a:lnTo>
                  <a:lnTo>
                    <a:pt x="166" y="271"/>
                  </a:lnTo>
                  <a:lnTo>
                    <a:pt x="166" y="280"/>
                  </a:lnTo>
                  <a:lnTo>
                    <a:pt x="166" y="289"/>
                  </a:lnTo>
                  <a:lnTo>
                    <a:pt x="166" y="298"/>
                  </a:lnTo>
                  <a:lnTo>
                    <a:pt x="166" y="308"/>
                  </a:lnTo>
                  <a:lnTo>
                    <a:pt x="166" y="317"/>
                  </a:lnTo>
                  <a:lnTo>
                    <a:pt x="166" y="328"/>
                  </a:lnTo>
                  <a:lnTo>
                    <a:pt x="167" y="338"/>
                  </a:lnTo>
                  <a:lnTo>
                    <a:pt x="167" y="348"/>
                  </a:lnTo>
                  <a:lnTo>
                    <a:pt x="167" y="359"/>
                  </a:lnTo>
                  <a:lnTo>
                    <a:pt x="167" y="370"/>
                  </a:lnTo>
                  <a:lnTo>
                    <a:pt x="167" y="381"/>
                  </a:lnTo>
                  <a:lnTo>
                    <a:pt x="167" y="393"/>
                  </a:lnTo>
                  <a:lnTo>
                    <a:pt x="167" y="404"/>
                  </a:lnTo>
                  <a:lnTo>
                    <a:pt x="167" y="417"/>
                  </a:lnTo>
                  <a:lnTo>
                    <a:pt x="167" y="429"/>
                  </a:lnTo>
                  <a:lnTo>
                    <a:pt x="168" y="441"/>
                  </a:lnTo>
                  <a:lnTo>
                    <a:pt x="168" y="453"/>
                  </a:lnTo>
                  <a:lnTo>
                    <a:pt x="168" y="466"/>
                  </a:lnTo>
                  <a:lnTo>
                    <a:pt x="168" y="479"/>
                  </a:lnTo>
                  <a:lnTo>
                    <a:pt x="168" y="491"/>
                  </a:lnTo>
                  <a:lnTo>
                    <a:pt x="168" y="504"/>
                  </a:lnTo>
                  <a:lnTo>
                    <a:pt x="168" y="518"/>
                  </a:lnTo>
                  <a:lnTo>
                    <a:pt x="168" y="531"/>
                  </a:lnTo>
                  <a:lnTo>
                    <a:pt x="168" y="544"/>
                  </a:lnTo>
                  <a:lnTo>
                    <a:pt x="168" y="558"/>
                  </a:lnTo>
                  <a:lnTo>
                    <a:pt x="170" y="572"/>
                  </a:lnTo>
                  <a:lnTo>
                    <a:pt x="170" y="585"/>
                  </a:lnTo>
                  <a:lnTo>
                    <a:pt x="170" y="600"/>
                  </a:lnTo>
                  <a:lnTo>
                    <a:pt x="170" y="614"/>
                  </a:lnTo>
                  <a:lnTo>
                    <a:pt x="170" y="628"/>
                  </a:lnTo>
                  <a:lnTo>
                    <a:pt x="170" y="642"/>
                  </a:lnTo>
                  <a:lnTo>
                    <a:pt x="170" y="656"/>
                  </a:lnTo>
                  <a:lnTo>
                    <a:pt x="170" y="671"/>
                  </a:lnTo>
                  <a:lnTo>
                    <a:pt x="170" y="685"/>
                  </a:lnTo>
                  <a:lnTo>
                    <a:pt x="171" y="701"/>
                  </a:lnTo>
                  <a:lnTo>
                    <a:pt x="171" y="715"/>
                  </a:lnTo>
                  <a:lnTo>
                    <a:pt x="171" y="730"/>
                  </a:lnTo>
                  <a:lnTo>
                    <a:pt x="171" y="745"/>
                  </a:lnTo>
                  <a:lnTo>
                    <a:pt x="171" y="760"/>
                  </a:lnTo>
                  <a:lnTo>
                    <a:pt x="171" y="775"/>
                  </a:lnTo>
                  <a:lnTo>
                    <a:pt x="171" y="791"/>
                  </a:lnTo>
                  <a:lnTo>
                    <a:pt x="171" y="805"/>
                  </a:lnTo>
                  <a:lnTo>
                    <a:pt x="171" y="821"/>
                  </a:lnTo>
                  <a:lnTo>
                    <a:pt x="172" y="836"/>
                  </a:lnTo>
                  <a:lnTo>
                    <a:pt x="172" y="852"/>
                  </a:lnTo>
                  <a:lnTo>
                    <a:pt x="172" y="867"/>
                  </a:lnTo>
                  <a:lnTo>
                    <a:pt x="172" y="883"/>
                  </a:lnTo>
                  <a:lnTo>
                    <a:pt x="172" y="899"/>
                  </a:lnTo>
                  <a:lnTo>
                    <a:pt x="172" y="914"/>
                  </a:lnTo>
                  <a:lnTo>
                    <a:pt x="172" y="931"/>
                  </a:lnTo>
                  <a:lnTo>
                    <a:pt x="172" y="946"/>
                  </a:lnTo>
                  <a:lnTo>
                    <a:pt x="172" y="962"/>
                  </a:lnTo>
                  <a:lnTo>
                    <a:pt x="172" y="978"/>
                  </a:lnTo>
                  <a:lnTo>
                    <a:pt x="173" y="994"/>
                  </a:lnTo>
                  <a:lnTo>
                    <a:pt x="173" y="1010"/>
                  </a:lnTo>
                  <a:lnTo>
                    <a:pt x="173" y="1026"/>
                  </a:lnTo>
                  <a:lnTo>
                    <a:pt x="173" y="1043"/>
                  </a:lnTo>
                  <a:lnTo>
                    <a:pt x="173" y="1058"/>
                  </a:lnTo>
                  <a:lnTo>
                    <a:pt x="173" y="1075"/>
                  </a:lnTo>
                  <a:lnTo>
                    <a:pt x="173" y="1092"/>
                  </a:lnTo>
                  <a:lnTo>
                    <a:pt x="173" y="1107"/>
                  </a:lnTo>
                  <a:lnTo>
                    <a:pt x="173" y="1124"/>
                  </a:lnTo>
                  <a:lnTo>
                    <a:pt x="174" y="1141"/>
                  </a:lnTo>
                  <a:lnTo>
                    <a:pt x="174" y="1157"/>
                  </a:lnTo>
                  <a:lnTo>
                    <a:pt x="174" y="1174"/>
                  </a:lnTo>
                  <a:lnTo>
                    <a:pt x="174" y="1191"/>
                  </a:lnTo>
                  <a:lnTo>
                    <a:pt x="174" y="1207"/>
                  </a:lnTo>
                  <a:lnTo>
                    <a:pt x="174" y="1224"/>
                  </a:lnTo>
                  <a:lnTo>
                    <a:pt x="174" y="1241"/>
                  </a:lnTo>
                  <a:lnTo>
                    <a:pt x="174" y="1257"/>
                  </a:lnTo>
                  <a:lnTo>
                    <a:pt x="174" y="1274"/>
                  </a:lnTo>
                  <a:lnTo>
                    <a:pt x="175" y="1290"/>
                  </a:lnTo>
                  <a:lnTo>
                    <a:pt x="175" y="1057"/>
                  </a:lnTo>
                  <a:lnTo>
                    <a:pt x="175" y="901"/>
                  </a:lnTo>
                  <a:lnTo>
                    <a:pt x="175" y="784"/>
                  </a:lnTo>
                  <a:lnTo>
                    <a:pt x="175" y="694"/>
                  </a:lnTo>
                  <a:lnTo>
                    <a:pt x="175" y="621"/>
                  </a:lnTo>
                  <a:lnTo>
                    <a:pt x="175" y="561"/>
                  </a:lnTo>
                  <a:lnTo>
                    <a:pt x="175" y="512"/>
                  </a:lnTo>
                  <a:lnTo>
                    <a:pt x="175" y="470"/>
                  </a:lnTo>
                  <a:lnTo>
                    <a:pt x="175" y="434"/>
                  </a:lnTo>
                  <a:lnTo>
                    <a:pt x="176" y="403"/>
                  </a:lnTo>
                  <a:lnTo>
                    <a:pt x="176" y="378"/>
                  </a:lnTo>
                  <a:lnTo>
                    <a:pt x="176" y="354"/>
                  </a:lnTo>
                  <a:lnTo>
                    <a:pt x="176" y="336"/>
                  </a:lnTo>
                  <a:lnTo>
                    <a:pt x="176" y="319"/>
                  </a:lnTo>
                  <a:lnTo>
                    <a:pt x="176" y="305"/>
                  </a:lnTo>
                  <a:lnTo>
                    <a:pt x="176" y="293"/>
                  </a:lnTo>
                  <a:lnTo>
                    <a:pt x="176" y="283"/>
                  </a:lnTo>
                  <a:lnTo>
                    <a:pt x="176" y="275"/>
                  </a:lnTo>
                  <a:lnTo>
                    <a:pt x="177" y="268"/>
                  </a:lnTo>
                  <a:lnTo>
                    <a:pt x="177" y="262"/>
                  </a:lnTo>
                  <a:lnTo>
                    <a:pt x="177" y="259"/>
                  </a:lnTo>
                  <a:lnTo>
                    <a:pt x="177" y="256"/>
                  </a:lnTo>
                  <a:lnTo>
                    <a:pt x="177" y="255"/>
                  </a:lnTo>
                  <a:lnTo>
                    <a:pt x="177" y="253"/>
                  </a:lnTo>
                  <a:lnTo>
                    <a:pt x="177" y="253"/>
                  </a:lnTo>
                  <a:lnTo>
                    <a:pt x="177" y="255"/>
                  </a:lnTo>
                  <a:lnTo>
                    <a:pt x="177" y="256"/>
                  </a:lnTo>
                  <a:lnTo>
                    <a:pt x="178" y="258"/>
                  </a:lnTo>
                  <a:lnTo>
                    <a:pt x="178" y="261"/>
                  </a:lnTo>
                  <a:lnTo>
                    <a:pt x="178" y="266"/>
                  </a:lnTo>
                  <a:lnTo>
                    <a:pt x="178" y="270"/>
                  </a:lnTo>
                  <a:lnTo>
                    <a:pt x="178" y="275"/>
                  </a:lnTo>
                  <a:lnTo>
                    <a:pt x="178" y="280"/>
                  </a:lnTo>
                  <a:lnTo>
                    <a:pt x="178" y="286"/>
                  </a:lnTo>
                  <a:lnTo>
                    <a:pt x="178" y="292"/>
                  </a:lnTo>
                  <a:lnTo>
                    <a:pt x="178" y="299"/>
                  </a:lnTo>
                  <a:lnTo>
                    <a:pt x="180" y="307"/>
                  </a:lnTo>
                  <a:lnTo>
                    <a:pt x="180" y="313"/>
                  </a:lnTo>
                  <a:lnTo>
                    <a:pt x="180" y="322"/>
                  </a:lnTo>
                  <a:lnTo>
                    <a:pt x="180" y="330"/>
                  </a:lnTo>
                  <a:lnTo>
                    <a:pt x="180" y="339"/>
                  </a:lnTo>
                  <a:lnTo>
                    <a:pt x="180" y="348"/>
                  </a:lnTo>
                  <a:lnTo>
                    <a:pt x="180" y="358"/>
                  </a:lnTo>
                  <a:lnTo>
                    <a:pt x="180" y="367"/>
                  </a:lnTo>
                  <a:lnTo>
                    <a:pt x="180" y="377"/>
                  </a:lnTo>
                  <a:lnTo>
                    <a:pt x="180" y="387"/>
                  </a:lnTo>
                  <a:lnTo>
                    <a:pt x="181" y="398"/>
                  </a:lnTo>
                  <a:lnTo>
                    <a:pt x="181" y="408"/>
                  </a:lnTo>
                  <a:lnTo>
                    <a:pt x="181" y="419"/>
                  </a:lnTo>
                  <a:lnTo>
                    <a:pt x="181" y="430"/>
                  </a:lnTo>
                  <a:lnTo>
                    <a:pt x="181" y="441"/>
                  </a:lnTo>
                  <a:lnTo>
                    <a:pt x="181" y="453"/>
                  </a:lnTo>
                  <a:lnTo>
                    <a:pt x="181" y="464"/>
                  </a:lnTo>
                  <a:lnTo>
                    <a:pt x="181" y="477"/>
                  </a:lnTo>
                  <a:lnTo>
                    <a:pt x="181" y="489"/>
                  </a:lnTo>
                  <a:lnTo>
                    <a:pt x="182" y="501"/>
                  </a:lnTo>
                  <a:lnTo>
                    <a:pt x="182" y="513"/>
                  </a:lnTo>
                  <a:lnTo>
                    <a:pt x="182" y="527"/>
                  </a:lnTo>
                  <a:lnTo>
                    <a:pt x="182" y="539"/>
                  </a:lnTo>
                  <a:lnTo>
                    <a:pt x="182" y="552"/>
                  </a:lnTo>
                  <a:lnTo>
                    <a:pt x="182" y="565"/>
                  </a:lnTo>
                  <a:lnTo>
                    <a:pt x="182" y="578"/>
                  </a:lnTo>
                  <a:lnTo>
                    <a:pt x="182" y="591"/>
                  </a:lnTo>
                  <a:lnTo>
                    <a:pt x="182" y="605"/>
                  </a:lnTo>
                  <a:lnTo>
                    <a:pt x="183" y="619"/>
                  </a:lnTo>
                  <a:lnTo>
                    <a:pt x="183" y="632"/>
                  </a:lnTo>
                  <a:lnTo>
                    <a:pt x="183" y="647"/>
                  </a:lnTo>
                  <a:lnTo>
                    <a:pt x="183" y="660"/>
                  </a:lnTo>
                  <a:lnTo>
                    <a:pt x="183" y="674"/>
                  </a:lnTo>
                  <a:lnTo>
                    <a:pt x="183" y="689"/>
                  </a:lnTo>
                  <a:lnTo>
                    <a:pt x="183" y="703"/>
                  </a:lnTo>
                  <a:lnTo>
                    <a:pt x="183" y="718"/>
                  </a:lnTo>
                  <a:lnTo>
                    <a:pt x="183" y="732"/>
                  </a:lnTo>
                  <a:lnTo>
                    <a:pt x="183" y="746"/>
                  </a:lnTo>
                  <a:lnTo>
                    <a:pt x="184" y="761"/>
                  </a:lnTo>
                  <a:lnTo>
                    <a:pt x="184" y="776"/>
                  </a:lnTo>
                  <a:lnTo>
                    <a:pt x="184" y="791"/>
                  </a:lnTo>
                  <a:lnTo>
                    <a:pt x="184" y="805"/>
                  </a:lnTo>
                  <a:lnTo>
                    <a:pt x="184" y="821"/>
                  </a:lnTo>
                  <a:lnTo>
                    <a:pt x="184" y="836"/>
                  </a:lnTo>
                  <a:lnTo>
                    <a:pt x="184" y="719"/>
                  </a:lnTo>
                  <a:lnTo>
                    <a:pt x="184" y="628"/>
                  </a:lnTo>
                  <a:lnTo>
                    <a:pt x="184" y="554"/>
                  </a:lnTo>
                  <a:lnTo>
                    <a:pt x="185" y="494"/>
                  </a:lnTo>
                  <a:lnTo>
                    <a:pt x="185" y="444"/>
                  </a:lnTo>
                  <a:lnTo>
                    <a:pt x="185" y="402"/>
                  </a:lnTo>
                  <a:lnTo>
                    <a:pt x="185" y="367"/>
                  </a:lnTo>
                  <a:lnTo>
                    <a:pt x="185" y="336"/>
                  </a:lnTo>
                  <a:lnTo>
                    <a:pt x="185" y="309"/>
                  </a:lnTo>
                  <a:lnTo>
                    <a:pt x="185" y="287"/>
                  </a:lnTo>
                  <a:lnTo>
                    <a:pt x="185" y="268"/>
                  </a:lnTo>
                  <a:lnTo>
                    <a:pt x="185" y="251"/>
                  </a:lnTo>
                  <a:lnTo>
                    <a:pt x="186" y="237"/>
                  </a:lnTo>
                  <a:lnTo>
                    <a:pt x="186" y="225"/>
                  </a:lnTo>
                  <a:lnTo>
                    <a:pt x="186" y="215"/>
                  </a:lnTo>
                  <a:lnTo>
                    <a:pt x="186" y="207"/>
                  </a:lnTo>
                  <a:lnTo>
                    <a:pt x="186" y="200"/>
                  </a:lnTo>
                  <a:lnTo>
                    <a:pt x="186" y="195"/>
                  </a:lnTo>
                  <a:lnTo>
                    <a:pt x="186" y="190"/>
                  </a:lnTo>
                  <a:lnTo>
                    <a:pt x="186" y="187"/>
                  </a:lnTo>
                  <a:lnTo>
                    <a:pt x="186" y="186"/>
                  </a:lnTo>
                  <a:lnTo>
                    <a:pt x="186" y="185"/>
                  </a:lnTo>
                  <a:lnTo>
                    <a:pt x="187" y="185"/>
                  </a:lnTo>
                  <a:lnTo>
                    <a:pt x="187" y="186"/>
                  </a:lnTo>
                  <a:lnTo>
                    <a:pt x="187" y="187"/>
                  </a:lnTo>
                  <a:lnTo>
                    <a:pt x="187" y="190"/>
                  </a:lnTo>
                  <a:lnTo>
                    <a:pt x="187" y="192"/>
                  </a:lnTo>
                  <a:lnTo>
                    <a:pt x="187" y="197"/>
                  </a:lnTo>
                  <a:lnTo>
                    <a:pt x="187" y="201"/>
                  </a:lnTo>
                  <a:lnTo>
                    <a:pt x="187" y="206"/>
                  </a:lnTo>
                  <a:lnTo>
                    <a:pt x="187" y="211"/>
                  </a:lnTo>
                  <a:lnTo>
                    <a:pt x="188" y="217"/>
                  </a:lnTo>
                  <a:lnTo>
                    <a:pt x="188" y="223"/>
                  </a:lnTo>
                  <a:lnTo>
                    <a:pt x="188" y="230"/>
                  </a:lnTo>
                  <a:lnTo>
                    <a:pt x="188" y="238"/>
                  </a:lnTo>
                  <a:lnTo>
                    <a:pt x="188" y="245"/>
                  </a:lnTo>
                  <a:lnTo>
                    <a:pt x="188" y="253"/>
                  </a:lnTo>
                  <a:lnTo>
                    <a:pt x="188" y="261"/>
                  </a:lnTo>
                  <a:lnTo>
                    <a:pt x="188" y="270"/>
                  </a:lnTo>
                  <a:lnTo>
                    <a:pt x="188" y="279"/>
                  </a:lnTo>
                  <a:lnTo>
                    <a:pt x="190" y="288"/>
                  </a:lnTo>
                  <a:lnTo>
                    <a:pt x="190" y="298"/>
                  </a:lnTo>
                  <a:lnTo>
                    <a:pt x="190" y="308"/>
                  </a:lnTo>
                  <a:lnTo>
                    <a:pt x="190" y="318"/>
                  </a:lnTo>
                  <a:lnTo>
                    <a:pt x="190" y="329"/>
                  </a:lnTo>
                  <a:lnTo>
                    <a:pt x="190" y="339"/>
                  </a:lnTo>
                  <a:lnTo>
                    <a:pt x="190" y="350"/>
                  </a:lnTo>
                  <a:lnTo>
                    <a:pt x="190" y="361"/>
                  </a:lnTo>
                  <a:lnTo>
                    <a:pt x="190" y="372"/>
                  </a:lnTo>
                  <a:lnTo>
                    <a:pt x="190" y="384"/>
                  </a:lnTo>
                  <a:lnTo>
                    <a:pt x="191" y="396"/>
                  </a:lnTo>
                  <a:lnTo>
                    <a:pt x="191" y="408"/>
                  </a:lnTo>
                  <a:lnTo>
                    <a:pt x="191" y="420"/>
                  </a:lnTo>
                  <a:lnTo>
                    <a:pt x="191" y="432"/>
                  </a:lnTo>
                  <a:lnTo>
                    <a:pt x="191" y="444"/>
                  </a:lnTo>
                  <a:lnTo>
                    <a:pt x="191" y="457"/>
                  </a:lnTo>
                  <a:lnTo>
                    <a:pt x="191" y="470"/>
                  </a:lnTo>
                  <a:lnTo>
                    <a:pt x="191" y="483"/>
                  </a:lnTo>
                  <a:lnTo>
                    <a:pt x="191" y="496"/>
                  </a:lnTo>
                  <a:lnTo>
                    <a:pt x="192" y="509"/>
                  </a:lnTo>
                  <a:lnTo>
                    <a:pt x="192" y="522"/>
                  </a:lnTo>
                  <a:lnTo>
                    <a:pt x="192" y="535"/>
                  </a:lnTo>
                  <a:lnTo>
                    <a:pt x="192" y="550"/>
                  </a:lnTo>
                  <a:lnTo>
                    <a:pt x="192" y="563"/>
                  </a:lnTo>
                  <a:lnTo>
                    <a:pt x="192" y="578"/>
                  </a:lnTo>
                  <a:lnTo>
                    <a:pt x="192" y="591"/>
                  </a:lnTo>
                  <a:lnTo>
                    <a:pt x="192" y="605"/>
                  </a:lnTo>
                  <a:lnTo>
                    <a:pt x="192" y="620"/>
                  </a:lnTo>
                  <a:lnTo>
                    <a:pt x="193" y="634"/>
                  </a:lnTo>
                  <a:lnTo>
                    <a:pt x="193" y="649"/>
                  </a:lnTo>
                  <a:lnTo>
                    <a:pt x="193" y="663"/>
                  </a:lnTo>
                  <a:lnTo>
                    <a:pt x="193" y="678"/>
                  </a:lnTo>
                  <a:lnTo>
                    <a:pt x="193" y="692"/>
                  </a:lnTo>
                  <a:lnTo>
                    <a:pt x="193" y="706"/>
                  </a:lnTo>
                  <a:lnTo>
                    <a:pt x="193" y="722"/>
                  </a:lnTo>
                  <a:lnTo>
                    <a:pt x="193" y="736"/>
                  </a:lnTo>
                  <a:lnTo>
                    <a:pt x="193" y="752"/>
                  </a:lnTo>
                  <a:lnTo>
                    <a:pt x="193" y="766"/>
                  </a:lnTo>
                  <a:lnTo>
                    <a:pt x="194" y="782"/>
                  </a:lnTo>
                  <a:lnTo>
                    <a:pt x="194" y="798"/>
                  </a:lnTo>
                  <a:lnTo>
                    <a:pt x="194" y="813"/>
                  </a:lnTo>
                  <a:lnTo>
                    <a:pt x="194" y="829"/>
                  </a:lnTo>
                  <a:lnTo>
                    <a:pt x="194" y="843"/>
                  </a:lnTo>
                  <a:lnTo>
                    <a:pt x="194" y="860"/>
                  </a:lnTo>
                  <a:lnTo>
                    <a:pt x="194" y="875"/>
                  </a:lnTo>
                  <a:lnTo>
                    <a:pt x="194" y="891"/>
                  </a:lnTo>
                  <a:lnTo>
                    <a:pt x="194" y="906"/>
                  </a:lnTo>
                  <a:lnTo>
                    <a:pt x="195" y="922"/>
                  </a:lnTo>
                  <a:lnTo>
                    <a:pt x="195" y="937"/>
                  </a:lnTo>
                  <a:lnTo>
                    <a:pt x="195" y="954"/>
                  </a:lnTo>
                  <a:lnTo>
                    <a:pt x="195" y="970"/>
                  </a:lnTo>
                  <a:lnTo>
                    <a:pt x="195" y="986"/>
                  </a:lnTo>
                  <a:lnTo>
                    <a:pt x="195" y="1002"/>
                  </a:lnTo>
                  <a:lnTo>
                    <a:pt x="195" y="1018"/>
                  </a:lnTo>
                  <a:lnTo>
                    <a:pt x="195" y="1034"/>
                  </a:lnTo>
                  <a:lnTo>
                    <a:pt x="195" y="1051"/>
                  </a:lnTo>
                  <a:lnTo>
                    <a:pt x="196" y="1067"/>
                  </a:lnTo>
                  <a:lnTo>
                    <a:pt x="196" y="1083"/>
                  </a:lnTo>
                  <a:lnTo>
                    <a:pt x="196" y="1100"/>
                  </a:lnTo>
                  <a:lnTo>
                    <a:pt x="196" y="1116"/>
                  </a:lnTo>
                  <a:lnTo>
                    <a:pt x="196" y="1133"/>
                  </a:lnTo>
                  <a:lnTo>
                    <a:pt x="196" y="1149"/>
                  </a:lnTo>
                  <a:lnTo>
                    <a:pt x="196" y="960"/>
                  </a:lnTo>
                  <a:lnTo>
                    <a:pt x="196" y="824"/>
                  </a:lnTo>
                  <a:lnTo>
                    <a:pt x="196" y="722"/>
                  </a:lnTo>
                  <a:lnTo>
                    <a:pt x="196" y="641"/>
                  </a:lnTo>
                  <a:lnTo>
                    <a:pt x="197" y="575"/>
                  </a:lnTo>
                  <a:lnTo>
                    <a:pt x="197" y="520"/>
                  </a:lnTo>
                  <a:lnTo>
                    <a:pt x="197" y="474"/>
                  </a:lnTo>
                  <a:lnTo>
                    <a:pt x="197" y="436"/>
                  </a:lnTo>
                  <a:lnTo>
                    <a:pt x="197" y="402"/>
                  </a:lnTo>
                  <a:lnTo>
                    <a:pt x="197" y="374"/>
                  </a:lnTo>
                  <a:lnTo>
                    <a:pt x="197" y="350"/>
                  </a:lnTo>
                  <a:lnTo>
                    <a:pt x="197" y="329"/>
                  </a:lnTo>
                  <a:lnTo>
                    <a:pt x="197" y="311"/>
                  </a:lnTo>
                  <a:lnTo>
                    <a:pt x="198" y="296"/>
                  </a:lnTo>
                  <a:lnTo>
                    <a:pt x="198" y="283"/>
                  </a:lnTo>
                  <a:lnTo>
                    <a:pt x="198" y="272"/>
                  </a:lnTo>
                  <a:lnTo>
                    <a:pt x="198" y="263"/>
                  </a:lnTo>
                  <a:lnTo>
                    <a:pt x="198" y="256"/>
                  </a:lnTo>
                  <a:lnTo>
                    <a:pt x="198" y="249"/>
                  </a:lnTo>
                  <a:lnTo>
                    <a:pt x="198" y="245"/>
                  </a:lnTo>
                  <a:lnTo>
                    <a:pt x="198" y="241"/>
                  </a:lnTo>
                  <a:lnTo>
                    <a:pt x="198" y="239"/>
                  </a:lnTo>
                  <a:lnTo>
                    <a:pt x="200" y="238"/>
                  </a:lnTo>
                  <a:lnTo>
                    <a:pt x="200" y="237"/>
                  </a:lnTo>
                  <a:lnTo>
                    <a:pt x="200" y="238"/>
                  </a:lnTo>
                  <a:lnTo>
                    <a:pt x="200" y="239"/>
                  </a:lnTo>
                  <a:lnTo>
                    <a:pt x="200" y="241"/>
                  </a:lnTo>
                  <a:lnTo>
                    <a:pt x="200" y="243"/>
                  </a:lnTo>
                  <a:lnTo>
                    <a:pt x="200" y="248"/>
                  </a:lnTo>
                  <a:lnTo>
                    <a:pt x="200" y="251"/>
                  </a:lnTo>
                  <a:lnTo>
                    <a:pt x="200" y="256"/>
                  </a:lnTo>
                  <a:lnTo>
                    <a:pt x="200" y="261"/>
                  </a:lnTo>
                  <a:lnTo>
                    <a:pt x="201" y="267"/>
                  </a:lnTo>
                  <a:lnTo>
                    <a:pt x="201" y="273"/>
                  </a:lnTo>
                  <a:lnTo>
                    <a:pt x="201" y="280"/>
                  </a:lnTo>
                  <a:lnTo>
                    <a:pt x="201" y="287"/>
                  </a:lnTo>
                  <a:lnTo>
                    <a:pt x="201" y="295"/>
                  </a:lnTo>
                  <a:lnTo>
                    <a:pt x="201" y="302"/>
                  </a:lnTo>
                  <a:lnTo>
                    <a:pt x="201" y="310"/>
                  </a:lnTo>
                  <a:lnTo>
                    <a:pt x="201" y="319"/>
                  </a:lnTo>
                  <a:lnTo>
                    <a:pt x="201" y="328"/>
                  </a:lnTo>
                  <a:lnTo>
                    <a:pt x="202" y="337"/>
                  </a:lnTo>
                  <a:lnTo>
                    <a:pt x="202" y="346"/>
                  </a:lnTo>
                  <a:lnTo>
                    <a:pt x="202" y="356"/>
                  </a:lnTo>
                  <a:lnTo>
                    <a:pt x="202" y="366"/>
                  </a:lnTo>
                  <a:lnTo>
                    <a:pt x="202" y="376"/>
                  </a:lnTo>
                  <a:lnTo>
                    <a:pt x="202" y="387"/>
                  </a:lnTo>
                  <a:lnTo>
                    <a:pt x="202" y="398"/>
                  </a:lnTo>
                  <a:lnTo>
                    <a:pt x="202" y="409"/>
                  </a:lnTo>
                  <a:lnTo>
                    <a:pt x="202" y="420"/>
                  </a:lnTo>
                  <a:lnTo>
                    <a:pt x="203" y="431"/>
                  </a:lnTo>
                  <a:lnTo>
                    <a:pt x="203" y="442"/>
                  </a:lnTo>
                  <a:lnTo>
                    <a:pt x="203" y="454"/>
                  </a:lnTo>
                  <a:lnTo>
                    <a:pt x="203" y="467"/>
                  </a:lnTo>
                  <a:lnTo>
                    <a:pt x="203" y="479"/>
                  </a:lnTo>
                  <a:lnTo>
                    <a:pt x="203" y="491"/>
                  </a:lnTo>
                  <a:lnTo>
                    <a:pt x="203" y="503"/>
                  </a:lnTo>
                  <a:lnTo>
                    <a:pt x="203" y="517"/>
                  </a:lnTo>
                  <a:lnTo>
                    <a:pt x="203" y="529"/>
                  </a:lnTo>
                  <a:lnTo>
                    <a:pt x="204" y="542"/>
                  </a:lnTo>
                  <a:lnTo>
                    <a:pt x="204" y="555"/>
                  </a:lnTo>
                  <a:lnTo>
                    <a:pt x="204" y="569"/>
                  </a:lnTo>
                  <a:lnTo>
                    <a:pt x="204" y="582"/>
                  </a:lnTo>
                  <a:lnTo>
                    <a:pt x="204" y="595"/>
                  </a:lnTo>
                  <a:lnTo>
                    <a:pt x="204" y="610"/>
                  </a:lnTo>
                  <a:lnTo>
                    <a:pt x="204" y="623"/>
                  </a:lnTo>
                  <a:lnTo>
                    <a:pt x="204" y="638"/>
                  </a:lnTo>
                  <a:lnTo>
                    <a:pt x="204" y="651"/>
                  </a:lnTo>
                  <a:lnTo>
                    <a:pt x="204" y="665"/>
                  </a:lnTo>
                  <a:lnTo>
                    <a:pt x="205" y="680"/>
                  </a:lnTo>
                  <a:lnTo>
                    <a:pt x="205" y="694"/>
                  </a:lnTo>
                  <a:lnTo>
                    <a:pt x="205" y="709"/>
                  </a:lnTo>
                  <a:lnTo>
                    <a:pt x="205" y="723"/>
                  </a:lnTo>
                  <a:lnTo>
                    <a:pt x="205" y="738"/>
                  </a:lnTo>
                  <a:lnTo>
                    <a:pt x="205" y="752"/>
                  </a:lnTo>
                  <a:lnTo>
                    <a:pt x="205" y="768"/>
                  </a:lnTo>
                  <a:lnTo>
                    <a:pt x="205" y="782"/>
                  </a:lnTo>
                  <a:lnTo>
                    <a:pt x="205" y="798"/>
                  </a:lnTo>
                  <a:lnTo>
                    <a:pt x="206" y="812"/>
                  </a:lnTo>
                  <a:lnTo>
                    <a:pt x="206" y="827"/>
                  </a:lnTo>
                  <a:lnTo>
                    <a:pt x="206" y="843"/>
                  </a:lnTo>
                  <a:lnTo>
                    <a:pt x="206" y="857"/>
                  </a:lnTo>
                  <a:lnTo>
                    <a:pt x="206" y="873"/>
                  </a:lnTo>
                  <a:lnTo>
                    <a:pt x="206" y="889"/>
                  </a:lnTo>
                  <a:lnTo>
                    <a:pt x="206" y="904"/>
                  </a:lnTo>
                  <a:lnTo>
                    <a:pt x="206" y="920"/>
                  </a:lnTo>
                  <a:lnTo>
                    <a:pt x="206" y="935"/>
                  </a:lnTo>
                  <a:lnTo>
                    <a:pt x="207" y="952"/>
                  </a:lnTo>
                  <a:lnTo>
                    <a:pt x="207" y="967"/>
                  </a:lnTo>
                  <a:lnTo>
                    <a:pt x="207" y="983"/>
                  </a:lnTo>
                  <a:lnTo>
                    <a:pt x="207" y="998"/>
                  </a:lnTo>
                  <a:lnTo>
                    <a:pt x="207" y="1015"/>
                  </a:lnTo>
                  <a:lnTo>
                    <a:pt x="207" y="860"/>
                  </a:lnTo>
                  <a:lnTo>
                    <a:pt x="207" y="744"/>
                  </a:lnTo>
                  <a:lnTo>
                    <a:pt x="207" y="655"/>
                  </a:lnTo>
                  <a:lnTo>
                    <a:pt x="207" y="583"/>
                  </a:lnTo>
                  <a:lnTo>
                    <a:pt x="207" y="524"/>
                  </a:lnTo>
                  <a:lnTo>
                    <a:pt x="208" y="474"/>
                  </a:lnTo>
                  <a:lnTo>
                    <a:pt x="208" y="433"/>
                  </a:lnTo>
                  <a:lnTo>
                    <a:pt x="208" y="398"/>
                  </a:lnTo>
                  <a:lnTo>
                    <a:pt x="208" y="367"/>
                  </a:lnTo>
                  <a:lnTo>
                    <a:pt x="208" y="341"/>
                  </a:lnTo>
                  <a:lnTo>
                    <a:pt x="208" y="319"/>
                  </a:lnTo>
                  <a:lnTo>
                    <a:pt x="208" y="300"/>
                  </a:lnTo>
                  <a:lnTo>
                    <a:pt x="208" y="283"/>
                  </a:lnTo>
                  <a:lnTo>
                    <a:pt x="208" y="269"/>
                  </a:lnTo>
                  <a:lnTo>
                    <a:pt x="210" y="258"/>
                  </a:lnTo>
                  <a:lnTo>
                    <a:pt x="210" y="248"/>
                  </a:lnTo>
                  <a:lnTo>
                    <a:pt x="210" y="239"/>
                  </a:lnTo>
                  <a:lnTo>
                    <a:pt x="210" y="232"/>
                  </a:lnTo>
                  <a:lnTo>
                    <a:pt x="210" y="228"/>
                  </a:lnTo>
                  <a:lnTo>
                    <a:pt x="210" y="223"/>
                  </a:lnTo>
                  <a:lnTo>
                    <a:pt x="210" y="220"/>
                  </a:lnTo>
                  <a:lnTo>
                    <a:pt x="210" y="219"/>
                  </a:lnTo>
                  <a:lnTo>
                    <a:pt x="210" y="218"/>
                  </a:lnTo>
                  <a:lnTo>
                    <a:pt x="211" y="218"/>
                  </a:lnTo>
                  <a:lnTo>
                    <a:pt x="211" y="219"/>
                  </a:lnTo>
                  <a:lnTo>
                    <a:pt x="211" y="221"/>
                  </a:lnTo>
                  <a:lnTo>
                    <a:pt x="211" y="223"/>
                  </a:lnTo>
                  <a:lnTo>
                    <a:pt x="211" y="227"/>
                  </a:lnTo>
                  <a:lnTo>
                    <a:pt x="211" y="230"/>
                  </a:lnTo>
                  <a:lnTo>
                    <a:pt x="211" y="235"/>
                  </a:lnTo>
                  <a:lnTo>
                    <a:pt x="211" y="239"/>
                  </a:lnTo>
                  <a:lnTo>
                    <a:pt x="211" y="245"/>
                  </a:lnTo>
                  <a:lnTo>
                    <a:pt x="211" y="251"/>
                  </a:lnTo>
                  <a:lnTo>
                    <a:pt x="212" y="257"/>
                  </a:lnTo>
                  <a:lnTo>
                    <a:pt x="212" y="265"/>
                  </a:lnTo>
                  <a:lnTo>
                    <a:pt x="212" y="271"/>
                  </a:lnTo>
                  <a:lnTo>
                    <a:pt x="212" y="279"/>
                  </a:lnTo>
                  <a:lnTo>
                    <a:pt x="212" y="287"/>
                  </a:lnTo>
                  <a:lnTo>
                    <a:pt x="212" y="296"/>
                  </a:lnTo>
                  <a:lnTo>
                    <a:pt x="212" y="305"/>
                  </a:lnTo>
                  <a:lnTo>
                    <a:pt x="212" y="313"/>
                  </a:lnTo>
                  <a:lnTo>
                    <a:pt x="212" y="322"/>
                  </a:lnTo>
                  <a:lnTo>
                    <a:pt x="213" y="332"/>
                  </a:lnTo>
                  <a:lnTo>
                    <a:pt x="213" y="342"/>
                  </a:lnTo>
                  <a:lnTo>
                    <a:pt x="213" y="352"/>
                  </a:lnTo>
                  <a:lnTo>
                    <a:pt x="213" y="362"/>
                  </a:lnTo>
                  <a:lnTo>
                    <a:pt x="213" y="373"/>
                  </a:lnTo>
                  <a:lnTo>
                    <a:pt x="213" y="384"/>
                  </a:lnTo>
                  <a:lnTo>
                    <a:pt x="213" y="396"/>
                  </a:lnTo>
                  <a:lnTo>
                    <a:pt x="213" y="407"/>
                  </a:lnTo>
                  <a:lnTo>
                    <a:pt x="213" y="418"/>
                  </a:lnTo>
                  <a:lnTo>
                    <a:pt x="214" y="430"/>
                  </a:lnTo>
                  <a:lnTo>
                    <a:pt x="214" y="442"/>
                  </a:lnTo>
                  <a:lnTo>
                    <a:pt x="214" y="454"/>
                  </a:lnTo>
                  <a:lnTo>
                    <a:pt x="214" y="467"/>
                  </a:lnTo>
                  <a:lnTo>
                    <a:pt x="214" y="479"/>
                  </a:lnTo>
                  <a:lnTo>
                    <a:pt x="214" y="491"/>
                  </a:lnTo>
                  <a:lnTo>
                    <a:pt x="214" y="504"/>
                  </a:lnTo>
                  <a:lnTo>
                    <a:pt x="214" y="517"/>
                  </a:lnTo>
                  <a:lnTo>
                    <a:pt x="214" y="530"/>
                  </a:lnTo>
                  <a:lnTo>
                    <a:pt x="214" y="543"/>
                  </a:lnTo>
                  <a:lnTo>
                    <a:pt x="215" y="557"/>
                  </a:lnTo>
                  <a:lnTo>
                    <a:pt x="215" y="570"/>
                  </a:lnTo>
                  <a:lnTo>
                    <a:pt x="215" y="584"/>
                  </a:lnTo>
                  <a:lnTo>
                    <a:pt x="215" y="598"/>
                  </a:lnTo>
                  <a:lnTo>
                    <a:pt x="215" y="612"/>
                  </a:lnTo>
                  <a:lnTo>
                    <a:pt x="215" y="625"/>
                  </a:lnTo>
                  <a:lnTo>
                    <a:pt x="215" y="640"/>
                  </a:lnTo>
                  <a:lnTo>
                    <a:pt x="215" y="654"/>
                  </a:lnTo>
                  <a:lnTo>
                    <a:pt x="215" y="669"/>
                  </a:lnTo>
                  <a:lnTo>
                    <a:pt x="216" y="683"/>
                  </a:lnTo>
                  <a:lnTo>
                    <a:pt x="216" y="698"/>
                  </a:lnTo>
                  <a:lnTo>
                    <a:pt x="216" y="712"/>
                  </a:lnTo>
                  <a:lnTo>
                    <a:pt x="216" y="726"/>
                  </a:lnTo>
                  <a:lnTo>
                    <a:pt x="216" y="741"/>
                  </a:lnTo>
                  <a:lnTo>
                    <a:pt x="216" y="756"/>
                  </a:lnTo>
                  <a:lnTo>
                    <a:pt x="216" y="771"/>
                  </a:lnTo>
                  <a:lnTo>
                    <a:pt x="216" y="786"/>
                  </a:lnTo>
                  <a:lnTo>
                    <a:pt x="216" y="801"/>
                  </a:lnTo>
                  <a:lnTo>
                    <a:pt x="217" y="816"/>
                  </a:lnTo>
                  <a:lnTo>
                    <a:pt x="217" y="832"/>
                  </a:lnTo>
                  <a:lnTo>
                    <a:pt x="217" y="847"/>
                  </a:lnTo>
                  <a:lnTo>
                    <a:pt x="217" y="863"/>
                  </a:lnTo>
                  <a:lnTo>
                    <a:pt x="217" y="879"/>
                  </a:lnTo>
                  <a:lnTo>
                    <a:pt x="217" y="753"/>
                  </a:lnTo>
                  <a:lnTo>
                    <a:pt x="217" y="656"/>
                  </a:lnTo>
                  <a:lnTo>
                    <a:pt x="217" y="580"/>
                  </a:lnTo>
                  <a:lnTo>
                    <a:pt x="217" y="517"/>
                  </a:lnTo>
                  <a:lnTo>
                    <a:pt x="217" y="464"/>
                  </a:lnTo>
                  <a:lnTo>
                    <a:pt x="218" y="421"/>
                  </a:lnTo>
                  <a:lnTo>
                    <a:pt x="218" y="383"/>
                  </a:lnTo>
                  <a:lnTo>
                    <a:pt x="218" y="352"/>
                  </a:lnTo>
                  <a:lnTo>
                    <a:pt x="218" y="325"/>
                  </a:lnTo>
                  <a:lnTo>
                    <a:pt x="218" y="301"/>
                  </a:lnTo>
                  <a:lnTo>
                    <a:pt x="218" y="281"/>
                  </a:lnTo>
                  <a:lnTo>
                    <a:pt x="218" y="263"/>
                  </a:lnTo>
                  <a:lnTo>
                    <a:pt x="218" y="249"/>
                  </a:lnTo>
                  <a:lnTo>
                    <a:pt x="218" y="237"/>
                  </a:lnTo>
                  <a:lnTo>
                    <a:pt x="220" y="227"/>
                  </a:lnTo>
                  <a:lnTo>
                    <a:pt x="220" y="218"/>
                  </a:lnTo>
                  <a:lnTo>
                    <a:pt x="220" y="210"/>
                  </a:lnTo>
                  <a:lnTo>
                    <a:pt x="220" y="205"/>
                  </a:lnTo>
                  <a:lnTo>
                    <a:pt x="220" y="200"/>
                  </a:lnTo>
                  <a:lnTo>
                    <a:pt x="220" y="197"/>
                  </a:lnTo>
                  <a:lnTo>
                    <a:pt x="220" y="195"/>
                  </a:lnTo>
                  <a:lnTo>
                    <a:pt x="220" y="194"/>
                  </a:lnTo>
                  <a:lnTo>
                    <a:pt x="220" y="194"/>
                  </a:lnTo>
                  <a:lnTo>
                    <a:pt x="221" y="195"/>
                  </a:lnTo>
                  <a:lnTo>
                    <a:pt x="221" y="196"/>
                  </a:lnTo>
                  <a:lnTo>
                    <a:pt x="221" y="198"/>
                  </a:lnTo>
                  <a:lnTo>
                    <a:pt x="221" y="201"/>
                  </a:lnTo>
                  <a:lnTo>
                    <a:pt x="221" y="205"/>
                  </a:lnTo>
                  <a:lnTo>
                    <a:pt x="221" y="209"/>
                  </a:lnTo>
                  <a:lnTo>
                    <a:pt x="221" y="213"/>
                  </a:lnTo>
                  <a:lnTo>
                    <a:pt x="221" y="219"/>
                  </a:lnTo>
                  <a:lnTo>
                    <a:pt x="221" y="225"/>
                  </a:lnTo>
                  <a:lnTo>
                    <a:pt x="221" y="231"/>
                  </a:lnTo>
                  <a:lnTo>
                    <a:pt x="222" y="238"/>
                  </a:lnTo>
                  <a:lnTo>
                    <a:pt x="222" y="245"/>
                  </a:lnTo>
                  <a:lnTo>
                    <a:pt x="222" y="252"/>
                  </a:lnTo>
                  <a:lnTo>
                    <a:pt x="222" y="260"/>
                  </a:lnTo>
                  <a:lnTo>
                    <a:pt x="222" y="269"/>
                  </a:lnTo>
                  <a:lnTo>
                    <a:pt x="222" y="277"/>
                  </a:lnTo>
                  <a:lnTo>
                    <a:pt x="222" y="286"/>
                  </a:lnTo>
                  <a:lnTo>
                    <a:pt x="222" y="296"/>
                  </a:lnTo>
                  <a:lnTo>
                    <a:pt x="222" y="305"/>
                  </a:lnTo>
                  <a:lnTo>
                    <a:pt x="223" y="315"/>
                  </a:lnTo>
                  <a:lnTo>
                    <a:pt x="223" y="325"/>
                  </a:lnTo>
                  <a:lnTo>
                    <a:pt x="223" y="336"/>
                  </a:lnTo>
                  <a:lnTo>
                    <a:pt x="223" y="346"/>
                  </a:lnTo>
                  <a:lnTo>
                    <a:pt x="223" y="357"/>
                  </a:lnTo>
                  <a:lnTo>
                    <a:pt x="223" y="368"/>
                  </a:lnTo>
                  <a:lnTo>
                    <a:pt x="223" y="379"/>
                  </a:lnTo>
                  <a:lnTo>
                    <a:pt x="223" y="390"/>
                  </a:lnTo>
                  <a:lnTo>
                    <a:pt x="223" y="402"/>
                  </a:lnTo>
                  <a:lnTo>
                    <a:pt x="224" y="414"/>
                  </a:lnTo>
                  <a:lnTo>
                    <a:pt x="224" y="427"/>
                  </a:lnTo>
                  <a:lnTo>
                    <a:pt x="224" y="439"/>
                  </a:lnTo>
                  <a:lnTo>
                    <a:pt x="224" y="451"/>
                  </a:lnTo>
                  <a:lnTo>
                    <a:pt x="224" y="463"/>
                  </a:lnTo>
                  <a:lnTo>
                    <a:pt x="224" y="477"/>
                  </a:lnTo>
                  <a:lnTo>
                    <a:pt x="224" y="489"/>
                  </a:lnTo>
                  <a:lnTo>
                    <a:pt x="224" y="502"/>
                  </a:lnTo>
                  <a:lnTo>
                    <a:pt x="224" y="515"/>
                  </a:lnTo>
                  <a:lnTo>
                    <a:pt x="225" y="529"/>
                  </a:lnTo>
                  <a:lnTo>
                    <a:pt x="225" y="542"/>
                  </a:lnTo>
                  <a:lnTo>
                    <a:pt x="225" y="555"/>
                  </a:lnTo>
                  <a:lnTo>
                    <a:pt x="225" y="570"/>
                  </a:lnTo>
                  <a:lnTo>
                    <a:pt x="225" y="583"/>
                  </a:lnTo>
                  <a:lnTo>
                    <a:pt x="225" y="598"/>
                  </a:lnTo>
                  <a:lnTo>
                    <a:pt x="225" y="611"/>
                  </a:lnTo>
                  <a:lnTo>
                    <a:pt x="225" y="625"/>
                  </a:lnTo>
                  <a:lnTo>
                    <a:pt x="225" y="640"/>
                  </a:lnTo>
                  <a:lnTo>
                    <a:pt x="225" y="654"/>
                  </a:lnTo>
                  <a:lnTo>
                    <a:pt x="226" y="669"/>
                  </a:lnTo>
                  <a:lnTo>
                    <a:pt x="226" y="683"/>
                  </a:lnTo>
                  <a:lnTo>
                    <a:pt x="226" y="698"/>
                  </a:lnTo>
                  <a:lnTo>
                    <a:pt x="226" y="713"/>
                  </a:lnTo>
                  <a:lnTo>
                    <a:pt x="226" y="728"/>
                  </a:lnTo>
                  <a:lnTo>
                    <a:pt x="226" y="742"/>
                  </a:lnTo>
                  <a:lnTo>
                    <a:pt x="226" y="758"/>
                  </a:lnTo>
                  <a:lnTo>
                    <a:pt x="226" y="772"/>
                  </a:lnTo>
                  <a:lnTo>
                    <a:pt x="226" y="788"/>
                  </a:lnTo>
                  <a:lnTo>
                    <a:pt x="227" y="803"/>
                  </a:lnTo>
                  <a:lnTo>
                    <a:pt x="227" y="819"/>
                  </a:lnTo>
                  <a:lnTo>
                    <a:pt x="227" y="834"/>
                  </a:lnTo>
                  <a:lnTo>
                    <a:pt x="227" y="850"/>
                  </a:lnTo>
                  <a:lnTo>
                    <a:pt x="227" y="865"/>
                  </a:lnTo>
                  <a:lnTo>
                    <a:pt x="227" y="881"/>
                  </a:lnTo>
                  <a:lnTo>
                    <a:pt x="227" y="896"/>
                  </a:lnTo>
                  <a:lnTo>
                    <a:pt x="227" y="912"/>
                  </a:lnTo>
                  <a:lnTo>
                    <a:pt x="227" y="927"/>
                  </a:lnTo>
                  <a:lnTo>
                    <a:pt x="228" y="943"/>
                  </a:lnTo>
                  <a:lnTo>
                    <a:pt x="228" y="960"/>
                  </a:lnTo>
                  <a:lnTo>
                    <a:pt x="228" y="975"/>
                  </a:lnTo>
                  <a:lnTo>
                    <a:pt x="228" y="992"/>
                  </a:lnTo>
                  <a:lnTo>
                    <a:pt x="228" y="1007"/>
                  </a:lnTo>
                  <a:lnTo>
                    <a:pt x="228" y="1024"/>
                  </a:lnTo>
                  <a:lnTo>
                    <a:pt x="228" y="1040"/>
                  </a:lnTo>
                  <a:lnTo>
                    <a:pt x="228" y="1056"/>
                  </a:lnTo>
                  <a:lnTo>
                    <a:pt x="228" y="1073"/>
                  </a:lnTo>
                  <a:lnTo>
                    <a:pt x="228" y="1088"/>
                  </a:lnTo>
                  <a:lnTo>
                    <a:pt x="230" y="1105"/>
                  </a:lnTo>
                  <a:lnTo>
                    <a:pt x="230" y="1122"/>
                  </a:lnTo>
                  <a:lnTo>
                    <a:pt x="230" y="1138"/>
                  </a:lnTo>
                  <a:lnTo>
                    <a:pt x="230" y="1155"/>
                  </a:lnTo>
                  <a:lnTo>
                    <a:pt x="230" y="1171"/>
                  </a:lnTo>
                  <a:lnTo>
                    <a:pt x="230" y="1187"/>
                  </a:lnTo>
                  <a:lnTo>
                    <a:pt x="230" y="1204"/>
                  </a:lnTo>
                  <a:lnTo>
                    <a:pt x="230" y="1221"/>
                  </a:lnTo>
                  <a:lnTo>
                    <a:pt x="230" y="1237"/>
                  </a:lnTo>
                  <a:lnTo>
                    <a:pt x="231" y="1255"/>
                  </a:lnTo>
                  <a:lnTo>
                    <a:pt x="231" y="1272"/>
                  </a:lnTo>
                  <a:lnTo>
                    <a:pt x="231" y="1288"/>
                  </a:lnTo>
                  <a:lnTo>
                    <a:pt x="231" y="1056"/>
                  </a:lnTo>
                  <a:lnTo>
                    <a:pt x="231" y="900"/>
                  </a:lnTo>
                  <a:lnTo>
                    <a:pt x="231" y="783"/>
                  </a:lnTo>
                  <a:lnTo>
                    <a:pt x="231" y="693"/>
                  </a:lnTo>
                  <a:lnTo>
                    <a:pt x="231" y="620"/>
                  </a:lnTo>
                  <a:lnTo>
                    <a:pt x="231" y="561"/>
                  </a:lnTo>
                  <a:lnTo>
                    <a:pt x="232" y="511"/>
                  </a:lnTo>
                  <a:lnTo>
                    <a:pt x="232" y="469"/>
                  </a:lnTo>
                  <a:lnTo>
                    <a:pt x="232" y="433"/>
                  </a:lnTo>
                  <a:lnTo>
                    <a:pt x="232" y="403"/>
                  </a:lnTo>
                  <a:lnTo>
                    <a:pt x="232" y="377"/>
                  </a:lnTo>
                  <a:lnTo>
                    <a:pt x="232" y="354"/>
                  </a:lnTo>
                  <a:lnTo>
                    <a:pt x="232" y="336"/>
                  </a:lnTo>
                  <a:lnTo>
                    <a:pt x="232" y="319"/>
                  </a:lnTo>
                  <a:lnTo>
                    <a:pt x="232" y="305"/>
                  </a:lnTo>
                  <a:lnTo>
                    <a:pt x="232" y="292"/>
                  </a:lnTo>
                  <a:lnTo>
                    <a:pt x="233" y="282"/>
                  </a:lnTo>
                  <a:lnTo>
                    <a:pt x="233" y="275"/>
                  </a:lnTo>
                  <a:lnTo>
                    <a:pt x="233" y="268"/>
                  </a:lnTo>
                  <a:lnTo>
                    <a:pt x="233" y="262"/>
                  </a:lnTo>
                  <a:lnTo>
                    <a:pt x="233" y="259"/>
                  </a:lnTo>
                  <a:lnTo>
                    <a:pt x="233" y="256"/>
                  </a:lnTo>
                  <a:lnTo>
                    <a:pt x="233" y="253"/>
                  </a:lnTo>
                  <a:lnTo>
                    <a:pt x="233" y="253"/>
                  </a:lnTo>
                  <a:lnTo>
                    <a:pt x="233" y="253"/>
                  </a:lnTo>
                  <a:lnTo>
                    <a:pt x="234" y="255"/>
                  </a:lnTo>
                  <a:lnTo>
                    <a:pt x="234" y="256"/>
                  </a:lnTo>
                  <a:lnTo>
                    <a:pt x="234" y="258"/>
                  </a:lnTo>
                  <a:lnTo>
                    <a:pt x="234" y="261"/>
                  </a:lnTo>
                  <a:lnTo>
                    <a:pt x="234" y="265"/>
                  </a:lnTo>
                  <a:lnTo>
                    <a:pt x="234" y="269"/>
                  </a:lnTo>
                  <a:lnTo>
                    <a:pt x="234" y="275"/>
                  </a:lnTo>
                  <a:lnTo>
                    <a:pt x="234" y="280"/>
                  </a:lnTo>
                  <a:lnTo>
                    <a:pt x="234" y="286"/>
                  </a:lnTo>
                  <a:lnTo>
                    <a:pt x="235" y="292"/>
                  </a:lnTo>
                  <a:lnTo>
                    <a:pt x="235" y="299"/>
                  </a:lnTo>
                  <a:lnTo>
                    <a:pt x="235" y="306"/>
                  </a:lnTo>
                  <a:lnTo>
                    <a:pt x="235" y="313"/>
                  </a:lnTo>
                  <a:lnTo>
                    <a:pt x="235" y="321"/>
                  </a:lnTo>
                  <a:lnTo>
                    <a:pt x="235" y="330"/>
                  </a:lnTo>
                  <a:lnTo>
                    <a:pt x="235" y="339"/>
                  </a:lnTo>
                  <a:lnTo>
                    <a:pt x="235" y="348"/>
                  </a:lnTo>
                  <a:lnTo>
                    <a:pt x="235" y="357"/>
                  </a:lnTo>
                  <a:lnTo>
                    <a:pt x="235" y="367"/>
                  </a:lnTo>
                  <a:lnTo>
                    <a:pt x="236" y="377"/>
                  </a:lnTo>
                  <a:lnTo>
                    <a:pt x="236" y="387"/>
                  </a:lnTo>
                  <a:lnTo>
                    <a:pt x="236" y="397"/>
                  </a:lnTo>
                  <a:lnTo>
                    <a:pt x="236" y="408"/>
                  </a:lnTo>
                  <a:lnTo>
                    <a:pt x="236" y="419"/>
                  </a:lnTo>
                  <a:lnTo>
                    <a:pt x="236" y="430"/>
                  </a:lnTo>
                  <a:lnTo>
                    <a:pt x="236" y="441"/>
                  </a:lnTo>
                  <a:lnTo>
                    <a:pt x="236" y="453"/>
                  </a:lnTo>
                  <a:lnTo>
                    <a:pt x="236" y="464"/>
                  </a:lnTo>
                  <a:lnTo>
                    <a:pt x="237" y="477"/>
                  </a:lnTo>
                  <a:lnTo>
                    <a:pt x="237" y="489"/>
                  </a:lnTo>
                  <a:lnTo>
                    <a:pt x="237" y="501"/>
                  </a:lnTo>
                  <a:lnTo>
                    <a:pt x="237" y="513"/>
                  </a:lnTo>
                  <a:lnTo>
                    <a:pt x="237" y="525"/>
                  </a:lnTo>
                  <a:lnTo>
                    <a:pt x="237" y="539"/>
                  </a:lnTo>
                  <a:lnTo>
                    <a:pt x="237" y="552"/>
                  </a:lnTo>
                  <a:lnTo>
                    <a:pt x="237" y="564"/>
                  </a:lnTo>
                  <a:lnTo>
                    <a:pt x="237" y="578"/>
                  </a:lnTo>
                  <a:lnTo>
                    <a:pt x="238" y="591"/>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 name="Freeform 55"/>
            <p:cNvSpPr>
              <a:spLocks/>
            </p:cNvSpPr>
            <p:nvPr/>
          </p:nvSpPr>
          <p:spPr bwMode="auto">
            <a:xfrm>
              <a:off x="3549" y="838"/>
              <a:ext cx="238" cy="1466"/>
            </a:xfrm>
            <a:custGeom>
              <a:avLst/>
              <a:gdLst>
                <a:gd name="T0" fmla="*/ 4 w 238"/>
                <a:gd name="T1" fmla="*/ 450 h 1466"/>
                <a:gd name="T2" fmla="*/ 7 w 238"/>
                <a:gd name="T3" fmla="*/ 373 h 1466"/>
                <a:gd name="T4" fmla="*/ 12 w 238"/>
                <a:gd name="T5" fmla="*/ 770 h 1466"/>
                <a:gd name="T6" fmla="*/ 15 w 238"/>
                <a:gd name="T7" fmla="*/ 1274 h 1466"/>
                <a:gd name="T8" fmla="*/ 19 w 238"/>
                <a:gd name="T9" fmla="*/ 347 h 1466"/>
                <a:gd name="T10" fmla="*/ 23 w 238"/>
                <a:gd name="T11" fmla="*/ 680 h 1466"/>
                <a:gd name="T12" fmla="*/ 26 w 238"/>
                <a:gd name="T13" fmla="*/ 847 h 1466"/>
                <a:gd name="T14" fmla="*/ 30 w 238"/>
                <a:gd name="T15" fmla="*/ 342 h 1466"/>
                <a:gd name="T16" fmla="*/ 34 w 238"/>
                <a:gd name="T17" fmla="*/ 695 h 1466"/>
                <a:gd name="T18" fmla="*/ 38 w 238"/>
                <a:gd name="T19" fmla="*/ 243 h 1466"/>
                <a:gd name="T20" fmla="*/ 42 w 238"/>
                <a:gd name="T21" fmla="*/ 50 h 1466"/>
                <a:gd name="T22" fmla="*/ 46 w 238"/>
                <a:gd name="T23" fmla="*/ 361 h 1466"/>
                <a:gd name="T24" fmla="*/ 49 w 238"/>
                <a:gd name="T25" fmla="*/ 837 h 1466"/>
                <a:gd name="T26" fmla="*/ 54 w 238"/>
                <a:gd name="T27" fmla="*/ 278 h 1466"/>
                <a:gd name="T28" fmla="*/ 57 w 238"/>
                <a:gd name="T29" fmla="*/ 581 h 1466"/>
                <a:gd name="T30" fmla="*/ 60 w 238"/>
                <a:gd name="T31" fmla="*/ 1055 h 1466"/>
                <a:gd name="T32" fmla="*/ 65 w 238"/>
                <a:gd name="T33" fmla="*/ 318 h 1466"/>
                <a:gd name="T34" fmla="*/ 68 w 238"/>
                <a:gd name="T35" fmla="*/ 650 h 1466"/>
                <a:gd name="T36" fmla="*/ 73 w 238"/>
                <a:gd name="T37" fmla="*/ 1132 h 1466"/>
                <a:gd name="T38" fmla="*/ 76 w 238"/>
                <a:gd name="T39" fmla="*/ 328 h 1466"/>
                <a:gd name="T40" fmla="*/ 80 w 238"/>
                <a:gd name="T41" fmla="*/ 656 h 1466"/>
                <a:gd name="T42" fmla="*/ 84 w 238"/>
                <a:gd name="T43" fmla="*/ 1138 h 1466"/>
                <a:gd name="T44" fmla="*/ 87 w 238"/>
                <a:gd name="T45" fmla="*/ 321 h 1466"/>
                <a:gd name="T46" fmla="*/ 91 w 238"/>
                <a:gd name="T47" fmla="*/ 586 h 1466"/>
                <a:gd name="T48" fmla="*/ 95 w 238"/>
                <a:gd name="T49" fmla="*/ 360 h 1466"/>
                <a:gd name="T50" fmla="*/ 99 w 238"/>
                <a:gd name="T51" fmla="*/ 376 h 1466"/>
                <a:gd name="T52" fmla="*/ 103 w 238"/>
                <a:gd name="T53" fmla="*/ 785 h 1466"/>
                <a:gd name="T54" fmla="*/ 107 w 238"/>
                <a:gd name="T55" fmla="*/ 1294 h 1466"/>
                <a:gd name="T56" fmla="*/ 110 w 238"/>
                <a:gd name="T57" fmla="*/ 338 h 1466"/>
                <a:gd name="T58" fmla="*/ 114 w 238"/>
                <a:gd name="T59" fmla="*/ 609 h 1466"/>
                <a:gd name="T60" fmla="*/ 118 w 238"/>
                <a:gd name="T61" fmla="*/ 911 h 1466"/>
                <a:gd name="T62" fmla="*/ 121 w 238"/>
                <a:gd name="T63" fmla="*/ 327 h 1466"/>
                <a:gd name="T64" fmla="*/ 126 w 238"/>
                <a:gd name="T65" fmla="*/ 674 h 1466"/>
                <a:gd name="T66" fmla="*/ 129 w 238"/>
                <a:gd name="T67" fmla="*/ 1163 h 1466"/>
                <a:gd name="T68" fmla="*/ 134 w 238"/>
                <a:gd name="T69" fmla="*/ 324 h 1466"/>
                <a:gd name="T70" fmla="*/ 137 w 238"/>
                <a:gd name="T71" fmla="*/ 364 h 1466"/>
                <a:gd name="T72" fmla="*/ 141 w 238"/>
                <a:gd name="T73" fmla="*/ 198 h 1466"/>
                <a:gd name="T74" fmla="*/ 145 w 238"/>
                <a:gd name="T75" fmla="*/ 82 h 1466"/>
                <a:gd name="T76" fmla="*/ 148 w 238"/>
                <a:gd name="T77" fmla="*/ 472 h 1466"/>
                <a:gd name="T78" fmla="*/ 153 w 238"/>
                <a:gd name="T79" fmla="*/ 974 h 1466"/>
                <a:gd name="T80" fmla="*/ 156 w 238"/>
                <a:gd name="T81" fmla="*/ 311 h 1466"/>
                <a:gd name="T82" fmla="*/ 160 w 238"/>
                <a:gd name="T83" fmla="*/ 655 h 1466"/>
                <a:gd name="T84" fmla="*/ 164 w 238"/>
                <a:gd name="T85" fmla="*/ 735 h 1466"/>
                <a:gd name="T86" fmla="*/ 168 w 238"/>
                <a:gd name="T87" fmla="*/ 346 h 1466"/>
                <a:gd name="T88" fmla="*/ 171 w 238"/>
                <a:gd name="T89" fmla="*/ 706 h 1466"/>
                <a:gd name="T90" fmla="*/ 175 w 238"/>
                <a:gd name="T91" fmla="*/ 1199 h 1466"/>
                <a:gd name="T92" fmla="*/ 179 w 238"/>
                <a:gd name="T93" fmla="*/ 329 h 1466"/>
                <a:gd name="T94" fmla="*/ 183 w 238"/>
                <a:gd name="T95" fmla="*/ 591 h 1466"/>
                <a:gd name="T96" fmla="*/ 187 w 238"/>
                <a:gd name="T97" fmla="*/ 613 h 1466"/>
                <a:gd name="T98" fmla="*/ 190 w 238"/>
                <a:gd name="T99" fmla="*/ 338 h 1466"/>
                <a:gd name="T100" fmla="*/ 195 w 238"/>
                <a:gd name="T101" fmla="*/ 710 h 1466"/>
                <a:gd name="T102" fmla="*/ 198 w 238"/>
                <a:gd name="T103" fmla="*/ 560 h 1466"/>
                <a:gd name="T104" fmla="*/ 201 w 238"/>
                <a:gd name="T105" fmla="*/ 370 h 1466"/>
                <a:gd name="T106" fmla="*/ 206 w 238"/>
                <a:gd name="T107" fmla="*/ 751 h 1466"/>
                <a:gd name="T108" fmla="*/ 209 w 238"/>
                <a:gd name="T109" fmla="*/ 420 h 1466"/>
                <a:gd name="T110" fmla="*/ 214 w 238"/>
                <a:gd name="T111" fmla="*/ 402 h 1466"/>
                <a:gd name="T112" fmla="*/ 217 w 238"/>
                <a:gd name="T113" fmla="*/ 806 h 1466"/>
                <a:gd name="T114" fmla="*/ 221 w 238"/>
                <a:gd name="T115" fmla="*/ 1314 h 1466"/>
                <a:gd name="T116" fmla="*/ 225 w 238"/>
                <a:gd name="T117" fmla="*/ 344 h 1466"/>
                <a:gd name="T118" fmla="*/ 228 w 238"/>
                <a:gd name="T119" fmla="*/ 575 h 1466"/>
                <a:gd name="T120" fmla="*/ 233 w 238"/>
                <a:gd name="T121" fmla="*/ 1030 h 1466"/>
                <a:gd name="T122" fmla="*/ 236 w 238"/>
                <a:gd name="T123" fmla="*/ 310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1466">
                  <a:moveTo>
                    <a:pt x="0" y="672"/>
                  </a:moveTo>
                  <a:lnTo>
                    <a:pt x="0" y="685"/>
                  </a:lnTo>
                  <a:lnTo>
                    <a:pt x="0" y="700"/>
                  </a:lnTo>
                  <a:lnTo>
                    <a:pt x="0" y="713"/>
                  </a:lnTo>
                  <a:lnTo>
                    <a:pt x="0" y="728"/>
                  </a:lnTo>
                  <a:lnTo>
                    <a:pt x="0" y="741"/>
                  </a:lnTo>
                  <a:lnTo>
                    <a:pt x="0" y="755"/>
                  </a:lnTo>
                  <a:lnTo>
                    <a:pt x="0" y="770"/>
                  </a:lnTo>
                  <a:lnTo>
                    <a:pt x="0" y="784"/>
                  </a:lnTo>
                  <a:lnTo>
                    <a:pt x="0" y="799"/>
                  </a:lnTo>
                  <a:lnTo>
                    <a:pt x="2" y="813"/>
                  </a:lnTo>
                  <a:lnTo>
                    <a:pt x="2" y="827"/>
                  </a:lnTo>
                  <a:lnTo>
                    <a:pt x="2" y="842"/>
                  </a:lnTo>
                  <a:lnTo>
                    <a:pt x="2" y="856"/>
                  </a:lnTo>
                  <a:lnTo>
                    <a:pt x="2" y="872"/>
                  </a:lnTo>
                  <a:lnTo>
                    <a:pt x="2" y="886"/>
                  </a:lnTo>
                  <a:lnTo>
                    <a:pt x="2" y="902"/>
                  </a:lnTo>
                  <a:lnTo>
                    <a:pt x="2" y="916"/>
                  </a:lnTo>
                  <a:lnTo>
                    <a:pt x="2" y="932"/>
                  </a:lnTo>
                  <a:lnTo>
                    <a:pt x="3" y="947"/>
                  </a:lnTo>
                  <a:lnTo>
                    <a:pt x="3" y="963"/>
                  </a:lnTo>
                  <a:lnTo>
                    <a:pt x="3" y="978"/>
                  </a:lnTo>
                  <a:lnTo>
                    <a:pt x="3" y="994"/>
                  </a:lnTo>
                  <a:lnTo>
                    <a:pt x="3" y="1010"/>
                  </a:lnTo>
                  <a:lnTo>
                    <a:pt x="3" y="873"/>
                  </a:lnTo>
                  <a:lnTo>
                    <a:pt x="3" y="771"/>
                  </a:lnTo>
                  <a:lnTo>
                    <a:pt x="3" y="689"/>
                  </a:lnTo>
                  <a:lnTo>
                    <a:pt x="3" y="623"/>
                  </a:lnTo>
                  <a:lnTo>
                    <a:pt x="4" y="568"/>
                  </a:lnTo>
                  <a:lnTo>
                    <a:pt x="4" y="522"/>
                  </a:lnTo>
                  <a:lnTo>
                    <a:pt x="4" y="483"/>
                  </a:lnTo>
                  <a:lnTo>
                    <a:pt x="4" y="450"/>
                  </a:lnTo>
                  <a:lnTo>
                    <a:pt x="4" y="421"/>
                  </a:lnTo>
                  <a:lnTo>
                    <a:pt x="4" y="398"/>
                  </a:lnTo>
                  <a:lnTo>
                    <a:pt x="4" y="377"/>
                  </a:lnTo>
                  <a:lnTo>
                    <a:pt x="4" y="359"/>
                  </a:lnTo>
                  <a:lnTo>
                    <a:pt x="4" y="343"/>
                  </a:lnTo>
                  <a:lnTo>
                    <a:pt x="4" y="330"/>
                  </a:lnTo>
                  <a:lnTo>
                    <a:pt x="5" y="319"/>
                  </a:lnTo>
                  <a:lnTo>
                    <a:pt x="5" y="310"/>
                  </a:lnTo>
                  <a:lnTo>
                    <a:pt x="5" y="302"/>
                  </a:lnTo>
                  <a:lnTo>
                    <a:pt x="5" y="297"/>
                  </a:lnTo>
                  <a:lnTo>
                    <a:pt x="5" y="291"/>
                  </a:lnTo>
                  <a:lnTo>
                    <a:pt x="5" y="288"/>
                  </a:lnTo>
                  <a:lnTo>
                    <a:pt x="5" y="286"/>
                  </a:lnTo>
                  <a:lnTo>
                    <a:pt x="5" y="284"/>
                  </a:lnTo>
                  <a:lnTo>
                    <a:pt x="5" y="284"/>
                  </a:lnTo>
                  <a:lnTo>
                    <a:pt x="6" y="284"/>
                  </a:lnTo>
                  <a:lnTo>
                    <a:pt x="6" y="286"/>
                  </a:lnTo>
                  <a:lnTo>
                    <a:pt x="6" y="288"/>
                  </a:lnTo>
                  <a:lnTo>
                    <a:pt x="6" y="290"/>
                  </a:lnTo>
                  <a:lnTo>
                    <a:pt x="6" y="293"/>
                  </a:lnTo>
                  <a:lnTo>
                    <a:pt x="6" y="298"/>
                  </a:lnTo>
                  <a:lnTo>
                    <a:pt x="6" y="302"/>
                  </a:lnTo>
                  <a:lnTo>
                    <a:pt x="6" y="308"/>
                  </a:lnTo>
                  <a:lnTo>
                    <a:pt x="6" y="313"/>
                  </a:lnTo>
                  <a:lnTo>
                    <a:pt x="7" y="320"/>
                  </a:lnTo>
                  <a:lnTo>
                    <a:pt x="7" y="326"/>
                  </a:lnTo>
                  <a:lnTo>
                    <a:pt x="7" y="333"/>
                  </a:lnTo>
                  <a:lnTo>
                    <a:pt x="7" y="340"/>
                  </a:lnTo>
                  <a:lnTo>
                    <a:pt x="7" y="348"/>
                  </a:lnTo>
                  <a:lnTo>
                    <a:pt x="7" y="357"/>
                  </a:lnTo>
                  <a:lnTo>
                    <a:pt x="7" y="364"/>
                  </a:lnTo>
                  <a:lnTo>
                    <a:pt x="7" y="373"/>
                  </a:lnTo>
                  <a:lnTo>
                    <a:pt x="7" y="383"/>
                  </a:lnTo>
                  <a:lnTo>
                    <a:pt x="8" y="392"/>
                  </a:lnTo>
                  <a:lnTo>
                    <a:pt x="8" y="402"/>
                  </a:lnTo>
                  <a:lnTo>
                    <a:pt x="8" y="412"/>
                  </a:lnTo>
                  <a:lnTo>
                    <a:pt x="8" y="422"/>
                  </a:lnTo>
                  <a:lnTo>
                    <a:pt x="8" y="433"/>
                  </a:lnTo>
                  <a:lnTo>
                    <a:pt x="8" y="443"/>
                  </a:lnTo>
                  <a:lnTo>
                    <a:pt x="8" y="454"/>
                  </a:lnTo>
                  <a:lnTo>
                    <a:pt x="8" y="467"/>
                  </a:lnTo>
                  <a:lnTo>
                    <a:pt x="8" y="478"/>
                  </a:lnTo>
                  <a:lnTo>
                    <a:pt x="8" y="489"/>
                  </a:lnTo>
                  <a:lnTo>
                    <a:pt x="9" y="501"/>
                  </a:lnTo>
                  <a:lnTo>
                    <a:pt x="9" y="513"/>
                  </a:lnTo>
                  <a:lnTo>
                    <a:pt x="9" y="525"/>
                  </a:lnTo>
                  <a:lnTo>
                    <a:pt x="9" y="538"/>
                  </a:lnTo>
                  <a:lnTo>
                    <a:pt x="9" y="550"/>
                  </a:lnTo>
                  <a:lnTo>
                    <a:pt x="9" y="563"/>
                  </a:lnTo>
                  <a:lnTo>
                    <a:pt x="9" y="575"/>
                  </a:lnTo>
                  <a:lnTo>
                    <a:pt x="9" y="589"/>
                  </a:lnTo>
                  <a:lnTo>
                    <a:pt x="9" y="602"/>
                  </a:lnTo>
                  <a:lnTo>
                    <a:pt x="10" y="615"/>
                  </a:lnTo>
                  <a:lnTo>
                    <a:pt x="10" y="629"/>
                  </a:lnTo>
                  <a:lnTo>
                    <a:pt x="10" y="642"/>
                  </a:lnTo>
                  <a:lnTo>
                    <a:pt x="10" y="655"/>
                  </a:lnTo>
                  <a:lnTo>
                    <a:pt x="10" y="670"/>
                  </a:lnTo>
                  <a:lnTo>
                    <a:pt x="10" y="683"/>
                  </a:lnTo>
                  <a:lnTo>
                    <a:pt x="10" y="698"/>
                  </a:lnTo>
                  <a:lnTo>
                    <a:pt x="10" y="712"/>
                  </a:lnTo>
                  <a:lnTo>
                    <a:pt x="10" y="726"/>
                  </a:lnTo>
                  <a:lnTo>
                    <a:pt x="12" y="740"/>
                  </a:lnTo>
                  <a:lnTo>
                    <a:pt x="12" y="755"/>
                  </a:lnTo>
                  <a:lnTo>
                    <a:pt x="12" y="770"/>
                  </a:lnTo>
                  <a:lnTo>
                    <a:pt x="12" y="784"/>
                  </a:lnTo>
                  <a:lnTo>
                    <a:pt x="12" y="799"/>
                  </a:lnTo>
                  <a:lnTo>
                    <a:pt x="12" y="813"/>
                  </a:lnTo>
                  <a:lnTo>
                    <a:pt x="12" y="829"/>
                  </a:lnTo>
                  <a:lnTo>
                    <a:pt x="12" y="843"/>
                  </a:lnTo>
                  <a:lnTo>
                    <a:pt x="12" y="859"/>
                  </a:lnTo>
                  <a:lnTo>
                    <a:pt x="12" y="874"/>
                  </a:lnTo>
                  <a:lnTo>
                    <a:pt x="13" y="888"/>
                  </a:lnTo>
                  <a:lnTo>
                    <a:pt x="13" y="904"/>
                  </a:lnTo>
                  <a:lnTo>
                    <a:pt x="13" y="920"/>
                  </a:lnTo>
                  <a:lnTo>
                    <a:pt x="13" y="935"/>
                  </a:lnTo>
                  <a:lnTo>
                    <a:pt x="13" y="951"/>
                  </a:lnTo>
                  <a:lnTo>
                    <a:pt x="13" y="966"/>
                  </a:lnTo>
                  <a:lnTo>
                    <a:pt x="13" y="982"/>
                  </a:lnTo>
                  <a:lnTo>
                    <a:pt x="13" y="997"/>
                  </a:lnTo>
                  <a:lnTo>
                    <a:pt x="13" y="1013"/>
                  </a:lnTo>
                  <a:lnTo>
                    <a:pt x="14" y="1030"/>
                  </a:lnTo>
                  <a:lnTo>
                    <a:pt x="14" y="1045"/>
                  </a:lnTo>
                  <a:lnTo>
                    <a:pt x="14" y="1061"/>
                  </a:lnTo>
                  <a:lnTo>
                    <a:pt x="14" y="1077"/>
                  </a:lnTo>
                  <a:lnTo>
                    <a:pt x="14" y="1093"/>
                  </a:lnTo>
                  <a:lnTo>
                    <a:pt x="14" y="1109"/>
                  </a:lnTo>
                  <a:lnTo>
                    <a:pt x="14" y="1125"/>
                  </a:lnTo>
                  <a:lnTo>
                    <a:pt x="14" y="1142"/>
                  </a:lnTo>
                  <a:lnTo>
                    <a:pt x="14" y="1158"/>
                  </a:lnTo>
                  <a:lnTo>
                    <a:pt x="15" y="1174"/>
                  </a:lnTo>
                  <a:lnTo>
                    <a:pt x="15" y="1190"/>
                  </a:lnTo>
                  <a:lnTo>
                    <a:pt x="15" y="1207"/>
                  </a:lnTo>
                  <a:lnTo>
                    <a:pt x="15" y="1224"/>
                  </a:lnTo>
                  <a:lnTo>
                    <a:pt x="15" y="1240"/>
                  </a:lnTo>
                  <a:lnTo>
                    <a:pt x="15" y="1257"/>
                  </a:lnTo>
                  <a:lnTo>
                    <a:pt x="15" y="1274"/>
                  </a:lnTo>
                  <a:lnTo>
                    <a:pt x="15" y="1071"/>
                  </a:lnTo>
                  <a:lnTo>
                    <a:pt x="15" y="930"/>
                  </a:lnTo>
                  <a:lnTo>
                    <a:pt x="15" y="823"/>
                  </a:lnTo>
                  <a:lnTo>
                    <a:pt x="16" y="739"/>
                  </a:lnTo>
                  <a:lnTo>
                    <a:pt x="16" y="671"/>
                  </a:lnTo>
                  <a:lnTo>
                    <a:pt x="16" y="614"/>
                  </a:lnTo>
                  <a:lnTo>
                    <a:pt x="16" y="568"/>
                  </a:lnTo>
                  <a:lnTo>
                    <a:pt x="16" y="528"/>
                  </a:lnTo>
                  <a:lnTo>
                    <a:pt x="16" y="494"/>
                  </a:lnTo>
                  <a:lnTo>
                    <a:pt x="16" y="464"/>
                  </a:lnTo>
                  <a:lnTo>
                    <a:pt x="16" y="440"/>
                  </a:lnTo>
                  <a:lnTo>
                    <a:pt x="16" y="419"/>
                  </a:lnTo>
                  <a:lnTo>
                    <a:pt x="17" y="400"/>
                  </a:lnTo>
                  <a:lnTo>
                    <a:pt x="17" y="384"/>
                  </a:lnTo>
                  <a:lnTo>
                    <a:pt x="17" y="371"/>
                  </a:lnTo>
                  <a:lnTo>
                    <a:pt x="17" y="360"/>
                  </a:lnTo>
                  <a:lnTo>
                    <a:pt x="17" y="351"/>
                  </a:lnTo>
                  <a:lnTo>
                    <a:pt x="17" y="343"/>
                  </a:lnTo>
                  <a:lnTo>
                    <a:pt x="17" y="337"/>
                  </a:lnTo>
                  <a:lnTo>
                    <a:pt x="17" y="331"/>
                  </a:lnTo>
                  <a:lnTo>
                    <a:pt x="17" y="328"/>
                  </a:lnTo>
                  <a:lnTo>
                    <a:pt x="18" y="326"/>
                  </a:lnTo>
                  <a:lnTo>
                    <a:pt x="18" y="324"/>
                  </a:lnTo>
                  <a:lnTo>
                    <a:pt x="18" y="323"/>
                  </a:lnTo>
                  <a:lnTo>
                    <a:pt x="18" y="323"/>
                  </a:lnTo>
                  <a:lnTo>
                    <a:pt x="18" y="326"/>
                  </a:lnTo>
                  <a:lnTo>
                    <a:pt x="18" y="327"/>
                  </a:lnTo>
                  <a:lnTo>
                    <a:pt x="18" y="330"/>
                  </a:lnTo>
                  <a:lnTo>
                    <a:pt x="18" y="333"/>
                  </a:lnTo>
                  <a:lnTo>
                    <a:pt x="18" y="337"/>
                  </a:lnTo>
                  <a:lnTo>
                    <a:pt x="18" y="341"/>
                  </a:lnTo>
                  <a:lnTo>
                    <a:pt x="19" y="347"/>
                  </a:lnTo>
                  <a:lnTo>
                    <a:pt x="19" y="352"/>
                  </a:lnTo>
                  <a:lnTo>
                    <a:pt x="19" y="358"/>
                  </a:lnTo>
                  <a:lnTo>
                    <a:pt x="19" y="364"/>
                  </a:lnTo>
                  <a:lnTo>
                    <a:pt x="19" y="371"/>
                  </a:lnTo>
                  <a:lnTo>
                    <a:pt x="19" y="379"/>
                  </a:lnTo>
                  <a:lnTo>
                    <a:pt x="19" y="387"/>
                  </a:lnTo>
                  <a:lnTo>
                    <a:pt x="19" y="394"/>
                  </a:lnTo>
                  <a:lnTo>
                    <a:pt x="19" y="403"/>
                  </a:lnTo>
                  <a:lnTo>
                    <a:pt x="20" y="412"/>
                  </a:lnTo>
                  <a:lnTo>
                    <a:pt x="20" y="421"/>
                  </a:lnTo>
                  <a:lnTo>
                    <a:pt x="20" y="431"/>
                  </a:lnTo>
                  <a:lnTo>
                    <a:pt x="20" y="440"/>
                  </a:lnTo>
                  <a:lnTo>
                    <a:pt x="20" y="450"/>
                  </a:lnTo>
                  <a:lnTo>
                    <a:pt x="20" y="461"/>
                  </a:lnTo>
                  <a:lnTo>
                    <a:pt x="20" y="471"/>
                  </a:lnTo>
                  <a:lnTo>
                    <a:pt x="20" y="482"/>
                  </a:lnTo>
                  <a:lnTo>
                    <a:pt x="20" y="493"/>
                  </a:lnTo>
                  <a:lnTo>
                    <a:pt x="22" y="504"/>
                  </a:lnTo>
                  <a:lnTo>
                    <a:pt x="22" y="515"/>
                  </a:lnTo>
                  <a:lnTo>
                    <a:pt x="22" y="527"/>
                  </a:lnTo>
                  <a:lnTo>
                    <a:pt x="22" y="539"/>
                  </a:lnTo>
                  <a:lnTo>
                    <a:pt x="22" y="551"/>
                  </a:lnTo>
                  <a:lnTo>
                    <a:pt x="22" y="563"/>
                  </a:lnTo>
                  <a:lnTo>
                    <a:pt x="22" y="575"/>
                  </a:lnTo>
                  <a:lnTo>
                    <a:pt x="22" y="588"/>
                  </a:lnTo>
                  <a:lnTo>
                    <a:pt x="22" y="601"/>
                  </a:lnTo>
                  <a:lnTo>
                    <a:pt x="22" y="613"/>
                  </a:lnTo>
                  <a:lnTo>
                    <a:pt x="23" y="626"/>
                  </a:lnTo>
                  <a:lnTo>
                    <a:pt x="23" y="640"/>
                  </a:lnTo>
                  <a:lnTo>
                    <a:pt x="23" y="653"/>
                  </a:lnTo>
                  <a:lnTo>
                    <a:pt x="23" y="666"/>
                  </a:lnTo>
                  <a:lnTo>
                    <a:pt x="23" y="680"/>
                  </a:lnTo>
                  <a:lnTo>
                    <a:pt x="23" y="693"/>
                  </a:lnTo>
                  <a:lnTo>
                    <a:pt x="23" y="708"/>
                  </a:lnTo>
                  <a:lnTo>
                    <a:pt x="23" y="721"/>
                  </a:lnTo>
                  <a:lnTo>
                    <a:pt x="23" y="735"/>
                  </a:lnTo>
                  <a:lnTo>
                    <a:pt x="24" y="750"/>
                  </a:lnTo>
                  <a:lnTo>
                    <a:pt x="24" y="763"/>
                  </a:lnTo>
                  <a:lnTo>
                    <a:pt x="24" y="777"/>
                  </a:lnTo>
                  <a:lnTo>
                    <a:pt x="24" y="792"/>
                  </a:lnTo>
                  <a:lnTo>
                    <a:pt x="24" y="806"/>
                  </a:lnTo>
                  <a:lnTo>
                    <a:pt x="24" y="822"/>
                  </a:lnTo>
                  <a:lnTo>
                    <a:pt x="24" y="836"/>
                  </a:lnTo>
                  <a:lnTo>
                    <a:pt x="24" y="851"/>
                  </a:lnTo>
                  <a:lnTo>
                    <a:pt x="24" y="866"/>
                  </a:lnTo>
                  <a:lnTo>
                    <a:pt x="25" y="881"/>
                  </a:lnTo>
                  <a:lnTo>
                    <a:pt x="25" y="896"/>
                  </a:lnTo>
                  <a:lnTo>
                    <a:pt x="25" y="911"/>
                  </a:lnTo>
                  <a:lnTo>
                    <a:pt x="25" y="926"/>
                  </a:lnTo>
                  <a:lnTo>
                    <a:pt x="25" y="942"/>
                  </a:lnTo>
                  <a:lnTo>
                    <a:pt x="25" y="957"/>
                  </a:lnTo>
                  <a:lnTo>
                    <a:pt x="25" y="973"/>
                  </a:lnTo>
                  <a:lnTo>
                    <a:pt x="25" y="988"/>
                  </a:lnTo>
                  <a:lnTo>
                    <a:pt x="25" y="1004"/>
                  </a:lnTo>
                  <a:lnTo>
                    <a:pt x="25" y="1020"/>
                  </a:lnTo>
                  <a:lnTo>
                    <a:pt x="26" y="1035"/>
                  </a:lnTo>
                  <a:lnTo>
                    <a:pt x="26" y="1051"/>
                  </a:lnTo>
                  <a:lnTo>
                    <a:pt x="26" y="1066"/>
                  </a:lnTo>
                  <a:lnTo>
                    <a:pt x="26" y="1083"/>
                  </a:lnTo>
                  <a:lnTo>
                    <a:pt x="26" y="1098"/>
                  </a:lnTo>
                  <a:lnTo>
                    <a:pt x="26" y="1115"/>
                  </a:lnTo>
                  <a:lnTo>
                    <a:pt x="26" y="1131"/>
                  </a:lnTo>
                  <a:lnTo>
                    <a:pt x="26" y="967"/>
                  </a:lnTo>
                  <a:lnTo>
                    <a:pt x="26" y="847"/>
                  </a:lnTo>
                  <a:lnTo>
                    <a:pt x="27" y="754"/>
                  </a:lnTo>
                  <a:lnTo>
                    <a:pt x="27" y="680"/>
                  </a:lnTo>
                  <a:lnTo>
                    <a:pt x="27" y="619"/>
                  </a:lnTo>
                  <a:lnTo>
                    <a:pt x="27" y="568"/>
                  </a:lnTo>
                  <a:lnTo>
                    <a:pt x="27" y="525"/>
                  </a:lnTo>
                  <a:lnTo>
                    <a:pt x="27" y="489"/>
                  </a:lnTo>
                  <a:lnTo>
                    <a:pt x="27" y="458"/>
                  </a:lnTo>
                  <a:lnTo>
                    <a:pt x="27" y="431"/>
                  </a:lnTo>
                  <a:lnTo>
                    <a:pt x="27" y="409"/>
                  </a:lnTo>
                  <a:lnTo>
                    <a:pt x="28" y="389"/>
                  </a:lnTo>
                  <a:lnTo>
                    <a:pt x="28" y="372"/>
                  </a:lnTo>
                  <a:lnTo>
                    <a:pt x="28" y="358"/>
                  </a:lnTo>
                  <a:lnTo>
                    <a:pt x="28" y="346"/>
                  </a:lnTo>
                  <a:lnTo>
                    <a:pt x="28" y="336"/>
                  </a:lnTo>
                  <a:lnTo>
                    <a:pt x="28" y="327"/>
                  </a:lnTo>
                  <a:lnTo>
                    <a:pt x="28" y="320"/>
                  </a:lnTo>
                  <a:lnTo>
                    <a:pt x="28" y="314"/>
                  </a:lnTo>
                  <a:lnTo>
                    <a:pt x="28" y="310"/>
                  </a:lnTo>
                  <a:lnTo>
                    <a:pt x="28" y="307"/>
                  </a:lnTo>
                  <a:lnTo>
                    <a:pt x="29" y="306"/>
                  </a:lnTo>
                  <a:lnTo>
                    <a:pt x="29" y="304"/>
                  </a:lnTo>
                  <a:lnTo>
                    <a:pt x="29" y="304"/>
                  </a:lnTo>
                  <a:lnTo>
                    <a:pt x="29" y="306"/>
                  </a:lnTo>
                  <a:lnTo>
                    <a:pt x="29" y="307"/>
                  </a:lnTo>
                  <a:lnTo>
                    <a:pt x="29" y="309"/>
                  </a:lnTo>
                  <a:lnTo>
                    <a:pt x="29" y="312"/>
                  </a:lnTo>
                  <a:lnTo>
                    <a:pt x="29" y="316"/>
                  </a:lnTo>
                  <a:lnTo>
                    <a:pt x="29" y="320"/>
                  </a:lnTo>
                  <a:lnTo>
                    <a:pt x="30" y="324"/>
                  </a:lnTo>
                  <a:lnTo>
                    <a:pt x="30" y="330"/>
                  </a:lnTo>
                  <a:lnTo>
                    <a:pt x="30" y="337"/>
                  </a:lnTo>
                  <a:lnTo>
                    <a:pt x="30" y="342"/>
                  </a:lnTo>
                  <a:lnTo>
                    <a:pt x="30" y="349"/>
                  </a:lnTo>
                  <a:lnTo>
                    <a:pt x="30" y="357"/>
                  </a:lnTo>
                  <a:lnTo>
                    <a:pt x="30" y="364"/>
                  </a:lnTo>
                  <a:lnTo>
                    <a:pt x="30" y="372"/>
                  </a:lnTo>
                  <a:lnTo>
                    <a:pt x="30" y="380"/>
                  </a:lnTo>
                  <a:lnTo>
                    <a:pt x="32" y="389"/>
                  </a:lnTo>
                  <a:lnTo>
                    <a:pt x="32" y="398"/>
                  </a:lnTo>
                  <a:lnTo>
                    <a:pt x="32" y="408"/>
                  </a:lnTo>
                  <a:lnTo>
                    <a:pt x="32" y="417"/>
                  </a:lnTo>
                  <a:lnTo>
                    <a:pt x="32" y="427"/>
                  </a:lnTo>
                  <a:lnTo>
                    <a:pt x="32" y="437"/>
                  </a:lnTo>
                  <a:lnTo>
                    <a:pt x="32" y="448"/>
                  </a:lnTo>
                  <a:lnTo>
                    <a:pt x="32" y="458"/>
                  </a:lnTo>
                  <a:lnTo>
                    <a:pt x="32" y="469"/>
                  </a:lnTo>
                  <a:lnTo>
                    <a:pt x="33" y="480"/>
                  </a:lnTo>
                  <a:lnTo>
                    <a:pt x="33" y="491"/>
                  </a:lnTo>
                  <a:lnTo>
                    <a:pt x="33" y="503"/>
                  </a:lnTo>
                  <a:lnTo>
                    <a:pt x="33" y="514"/>
                  </a:lnTo>
                  <a:lnTo>
                    <a:pt x="33" y="527"/>
                  </a:lnTo>
                  <a:lnTo>
                    <a:pt x="33" y="539"/>
                  </a:lnTo>
                  <a:lnTo>
                    <a:pt x="33" y="551"/>
                  </a:lnTo>
                  <a:lnTo>
                    <a:pt x="33" y="563"/>
                  </a:lnTo>
                  <a:lnTo>
                    <a:pt x="33" y="575"/>
                  </a:lnTo>
                  <a:lnTo>
                    <a:pt x="33" y="589"/>
                  </a:lnTo>
                  <a:lnTo>
                    <a:pt x="34" y="601"/>
                  </a:lnTo>
                  <a:lnTo>
                    <a:pt x="34" y="614"/>
                  </a:lnTo>
                  <a:lnTo>
                    <a:pt x="34" y="628"/>
                  </a:lnTo>
                  <a:lnTo>
                    <a:pt x="34" y="641"/>
                  </a:lnTo>
                  <a:lnTo>
                    <a:pt x="34" y="654"/>
                  </a:lnTo>
                  <a:lnTo>
                    <a:pt x="34" y="669"/>
                  </a:lnTo>
                  <a:lnTo>
                    <a:pt x="34" y="682"/>
                  </a:lnTo>
                  <a:lnTo>
                    <a:pt x="34" y="695"/>
                  </a:lnTo>
                  <a:lnTo>
                    <a:pt x="34" y="710"/>
                  </a:lnTo>
                  <a:lnTo>
                    <a:pt x="35" y="724"/>
                  </a:lnTo>
                  <a:lnTo>
                    <a:pt x="35" y="737"/>
                  </a:lnTo>
                  <a:lnTo>
                    <a:pt x="35" y="651"/>
                  </a:lnTo>
                  <a:lnTo>
                    <a:pt x="35" y="580"/>
                  </a:lnTo>
                  <a:lnTo>
                    <a:pt x="35" y="522"/>
                  </a:lnTo>
                  <a:lnTo>
                    <a:pt x="35" y="473"/>
                  </a:lnTo>
                  <a:lnTo>
                    <a:pt x="35" y="432"/>
                  </a:lnTo>
                  <a:lnTo>
                    <a:pt x="35" y="398"/>
                  </a:lnTo>
                  <a:lnTo>
                    <a:pt x="35" y="368"/>
                  </a:lnTo>
                  <a:lnTo>
                    <a:pt x="36" y="342"/>
                  </a:lnTo>
                  <a:lnTo>
                    <a:pt x="36" y="320"/>
                  </a:lnTo>
                  <a:lnTo>
                    <a:pt x="36" y="301"/>
                  </a:lnTo>
                  <a:lnTo>
                    <a:pt x="36" y="286"/>
                  </a:lnTo>
                  <a:lnTo>
                    <a:pt x="36" y="271"/>
                  </a:lnTo>
                  <a:lnTo>
                    <a:pt x="36" y="260"/>
                  </a:lnTo>
                  <a:lnTo>
                    <a:pt x="36" y="250"/>
                  </a:lnTo>
                  <a:lnTo>
                    <a:pt x="36" y="242"/>
                  </a:lnTo>
                  <a:lnTo>
                    <a:pt x="36" y="236"/>
                  </a:lnTo>
                  <a:lnTo>
                    <a:pt x="36" y="230"/>
                  </a:lnTo>
                  <a:lnTo>
                    <a:pt x="37" y="227"/>
                  </a:lnTo>
                  <a:lnTo>
                    <a:pt x="37" y="223"/>
                  </a:lnTo>
                  <a:lnTo>
                    <a:pt x="37" y="222"/>
                  </a:lnTo>
                  <a:lnTo>
                    <a:pt x="37" y="221"/>
                  </a:lnTo>
                  <a:lnTo>
                    <a:pt x="37" y="221"/>
                  </a:lnTo>
                  <a:lnTo>
                    <a:pt x="37" y="222"/>
                  </a:lnTo>
                  <a:lnTo>
                    <a:pt x="37" y="225"/>
                  </a:lnTo>
                  <a:lnTo>
                    <a:pt x="37" y="227"/>
                  </a:lnTo>
                  <a:lnTo>
                    <a:pt x="37" y="230"/>
                  </a:lnTo>
                  <a:lnTo>
                    <a:pt x="38" y="235"/>
                  </a:lnTo>
                  <a:lnTo>
                    <a:pt x="38" y="239"/>
                  </a:lnTo>
                  <a:lnTo>
                    <a:pt x="38" y="243"/>
                  </a:lnTo>
                  <a:lnTo>
                    <a:pt x="38" y="249"/>
                  </a:lnTo>
                  <a:lnTo>
                    <a:pt x="38" y="255"/>
                  </a:lnTo>
                  <a:lnTo>
                    <a:pt x="38" y="261"/>
                  </a:lnTo>
                  <a:lnTo>
                    <a:pt x="38" y="268"/>
                  </a:lnTo>
                  <a:lnTo>
                    <a:pt x="38" y="276"/>
                  </a:lnTo>
                  <a:lnTo>
                    <a:pt x="38" y="283"/>
                  </a:lnTo>
                  <a:lnTo>
                    <a:pt x="39" y="291"/>
                  </a:lnTo>
                  <a:lnTo>
                    <a:pt x="39" y="300"/>
                  </a:lnTo>
                  <a:lnTo>
                    <a:pt x="39" y="309"/>
                  </a:lnTo>
                  <a:lnTo>
                    <a:pt x="39" y="265"/>
                  </a:lnTo>
                  <a:lnTo>
                    <a:pt x="39" y="228"/>
                  </a:lnTo>
                  <a:lnTo>
                    <a:pt x="39" y="196"/>
                  </a:lnTo>
                  <a:lnTo>
                    <a:pt x="39" y="169"/>
                  </a:lnTo>
                  <a:lnTo>
                    <a:pt x="39" y="146"/>
                  </a:lnTo>
                  <a:lnTo>
                    <a:pt x="39" y="126"/>
                  </a:lnTo>
                  <a:lnTo>
                    <a:pt x="39" y="109"/>
                  </a:lnTo>
                  <a:lnTo>
                    <a:pt x="40" y="95"/>
                  </a:lnTo>
                  <a:lnTo>
                    <a:pt x="40" y="82"/>
                  </a:lnTo>
                  <a:lnTo>
                    <a:pt x="40" y="71"/>
                  </a:lnTo>
                  <a:lnTo>
                    <a:pt x="40" y="62"/>
                  </a:lnTo>
                  <a:lnTo>
                    <a:pt x="40" y="56"/>
                  </a:lnTo>
                  <a:lnTo>
                    <a:pt x="40" y="50"/>
                  </a:lnTo>
                  <a:lnTo>
                    <a:pt x="40" y="46"/>
                  </a:lnTo>
                  <a:lnTo>
                    <a:pt x="40" y="42"/>
                  </a:lnTo>
                  <a:lnTo>
                    <a:pt x="40" y="40"/>
                  </a:lnTo>
                  <a:lnTo>
                    <a:pt x="42" y="39"/>
                  </a:lnTo>
                  <a:lnTo>
                    <a:pt x="42" y="39"/>
                  </a:lnTo>
                  <a:lnTo>
                    <a:pt x="42" y="40"/>
                  </a:lnTo>
                  <a:lnTo>
                    <a:pt x="42" y="41"/>
                  </a:lnTo>
                  <a:lnTo>
                    <a:pt x="42" y="44"/>
                  </a:lnTo>
                  <a:lnTo>
                    <a:pt x="42" y="47"/>
                  </a:lnTo>
                  <a:lnTo>
                    <a:pt x="42" y="50"/>
                  </a:lnTo>
                  <a:lnTo>
                    <a:pt x="42" y="55"/>
                  </a:lnTo>
                  <a:lnTo>
                    <a:pt x="42" y="59"/>
                  </a:lnTo>
                  <a:lnTo>
                    <a:pt x="43" y="65"/>
                  </a:lnTo>
                  <a:lnTo>
                    <a:pt x="43" y="70"/>
                  </a:lnTo>
                  <a:lnTo>
                    <a:pt x="43" y="77"/>
                  </a:lnTo>
                  <a:lnTo>
                    <a:pt x="43" y="84"/>
                  </a:lnTo>
                  <a:lnTo>
                    <a:pt x="43" y="91"/>
                  </a:lnTo>
                  <a:lnTo>
                    <a:pt x="43" y="98"/>
                  </a:lnTo>
                  <a:lnTo>
                    <a:pt x="43" y="106"/>
                  </a:lnTo>
                  <a:lnTo>
                    <a:pt x="43" y="115"/>
                  </a:lnTo>
                  <a:lnTo>
                    <a:pt x="43" y="124"/>
                  </a:lnTo>
                  <a:lnTo>
                    <a:pt x="43" y="132"/>
                  </a:lnTo>
                  <a:lnTo>
                    <a:pt x="44" y="141"/>
                  </a:lnTo>
                  <a:lnTo>
                    <a:pt x="44" y="151"/>
                  </a:lnTo>
                  <a:lnTo>
                    <a:pt x="44" y="161"/>
                  </a:lnTo>
                  <a:lnTo>
                    <a:pt x="44" y="171"/>
                  </a:lnTo>
                  <a:lnTo>
                    <a:pt x="44" y="181"/>
                  </a:lnTo>
                  <a:lnTo>
                    <a:pt x="44" y="192"/>
                  </a:lnTo>
                  <a:lnTo>
                    <a:pt x="44" y="202"/>
                  </a:lnTo>
                  <a:lnTo>
                    <a:pt x="44" y="213"/>
                  </a:lnTo>
                  <a:lnTo>
                    <a:pt x="44" y="225"/>
                  </a:lnTo>
                  <a:lnTo>
                    <a:pt x="45" y="237"/>
                  </a:lnTo>
                  <a:lnTo>
                    <a:pt x="45" y="248"/>
                  </a:lnTo>
                  <a:lnTo>
                    <a:pt x="45" y="260"/>
                  </a:lnTo>
                  <a:lnTo>
                    <a:pt x="45" y="272"/>
                  </a:lnTo>
                  <a:lnTo>
                    <a:pt x="45" y="284"/>
                  </a:lnTo>
                  <a:lnTo>
                    <a:pt x="45" y="297"/>
                  </a:lnTo>
                  <a:lnTo>
                    <a:pt x="45" y="309"/>
                  </a:lnTo>
                  <a:lnTo>
                    <a:pt x="45" y="322"/>
                  </a:lnTo>
                  <a:lnTo>
                    <a:pt x="45" y="336"/>
                  </a:lnTo>
                  <a:lnTo>
                    <a:pt x="46" y="348"/>
                  </a:lnTo>
                  <a:lnTo>
                    <a:pt x="46" y="361"/>
                  </a:lnTo>
                  <a:lnTo>
                    <a:pt x="46" y="374"/>
                  </a:lnTo>
                  <a:lnTo>
                    <a:pt x="46" y="388"/>
                  </a:lnTo>
                  <a:lnTo>
                    <a:pt x="46" y="402"/>
                  </a:lnTo>
                  <a:lnTo>
                    <a:pt x="46" y="416"/>
                  </a:lnTo>
                  <a:lnTo>
                    <a:pt x="46" y="429"/>
                  </a:lnTo>
                  <a:lnTo>
                    <a:pt x="46" y="443"/>
                  </a:lnTo>
                  <a:lnTo>
                    <a:pt x="46" y="458"/>
                  </a:lnTo>
                  <a:lnTo>
                    <a:pt x="46" y="471"/>
                  </a:lnTo>
                  <a:lnTo>
                    <a:pt x="47" y="485"/>
                  </a:lnTo>
                  <a:lnTo>
                    <a:pt x="47" y="500"/>
                  </a:lnTo>
                  <a:lnTo>
                    <a:pt x="47" y="514"/>
                  </a:lnTo>
                  <a:lnTo>
                    <a:pt x="47" y="529"/>
                  </a:lnTo>
                  <a:lnTo>
                    <a:pt x="47" y="544"/>
                  </a:lnTo>
                  <a:lnTo>
                    <a:pt x="47" y="559"/>
                  </a:lnTo>
                  <a:lnTo>
                    <a:pt x="47" y="573"/>
                  </a:lnTo>
                  <a:lnTo>
                    <a:pt x="47" y="589"/>
                  </a:lnTo>
                  <a:lnTo>
                    <a:pt x="47" y="603"/>
                  </a:lnTo>
                  <a:lnTo>
                    <a:pt x="48" y="619"/>
                  </a:lnTo>
                  <a:lnTo>
                    <a:pt x="48" y="634"/>
                  </a:lnTo>
                  <a:lnTo>
                    <a:pt x="48" y="649"/>
                  </a:lnTo>
                  <a:lnTo>
                    <a:pt x="48" y="664"/>
                  </a:lnTo>
                  <a:lnTo>
                    <a:pt x="48" y="680"/>
                  </a:lnTo>
                  <a:lnTo>
                    <a:pt x="48" y="695"/>
                  </a:lnTo>
                  <a:lnTo>
                    <a:pt x="48" y="711"/>
                  </a:lnTo>
                  <a:lnTo>
                    <a:pt x="48" y="726"/>
                  </a:lnTo>
                  <a:lnTo>
                    <a:pt x="48" y="742"/>
                  </a:lnTo>
                  <a:lnTo>
                    <a:pt x="49" y="757"/>
                  </a:lnTo>
                  <a:lnTo>
                    <a:pt x="49" y="774"/>
                  </a:lnTo>
                  <a:lnTo>
                    <a:pt x="49" y="790"/>
                  </a:lnTo>
                  <a:lnTo>
                    <a:pt x="49" y="805"/>
                  </a:lnTo>
                  <a:lnTo>
                    <a:pt x="49" y="822"/>
                  </a:lnTo>
                  <a:lnTo>
                    <a:pt x="49" y="837"/>
                  </a:lnTo>
                  <a:lnTo>
                    <a:pt x="49" y="854"/>
                  </a:lnTo>
                  <a:lnTo>
                    <a:pt x="49" y="870"/>
                  </a:lnTo>
                  <a:lnTo>
                    <a:pt x="49" y="886"/>
                  </a:lnTo>
                  <a:lnTo>
                    <a:pt x="49" y="902"/>
                  </a:lnTo>
                  <a:lnTo>
                    <a:pt x="50" y="918"/>
                  </a:lnTo>
                  <a:lnTo>
                    <a:pt x="50" y="802"/>
                  </a:lnTo>
                  <a:lnTo>
                    <a:pt x="50" y="711"/>
                  </a:lnTo>
                  <a:lnTo>
                    <a:pt x="50" y="639"/>
                  </a:lnTo>
                  <a:lnTo>
                    <a:pt x="50" y="579"/>
                  </a:lnTo>
                  <a:lnTo>
                    <a:pt x="50" y="529"/>
                  </a:lnTo>
                  <a:lnTo>
                    <a:pt x="50" y="487"/>
                  </a:lnTo>
                  <a:lnTo>
                    <a:pt x="50" y="451"/>
                  </a:lnTo>
                  <a:lnTo>
                    <a:pt x="50" y="420"/>
                  </a:lnTo>
                  <a:lnTo>
                    <a:pt x="52" y="394"/>
                  </a:lnTo>
                  <a:lnTo>
                    <a:pt x="52" y="371"/>
                  </a:lnTo>
                  <a:lnTo>
                    <a:pt x="52" y="352"/>
                  </a:lnTo>
                  <a:lnTo>
                    <a:pt x="52" y="336"/>
                  </a:lnTo>
                  <a:lnTo>
                    <a:pt x="52" y="322"/>
                  </a:lnTo>
                  <a:lnTo>
                    <a:pt x="52" y="310"/>
                  </a:lnTo>
                  <a:lnTo>
                    <a:pt x="52" y="300"/>
                  </a:lnTo>
                  <a:lnTo>
                    <a:pt x="52" y="291"/>
                  </a:lnTo>
                  <a:lnTo>
                    <a:pt x="52" y="284"/>
                  </a:lnTo>
                  <a:lnTo>
                    <a:pt x="53" y="279"/>
                  </a:lnTo>
                  <a:lnTo>
                    <a:pt x="53" y="276"/>
                  </a:lnTo>
                  <a:lnTo>
                    <a:pt x="53" y="272"/>
                  </a:lnTo>
                  <a:lnTo>
                    <a:pt x="53" y="271"/>
                  </a:lnTo>
                  <a:lnTo>
                    <a:pt x="53" y="270"/>
                  </a:lnTo>
                  <a:lnTo>
                    <a:pt x="53" y="270"/>
                  </a:lnTo>
                  <a:lnTo>
                    <a:pt x="53" y="271"/>
                  </a:lnTo>
                  <a:lnTo>
                    <a:pt x="53" y="272"/>
                  </a:lnTo>
                  <a:lnTo>
                    <a:pt x="53" y="275"/>
                  </a:lnTo>
                  <a:lnTo>
                    <a:pt x="54" y="278"/>
                  </a:lnTo>
                  <a:lnTo>
                    <a:pt x="54" y="282"/>
                  </a:lnTo>
                  <a:lnTo>
                    <a:pt x="54" y="286"/>
                  </a:lnTo>
                  <a:lnTo>
                    <a:pt x="54" y="291"/>
                  </a:lnTo>
                  <a:lnTo>
                    <a:pt x="54" y="297"/>
                  </a:lnTo>
                  <a:lnTo>
                    <a:pt x="54" y="302"/>
                  </a:lnTo>
                  <a:lnTo>
                    <a:pt x="54" y="309"/>
                  </a:lnTo>
                  <a:lnTo>
                    <a:pt x="54" y="316"/>
                  </a:lnTo>
                  <a:lnTo>
                    <a:pt x="54" y="322"/>
                  </a:lnTo>
                  <a:lnTo>
                    <a:pt x="54" y="330"/>
                  </a:lnTo>
                  <a:lnTo>
                    <a:pt x="55" y="338"/>
                  </a:lnTo>
                  <a:lnTo>
                    <a:pt x="55" y="347"/>
                  </a:lnTo>
                  <a:lnTo>
                    <a:pt x="55" y="356"/>
                  </a:lnTo>
                  <a:lnTo>
                    <a:pt x="55" y="364"/>
                  </a:lnTo>
                  <a:lnTo>
                    <a:pt x="55" y="373"/>
                  </a:lnTo>
                  <a:lnTo>
                    <a:pt x="55" y="383"/>
                  </a:lnTo>
                  <a:lnTo>
                    <a:pt x="55" y="393"/>
                  </a:lnTo>
                  <a:lnTo>
                    <a:pt x="55" y="403"/>
                  </a:lnTo>
                  <a:lnTo>
                    <a:pt x="55" y="413"/>
                  </a:lnTo>
                  <a:lnTo>
                    <a:pt x="56" y="424"/>
                  </a:lnTo>
                  <a:lnTo>
                    <a:pt x="56" y="435"/>
                  </a:lnTo>
                  <a:lnTo>
                    <a:pt x="56" y="447"/>
                  </a:lnTo>
                  <a:lnTo>
                    <a:pt x="56" y="458"/>
                  </a:lnTo>
                  <a:lnTo>
                    <a:pt x="56" y="470"/>
                  </a:lnTo>
                  <a:lnTo>
                    <a:pt x="56" y="481"/>
                  </a:lnTo>
                  <a:lnTo>
                    <a:pt x="56" y="493"/>
                  </a:lnTo>
                  <a:lnTo>
                    <a:pt x="56" y="505"/>
                  </a:lnTo>
                  <a:lnTo>
                    <a:pt x="56" y="518"/>
                  </a:lnTo>
                  <a:lnTo>
                    <a:pt x="57" y="530"/>
                  </a:lnTo>
                  <a:lnTo>
                    <a:pt x="57" y="542"/>
                  </a:lnTo>
                  <a:lnTo>
                    <a:pt x="57" y="555"/>
                  </a:lnTo>
                  <a:lnTo>
                    <a:pt x="57" y="569"/>
                  </a:lnTo>
                  <a:lnTo>
                    <a:pt x="57" y="581"/>
                  </a:lnTo>
                  <a:lnTo>
                    <a:pt x="57" y="594"/>
                  </a:lnTo>
                  <a:lnTo>
                    <a:pt x="57" y="608"/>
                  </a:lnTo>
                  <a:lnTo>
                    <a:pt x="57" y="621"/>
                  </a:lnTo>
                  <a:lnTo>
                    <a:pt x="57" y="635"/>
                  </a:lnTo>
                  <a:lnTo>
                    <a:pt x="57" y="649"/>
                  </a:lnTo>
                  <a:lnTo>
                    <a:pt x="58" y="663"/>
                  </a:lnTo>
                  <a:lnTo>
                    <a:pt x="58" y="676"/>
                  </a:lnTo>
                  <a:lnTo>
                    <a:pt x="58" y="691"/>
                  </a:lnTo>
                  <a:lnTo>
                    <a:pt x="58" y="705"/>
                  </a:lnTo>
                  <a:lnTo>
                    <a:pt x="58" y="720"/>
                  </a:lnTo>
                  <a:lnTo>
                    <a:pt x="58" y="734"/>
                  </a:lnTo>
                  <a:lnTo>
                    <a:pt x="58" y="749"/>
                  </a:lnTo>
                  <a:lnTo>
                    <a:pt x="58" y="763"/>
                  </a:lnTo>
                  <a:lnTo>
                    <a:pt x="58" y="777"/>
                  </a:lnTo>
                  <a:lnTo>
                    <a:pt x="59" y="792"/>
                  </a:lnTo>
                  <a:lnTo>
                    <a:pt x="59" y="807"/>
                  </a:lnTo>
                  <a:lnTo>
                    <a:pt x="59" y="822"/>
                  </a:lnTo>
                  <a:lnTo>
                    <a:pt x="59" y="837"/>
                  </a:lnTo>
                  <a:lnTo>
                    <a:pt x="59" y="852"/>
                  </a:lnTo>
                  <a:lnTo>
                    <a:pt x="59" y="867"/>
                  </a:lnTo>
                  <a:lnTo>
                    <a:pt x="59" y="883"/>
                  </a:lnTo>
                  <a:lnTo>
                    <a:pt x="59" y="898"/>
                  </a:lnTo>
                  <a:lnTo>
                    <a:pt x="59" y="914"/>
                  </a:lnTo>
                  <a:lnTo>
                    <a:pt x="60" y="930"/>
                  </a:lnTo>
                  <a:lnTo>
                    <a:pt x="60" y="945"/>
                  </a:lnTo>
                  <a:lnTo>
                    <a:pt x="60" y="961"/>
                  </a:lnTo>
                  <a:lnTo>
                    <a:pt x="60" y="976"/>
                  </a:lnTo>
                  <a:lnTo>
                    <a:pt x="60" y="992"/>
                  </a:lnTo>
                  <a:lnTo>
                    <a:pt x="60" y="1007"/>
                  </a:lnTo>
                  <a:lnTo>
                    <a:pt x="60" y="1023"/>
                  </a:lnTo>
                  <a:lnTo>
                    <a:pt x="60" y="1039"/>
                  </a:lnTo>
                  <a:lnTo>
                    <a:pt x="60" y="1055"/>
                  </a:lnTo>
                  <a:lnTo>
                    <a:pt x="60" y="1072"/>
                  </a:lnTo>
                  <a:lnTo>
                    <a:pt x="62" y="922"/>
                  </a:lnTo>
                  <a:lnTo>
                    <a:pt x="62" y="811"/>
                  </a:lnTo>
                  <a:lnTo>
                    <a:pt x="62" y="723"/>
                  </a:lnTo>
                  <a:lnTo>
                    <a:pt x="62" y="653"/>
                  </a:lnTo>
                  <a:lnTo>
                    <a:pt x="62" y="595"/>
                  </a:lnTo>
                  <a:lnTo>
                    <a:pt x="62" y="547"/>
                  </a:lnTo>
                  <a:lnTo>
                    <a:pt x="62" y="505"/>
                  </a:lnTo>
                  <a:lnTo>
                    <a:pt x="62" y="471"/>
                  </a:lnTo>
                  <a:lnTo>
                    <a:pt x="62" y="441"/>
                  </a:lnTo>
                  <a:lnTo>
                    <a:pt x="63" y="416"/>
                  </a:lnTo>
                  <a:lnTo>
                    <a:pt x="63" y="394"/>
                  </a:lnTo>
                  <a:lnTo>
                    <a:pt x="63" y="376"/>
                  </a:lnTo>
                  <a:lnTo>
                    <a:pt x="63" y="359"/>
                  </a:lnTo>
                  <a:lnTo>
                    <a:pt x="63" y="346"/>
                  </a:lnTo>
                  <a:lnTo>
                    <a:pt x="63" y="333"/>
                  </a:lnTo>
                  <a:lnTo>
                    <a:pt x="63" y="324"/>
                  </a:lnTo>
                  <a:lnTo>
                    <a:pt x="63" y="316"/>
                  </a:lnTo>
                  <a:lnTo>
                    <a:pt x="63" y="309"/>
                  </a:lnTo>
                  <a:lnTo>
                    <a:pt x="64" y="304"/>
                  </a:lnTo>
                  <a:lnTo>
                    <a:pt x="64" y="300"/>
                  </a:lnTo>
                  <a:lnTo>
                    <a:pt x="64" y="298"/>
                  </a:lnTo>
                  <a:lnTo>
                    <a:pt x="64" y="296"/>
                  </a:lnTo>
                  <a:lnTo>
                    <a:pt x="64" y="296"/>
                  </a:lnTo>
                  <a:lnTo>
                    <a:pt x="64" y="296"/>
                  </a:lnTo>
                  <a:lnTo>
                    <a:pt x="64" y="297"/>
                  </a:lnTo>
                  <a:lnTo>
                    <a:pt x="64" y="299"/>
                  </a:lnTo>
                  <a:lnTo>
                    <a:pt x="64" y="301"/>
                  </a:lnTo>
                  <a:lnTo>
                    <a:pt x="64" y="304"/>
                  </a:lnTo>
                  <a:lnTo>
                    <a:pt x="65" y="308"/>
                  </a:lnTo>
                  <a:lnTo>
                    <a:pt x="65" y="312"/>
                  </a:lnTo>
                  <a:lnTo>
                    <a:pt x="65" y="318"/>
                  </a:lnTo>
                  <a:lnTo>
                    <a:pt x="65" y="323"/>
                  </a:lnTo>
                  <a:lnTo>
                    <a:pt x="65" y="329"/>
                  </a:lnTo>
                  <a:lnTo>
                    <a:pt x="65" y="336"/>
                  </a:lnTo>
                  <a:lnTo>
                    <a:pt x="65" y="342"/>
                  </a:lnTo>
                  <a:lnTo>
                    <a:pt x="65" y="350"/>
                  </a:lnTo>
                  <a:lnTo>
                    <a:pt x="65" y="358"/>
                  </a:lnTo>
                  <a:lnTo>
                    <a:pt x="66" y="366"/>
                  </a:lnTo>
                  <a:lnTo>
                    <a:pt x="66" y="373"/>
                  </a:lnTo>
                  <a:lnTo>
                    <a:pt x="66" y="382"/>
                  </a:lnTo>
                  <a:lnTo>
                    <a:pt x="66" y="392"/>
                  </a:lnTo>
                  <a:lnTo>
                    <a:pt x="66" y="401"/>
                  </a:lnTo>
                  <a:lnTo>
                    <a:pt x="66" y="411"/>
                  </a:lnTo>
                  <a:lnTo>
                    <a:pt x="66" y="421"/>
                  </a:lnTo>
                  <a:lnTo>
                    <a:pt x="66" y="431"/>
                  </a:lnTo>
                  <a:lnTo>
                    <a:pt x="66" y="441"/>
                  </a:lnTo>
                  <a:lnTo>
                    <a:pt x="67" y="452"/>
                  </a:lnTo>
                  <a:lnTo>
                    <a:pt x="67" y="463"/>
                  </a:lnTo>
                  <a:lnTo>
                    <a:pt x="67" y="474"/>
                  </a:lnTo>
                  <a:lnTo>
                    <a:pt x="67" y="485"/>
                  </a:lnTo>
                  <a:lnTo>
                    <a:pt x="67" y="497"/>
                  </a:lnTo>
                  <a:lnTo>
                    <a:pt x="67" y="509"/>
                  </a:lnTo>
                  <a:lnTo>
                    <a:pt x="67" y="521"/>
                  </a:lnTo>
                  <a:lnTo>
                    <a:pt x="67" y="533"/>
                  </a:lnTo>
                  <a:lnTo>
                    <a:pt x="67" y="545"/>
                  </a:lnTo>
                  <a:lnTo>
                    <a:pt x="67" y="558"/>
                  </a:lnTo>
                  <a:lnTo>
                    <a:pt x="68" y="570"/>
                  </a:lnTo>
                  <a:lnTo>
                    <a:pt x="68" y="583"/>
                  </a:lnTo>
                  <a:lnTo>
                    <a:pt x="68" y="596"/>
                  </a:lnTo>
                  <a:lnTo>
                    <a:pt x="68" y="610"/>
                  </a:lnTo>
                  <a:lnTo>
                    <a:pt x="68" y="622"/>
                  </a:lnTo>
                  <a:lnTo>
                    <a:pt x="68" y="635"/>
                  </a:lnTo>
                  <a:lnTo>
                    <a:pt x="68" y="650"/>
                  </a:lnTo>
                  <a:lnTo>
                    <a:pt x="68" y="663"/>
                  </a:lnTo>
                  <a:lnTo>
                    <a:pt x="68" y="676"/>
                  </a:lnTo>
                  <a:lnTo>
                    <a:pt x="69" y="691"/>
                  </a:lnTo>
                  <a:lnTo>
                    <a:pt x="69" y="704"/>
                  </a:lnTo>
                  <a:lnTo>
                    <a:pt x="69" y="719"/>
                  </a:lnTo>
                  <a:lnTo>
                    <a:pt x="69" y="733"/>
                  </a:lnTo>
                  <a:lnTo>
                    <a:pt x="69" y="747"/>
                  </a:lnTo>
                  <a:lnTo>
                    <a:pt x="69" y="762"/>
                  </a:lnTo>
                  <a:lnTo>
                    <a:pt x="69" y="776"/>
                  </a:lnTo>
                  <a:lnTo>
                    <a:pt x="69" y="791"/>
                  </a:lnTo>
                  <a:lnTo>
                    <a:pt x="69" y="805"/>
                  </a:lnTo>
                  <a:lnTo>
                    <a:pt x="70" y="821"/>
                  </a:lnTo>
                  <a:lnTo>
                    <a:pt x="70" y="835"/>
                  </a:lnTo>
                  <a:lnTo>
                    <a:pt x="70" y="851"/>
                  </a:lnTo>
                  <a:lnTo>
                    <a:pt x="70" y="865"/>
                  </a:lnTo>
                  <a:lnTo>
                    <a:pt x="70" y="881"/>
                  </a:lnTo>
                  <a:lnTo>
                    <a:pt x="70" y="896"/>
                  </a:lnTo>
                  <a:lnTo>
                    <a:pt x="70" y="911"/>
                  </a:lnTo>
                  <a:lnTo>
                    <a:pt x="70" y="926"/>
                  </a:lnTo>
                  <a:lnTo>
                    <a:pt x="70" y="942"/>
                  </a:lnTo>
                  <a:lnTo>
                    <a:pt x="70" y="957"/>
                  </a:lnTo>
                  <a:lnTo>
                    <a:pt x="72" y="973"/>
                  </a:lnTo>
                  <a:lnTo>
                    <a:pt x="72" y="988"/>
                  </a:lnTo>
                  <a:lnTo>
                    <a:pt x="72" y="1004"/>
                  </a:lnTo>
                  <a:lnTo>
                    <a:pt x="72" y="1021"/>
                  </a:lnTo>
                  <a:lnTo>
                    <a:pt x="72" y="1036"/>
                  </a:lnTo>
                  <a:lnTo>
                    <a:pt x="72" y="1052"/>
                  </a:lnTo>
                  <a:lnTo>
                    <a:pt x="72" y="1067"/>
                  </a:lnTo>
                  <a:lnTo>
                    <a:pt x="72" y="1084"/>
                  </a:lnTo>
                  <a:lnTo>
                    <a:pt x="72" y="1099"/>
                  </a:lnTo>
                  <a:lnTo>
                    <a:pt x="73" y="1116"/>
                  </a:lnTo>
                  <a:lnTo>
                    <a:pt x="73" y="1132"/>
                  </a:lnTo>
                  <a:lnTo>
                    <a:pt x="73" y="1148"/>
                  </a:lnTo>
                  <a:lnTo>
                    <a:pt x="73" y="981"/>
                  </a:lnTo>
                  <a:lnTo>
                    <a:pt x="73" y="857"/>
                  </a:lnTo>
                  <a:lnTo>
                    <a:pt x="73" y="763"/>
                  </a:lnTo>
                  <a:lnTo>
                    <a:pt x="73" y="688"/>
                  </a:lnTo>
                  <a:lnTo>
                    <a:pt x="73" y="625"/>
                  </a:lnTo>
                  <a:lnTo>
                    <a:pt x="73" y="574"/>
                  </a:lnTo>
                  <a:lnTo>
                    <a:pt x="74" y="531"/>
                  </a:lnTo>
                  <a:lnTo>
                    <a:pt x="74" y="494"/>
                  </a:lnTo>
                  <a:lnTo>
                    <a:pt x="74" y="463"/>
                  </a:lnTo>
                  <a:lnTo>
                    <a:pt x="74" y="435"/>
                  </a:lnTo>
                  <a:lnTo>
                    <a:pt x="74" y="413"/>
                  </a:lnTo>
                  <a:lnTo>
                    <a:pt x="74" y="393"/>
                  </a:lnTo>
                  <a:lnTo>
                    <a:pt x="74" y="376"/>
                  </a:lnTo>
                  <a:lnTo>
                    <a:pt x="74" y="361"/>
                  </a:lnTo>
                  <a:lnTo>
                    <a:pt x="74" y="349"/>
                  </a:lnTo>
                  <a:lnTo>
                    <a:pt x="75" y="339"/>
                  </a:lnTo>
                  <a:lnTo>
                    <a:pt x="75" y="330"/>
                  </a:lnTo>
                  <a:lnTo>
                    <a:pt x="75" y="323"/>
                  </a:lnTo>
                  <a:lnTo>
                    <a:pt x="75" y="318"/>
                  </a:lnTo>
                  <a:lnTo>
                    <a:pt x="75" y="313"/>
                  </a:lnTo>
                  <a:lnTo>
                    <a:pt x="75" y="310"/>
                  </a:lnTo>
                  <a:lnTo>
                    <a:pt x="75" y="308"/>
                  </a:lnTo>
                  <a:lnTo>
                    <a:pt x="75" y="307"/>
                  </a:lnTo>
                  <a:lnTo>
                    <a:pt x="75" y="307"/>
                  </a:lnTo>
                  <a:lnTo>
                    <a:pt x="75" y="308"/>
                  </a:lnTo>
                  <a:lnTo>
                    <a:pt x="76" y="310"/>
                  </a:lnTo>
                  <a:lnTo>
                    <a:pt x="76" y="312"/>
                  </a:lnTo>
                  <a:lnTo>
                    <a:pt x="76" y="314"/>
                  </a:lnTo>
                  <a:lnTo>
                    <a:pt x="76" y="319"/>
                  </a:lnTo>
                  <a:lnTo>
                    <a:pt x="76" y="322"/>
                  </a:lnTo>
                  <a:lnTo>
                    <a:pt x="76" y="328"/>
                  </a:lnTo>
                  <a:lnTo>
                    <a:pt x="76" y="332"/>
                  </a:lnTo>
                  <a:lnTo>
                    <a:pt x="76" y="339"/>
                  </a:lnTo>
                  <a:lnTo>
                    <a:pt x="76" y="344"/>
                  </a:lnTo>
                  <a:lnTo>
                    <a:pt x="77" y="351"/>
                  </a:lnTo>
                  <a:lnTo>
                    <a:pt x="77" y="359"/>
                  </a:lnTo>
                  <a:lnTo>
                    <a:pt x="77" y="367"/>
                  </a:lnTo>
                  <a:lnTo>
                    <a:pt x="77" y="374"/>
                  </a:lnTo>
                  <a:lnTo>
                    <a:pt x="77" y="382"/>
                  </a:lnTo>
                  <a:lnTo>
                    <a:pt x="77" y="391"/>
                  </a:lnTo>
                  <a:lnTo>
                    <a:pt x="77" y="400"/>
                  </a:lnTo>
                  <a:lnTo>
                    <a:pt x="77" y="409"/>
                  </a:lnTo>
                  <a:lnTo>
                    <a:pt x="77" y="419"/>
                  </a:lnTo>
                  <a:lnTo>
                    <a:pt x="78" y="429"/>
                  </a:lnTo>
                  <a:lnTo>
                    <a:pt x="78" y="439"/>
                  </a:lnTo>
                  <a:lnTo>
                    <a:pt x="78" y="449"/>
                  </a:lnTo>
                  <a:lnTo>
                    <a:pt x="78" y="460"/>
                  </a:lnTo>
                  <a:lnTo>
                    <a:pt x="78" y="471"/>
                  </a:lnTo>
                  <a:lnTo>
                    <a:pt x="78" y="482"/>
                  </a:lnTo>
                  <a:lnTo>
                    <a:pt x="78" y="493"/>
                  </a:lnTo>
                  <a:lnTo>
                    <a:pt x="78" y="504"/>
                  </a:lnTo>
                  <a:lnTo>
                    <a:pt x="78" y="517"/>
                  </a:lnTo>
                  <a:lnTo>
                    <a:pt x="78" y="529"/>
                  </a:lnTo>
                  <a:lnTo>
                    <a:pt x="79" y="540"/>
                  </a:lnTo>
                  <a:lnTo>
                    <a:pt x="79" y="552"/>
                  </a:lnTo>
                  <a:lnTo>
                    <a:pt x="79" y="565"/>
                  </a:lnTo>
                  <a:lnTo>
                    <a:pt x="79" y="578"/>
                  </a:lnTo>
                  <a:lnTo>
                    <a:pt x="79" y="590"/>
                  </a:lnTo>
                  <a:lnTo>
                    <a:pt x="79" y="603"/>
                  </a:lnTo>
                  <a:lnTo>
                    <a:pt x="79" y="616"/>
                  </a:lnTo>
                  <a:lnTo>
                    <a:pt x="79" y="630"/>
                  </a:lnTo>
                  <a:lnTo>
                    <a:pt x="79" y="643"/>
                  </a:lnTo>
                  <a:lnTo>
                    <a:pt x="80" y="656"/>
                  </a:lnTo>
                  <a:lnTo>
                    <a:pt x="80" y="670"/>
                  </a:lnTo>
                  <a:lnTo>
                    <a:pt x="80" y="684"/>
                  </a:lnTo>
                  <a:lnTo>
                    <a:pt x="80" y="698"/>
                  </a:lnTo>
                  <a:lnTo>
                    <a:pt x="80" y="712"/>
                  </a:lnTo>
                  <a:lnTo>
                    <a:pt x="80" y="725"/>
                  </a:lnTo>
                  <a:lnTo>
                    <a:pt x="80" y="740"/>
                  </a:lnTo>
                  <a:lnTo>
                    <a:pt x="80" y="754"/>
                  </a:lnTo>
                  <a:lnTo>
                    <a:pt x="80" y="769"/>
                  </a:lnTo>
                  <a:lnTo>
                    <a:pt x="82" y="783"/>
                  </a:lnTo>
                  <a:lnTo>
                    <a:pt x="82" y="797"/>
                  </a:lnTo>
                  <a:lnTo>
                    <a:pt x="82" y="812"/>
                  </a:lnTo>
                  <a:lnTo>
                    <a:pt x="82" y="827"/>
                  </a:lnTo>
                  <a:lnTo>
                    <a:pt x="82" y="842"/>
                  </a:lnTo>
                  <a:lnTo>
                    <a:pt x="82" y="856"/>
                  </a:lnTo>
                  <a:lnTo>
                    <a:pt x="82" y="872"/>
                  </a:lnTo>
                  <a:lnTo>
                    <a:pt x="82" y="887"/>
                  </a:lnTo>
                  <a:lnTo>
                    <a:pt x="82" y="902"/>
                  </a:lnTo>
                  <a:lnTo>
                    <a:pt x="82" y="917"/>
                  </a:lnTo>
                  <a:lnTo>
                    <a:pt x="83" y="933"/>
                  </a:lnTo>
                  <a:lnTo>
                    <a:pt x="83" y="948"/>
                  </a:lnTo>
                  <a:lnTo>
                    <a:pt x="83" y="964"/>
                  </a:lnTo>
                  <a:lnTo>
                    <a:pt x="83" y="980"/>
                  </a:lnTo>
                  <a:lnTo>
                    <a:pt x="83" y="995"/>
                  </a:lnTo>
                  <a:lnTo>
                    <a:pt x="83" y="1011"/>
                  </a:lnTo>
                  <a:lnTo>
                    <a:pt x="83" y="1026"/>
                  </a:lnTo>
                  <a:lnTo>
                    <a:pt x="83" y="1042"/>
                  </a:lnTo>
                  <a:lnTo>
                    <a:pt x="83" y="1058"/>
                  </a:lnTo>
                  <a:lnTo>
                    <a:pt x="84" y="1074"/>
                  </a:lnTo>
                  <a:lnTo>
                    <a:pt x="84" y="1089"/>
                  </a:lnTo>
                  <a:lnTo>
                    <a:pt x="84" y="1106"/>
                  </a:lnTo>
                  <a:lnTo>
                    <a:pt x="84" y="1122"/>
                  </a:lnTo>
                  <a:lnTo>
                    <a:pt x="84" y="1138"/>
                  </a:lnTo>
                  <a:lnTo>
                    <a:pt x="84" y="1154"/>
                  </a:lnTo>
                  <a:lnTo>
                    <a:pt x="84" y="1171"/>
                  </a:lnTo>
                  <a:lnTo>
                    <a:pt x="84" y="1187"/>
                  </a:lnTo>
                  <a:lnTo>
                    <a:pt x="84" y="1203"/>
                  </a:lnTo>
                  <a:lnTo>
                    <a:pt x="85" y="1219"/>
                  </a:lnTo>
                  <a:lnTo>
                    <a:pt x="85" y="1236"/>
                  </a:lnTo>
                  <a:lnTo>
                    <a:pt x="85" y="1253"/>
                  </a:lnTo>
                  <a:lnTo>
                    <a:pt x="85" y="1056"/>
                  </a:lnTo>
                  <a:lnTo>
                    <a:pt x="85" y="917"/>
                  </a:lnTo>
                  <a:lnTo>
                    <a:pt x="85" y="813"/>
                  </a:lnTo>
                  <a:lnTo>
                    <a:pt x="85" y="731"/>
                  </a:lnTo>
                  <a:lnTo>
                    <a:pt x="85" y="663"/>
                  </a:lnTo>
                  <a:lnTo>
                    <a:pt x="85" y="609"/>
                  </a:lnTo>
                  <a:lnTo>
                    <a:pt x="85" y="562"/>
                  </a:lnTo>
                  <a:lnTo>
                    <a:pt x="86" y="522"/>
                  </a:lnTo>
                  <a:lnTo>
                    <a:pt x="86" y="489"/>
                  </a:lnTo>
                  <a:lnTo>
                    <a:pt x="86" y="460"/>
                  </a:lnTo>
                  <a:lnTo>
                    <a:pt x="86" y="435"/>
                  </a:lnTo>
                  <a:lnTo>
                    <a:pt x="86" y="414"/>
                  </a:lnTo>
                  <a:lnTo>
                    <a:pt x="86" y="397"/>
                  </a:lnTo>
                  <a:lnTo>
                    <a:pt x="86" y="381"/>
                  </a:lnTo>
                  <a:lnTo>
                    <a:pt x="86" y="368"/>
                  </a:lnTo>
                  <a:lnTo>
                    <a:pt x="86" y="357"/>
                  </a:lnTo>
                  <a:lnTo>
                    <a:pt x="87" y="348"/>
                  </a:lnTo>
                  <a:lnTo>
                    <a:pt x="87" y="340"/>
                  </a:lnTo>
                  <a:lnTo>
                    <a:pt x="87" y="333"/>
                  </a:lnTo>
                  <a:lnTo>
                    <a:pt x="87" y="329"/>
                  </a:lnTo>
                  <a:lnTo>
                    <a:pt x="87" y="326"/>
                  </a:lnTo>
                  <a:lnTo>
                    <a:pt x="87" y="322"/>
                  </a:lnTo>
                  <a:lnTo>
                    <a:pt x="87" y="321"/>
                  </a:lnTo>
                  <a:lnTo>
                    <a:pt x="87" y="321"/>
                  </a:lnTo>
                  <a:lnTo>
                    <a:pt x="87" y="321"/>
                  </a:lnTo>
                  <a:lnTo>
                    <a:pt x="88" y="322"/>
                  </a:lnTo>
                  <a:lnTo>
                    <a:pt x="88" y="324"/>
                  </a:lnTo>
                  <a:lnTo>
                    <a:pt x="88" y="328"/>
                  </a:lnTo>
                  <a:lnTo>
                    <a:pt x="88" y="331"/>
                  </a:lnTo>
                  <a:lnTo>
                    <a:pt x="88" y="334"/>
                  </a:lnTo>
                  <a:lnTo>
                    <a:pt x="88" y="339"/>
                  </a:lnTo>
                  <a:lnTo>
                    <a:pt x="88" y="344"/>
                  </a:lnTo>
                  <a:lnTo>
                    <a:pt x="88" y="350"/>
                  </a:lnTo>
                  <a:lnTo>
                    <a:pt x="88" y="356"/>
                  </a:lnTo>
                  <a:lnTo>
                    <a:pt x="88" y="362"/>
                  </a:lnTo>
                  <a:lnTo>
                    <a:pt x="89" y="370"/>
                  </a:lnTo>
                  <a:lnTo>
                    <a:pt x="89" y="377"/>
                  </a:lnTo>
                  <a:lnTo>
                    <a:pt x="89" y="384"/>
                  </a:lnTo>
                  <a:lnTo>
                    <a:pt x="89" y="393"/>
                  </a:lnTo>
                  <a:lnTo>
                    <a:pt x="89" y="401"/>
                  </a:lnTo>
                  <a:lnTo>
                    <a:pt x="89" y="410"/>
                  </a:lnTo>
                  <a:lnTo>
                    <a:pt x="89" y="419"/>
                  </a:lnTo>
                  <a:lnTo>
                    <a:pt x="89" y="429"/>
                  </a:lnTo>
                  <a:lnTo>
                    <a:pt x="89" y="439"/>
                  </a:lnTo>
                  <a:lnTo>
                    <a:pt x="90" y="449"/>
                  </a:lnTo>
                  <a:lnTo>
                    <a:pt x="90" y="459"/>
                  </a:lnTo>
                  <a:lnTo>
                    <a:pt x="90" y="469"/>
                  </a:lnTo>
                  <a:lnTo>
                    <a:pt x="90" y="480"/>
                  </a:lnTo>
                  <a:lnTo>
                    <a:pt x="90" y="491"/>
                  </a:lnTo>
                  <a:lnTo>
                    <a:pt x="90" y="502"/>
                  </a:lnTo>
                  <a:lnTo>
                    <a:pt x="90" y="513"/>
                  </a:lnTo>
                  <a:lnTo>
                    <a:pt x="90" y="525"/>
                  </a:lnTo>
                  <a:lnTo>
                    <a:pt x="90" y="538"/>
                  </a:lnTo>
                  <a:lnTo>
                    <a:pt x="91" y="549"/>
                  </a:lnTo>
                  <a:lnTo>
                    <a:pt x="91" y="561"/>
                  </a:lnTo>
                  <a:lnTo>
                    <a:pt x="91" y="573"/>
                  </a:lnTo>
                  <a:lnTo>
                    <a:pt x="91" y="586"/>
                  </a:lnTo>
                  <a:lnTo>
                    <a:pt x="91" y="599"/>
                  </a:lnTo>
                  <a:lnTo>
                    <a:pt x="91" y="612"/>
                  </a:lnTo>
                  <a:lnTo>
                    <a:pt x="91" y="624"/>
                  </a:lnTo>
                  <a:lnTo>
                    <a:pt x="91" y="638"/>
                  </a:lnTo>
                  <a:lnTo>
                    <a:pt x="91" y="651"/>
                  </a:lnTo>
                  <a:lnTo>
                    <a:pt x="91" y="664"/>
                  </a:lnTo>
                  <a:lnTo>
                    <a:pt x="93" y="679"/>
                  </a:lnTo>
                  <a:lnTo>
                    <a:pt x="93" y="692"/>
                  </a:lnTo>
                  <a:lnTo>
                    <a:pt x="93" y="705"/>
                  </a:lnTo>
                  <a:lnTo>
                    <a:pt x="93" y="720"/>
                  </a:lnTo>
                  <a:lnTo>
                    <a:pt x="93" y="733"/>
                  </a:lnTo>
                  <a:lnTo>
                    <a:pt x="93" y="747"/>
                  </a:lnTo>
                  <a:lnTo>
                    <a:pt x="93" y="762"/>
                  </a:lnTo>
                  <a:lnTo>
                    <a:pt x="93" y="776"/>
                  </a:lnTo>
                  <a:lnTo>
                    <a:pt x="93" y="791"/>
                  </a:lnTo>
                  <a:lnTo>
                    <a:pt x="94" y="805"/>
                  </a:lnTo>
                  <a:lnTo>
                    <a:pt x="94" y="820"/>
                  </a:lnTo>
                  <a:lnTo>
                    <a:pt x="94" y="835"/>
                  </a:lnTo>
                  <a:lnTo>
                    <a:pt x="94" y="850"/>
                  </a:lnTo>
                  <a:lnTo>
                    <a:pt x="94" y="864"/>
                  </a:lnTo>
                  <a:lnTo>
                    <a:pt x="94" y="880"/>
                  </a:lnTo>
                  <a:lnTo>
                    <a:pt x="94" y="894"/>
                  </a:lnTo>
                  <a:lnTo>
                    <a:pt x="94" y="782"/>
                  </a:lnTo>
                  <a:lnTo>
                    <a:pt x="94" y="693"/>
                  </a:lnTo>
                  <a:lnTo>
                    <a:pt x="95" y="622"/>
                  </a:lnTo>
                  <a:lnTo>
                    <a:pt x="95" y="563"/>
                  </a:lnTo>
                  <a:lnTo>
                    <a:pt x="95" y="514"/>
                  </a:lnTo>
                  <a:lnTo>
                    <a:pt x="95" y="473"/>
                  </a:lnTo>
                  <a:lnTo>
                    <a:pt x="95" y="439"/>
                  </a:lnTo>
                  <a:lnTo>
                    <a:pt x="95" y="408"/>
                  </a:lnTo>
                  <a:lnTo>
                    <a:pt x="95" y="382"/>
                  </a:lnTo>
                  <a:lnTo>
                    <a:pt x="95" y="360"/>
                  </a:lnTo>
                  <a:lnTo>
                    <a:pt x="95" y="341"/>
                  </a:lnTo>
                  <a:lnTo>
                    <a:pt x="95" y="326"/>
                  </a:lnTo>
                  <a:lnTo>
                    <a:pt x="96" y="311"/>
                  </a:lnTo>
                  <a:lnTo>
                    <a:pt x="96" y="300"/>
                  </a:lnTo>
                  <a:lnTo>
                    <a:pt x="96" y="290"/>
                  </a:lnTo>
                  <a:lnTo>
                    <a:pt x="96" y="282"/>
                  </a:lnTo>
                  <a:lnTo>
                    <a:pt x="96" y="276"/>
                  </a:lnTo>
                  <a:lnTo>
                    <a:pt x="96" y="270"/>
                  </a:lnTo>
                  <a:lnTo>
                    <a:pt x="96" y="266"/>
                  </a:lnTo>
                  <a:lnTo>
                    <a:pt x="96" y="263"/>
                  </a:lnTo>
                  <a:lnTo>
                    <a:pt x="96" y="261"/>
                  </a:lnTo>
                  <a:lnTo>
                    <a:pt x="97" y="261"/>
                  </a:lnTo>
                  <a:lnTo>
                    <a:pt x="97" y="261"/>
                  </a:lnTo>
                  <a:lnTo>
                    <a:pt x="97" y="262"/>
                  </a:lnTo>
                  <a:lnTo>
                    <a:pt x="97" y="263"/>
                  </a:lnTo>
                  <a:lnTo>
                    <a:pt x="97" y="267"/>
                  </a:lnTo>
                  <a:lnTo>
                    <a:pt x="97" y="270"/>
                  </a:lnTo>
                  <a:lnTo>
                    <a:pt x="97" y="273"/>
                  </a:lnTo>
                  <a:lnTo>
                    <a:pt x="97" y="278"/>
                  </a:lnTo>
                  <a:lnTo>
                    <a:pt x="97" y="282"/>
                  </a:lnTo>
                  <a:lnTo>
                    <a:pt x="98" y="288"/>
                  </a:lnTo>
                  <a:lnTo>
                    <a:pt x="98" y="294"/>
                  </a:lnTo>
                  <a:lnTo>
                    <a:pt x="98" y="301"/>
                  </a:lnTo>
                  <a:lnTo>
                    <a:pt x="98" y="308"/>
                  </a:lnTo>
                  <a:lnTo>
                    <a:pt x="98" y="314"/>
                  </a:lnTo>
                  <a:lnTo>
                    <a:pt x="98" y="322"/>
                  </a:lnTo>
                  <a:lnTo>
                    <a:pt x="98" y="330"/>
                  </a:lnTo>
                  <a:lnTo>
                    <a:pt x="98" y="339"/>
                  </a:lnTo>
                  <a:lnTo>
                    <a:pt x="98" y="348"/>
                  </a:lnTo>
                  <a:lnTo>
                    <a:pt x="99" y="357"/>
                  </a:lnTo>
                  <a:lnTo>
                    <a:pt x="99" y="366"/>
                  </a:lnTo>
                  <a:lnTo>
                    <a:pt x="99" y="376"/>
                  </a:lnTo>
                  <a:lnTo>
                    <a:pt x="99" y="386"/>
                  </a:lnTo>
                  <a:lnTo>
                    <a:pt x="99" y="396"/>
                  </a:lnTo>
                  <a:lnTo>
                    <a:pt x="99" y="407"/>
                  </a:lnTo>
                  <a:lnTo>
                    <a:pt x="99" y="417"/>
                  </a:lnTo>
                  <a:lnTo>
                    <a:pt x="99" y="428"/>
                  </a:lnTo>
                  <a:lnTo>
                    <a:pt x="99" y="439"/>
                  </a:lnTo>
                  <a:lnTo>
                    <a:pt x="99" y="450"/>
                  </a:lnTo>
                  <a:lnTo>
                    <a:pt x="100" y="462"/>
                  </a:lnTo>
                  <a:lnTo>
                    <a:pt x="100" y="473"/>
                  </a:lnTo>
                  <a:lnTo>
                    <a:pt x="100" y="485"/>
                  </a:lnTo>
                  <a:lnTo>
                    <a:pt x="100" y="498"/>
                  </a:lnTo>
                  <a:lnTo>
                    <a:pt x="100" y="510"/>
                  </a:lnTo>
                  <a:lnTo>
                    <a:pt x="100" y="522"/>
                  </a:lnTo>
                  <a:lnTo>
                    <a:pt x="100" y="535"/>
                  </a:lnTo>
                  <a:lnTo>
                    <a:pt x="100" y="548"/>
                  </a:lnTo>
                  <a:lnTo>
                    <a:pt x="100" y="561"/>
                  </a:lnTo>
                  <a:lnTo>
                    <a:pt x="101" y="574"/>
                  </a:lnTo>
                  <a:lnTo>
                    <a:pt x="101" y="588"/>
                  </a:lnTo>
                  <a:lnTo>
                    <a:pt x="101" y="601"/>
                  </a:lnTo>
                  <a:lnTo>
                    <a:pt x="101" y="614"/>
                  </a:lnTo>
                  <a:lnTo>
                    <a:pt x="101" y="628"/>
                  </a:lnTo>
                  <a:lnTo>
                    <a:pt x="101" y="642"/>
                  </a:lnTo>
                  <a:lnTo>
                    <a:pt x="101" y="655"/>
                  </a:lnTo>
                  <a:lnTo>
                    <a:pt x="101" y="670"/>
                  </a:lnTo>
                  <a:lnTo>
                    <a:pt x="101" y="683"/>
                  </a:lnTo>
                  <a:lnTo>
                    <a:pt x="103" y="698"/>
                  </a:lnTo>
                  <a:lnTo>
                    <a:pt x="103" y="712"/>
                  </a:lnTo>
                  <a:lnTo>
                    <a:pt x="103" y="726"/>
                  </a:lnTo>
                  <a:lnTo>
                    <a:pt x="103" y="741"/>
                  </a:lnTo>
                  <a:lnTo>
                    <a:pt x="103" y="755"/>
                  </a:lnTo>
                  <a:lnTo>
                    <a:pt x="103" y="771"/>
                  </a:lnTo>
                  <a:lnTo>
                    <a:pt x="103" y="785"/>
                  </a:lnTo>
                  <a:lnTo>
                    <a:pt x="103" y="800"/>
                  </a:lnTo>
                  <a:lnTo>
                    <a:pt x="103" y="815"/>
                  </a:lnTo>
                  <a:lnTo>
                    <a:pt x="103" y="830"/>
                  </a:lnTo>
                  <a:lnTo>
                    <a:pt x="104" y="845"/>
                  </a:lnTo>
                  <a:lnTo>
                    <a:pt x="104" y="861"/>
                  </a:lnTo>
                  <a:lnTo>
                    <a:pt x="104" y="875"/>
                  </a:lnTo>
                  <a:lnTo>
                    <a:pt x="104" y="891"/>
                  </a:lnTo>
                  <a:lnTo>
                    <a:pt x="104" y="906"/>
                  </a:lnTo>
                  <a:lnTo>
                    <a:pt x="104" y="922"/>
                  </a:lnTo>
                  <a:lnTo>
                    <a:pt x="104" y="937"/>
                  </a:lnTo>
                  <a:lnTo>
                    <a:pt x="104" y="953"/>
                  </a:lnTo>
                  <a:lnTo>
                    <a:pt x="104" y="968"/>
                  </a:lnTo>
                  <a:lnTo>
                    <a:pt x="105" y="985"/>
                  </a:lnTo>
                  <a:lnTo>
                    <a:pt x="105" y="1001"/>
                  </a:lnTo>
                  <a:lnTo>
                    <a:pt x="105" y="1016"/>
                  </a:lnTo>
                  <a:lnTo>
                    <a:pt x="105" y="1033"/>
                  </a:lnTo>
                  <a:lnTo>
                    <a:pt x="105" y="1048"/>
                  </a:lnTo>
                  <a:lnTo>
                    <a:pt x="105" y="1064"/>
                  </a:lnTo>
                  <a:lnTo>
                    <a:pt x="105" y="1081"/>
                  </a:lnTo>
                  <a:lnTo>
                    <a:pt x="105" y="1096"/>
                  </a:lnTo>
                  <a:lnTo>
                    <a:pt x="105" y="1113"/>
                  </a:lnTo>
                  <a:lnTo>
                    <a:pt x="106" y="1129"/>
                  </a:lnTo>
                  <a:lnTo>
                    <a:pt x="106" y="1145"/>
                  </a:lnTo>
                  <a:lnTo>
                    <a:pt x="106" y="1162"/>
                  </a:lnTo>
                  <a:lnTo>
                    <a:pt x="106" y="1178"/>
                  </a:lnTo>
                  <a:lnTo>
                    <a:pt x="106" y="1195"/>
                  </a:lnTo>
                  <a:lnTo>
                    <a:pt x="106" y="1212"/>
                  </a:lnTo>
                  <a:lnTo>
                    <a:pt x="106" y="1227"/>
                  </a:lnTo>
                  <a:lnTo>
                    <a:pt x="106" y="1244"/>
                  </a:lnTo>
                  <a:lnTo>
                    <a:pt x="106" y="1260"/>
                  </a:lnTo>
                  <a:lnTo>
                    <a:pt x="106" y="1277"/>
                  </a:lnTo>
                  <a:lnTo>
                    <a:pt x="107" y="1294"/>
                  </a:lnTo>
                  <a:lnTo>
                    <a:pt x="107" y="1310"/>
                  </a:lnTo>
                  <a:lnTo>
                    <a:pt x="107" y="1328"/>
                  </a:lnTo>
                  <a:lnTo>
                    <a:pt x="107" y="1345"/>
                  </a:lnTo>
                  <a:lnTo>
                    <a:pt x="107" y="1361"/>
                  </a:lnTo>
                  <a:lnTo>
                    <a:pt x="107" y="1378"/>
                  </a:lnTo>
                  <a:lnTo>
                    <a:pt x="107" y="1395"/>
                  </a:lnTo>
                  <a:lnTo>
                    <a:pt x="107" y="1155"/>
                  </a:lnTo>
                  <a:lnTo>
                    <a:pt x="107" y="993"/>
                  </a:lnTo>
                  <a:lnTo>
                    <a:pt x="108" y="875"/>
                  </a:lnTo>
                  <a:lnTo>
                    <a:pt x="108" y="783"/>
                  </a:lnTo>
                  <a:lnTo>
                    <a:pt x="108" y="709"/>
                  </a:lnTo>
                  <a:lnTo>
                    <a:pt x="108" y="649"/>
                  </a:lnTo>
                  <a:lnTo>
                    <a:pt x="108" y="599"/>
                  </a:lnTo>
                  <a:lnTo>
                    <a:pt x="108" y="555"/>
                  </a:lnTo>
                  <a:lnTo>
                    <a:pt x="108" y="520"/>
                  </a:lnTo>
                  <a:lnTo>
                    <a:pt x="108" y="489"/>
                  </a:lnTo>
                  <a:lnTo>
                    <a:pt x="108" y="462"/>
                  </a:lnTo>
                  <a:lnTo>
                    <a:pt x="109" y="440"/>
                  </a:lnTo>
                  <a:lnTo>
                    <a:pt x="109" y="420"/>
                  </a:lnTo>
                  <a:lnTo>
                    <a:pt x="109" y="403"/>
                  </a:lnTo>
                  <a:lnTo>
                    <a:pt x="109" y="389"/>
                  </a:lnTo>
                  <a:lnTo>
                    <a:pt x="109" y="378"/>
                  </a:lnTo>
                  <a:lnTo>
                    <a:pt x="109" y="367"/>
                  </a:lnTo>
                  <a:lnTo>
                    <a:pt x="109" y="359"/>
                  </a:lnTo>
                  <a:lnTo>
                    <a:pt x="109" y="352"/>
                  </a:lnTo>
                  <a:lnTo>
                    <a:pt x="109" y="347"/>
                  </a:lnTo>
                  <a:lnTo>
                    <a:pt x="109" y="342"/>
                  </a:lnTo>
                  <a:lnTo>
                    <a:pt x="110" y="339"/>
                  </a:lnTo>
                  <a:lnTo>
                    <a:pt x="110" y="338"/>
                  </a:lnTo>
                  <a:lnTo>
                    <a:pt x="110" y="337"/>
                  </a:lnTo>
                  <a:lnTo>
                    <a:pt x="110" y="337"/>
                  </a:lnTo>
                  <a:lnTo>
                    <a:pt x="110" y="338"/>
                  </a:lnTo>
                  <a:lnTo>
                    <a:pt x="110" y="339"/>
                  </a:lnTo>
                  <a:lnTo>
                    <a:pt x="110" y="341"/>
                  </a:lnTo>
                  <a:lnTo>
                    <a:pt x="110" y="344"/>
                  </a:lnTo>
                  <a:lnTo>
                    <a:pt x="110" y="348"/>
                  </a:lnTo>
                  <a:lnTo>
                    <a:pt x="111" y="352"/>
                  </a:lnTo>
                  <a:lnTo>
                    <a:pt x="111" y="358"/>
                  </a:lnTo>
                  <a:lnTo>
                    <a:pt x="111" y="363"/>
                  </a:lnTo>
                  <a:lnTo>
                    <a:pt x="111" y="369"/>
                  </a:lnTo>
                  <a:lnTo>
                    <a:pt x="111" y="376"/>
                  </a:lnTo>
                  <a:lnTo>
                    <a:pt x="111" y="382"/>
                  </a:lnTo>
                  <a:lnTo>
                    <a:pt x="111" y="389"/>
                  </a:lnTo>
                  <a:lnTo>
                    <a:pt x="111" y="397"/>
                  </a:lnTo>
                  <a:lnTo>
                    <a:pt x="111" y="404"/>
                  </a:lnTo>
                  <a:lnTo>
                    <a:pt x="113" y="413"/>
                  </a:lnTo>
                  <a:lnTo>
                    <a:pt x="113" y="422"/>
                  </a:lnTo>
                  <a:lnTo>
                    <a:pt x="113" y="431"/>
                  </a:lnTo>
                  <a:lnTo>
                    <a:pt x="113" y="440"/>
                  </a:lnTo>
                  <a:lnTo>
                    <a:pt x="113" y="450"/>
                  </a:lnTo>
                  <a:lnTo>
                    <a:pt x="113" y="460"/>
                  </a:lnTo>
                  <a:lnTo>
                    <a:pt x="113" y="470"/>
                  </a:lnTo>
                  <a:lnTo>
                    <a:pt x="113" y="480"/>
                  </a:lnTo>
                  <a:lnTo>
                    <a:pt x="113" y="491"/>
                  </a:lnTo>
                  <a:lnTo>
                    <a:pt x="113" y="501"/>
                  </a:lnTo>
                  <a:lnTo>
                    <a:pt x="114" y="512"/>
                  </a:lnTo>
                  <a:lnTo>
                    <a:pt x="114" y="524"/>
                  </a:lnTo>
                  <a:lnTo>
                    <a:pt x="114" y="535"/>
                  </a:lnTo>
                  <a:lnTo>
                    <a:pt x="114" y="548"/>
                  </a:lnTo>
                  <a:lnTo>
                    <a:pt x="114" y="559"/>
                  </a:lnTo>
                  <a:lnTo>
                    <a:pt x="114" y="571"/>
                  </a:lnTo>
                  <a:lnTo>
                    <a:pt x="114" y="583"/>
                  </a:lnTo>
                  <a:lnTo>
                    <a:pt x="114" y="596"/>
                  </a:lnTo>
                  <a:lnTo>
                    <a:pt x="114" y="609"/>
                  </a:lnTo>
                  <a:lnTo>
                    <a:pt x="115" y="621"/>
                  </a:lnTo>
                  <a:lnTo>
                    <a:pt x="115" y="634"/>
                  </a:lnTo>
                  <a:lnTo>
                    <a:pt x="115" y="648"/>
                  </a:lnTo>
                  <a:lnTo>
                    <a:pt x="115" y="661"/>
                  </a:lnTo>
                  <a:lnTo>
                    <a:pt x="115" y="674"/>
                  </a:lnTo>
                  <a:lnTo>
                    <a:pt x="115" y="688"/>
                  </a:lnTo>
                  <a:lnTo>
                    <a:pt x="115" y="701"/>
                  </a:lnTo>
                  <a:lnTo>
                    <a:pt x="115" y="715"/>
                  </a:lnTo>
                  <a:lnTo>
                    <a:pt x="115" y="729"/>
                  </a:lnTo>
                  <a:lnTo>
                    <a:pt x="116" y="743"/>
                  </a:lnTo>
                  <a:lnTo>
                    <a:pt x="116" y="756"/>
                  </a:lnTo>
                  <a:lnTo>
                    <a:pt x="116" y="771"/>
                  </a:lnTo>
                  <a:lnTo>
                    <a:pt x="116" y="785"/>
                  </a:lnTo>
                  <a:lnTo>
                    <a:pt x="116" y="800"/>
                  </a:lnTo>
                  <a:lnTo>
                    <a:pt x="116" y="814"/>
                  </a:lnTo>
                  <a:lnTo>
                    <a:pt x="116" y="829"/>
                  </a:lnTo>
                  <a:lnTo>
                    <a:pt x="116" y="843"/>
                  </a:lnTo>
                  <a:lnTo>
                    <a:pt x="116" y="859"/>
                  </a:lnTo>
                  <a:lnTo>
                    <a:pt x="116" y="873"/>
                  </a:lnTo>
                  <a:lnTo>
                    <a:pt x="117" y="888"/>
                  </a:lnTo>
                  <a:lnTo>
                    <a:pt x="117" y="903"/>
                  </a:lnTo>
                  <a:lnTo>
                    <a:pt x="117" y="918"/>
                  </a:lnTo>
                  <a:lnTo>
                    <a:pt x="117" y="933"/>
                  </a:lnTo>
                  <a:lnTo>
                    <a:pt x="117" y="948"/>
                  </a:lnTo>
                  <a:lnTo>
                    <a:pt x="117" y="964"/>
                  </a:lnTo>
                  <a:lnTo>
                    <a:pt x="117" y="980"/>
                  </a:lnTo>
                  <a:lnTo>
                    <a:pt x="117" y="995"/>
                  </a:lnTo>
                  <a:lnTo>
                    <a:pt x="117" y="1011"/>
                  </a:lnTo>
                  <a:lnTo>
                    <a:pt x="118" y="1026"/>
                  </a:lnTo>
                  <a:lnTo>
                    <a:pt x="118" y="1042"/>
                  </a:lnTo>
                  <a:lnTo>
                    <a:pt x="118" y="1057"/>
                  </a:lnTo>
                  <a:lnTo>
                    <a:pt x="118" y="911"/>
                  </a:lnTo>
                  <a:lnTo>
                    <a:pt x="118" y="802"/>
                  </a:lnTo>
                  <a:lnTo>
                    <a:pt x="118" y="715"/>
                  </a:lnTo>
                  <a:lnTo>
                    <a:pt x="118" y="646"/>
                  </a:lnTo>
                  <a:lnTo>
                    <a:pt x="118" y="589"/>
                  </a:lnTo>
                  <a:lnTo>
                    <a:pt x="118" y="541"/>
                  </a:lnTo>
                  <a:lnTo>
                    <a:pt x="119" y="501"/>
                  </a:lnTo>
                  <a:lnTo>
                    <a:pt x="119" y="467"/>
                  </a:lnTo>
                  <a:lnTo>
                    <a:pt x="119" y="437"/>
                  </a:lnTo>
                  <a:lnTo>
                    <a:pt x="119" y="411"/>
                  </a:lnTo>
                  <a:lnTo>
                    <a:pt x="119" y="390"/>
                  </a:lnTo>
                  <a:lnTo>
                    <a:pt x="119" y="371"/>
                  </a:lnTo>
                  <a:lnTo>
                    <a:pt x="119" y="356"/>
                  </a:lnTo>
                  <a:lnTo>
                    <a:pt x="119" y="341"/>
                  </a:lnTo>
                  <a:lnTo>
                    <a:pt x="119" y="330"/>
                  </a:lnTo>
                  <a:lnTo>
                    <a:pt x="120" y="320"/>
                  </a:lnTo>
                  <a:lnTo>
                    <a:pt x="120" y="312"/>
                  </a:lnTo>
                  <a:lnTo>
                    <a:pt x="120" y="307"/>
                  </a:lnTo>
                  <a:lnTo>
                    <a:pt x="120" y="301"/>
                  </a:lnTo>
                  <a:lnTo>
                    <a:pt x="120" y="298"/>
                  </a:lnTo>
                  <a:lnTo>
                    <a:pt x="120" y="294"/>
                  </a:lnTo>
                  <a:lnTo>
                    <a:pt x="120" y="293"/>
                  </a:lnTo>
                  <a:lnTo>
                    <a:pt x="120" y="292"/>
                  </a:lnTo>
                  <a:lnTo>
                    <a:pt x="120" y="292"/>
                  </a:lnTo>
                  <a:lnTo>
                    <a:pt x="120" y="293"/>
                  </a:lnTo>
                  <a:lnTo>
                    <a:pt x="121" y="296"/>
                  </a:lnTo>
                  <a:lnTo>
                    <a:pt x="121" y="298"/>
                  </a:lnTo>
                  <a:lnTo>
                    <a:pt x="121" y="301"/>
                  </a:lnTo>
                  <a:lnTo>
                    <a:pt x="121" y="306"/>
                  </a:lnTo>
                  <a:lnTo>
                    <a:pt x="121" y="310"/>
                  </a:lnTo>
                  <a:lnTo>
                    <a:pt x="121" y="314"/>
                  </a:lnTo>
                  <a:lnTo>
                    <a:pt x="121" y="320"/>
                  </a:lnTo>
                  <a:lnTo>
                    <a:pt x="121" y="327"/>
                  </a:lnTo>
                  <a:lnTo>
                    <a:pt x="121" y="333"/>
                  </a:lnTo>
                  <a:lnTo>
                    <a:pt x="123" y="340"/>
                  </a:lnTo>
                  <a:lnTo>
                    <a:pt x="123" y="347"/>
                  </a:lnTo>
                  <a:lnTo>
                    <a:pt x="123" y="354"/>
                  </a:lnTo>
                  <a:lnTo>
                    <a:pt x="123" y="363"/>
                  </a:lnTo>
                  <a:lnTo>
                    <a:pt x="123" y="371"/>
                  </a:lnTo>
                  <a:lnTo>
                    <a:pt x="123" y="380"/>
                  </a:lnTo>
                  <a:lnTo>
                    <a:pt x="123" y="389"/>
                  </a:lnTo>
                  <a:lnTo>
                    <a:pt x="123" y="399"/>
                  </a:lnTo>
                  <a:lnTo>
                    <a:pt x="123" y="409"/>
                  </a:lnTo>
                  <a:lnTo>
                    <a:pt x="124" y="419"/>
                  </a:lnTo>
                  <a:lnTo>
                    <a:pt x="124" y="429"/>
                  </a:lnTo>
                  <a:lnTo>
                    <a:pt x="124" y="439"/>
                  </a:lnTo>
                  <a:lnTo>
                    <a:pt x="124" y="450"/>
                  </a:lnTo>
                  <a:lnTo>
                    <a:pt x="124" y="461"/>
                  </a:lnTo>
                  <a:lnTo>
                    <a:pt x="124" y="472"/>
                  </a:lnTo>
                  <a:lnTo>
                    <a:pt x="124" y="483"/>
                  </a:lnTo>
                  <a:lnTo>
                    <a:pt x="124" y="494"/>
                  </a:lnTo>
                  <a:lnTo>
                    <a:pt x="124" y="507"/>
                  </a:lnTo>
                  <a:lnTo>
                    <a:pt x="124" y="519"/>
                  </a:lnTo>
                  <a:lnTo>
                    <a:pt x="125" y="531"/>
                  </a:lnTo>
                  <a:lnTo>
                    <a:pt x="125" y="543"/>
                  </a:lnTo>
                  <a:lnTo>
                    <a:pt x="125" y="555"/>
                  </a:lnTo>
                  <a:lnTo>
                    <a:pt x="125" y="569"/>
                  </a:lnTo>
                  <a:lnTo>
                    <a:pt x="125" y="581"/>
                  </a:lnTo>
                  <a:lnTo>
                    <a:pt x="125" y="594"/>
                  </a:lnTo>
                  <a:lnTo>
                    <a:pt x="125" y="608"/>
                  </a:lnTo>
                  <a:lnTo>
                    <a:pt x="125" y="621"/>
                  </a:lnTo>
                  <a:lnTo>
                    <a:pt x="125" y="634"/>
                  </a:lnTo>
                  <a:lnTo>
                    <a:pt x="126" y="648"/>
                  </a:lnTo>
                  <a:lnTo>
                    <a:pt x="126" y="661"/>
                  </a:lnTo>
                  <a:lnTo>
                    <a:pt x="126" y="674"/>
                  </a:lnTo>
                  <a:lnTo>
                    <a:pt x="126" y="689"/>
                  </a:lnTo>
                  <a:lnTo>
                    <a:pt x="126" y="703"/>
                  </a:lnTo>
                  <a:lnTo>
                    <a:pt x="126" y="716"/>
                  </a:lnTo>
                  <a:lnTo>
                    <a:pt x="126" y="731"/>
                  </a:lnTo>
                  <a:lnTo>
                    <a:pt x="126" y="745"/>
                  </a:lnTo>
                  <a:lnTo>
                    <a:pt x="126" y="760"/>
                  </a:lnTo>
                  <a:lnTo>
                    <a:pt x="127" y="774"/>
                  </a:lnTo>
                  <a:lnTo>
                    <a:pt x="127" y="789"/>
                  </a:lnTo>
                  <a:lnTo>
                    <a:pt x="127" y="804"/>
                  </a:lnTo>
                  <a:lnTo>
                    <a:pt x="127" y="819"/>
                  </a:lnTo>
                  <a:lnTo>
                    <a:pt x="127" y="833"/>
                  </a:lnTo>
                  <a:lnTo>
                    <a:pt x="127" y="849"/>
                  </a:lnTo>
                  <a:lnTo>
                    <a:pt x="127" y="863"/>
                  </a:lnTo>
                  <a:lnTo>
                    <a:pt x="127" y="879"/>
                  </a:lnTo>
                  <a:lnTo>
                    <a:pt x="127" y="894"/>
                  </a:lnTo>
                  <a:lnTo>
                    <a:pt x="127" y="910"/>
                  </a:lnTo>
                  <a:lnTo>
                    <a:pt x="128" y="924"/>
                  </a:lnTo>
                  <a:lnTo>
                    <a:pt x="128" y="940"/>
                  </a:lnTo>
                  <a:lnTo>
                    <a:pt x="128" y="955"/>
                  </a:lnTo>
                  <a:lnTo>
                    <a:pt x="128" y="971"/>
                  </a:lnTo>
                  <a:lnTo>
                    <a:pt x="128" y="986"/>
                  </a:lnTo>
                  <a:lnTo>
                    <a:pt x="128" y="1003"/>
                  </a:lnTo>
                  <a:lnTo>
                    <a:pt x="128" y="1018"/>
                  </a:lnTo>
                  <a:lnTo>
                    <a:pt x="128" y="1034"/>
                  </a:lnTo>
                  <a:lnTo>
                    <a:pt x="128" y="1049"/>
                  </a:lnTo>
                  <a:lnTo>
                    <a:pt x="129" y="1066"/>
                  </a:lnTo>
                  <a:lnTo>
                    <a:pt x="129" y="1082"/>
                  </a:lnTo>
                  <a:lnTo>
                    <a:pt x="129" y="1098"/>
                  </a:lnTo>
                  <a:lnTo>
                    <a:pt x="129" y="1114"/>
                  </a:lnTo>
                  <a:lnTo>
                    <a:pt x="129" y="1131"/>
                  </a:lnTo>
                  <a:lnTo>
                    <a:pt x="129" y="1146"/>
                  </a:lnTo>
                  <a:lnTo>
                    <a:pt x="129" y="1163"/>
                  </a:lnTo>
                  <a:lnTo>
                    <a:pt x="129" y="1179"/>
                  </a:lnTo>
                  <a:lnTo>
                    <a:pt x="129" y="1195"/>
                  </a:lnTo>
                  <a:lnTo>
                    <a:pt x="130" y="1212"/>
                  </a:lnTo>
                  <a:lnTo>
                    <a:pt x="130" y="1228"/>
                  </a:lnTo>
                  <a:lnTo>
                    <a:pt x="130" y="1038"/>
                  </a:lnTo>
                  <a:lnTo>
                    <a:pt x="130" y="904"/>
                  </a:lnTo>
                  <a:lnTo>
                    <a:pt x="130" y="802"/>
                  </a:lnTo>
                  <a:lnTo>
                    <a:pt x="130" y="721"/>
                  </a:lnTo>
                  <a:lnTo>
                    <a:pt x="130" y="655"/>
                  </a:lnTo>
                  <a:lnTo>
                    <a:pt x="130" y="601"/>
                  </a:lnTo>
                  <a:lnTo>
                    <a:pt x="130" y="555"/>
                  </a:lnTo>
                  <a:lnTo>
                    <a:pt x="130" y="517"/>
                  </a:lnTo>
                  <a:lnTo>
                    <a:pt x="131" y="483"/>
                  </a:lnTo>
                  <a:lnTo>
                    <a:pt x="131" y="454"/>
                  </a:lnTo>
                  <a:lnTo>
                    <a:pt x="131" y="431"/>
                  </a:lnTo>
                  <a:lnTo>
                    <a:pt x="131" y="410"/>
                  </a:lnTo>
                  <a:lnTo>
                    <a:pt x="131" y="392"/>
                  </a:lnTo>
                  <a:lnTo>
                    <a:pt x="131" y="377"/>
                  </a:lnTo>
                  <a:lnTo>
                    <a:pt x="131" y="363"/>
                  </a:lnTo>
                  <a:lnTo>
                    <a:pt x="131" y="352"/>
                  </a:lnTo>
                  <a:lnTo>
                    <a:pt x="131" y="343"/>
                  </a:lnTo>
                  <a:lnTo>
                    <a:pt x="133" y="337"/>
                  </a:lnTo>
                  <a:lnTo>
                    <a:pt x="133" y="330"/>
                  </a:lnTo>
                  <a:lnTo>
                    <a:pt x="133" y="326"/>
                  </a:lnTo>
                  <a:lnTo>
                    <a:pt x="133" y="322"/>
                  </a:lnTo>
                  <a:lnTo>
                    <a:pt x="133" y="320"/>
                  </a:lnTo>
                  <a:lnTo>
                    <a:pt x="133" y="318"/>
                  </a:lnTo>
                  <a:lnTo>
                    <a:pt x="133" y="318"/>
                  </a:lnTo>
                  <a:lnTo>
                    <a:pt x="133" y="319"/>
                  </a:lnTo>
                  <a:lnTo>
                    <a:pt x="133" y="320"/>
                  </a:lnTo>
                  <a:lnTo>
                    <a:pt x="134" y="322"/>
                  </a:lnTo>
                  <a:lnTo>
                    <a:pt x="134" y="324"/>
                  </a:lnTo>
                  <a:lnTo>
                    <a:pt x="134" y="328"/>
                  </a:lnTo>
                  <a:lnTo>
                    <a:pt x="134" y="332"/>
                  </a:lnTo>
                  <a:lnTo>
                    <a:pt x="134" y="337"/>
                  </a:lnTo>
                  <a:lnTo>
                    <a:pt x="134" y="342"/>
                  </a:lnTo>
                  <a:lnTo>
                    <a:pt x="134" y="348"/>
                  </a:lnTo>
                  <a:lnTo>
                    <a:pt x="134" y="353"/>
                  </a:lnTo>
                  <a:lnTo>
                    <a:pt x="134" y="360"/>
                  </a:lnTo>
                  <a:lnTo>
                    <a:pt x="134" y="368"/>
                  </a:lnTo>
                  <a:lnTo>
                    <a:pt x="135" y="374"/>
                  </a:lnTo>
                  <a:lnTo>
                    <a:pt x="135" y="382"/>
                  </a:lnTo>
                  <a:lnTo>
                    <a:pt x="135" y="391"/>
                  </a:lnTo>
                  <a:lnTo>
                    <a:pt x="135" y="399"/>
                  </a:lnTo>
                  <a:lnTo>
                    <a:pt x="135" y="408"/>
                  </a:lnTo>
                  <a:lnTo>
                    <a:pt x="135" y="418"/>
                  </a:lnTo>
                  <a:lnTo>
                    <a:pt x="135" y="427"/>
                  </a:lnTo>
                  <a:lnTo>
                    <a:pt x="135" y="437"/>
                  </a:lnTo>
                  <a:lnTo>
                    <a:pt x="135" y="447"/>
                  </a:lnTo>
                  <a:lnTo>
                    <a:pt x="136" y="457"/>
                  </a:lnTo>
                  <a:lnTo>
                    <a:pt x="136" y="468"/>
                  </a:lnTo>
                  <a:lnTo>
                    <a:pt x="136" y="478"/>
                  </a:lnTo>
                  <a:lnTo>
                    <a:pt x="136" y="489"/>
                  </a:lnTo>
                  <a:lnTo>
                    <a:pt x="136" y="500"/>
                  </a:lnTo>
                  <a:lnTo>
                    <a:pt x="136" y="512"/>
                  </a:lnTo>
                  <a:lnTo>
                    <a:pt x="136" y="523"/>
                  </a:lnTo>
                  <a:lnTo>
                    <a:pt x="136" y="535"/>
                  </a:lnTo>
                  <a:lnTo>
                    <a:pt x="136" y="548"/>
                  </a:lnTo>
                  <a:lnTo>
                    <a:pt x="137" y="560"/>
                  </a:lnTo>
                  <a:lnTo>
                    <a:pt x="137" y="572"/>
                  </a:lnTo>
                  <a:lnTo>
                    <a:pt x="137" y="505"/>
                  </a:lnTo>
                  <a:lnTo>
                    <a:pt x="137" y="450"/>
                  </a:lnTo>
                  <a:lnTo>
                    <a:pt x="137" y="404"/>
                  </a:lnTo>
                  <a:lnTo>
                    <a:pt x="137" y="364"/>
                  </a:lnTo>
                  <a:lnTo>
                    <a:pt x="137" y="331"/>
                  </a:lnTo>
                  <a:lnTo>
                    <a:pt x="137" y="303"/>
                  </a:lnTo>
                  <a:lnTo>
                    <a:pt x="137" y="279"/>
                  </a:lnTo>
                  <a:lnTo>
                    <a:pt x="137" y="258"/>
                  </a:lnTo>
                  <a:lnTo>
                    <a:pt x="138" y="239"/>
                  </a:lnTo>
                  <a:lnTo>
                    <a:pt x="138" y="223"/>
                  </a:lnTo>
                  <a:lnTo>
                    <a:pt x="138" y="211"/>
                  </a:lnTo>
                  <a:lnTo>
                    <a:pt x="138" y="200"/>
                  </a:lnTo>
                  <a:lnTo>
                    <a:pt x="138" y="190"/>
                  </a:lnTo>
                  <a:lnTo>
                    <a:pt x="138" y="183"/>
                  </a:lnTo>
                  <a:lnTo>
                    <a:pt x="138" y="177"/>
                  </a:lnTo>
                  <a:lnTo>
                    <a:pt x="138" y="172"/>
                  </a:lnTo>
                  <a:lnTo>
                    <a:pt x="138" y="169"/>
                  </a:lnTo>
                  <a:lnTo>
                    <a:pt x="139" y="166"/>
                  </a:lnTo>
                  <a:lnTo>
                    <a:pt x="139" y="165"/>
                  </a:lnTo>
                  <a:lnTo>
                    <a:pt x="139" y="165"/>
                  </a:lnTo>
                  <a:lnTo>
                    <a:pt x="139" y="165"/>
                  </a:lnTo>
                  <a:lnTo>
                    <a:pt x="139" y="166"/>
                  </a:lnTo>
                  <a:lnTo>
                    <a:pt x="139" y="168"/>
                  </a:lnTo>
                  <a:lnTo>
                    <a:pt x="139" y="171"/>
                  </a:lnTo>
                  <a:lnTo>
                    <a:pt x="139" y="175"/>
                  </a:lnTo>
                  <a:lnTo>
                    <a:pt x="139" y="178"/>
                  </a:lnTo>
                  <a:lnTo>
                    <a:pt x="140" y="182"/>
                  </a:lnTo>
                  <a:lnTo>
                    <a:pt x="140" y="188"/>
                  </a:lnTo>
                  <a:lnTo>
                    <a:pt x="140" y="193"/>
                  </a:lnTo>
                  <a:lnTo>
                    <a:pt x="140" y="200"/>
                  </a:lnTo>
                  <a:lnTo>
                    <a:pt x="140" y="207"/>
                  </a:lnTo>
                  <a:lnTo>
                    <a:pt x="140" y="213"/>
                  </a:lnTo>
                  <a:lnTo>
                    <a:pt x="140" y="220"/>
                  </a:lnTo>
                  <a:lnTo>
                    <a:pt x="140" y="228"/>
                  </a:lnTo>
                  <a:lnTo>
                    <a:pt x="140" y="237"/>
                  </a:lnTo>
                  <a:lnTo>
                    <a:pt x="141" y="198"/>
                  </a:lnTo>
                  <a:lnTo>
                    <a:pt x="141" y="165"/>
                  </a:lnTo>
                  <a:lnTo>
                    <a:pt x="141" y="137"/>
                  </a:lnTo>
                  <a:lnTo>
                    <a:pt x="141" y="112"/>
                  </a:lnTo>
                  <a:lnTo>
                    <a:pt x="141" y="92"/>
                  </a:lnTo>
                  <a:lnTo>
                    <a:pt x="141" y="75"/>
                  </a:lnTo>
                  <a:lnTo>
                    <a:pt x="141" y="59"/>
                  </a:lnTo>
                  <a:lnTo>
                    <a:pt x="141" y="46"/>
                  </a:lnTo>
                  <a:lnTo>
                    <a:pt x="141" y="35"/>
                  </a:lnTo>
                  <a:lnTo>
                    <a:pt x="141" y="26"/>
                  </a:lnTo>
                  <a:lnTo>
                    <a:pt x="143" y="19"/>
                  </a:lnTo>
                  <a:lnTo>
                    <a:pt x="143" y="12"/>
                  </a:lnTo>
                  <a:lnTo>
                    <a:pt x="143" y="8"/>
                  </a:lnTo>
                  <a:lnTo>
                    <a:pt x="143" y="5"/>
                  </a:lnTo>
                  <a:lnTo>
                    <a:pt x="143" y="2"/>
                  </a:lnTo>
                  <a:lnTo>
                    <a:pt x="143" y="1"/>
                  </a:lnTo>
                  <a:lnTo>
                    <a:pt x="143" y="0"/>
                  </a:lnTo>
                  <a:lnTo>
                    <a:pt x="143" y="1"/>
                  </a:lnTo>
                  <a:lnTo>
                    <a:pt x="143" y="2"/>
                  </a:lnTo>
                  <a:lnTo>
                    <a:pt x="144" y="5"/>
                  </a:lnTo>
                  <a:lnTo>
                    <a:pt x="144" y="7"/>
                  </a:lnTo>
                  <a:lnTo>
                    <a:pt x="144" y="10"/>
                  </a:lnTo>
                  <a:lnTo>
                    <a:pt x="144" y="15"/>
                  </a:lnTo>
                  <a:lnTo>
                    <a:pt x="144" y="19"/>
                  </a:lnTo>
                  <a:lnTo>
                    <a:pt x="144" y="25"/>
                  </a:lnTo>
                  <a:lnTo>
                    <a:pt x="144" y="30"/>
                  </a:lnTo>
                  <a:lnTo>
                    <a:pt x="144" y="37"/>
                  </a:lnTo>
                  <a:lnTo>
                    <a:pt x="144" y="44"/>
                  </a:lnTo>
                  <a:lnTo>
                    <a:pt x="145" y="50"/>
                  </a:lnTo>
                  <a:lnTo>
                    <a:pt x="145" y="58"/>
                  </a:lnTo>
                  <a:lnTo>
                    <a:pt x="145" y="66"/>
                  </a:lnTo>
                  <a:lnTo>
                    <a:pt x="145" y="74"/>
                  </a:lnTo>
                  <a:lnTo>
                    <a:pt x="145" y="82"/>
                  </a:lnTo>
                  <a:lnTo>
                    <a:pt x="145" y="91"/>
                  </a:lnTo>
                  <a:lnTo>
                    <a:pt x="145" y="100"/>
                  </a:lnTo>
                  <a:lnTo>
                    <a:pt x="145" y="109"/>
                  </a:lnTo>
                  <a:lnTo>
                    <a:pt x="145" y="119"/>
                  </a:lnTo>
                  <a:lnTo>
                    <a:pt x="145" y="129"/>
                  </a:lnTo>
                  <a:lnTo>
                    <a:pt x="146" y="140"/>
                  </a:lnTo>
                  <a:lnTo>
                    <a:pt x="146" y="150"/>
                  </a:lnTo>
                  <a:lnTo>
                    <a:pt x="146" y="161"/>
                  </a:lnTo>
                  <a:lnTo>
                    <a:pt x="146" y="172"/>
                  </a:lnTo>
                  <a:lnTo>
                    <a:pt x="146" y="183"/>
                  </a:lnTo>
                  <a:lnTo>
                    <a:pt x="146" y="195"/>
                  </a:lnTo>
                  <a:lnTo>
                    <a:pt x="146" y="207"/>
                  </a:lnTo>
                  <a:lnTo>
                    <a:pt x="146" y="218"/>
                  </a:lnTo>
                  <a:lnTo>
                    <a:pt x="146" y="230"/>
                  </a:lnTo>
                  <a:lnTo>
                    <a:pt x="147" y="242"/>
                  </a:lnTo>
                  <a:lnTo>
                    <a:pt x="147" y="255"/>
                  </a:lnTo>
                  <a:lnTo>
                    <a:pt x="147" y="268"/>
                  </a:lnTo>
                  <a:lnTo>
                    <a:pt x="147" y="280"/>
                  </a:lnTo>
                  <a:lnTo>
                    <a:pt x="147" y="293"/>
                  </a:lnTo>
                  <a:lnTo>
                    <a:pt x="147" y="306"/>
                  </a:lnTo>
                  <a:lnTo>
                    <a:pt x="147" y="319"/>
                  </a:lnTo>
                  <a:lnTo>
                    <a:pt x="147" y="332"/>
                  </a:lnTo>
                  <a:lnTo>
                    <a:pt x="147" y="346"/>
                  </a:lnTo>
                  <a:lnTo>
                    <a:pt x="148" y="359"/>
                  </a:lnTo>
                  <a:lnTo>
                    <a:pt x="148" y="373"/>
                  </a:lnTo>
                  <a:lnTo>
                    <a:pt x="148" y="387"/>
                  </a:lnTo>
                  <a:lnTo>
                    <a:pt x="148" y="401"/>
                  </a:lnTo>
                  <a:lnTo>
                    <a:pt x="148" y="414"/>
                  </a:lnTo>
                  <a:lnTo>
                    <a:pt x="148" y="429"/>
                  </a:lnTo>
                  <a:lnTo>
                    <a:pt x="148" y="443"/>
                  </a:lnTo>
                  <a:lnTo>
                    <a:pt x="148" y="458"/>
                  </a:lnTo>
                  <a:lnTo>
                    <a:pt x="148" y="472"/>
                  </a:lnTo>
                  <a:lnTo>
                    <a:pt x="148" y="487"/>
                  </a:lnTo>
                  <a:lnTo>
                    <a:pt x="149" y="501"/>
                  </a:lnTo>
                  <a:lnTo>
                    <a:pt x="149" y="517"/>
                  </a:lnTo>
                  <a:lnTo>
                    <a:pt x="149" y="531"/>
                  </a:lnTo>
                  <a:lnTo>
                    <a:pt x="149" y="545"/>
                  </a:lnTo>
                  <a:lnTo>
                    <a:pt x="149" y="561"/>
                  </a:lnTo>
                  <a:lnTo>
                    <a:pt x="149" y="575"/>
                  </a:lnTo>
                  <a:lnTo>
                    <a:pt x="149" y="591"/>
                  </a:lnTo>
                  <a:lnTo>
                    <a:pt x="149" y="606"/>
                  </a:lnTo>
                  <a:lnTo>
                    <a:pt x="149" y="622"/>
                  </a:lnTo>
                  <a:lnTo>
                    <a:pt x="150" y="638"/>
                  </a:lnTo>
                  <a:lnTo>
                    <a:pt x="150" y="652"/>
                  </a:lnTo>
                  <a:lnTo>
                    <a:pt x="150" y="668"/>
                  </a:lnTo>
                  <a:lnTo>
                    <a:pt x="150" y="683"/>
                  </a:lnTo>
                  <a:lnTo>
                    <a:pt x="150" y="700"/>
                  </a:lnTo>
                  <a:lnTo>
                    <a:pt x="150" y="715"/>
                  </a:lnTo>
                  <a:lnTo>
                    <a:pt x="150" y="731"/>
                  </a:lnTo>
                  <a:lnTo>
                    <a:pt x="150" y="746"/>
                  </a:lnTo>
                  <a:lnTo>
                    <a:pt x="150" y="763"/>
                  </a:lnTo>
                  <a:lnTo>
                    <a:pt x="151" y="779"/>
                  </a:lnTo>
                  <a:lnTo>
                    <a:pt x="151" y="794"/>
                  </a:lnTo>
                  <a:lnTo>
                    <a:pt x="151" y="811"/>
                  </a:lnTo>
                  <a:lnTo>
                    <a:pt x="151" y="826"/>
                  </a:lnTo>
                  <a:lnTo>
                    <a:pt x="151" y="843"/>
                  </a:lnTo>
                  <a:lnTo>
                    <a:pt x="151" y="860"/>
                  </a:lnTo>
                  <a:lnTo>
                    <a:pt x="151" y="875"/>
                  </a:lnTo>
                  <a:lnTo>
                    <a:pt x="151" y="892"/>
                  </a:lnTo>
                  <a:lnTo>
                    <a:pt x="151" y="908"/>
                  </a:lnTo>
                  <a:lnTo>
                    <a:pt x="151" y="925"/>
                  </a:lnTo>
                  <a:lnTo>
                    <a:pt x="153" y="941"/>
                  </a:lnTo>
                  <a:lnTo>
                    <a:pt x="153" y="957"/>
                  </a:lnTo>
                  <a:lnTo>
                    <a:pt x="153" y="974"/>
                  </a:lnTo>
                  <a:lnTo>
                    <a:pt x="153" y="846"/>
                  </a:lnTo>
                  <a:lnTo>
                    <a:pt x="153" y="749"/>
                  </a:lnTo>
                  <a:lnTo>
                    <a:pt x="153" y="671"/>
                  </a:lnTo>
                  <a:lnTo>
                    <a:pt x="153" y="608"/>
                  </a:lnTo>
                  <a:lnTo>
                    <a:pt x="153" y="554"/>
                  </a:lnTo>
                  <a:lnTo>
                    <a:pt x="153" y="510"/>
                  </a:lnTo>
                  <a:lnTo>
                    <a:pt x="154" y="473"/>
                  </a:lnTo>
                  <a:lnTo>
                    <a:pt x="154" y="441"/>
                  </a:lnTo>
                  <a:lnTo>
                    <a:pt x="154" y="413"/>
                  </a:lnTo>
                  <a:lnTo>
                    <a:pt x="154" y="390"/>
                  </a:lnTo>
                  <a:lnTo>
                    <a:pt x="154" y="369"/>
                  </a:lnTo>
                  <a:lnTo>
                    <a:pt x="154" y="352"/>
                  </a:lnTo>
                  <a:lnTo>
                    <a:pt x="154" y="337"/>
                  </a:lnTo>
                  <a:lnTo>
                    <a:pt x="154" y="324"/>
                  </a:lnTo>
                  <a:lnTo>
                    <a:pt x="154" y="313"/>
                  </a:lnTo>
                  <a:lnTo>
                    <a:pt x="155" y="306"/>
                  </a:lnTo>
                  <a:lnTo>
                    <a:pt x="155" y="298"/>
                  </a:lnTo>
                  <a:lnTo>
                    <a:pt x="155" y="292"/>
                  </a:lnTo>
                  <a:lnTo>
                    <a:pt x="155" y="288"/>
                  </a:lnTo>
                  <a:lnTo>
                    <a:pt x="155" y="284"/>
                  </a:lnTo>
                  <a:lnTo>
                    <a:pt x="155" y="282"/>
                  </a:lnTo>
                  <a:lnTo>
                    <a:pt x="155" y="281"/>
                  </a:lnTo>
                  <a:lnTo>
                    <a:pt x="155" y="281"/>
                  </a:lnTo>
                  <a:lnTo>
                    <a:pt x="155" y="281"/>
                  </a:lnTo>
                  <a:lnTo>
                    <a:pt x="155" y="283"/>
                  </a:lnTo>
                  <a:lnTo>
                    <a:pt x="156" y="286"/>
                  </a:lnTo>
                  <a:lnTo>
                    <a:pt x="156" y="288"/>
                  </a:lnTo>
                  <a:lnTo>
                    <a:pt x="156" y="291"/>
                  </a:lnTo>
                  <a:lnTo>
                    <a:pt x="156" y="296"/>
                  </a:lnTo>
                  <a:lnTo>
                    <a:pt x="156" y="300"/>
                  </a:lnTo>
                  <a:lnTo>
                    <a:pt x="156" y="306"/>
                  </a:lnTo>
                  <a:lnTo>
                    <a:pt x="156" y="311"/>
                  </a:lnTo>
                  <a:lnTo>
                    <a:pt x="156" y="318"/>
                  </a:lnTo>
                  <a:lnTo>
                    <a:pt x="156" y="324"/>
                  </a:lnTo>
                  <a:lnTo>
                    <a:pt x="157" y="331"/>
                  </a:lnTo>
                  <a:lnTo>
                    <a:pt x="157" y="339"/>
                  </a:lnTo>
                  <a:lnTo>
                    <a:pt x="157" y="347"/>
                  </a:lnTo>
                  <a:lnTo>
                    <a:pt x="157" y="356"/>
                  </a:lnTo>
                  <a:lnTo>
                    <a:pt x="157" y="363"/>
                  </a:lnTo>
                  <a:lnTo>
                    <a:pt x="157" y="372"/>
                  </a:lnTo>
                  <a:lnTo>
                    <a:pt x="157" y="382"/>
                  </a:lnTo>
                  <a:lnTo>
                    <a:pt x="157" y="391"/>
                  </a:lnTo>
                  <a:lnTo>
                    <a:pt x="157" y="401"/>
                  </a:lnTo>
                  <a:lnTo>
                    <a:pt x="158" y="411"/>
                  </a:lnTo>
                  <a:lnTo>
                    <a:pt x="158" y="421"/>
                  </a:lnTo>
                  <a:lnTo>
                    <a:pt x="158" y="432"/>
                  </a:lnTo>
                  <a:lnTo>
                    <a:pt x="158" y="443"/>
                  </a:lnTo>
                  <a:lnTo>
                    <a:pt x="158" y="454"/>
                  </a:lnTo>
                  <a:lnTo>
                    <a:pt x="158" y="465"/>
                  </a:lnTo>
                  <a:lnTo>
                    <a:pt x="158" y="477"/>
                  </a:lnTo>
                  <a:lnTo>
                    <a:pt x="158" y="489"/>
                  </a:lnTo>
                  <a:lnTo>
                    <a:pt x="158" y="500"/>
                  </a:lnTo>
                  <a:lnTo>
                    <a:pt x="158" y="512"/>
                  </a:lnTo>
                  <a:lnTo>
                    <a:pt x="159" y="524"/>
                  </a:lnTo>
                  <a:lnTo>
                    <a:pt x="159" y="537"/>
                  </a:lnTo>
                  <a:lnTo>
                    <a:pt x="159" y="550"/>
                  </a:lnTo>
                  <a:lnTo>
                    <a:pt x="159" y="562"/>
                  </a:lnTo>
                  <a:lnTo>
                    <a:pt x="159" y="575"/>
                  </a:lnTo>
                  <a:lnTo>
                    <a:pt x="159" y="589"/>
                  </a:lnTo>
                  <a:lnTo>
                    <a:pt x="159" y="601"/>
                  </a:lnTo>
                  <a:lnTo>
                    <a:pt x="159" y="614"/>
                  </a:lnTo>
                  <a:lnTo>
                    <a:pt x="159" y="629"/>
                  </a:lnTo>
                  <a:lnTo>
                    <a:pt x="160" y="642"/>
                  </a:lnTo>
                  <a:lnTo>
                    <a:pt x="160" y="655"/>
                  </a:lnTo>
                  <a:lnTo>
                    <a:pt x="160" y="670"/>
                  </a:lnTo>
                  <a:lnTo>
                    <a:pt x="160" y="683"/>
                  </a:lnTo>
                  <a:lnTo>
                    <a:pt x="160" y="698"/>
                  </a:lnTo>
                  <a:lnTo>
                    <a:pt x="160" y="712"/>
                  </a:lnTo>
                  <a:lnTo>
                    <a:pt x="160" y="725"/>
                  </a:lnTo>
                  <a:lnTo>
                    <a:pt x="160" y="740"/>
                  </a:lnTo>
                  <a:lnTo>
                    <a:pt x="160" y="754"/>
                  </a:lnTo>
                  <a:lnTo>
                    <a:pt x="161" y="770"/>
                  </a:lnTo>
                  <a:lnTo>
                    <a:pt x="161" y="784"/>
                  </a:lnTo>
                  <a:lnTo>
                    <a:pt x="161" y="799"/>
                  </a:lnTo>
                  <a:lnTo>
                    <a:pt x="161" y="813"/>
                  </a:lnTo>
                  <a:lnTo>
                    <a:pt x="161" y="829"/>
                  </a:lnTo>
                  <a:lnTo>
                    <a:pt x="161" y="843"/>
                  </a:lnTo>
                  <a:lnTo>
                    <a:pt x="161" y="859"/>
                  </a:lnTo>
                  <a:lnTo>
                    <a:pt x="161" y="874"/>
                  </a:lnTo>
                  <a:lnTo>
                    <a:pt x="161" y="888"/>
                  </a:lnTo>
                  <a:lnTo>
                    <a:pt x="161" y="904"/>
                  </a:lnTo>
                  <a:lnTo>
                    <a:pt x="163" y="920"/>
                  </a:lnTo>
                  <a:lnTo>
                    <a:pt x="163" y="935"/>
                  </a:lnTo>
                  <a:lnTo>
                    <a:pt x="163" y="951"/>
                  </a:lnTo>
                  <a:lnTo>
                    <a:pt x="163" y="966"/>
                  </a:lnTo>
                  <a:lnTo>
                    <a:pt x="163" y="982"/>
                  </a:lnTo>
                  <a:lnTo>
                    <a:pt x="163" y="997"/>
                  </a:lnTo>
                  <a:lnTo>
                    <a:pt x="163" y="1014"/>
                  </a:lnTo>
                  <a:lnTo>
                    <a:pt x="163" y="1030"/>
                  </a:lnTo>
                  <a:lnTo>
                    <a:pt x="163" y="1045"/>
                  </a:lnTo>
                  <a:lnTo>
                    <a:pt x="164" y="1062"/>
                  </a:lnTo>
                  <a:lnTo>
                    <a:pt x="164" y="1077"/>
                  </a:lnTo>
                  <a:lnTo>
                    <a:pt x="164" y="1094"/>
                  </a:lnTo>
                  <a:lnTo>
                    <a:pt x="164" y="938"/>
                  </a:lnTo>
                  <a:lnTo>
                    <a:pt x="164" y="824"/>
                  </a:lnTo>
                  <a:lnTo>
                    <a:pt x="164" y="735"/>
                  </a:lnTo>
                  <a:lnTo>
                    <a:pt x="164" y="663"/>
                  </a:lnTo>
                  <a:lnTo>
                    <a:pt x="164" y="604"/>
                  </a:lnTo>
                  <a:lnTo>
                    <a:pt x="164" y="555"/>
                  </a:lnTo>
                  <a:lnTo>
                    <a:pt x="165" y="513"/>
                  </a:lnTo>
                  <a:lnTo>
                    <a:pt x="165" y="478"/>
                  </a:lnTo>
                  <a:lnTo>
                    <a:pt x="165" y="448"/>
                  </a:lnTo>
                  <a:lnTo>
                    <a:pt x="165" y="422"/>
                  </a:lnTo>
                  <a:lnTo>
                    <a:pt x="165" y="400"/>
                  </a:lnTo>
                  <a:lnTo>
                    <a:pt x="165" y="380"/>
                  </a:lnTo>
                  <a:lnTo>
                    <a:pt x="165" y="364"/>
                  </a:lnTo>
                  <a:lnTo>
                    <a:pt x="165" y="350"/>
                  </a:lnTo>
                  <a:lnTo>
                    <a:pt x="165" y="338"/>
                  </a:lnTo>
                  <a:lnTo>
                    <a:pt x="166" y="329"/>
                  </a:lnTo>
                  <a:lnTo>
                    <a:pt x="166" y="320"/>
                  </a:lnTo>
                  <a:lnTo>
                    <a:pt x="166" y="313"/>
                  </a:lnTo>
                  <a:lnTo>
                    <a:pt x="166" y="308"/>
                  </a:lnTo>
                  <a:lnTo>
                    <a:pt x="166" y="304"/>
                  </a:lnTo>
                  <a:lnTo>
                    <a:pt x="166" y="301"/>
                  </a:lnTo>
                  <a:lnTo>
                    <a:pt x="166" y="300"/>
                  </a:lnTo>
                  <a:lnTo>
                    <a:pt x="166" y="299"/>
                  </a:lnTo>
                  <a:lnTo>
                    <a:pt x="166" y="299"/>
                  </a:lnTo>
                  <a:lnTo>
                    <a:pt x="166" y="300"/>
                  </a:lnTo>
                  <a:lnTo>
                    <a:pt x="167" y="302"/>
                  </a:lnTo>
                  <a:lnTo>
                    <a:pt x="167" y="304"/>
                  </a:lnTo>
                  <a:lnTo>
                    <a:pt x="167" y="308"/>
                  </a:lnTo>
                  <a:lnTo>
                    <a:pt x="167" y="311"/>
                  </a:lnTo>
                  <a:lnTo>
                    <a:pt x="167" y="316"/>
                  </a:lnTo>
                  <a:lnTo>
                    <a:pt x="167" y="320"/>
                  </a:lnTo>
                  <a:lnTo>
                    <a:pt x="167" y="326"/>
                  </a:lnTo>
                  <a:lnTo>
                    <a:pt x="167" y="332"/>
                  </a:lnTo>
                  <a:lnTo>
                    <a:pt x="167" y="338"/>
                  </a:lnTo>
                  <a:lnTo>
                    <a:pt x="168" y="346"/>
                  </a:lnTo>
                  <a:lnTo>
                    <a:pt x="168" y="352"/>
                  </a:lnTo>
                  <a:lnTo>
                    <a:pt x="168" y="360"/>
                  </a:lnTo>
                  <a:lnTo>
                    <a:pt x="168" y="368"/>
                  </a:lnTo>
                  <a:lnTo>
                    <a:pt x="168" y="377"/>
                  </a:lnTo>
                  <a:lnTo>
                    <a:pt x="168" y="386"/>
                  </a:lnTo>
                  <a:lnTo>
                    <a:pt x="168" y="394"/>
                  </a:lnTo>
                  <a:lnTo>
                    <a:pt x="168" y="403"/>
                  </a:lnTo>
                  <a:lnTo>
                    <a:pt x="168" y="413"/>
                  </a:lnTo>
                  <a:lnTo>
                    <a:pt x="169" y="423"/>
                  </a:lnTo>
                  <a:lnTo>
                    <a:pt x="169" y="433"/>
                  </a:lnTo>
                  <a:lnTo>
                    <a:pt x="169" y="443"/>
                  </a:lnTo>
                  <a:lnTo>
                    <a:pt x="169" y="454"/>
                  </a:lnTo>
                  <a:lnTo>
                    <a:pt x="169" y="465"/>
                  </a:lnTo>
                  <a:lnTo>
                    <a:pt x="169" y="477"/>
                  </a:lnTo>
                  <a:lnTo>
                    <a:pt x="169" y="488"/>
                  </a:lnTo>
                  <a:lnTo>
                    <a:pt x="169" y="499"/>
                  </a:lnTo>
                  <a:lnTo>
                    <a:pt x="169" y="511"/>
                  </a:lnTo>
                  <a:lnTo>
                    <a:pt x="169" y="523"/>
                  </a:lnTo>
                  <a:lnTo>
                    <a:pt x="170" y="535"/>
                  </a:lnTo>
                  <a:lnTo>
                    <a:pt x="170" y="548"/>
                  </a:lnTo>
                  <a:lnTo>
                    <a:pt x="170" y="560"/>
                  </a:lnTo>
                  <a:lnTo>
                    <a:pt x="170" y="572"/>
                  </a:lnTo>
                  <a:lnTo>
                    <a:pt x="170" y="585"/>
                  </a:lnTo>
                  <a:lnTo>
                    <a:pt x="170" y="599"/>
                  </a:lnTo>
                  <a:lnTo>
                    <a:pt x="170" y="611"/>
                  </a:lnTo>
                  <a:lnTo>
                    <a:pt x="170" y="624"/>
                  </a:lnTo>
                  <a:lnTo>
                    <a:pt x="170" y="638"/>
                  </a:lnTo>
                  <a:lnTo>
                    <a:pt x="171" y="652"/>
                  </a:lnTo>
                  <a:lnTo>
                    <a:pt x="171" y="665"/>
                  </a:lnTo>
                  <a:lnTo>
                    <a:pt x="171" y="679"/>
                  </a:lnTo>
                  <a:lnTo>
                    <a:pt x="171" y="693"/>
                  </a:lnTo>
                  <a:lnTo>
                    <a:pt x="171" y="706"/>
                  </a:lnTo>
                  <a:lnTo>
                    <a:pt x="171" y="721"/>
                  </a:lnTo>
                  <a:lnTo>
                    <a:pt x="171" y="735"/>
                  </a:lnTo>
                  <a:lnTo>
                    <a:pt x="171" y="750"/>
                  </a:lnTo>
                  <a:lnTo>
                    <a:pt x="171" y="764"/>
                  </a:lnTo>
                  <a:lnTo>
                    <a:pt x="173" y="779"/>
                  </a:lnTo>
                  <a:lnTo>
                    <a:pt x="173" y="793"/>
                  </a:lnTo>
                  <a:lnTo>
                    <a:pt x="173" y="807"/>
                  </a:lnTo>
                  <a:lnTo>
                    <a:pt x="173" y="822"/>
                  </a:lnTo>
                  <a:lnTo>
                    <a:pt x="173" y="837"/>
                  </a:lnTo>
                  <a:lnTo>
                    <a:pt x="173" y="852"/>
                  </a:lnTo>
                  <a:lnTo>
                    <a:pt x="173" y="867"/>
                  </a:lnTo>
                  <a:lnTo>
                    <a:pt x="173" y="883"/>
                  </a:lnTo>
                  <a:lnTo>
                    <a:pt x="173" y="897"/>
                  </a:lnTo>
                  <a:lnTo>
                    <a:pt x="173" y="913"/>
                  </a:lnTo>
                  <a:lnTo>
                    <a:pt x="174" y="928"/>
                  </a:lnTo>
                  <a:lnTo>
                    <a:pt x="174" y="944"/>
                  </a:lnTo>
                  <a:lnTo>
                    <a:pt x="174" y="960"/>
                  </a:lnTo>
                  <a:lnTo>
                    <a:pt x="174" y="975"/>
                  </a:lnTo>
                  <a:lnTo>
                    <a:pt x="174" y="991"/>
                  </a:lnTo>
                  <a:lnTo>
                    <a:pt x="174" y="1006"/>
                  </a:lnTo>
                  <a:lnTo>
                    <a:pt x="174" y="1022"/>
                  </a:lnTo>
                  <a:lnTo>
                    <a:pt x="174" y="1037"/>
                  </a:lnTo>
                  <a:lnTo>
                    <a:pt x="174" y="1054"/>
                  </a:lnTo>
                  <a:lnTo>
                    <a:pt x="175" y="1069"/>
                  </a:lnTo>
                  <a:lnTo>
                    <a:pt x="175" y="1085"/>
                  </a:lnTo>
                  <a:lnTo>
                    <a:pt x="175" y="1102"/>
                  </a:lnTo>
                  <a:lnTo>
                    <a:pt x="175" y="1117"/>
                  </a:lnTo>
                  <a:lnTo>
                    <a:pt x="175" y="1134"/>
                  </a:lnTo>
                  <a:lnTo>
                    <a:pt x="175" y="1151"/>
                  </a:lnTo>
                  <a:lnTo>
                    <a:pt x="175" y="1166"/>
                  </a:lnTo>
                  <a:lnTo>
                    <a:pt x="175" y="1183"/>
                  </a:lnTo>
                  <a:lnTo>
                    <a:pt x="175" y="1199"/>
                  </a:lnTo>
                  <a:lnTo>
                    <a:pt x="176" y="1215"/>
                  </a:lnTo>
                  <a:lnTo>
                    <a:pt x="176" y="1232"/>
                  </a:lnTo>
                  <a:lnTo>
                    <a:pt x="176" y="1248"/>
                  </a:lnTo>
                  <a:lnTo>
                    <a:pt x="176" y="1265"/>
                  </a:lnTo>
                  <a:lnTo>
                    <a:pt x="176" y="1282"/>
                  </a:lnTo>
                  <a:lnTo>
                    <a:pt x="176" y="1298"/>
                  </a:lnTo>
                  <a:lnTo>
                    <a:pt x="176" y="1315"/>
                  </a:lnTo>
                  <a:lnTo>
                    <a:pt x="176" y="1099"/>
                  </a:lnTo>
                  <a:lnTo>
                    <a:pt x="176" y="952"/>
                  </a:lnTo>
                  <a:lnTo>
                    <a:pt x="176" y="841"/>
                  </a:lnTo>
                  <a:lnTo>
                    <a:pt x="177" y="754"/>
                  </a:lnTo>
                  <a:lnTo>
                    <a:pt x="177" y="684"/>
                  </a:lnTo>
                  <a:lnTo>
                    <a:pt x="177" y="626"/>
                  </a:lnTo>
                  <a:lnTo>
                    <a:pt x="177" y="579"/>
                  </a:lnTo>
                  <a:lnTo>
                    <a:pt x="177" y="538"/>
                  </a:lnTo>
                  <a:lnTo>
                    <a:pt x="177" y="503"/>
                  </a:lnTo>
                  <a:lnTo>
                    <a:pt x="177" y="473"/>
                  </a:lnTo>
                  <a:lnTo>
                    <a:pt x="177" y="448"/>
                  </a:lnTo>
                  <a:lnTo>
                    <a:pt x="177" y="427"/>
                  </a:lnTo>
                  <a:lnTo>
                    <a:pt x="178" y="408"/>
                  </a:lnTo>
                  <a:lnTo>
                    <a:pt x="178" y="391"/>
                  </a:lnTo>
                  <a:lnTo>
                    <a:pt x="178" y="378"/>
                  </a:lnTo>
                  <a:lnTo>
                    <a:pt x="178" y="367"/>
                  </a:lnTo>
                  <a:lnTo>
                    <a:pt x="178" y="357"/>
                  </a:lnTo>
                  <a:lnTo>
                    <a:pt x="178" y="349"/>
                  </a:lnTo>
                  <a:lnTo>
                    <a:pt x="178" y="342"/>
                  </a:lnTo>
                  <a:lnTo>
                    <a:pt x="178" y="337"/>
                  </a:lnTo>
                  <a:lnTo>
                    <a:pt x="178" y="333"/>
                  </a:lnTo>
                  <a:lnTo>
                    <a:pt x="179" y="330"/>
                  </a:lnTo>
                  <a:lnTo>
                    <a:pt x="179" y="329"/>
                  </a:lnTo>
                  <a:lnTo>
                    <a:pt x="179" y="328"/>
                  </a:lnTo>
                  <a:lnTo>
                    <a:pt x="179" y="329"/>
                  </a:lnTo>
                  <a:lnTo>
                    <a:pt x="179" y="329"/>
                  </a:lnTo>
                  <a:lnTo>
                    <a:pt x="179" y="331"/>
                  </a:lnTo>
                  <a:lnTo>
                    <a:pt x="179" y="333"/>
                  </a:lnTo>
                  <a:lnTo>
                    <a:pt x="179" y="337"/>
                  </a:lnTo>
                  <a:lnTo>
                    <a:pt x="179" y="341"/>
                  </a:lnTo>
                  <a:lnTo>
                    <a:pt x="179" y="346"/>
                  </a:lnTo>
                  <a:lnTo>
                    <a:pt x="180" y="350"/>
                  </a:lnTo>
                  <a:lnTo>
                    <a:pt x="180" y="356"/>
                  </a:lnTo>
                  <a:lnTo>
                    <a:pt x="180" y="362"/>
                  </a:lnTo>
                  <a:lnTo>
                    <a:pt x="180" y="369"/>
                  </a:lnTo>
                  <a:lnTo>
                    <a:pt x="180" y="376"/>
                  </a:lnTo>
                  <a:lnTo>
                    <a:pt x="180" y="382"/>
                  </a:lnTo>
                  <a:lnTo>
                    <a:pt x="180" y="390"/>
                  </a:lnTo>
                  <a:lnTo>
                    <a:pt x="180" y="399"/>
                  </a:lnTo>
                  <a:lnTo>
                    <a:pt x="180" y="407"/>
                  </a:lnTo>
                  <a:lnTo>
                    <a:pt x="181" y="416"/>
                  </a:lnTo>
                  <a:lnTo>
                    <a:pt x="181" y="424"/>
                  </a:lnTo>
                  <a:lnTo>
                    <a:pt x="181" y="434"/>
                  </a:lnTo>
                  <a:lnTo>
                    <a:pt x="181" y="443"/>
                  </a:lnTo>
                  <a:lnTo>
                    <a:pt x="181" y="453"/>
                  </a:lnTo>
                  <a:lnTo>
                    <a:pt x="181" y="463"/>
                  </a:lnTo>
                  <a:lnTo>
                    <a:pt x="181" y="474"/>
                  </a:lnTo>
                  <a:lnTo>
                    <a:pt x="181" y="485"/>
                  </a:lnTo>
                  <a:lnTo>
                    <a:pt x="181" y="495"/>
                  </a:lnTo>
                  <a:lnTo>
                    <a:pt x="183" y="507"/>
                  </a:lnTo>
                  <a:lnTo>
                    <a:pt x="183" y="519"/>
                  </a:lnTo>
                  <a:lnTo>
                    <a:pt x="183" y="530"/>
                  </a:lnTo>
                  <a:lnTo>
                    <a:pt x="183" y="542"/>
                  </a:lnTo>
                  <a:lnTo>
                    <a:pt x="183" y="553"/>
                  </a:lnTo>
                  <a:lnTo>
                    <a:pt x="183" y="565"/>
                  </a:lnTo>
                  <a:lnTo>
                    <a:pt x="183" y="579"/>
                  </a:lnTo>
                  <a:lnTo>
                    <a:pt x="183" y="591"/>
                  </a:lnTo>
                  <a:lnTo>
                    <a:pt x="183" y="603"/>
                  </a:lnTo>
                  <a:lnTo>
                    <a:pt x="183" y="616"/>
                  </a:lnTo>
                  <a:lnTo>
                    <a:pt x="184" y="629"/>
                  </a:lnTo>
                  <a:lnTo>
                    <a:pt x="184" y="642"/>
                  </a:lnTo>
                  <a:lnTo>
                    <a:pt x="184" y="655"/>
                  </a:lnTo>
                  <a:lnTo>
                    <a:pt x="184" y="669"/>
                  </a:lnTo>
                  <a:lnTo>
                    <a:pt x="184" y="682"/>
                  </a:lnTo>
                  <a:lnTo>
                    <a:pt x="184" y="696"/>
                  </a:lnTo>
                  <a:lnTo>
                    <a:pt x="184" y="710"/>
                  </a:lnTo>
                  <a:lnTo>
                    <a:pt x="184" y="724"/>
                  </a:lnTo>
                  <a:lnTo>
                    <a:pt x="184" y="737"/>
                  </a:lnTo>
                  <a:lnTo>
                    <a:pt x="185" y="752"/>
                  </a:lnTo>
                  <a:lnTo>
                    <a:pt x="185" y="766"/>
                  </a:lnTo>
                  <a:lnTo>
                    <a:pt x="185" y="781"/>
                  </a:lnTo>
                  <a:lnTo>
                    <a:pt x="185" y="795"/>
                  </a:lnTo>
                  <a:lnTo>
                    <a:pt x="185" y="810"/>
                  </a:lnTo>
                  <a:lnTo>
                    <a:pt x="185" y="824"/>
                  </a:lnTo>
                  <a:lnTo>
                    <a:pt x="185" y="839"/>
                  </a:lnTo>
                  <a:lnTo>
                    <a:pt x="185" y="853"/>
                  </a:lnTo>
                  <a:lnTo>
                    <a:pt x="185" y="869"/>
                  </a:lnTo>
                  <a:lnTo>
                    <a:pt x="186" y="883"/>
                  </a:lnTo>
                  <a:lnTo>
                    <a:pt x="186" y="898"/>
                  </a:lnTo>
                  <a:lnTo>
                    <a:pt x="186" y="914"/>
                  </a:lnTo>
                  <a:lnTo>
                    <a:pt x="186" y="928"/>
                  </a:lnTo>
                  <a:lnTo>
                    <a:pt x="186" y="944"/>
                  </a:lnTo>
                  <a:lnTo>
                    <a:pt x="186" y="960"/>
                  </a:lnTo>
                  <a:lnTo>
                    <a:pt x="186" y="975"/>
                  </a:lnTo>
                  <a:lnTo>
                    <a:pt x="186" y="991"/>
                  </a:lnTo>
                  <a:lnTo>
                    <a:pt x="186" y="859"/>
                  </a:lnTo>
                  <a:lnTo>
                    <a:pt x="187" y="759"/>
                  </a:lnTo>
                  <a:lnTo>
                    <a:pt x="187" y="679"/>
                  </a:lnTo>
                  <a:lnTo>
                    <a:pt x="187" y="613"/>
                  </a:lnTo>
                  <a:lnTo>
                    <a:pt x="187" y="560"/>
                  </a:lnTo>
                  <a:lnTo>
                    <a:pt x="187" y="514"/>
                  </a:lnTo>
                  <a:lnTo>
                    <a:pt x="187" y="477"/>
                  </a:lnTo>
                  <a:lnTo>
                    <a:pt x="187" y="443"/>
                  </a:lnTo>
                  <a:lnTo>
                    <a:pt x="187" y="416"/>
                  </a:lnTo>
                  <a:lnTo>
                    <a:pt x="187" y="391"/>
                  </a:lnTo>
                  <a:lnTo>
                    <a:pt x="187" y="371"/>
                  </a:lnTo>
                  <a:lnTo>
                    <a:pt x="188" y="353"/>
                  </a:lnTo>
                  <a:lnTo>
                    <a:pt x="188" y="338"/>
                  </a:lnTo>
                  <a:lnTo>
                    <a:pt x="188" y="326"/>
                  </a:lnTo>
                  <a:lnTo>
                    <a:pt x="188" y="314"/>
                  </a:lnTo>
                  <a:lnTo>
                    <a:pt x="188" y="306"/>
                  </a:lnTo>
                  <a:lnTo>
                    <a:pt x="188" y="298"/>
                  </a:lnTo>
                  <a:lnTo>
                    <a:pt x="188" y="292"/>
                  </a:lnTo>
                  <a:lnTo>
                    <a:pt x="188" y="288"/>
                  </a:lnTo>
                  <a:lnTo>
                    <a:pt x="188" y="284"/>
                  </a:lnTo>
                  <a:lnTo>
                    <a:pt x="189" y="282"/>
                  </a:lnTo>
                  <a:lnTo>
                    <a:pt x="189" y="281"/>
                  </a:lnTo>
                  <a:lnTo>
                    <a:pt x="189" y="280"/>
                  </a:lnTo>
                  <a:lnTo>
                    <a:pt x="189" y="281"/>
                  </a:lnTo>
                  <a:lnTo>
                    <a:pt x="189" y="282"/>
                  </a:lnTo>
                  <a:lnTo>
                    <a:pt x="189" y="284"/>
                  </a:lnTo>
                  <a:lnTo>
                    <a:pt x="189" y="288"/>
                  </a:lnTo>
                  <a:lnTo>
                    <a:pt x="189" y="291"/>
                  </a:lnTo>
                  <a:lnTo>
                    <a:pt x="189" y="294"/>
                  </a:lnTo>
                  <a:lnTo>
                    <a:pt x="190" y="300"/>
                  </a:lnTo>
                  <a:lnTo>
                    <a:pt x="190" y="304"/>
                  </a:lnTo>
                  <a:lnTo>
                    <a:pt x="190" y="310"/>
                  </a:lnTo>
                  <a:lnTo>
                    <a:pt x="190" y="317"/>
                  </a:lnTo>
                  <a:lnTo>
                    <a:pt x="190" y="323"/>
                  </a:lnTo>
                  <a:lnTo>
                    <a:pt x="190" y="330"/>
                  </a:lnTo>
                  <a:lnTo>
                    <a:pt x="190" y="338"/>
                  </a:lnTo>
                  <a:lnTo>
                    <a:pt x="190" y="346"/>
                  </a:lnTo>
                  <a:lnTo>
                    <a:pt x="190" y="353"/>
                  </a:lnTo>
                  <a:lnTo>
                    <a:pt x="190" y="362"/>
                  </a:lnTo>
                  <a:lnTo>
                    <a:pt x="191" y="371"/>
                  </a:lnTo>
                  <a:lnTo>
                    <a:pt x="191" y="380"/>
                  </a:lnTo>
                  <a:lnTo>
                    <a:pt x="191" y="390"/>
                  </a:lnTo>
                  <a:lnTo>
                    <a:pt x="191" y="400"/>
                  </a:lnTo>
                  <a:lnTo>
                    <a:pt x="191" y="410"/>
                  </a:lnTo>
                  <a:lnTo>
                    <a:pt x="191" y="420"/>
                  </a:lnTo>
                  <a:lnTo>
                    <a:pt x="191" y="431"/>
                  </a:lnTo>
                  <a:lnTo>
                    <a:pt x="191" y="441"/>
                  </a:lnTo>
                  <a:lnTo>
                    <a:pt x="191" y="452"/>
                  </a:lnTo>
                  <a:lnTo>
                    <a:pt x="193" y="463"/>
                  </a:lnTo>
                  <a:lnTo>
                    <a:pt x="193" y="475"/>
                  </a:lnTo>
                  <a:lnTo>
                    <a:pt x="193" y="487"/>
                  </a:lnTo>
                  <a:lnTo>
                    <a:pt x="193" y="499"/>
                  </a:lnTo>
                  <a:lnTo>
                    <a:pt x="193" y="511"/>
                  </a:lnTo>
                  <a:lnTo>
                    <a:pt x="193" y="523"/>
                  </a:lnTo>
                  <a:lnTo>
                    <a:pt x="193" y="535"/>
                  </a:lnTo>
                  <a:lnTo>
                    <a:pt x="193" y="548"/>
                  </a:lnTo>
                  <a:lnTo>
                    <a:pt x="193" y="561"/>
                  </a:lnTo>
                  <a:lnTo>
                    <a:pt x="194" y="573"/>
                  </a:lnTo>
                  <a:lnTo>
                    <a:pt x="194" y="586"/>
                  </a:lnTo>
                  <a:lnTo>
                    <a:pt x="194" y="600"/>
                  </a:lnTo>
                  <a:lnTo>
                    <a:pt x="194" y="613"/>
                  </a:lnTo>
                  <a:lnTo>
                    <a:pt x="194" y="626"/>
                  </a:lnTo>
                  <a:lnTo>
                    <a:pt x="194" y="640"/>
                  </a:lnTo>
                  <a:lnTo>
                    <a:pt x="194" y="654"/>
                  </a:lnTo>
                  <a:lnTo>
                    <a:pt x="194" y="668"/>
                  </a:lnTo>
                  <a:lnTo>
                    <a:pt x="194" y="681"/>
                  </a:lnTo>
                  <a:lnTo>
                    <a:pt x="194" y="695"/>
                  </a:lnTo>
                  <a:lnTo>
                    <a:pt x="195" y="710"/>
                  </a:lnTo>
                  <a:lnTo>
                    <a:pt x="195" y="724"/>
                  </a:lnTo>
                  <a:lnTo>
                    <a:pt x="195" y="739"/>
                  </a:lnTo>
                  <a:lnTo>
                    <a:pt x="195" y="753"/>
                  </a:lnTo>
                  <a:lnTo>
                    <a:pt x="195" y="767"/>
                  </a:lnTo>
                  <a:lnTo>
                    <a:pt x="195" y="782"/>
                  </a:lnTo>
                  <a:lnTo>
                    <a:pt x="195" y="796"/>
                  </a:lnTo>
                  <a:lnTo>
                    <a:pt x="195" y="812"/>
                  </a:lnTo>
                  <a:lnTo>
                    <a:pt x="195" y="826"/>
                  </a:lnTo>
                  <a:lnTo>
                    <a:pt x="196" y="842"/>
                  </a:lnTo>
                  <a:lnTo>
                    <a:pt x="196" y="856"/>
                  </a:lnTo>
                  <a:lnTo>
                    <a:pt x="196" y="872"/>
                  </a:lnTo>
                  <a:lnTo>
                    <a:pt x="196" y="887"/>
                  </a:lnTo>
                  <a:lnTo>
                    <a:pt x="196" y="902"/>
                  </a:lnTo>
                  <a:lnTo>
                    <a:pt x="196" y="917"/>
                  </a:lnTo>
                  <a:lnTo>
                    <a:pt x="196" y="933"/>
                  </a:lnTo>
                  <a:lnTo>
                    <a:pt x="196" y="948"/>
                  </a:lnTo>
                  <a:lnTo>
                    <a:pt x="196" y="964"/>
                  </a:lnTo>
                  <a:lnTo>
                    <a:pt x="197" y="980"/>
                  </a:lnTo>
                  <a:lnTo>
                    <a:pt x="197" y="996"/>
                  </a:lnTo>
                  <a:lnTo>
                    <a:pt x="197" y="1012"/>
                  </a:lnTo>
                  <a:lnTo>
                    <a:pt x="197" y="1027"/>
                  </a:lnTo>
                  <a:lnTo>
                    <a:pt x="197" y="1043"/>
                  </a:lnTo>
                  <a:lnTo>
                    <a:pt x="197" y="1059"/>
                  </a:lnTo>
                  <a:lnTo>
                    <a:pt x="197" y="1075"/>
                  </a:lnTo>
                  <a:lnTo>
                    <a:pt x="197" y="1092"/>
                  </a:lnTo>
                  <a:lnTo>
                    <a:pt x="197" y="1107"/>
                  </a:lnTo>
                  <a:lnTo>
                    <a:pt x="197" y="950"/>
                  </a:lnTo>
                  <a:lnTo>
                    <a:pt x="198" y="833"/>
                  </a:lnTo>
                  <a:lnTo>
                    <a:pt x="198" y="742"/>
                  </a:lnTo>
                  <a:lnTo>
                    <a:pt x="198" y="670"/>
                  </a:lnTo>
                  <a:lnTo>
                    <a:pt x="198" y="610"/>
                  </a:lnTo>
                  <a:lnTo>
                    <a:pt x="198" y="560"/>
                  </a:lnTo>
                  <a:lnTo>
                    <a:pt x="198" y="518"/>
                  </a:lnTo>
                  <a:lnTo>
                    <a:pt x="198" y="482"/>
                  </a:lnTo>
                  <a:lnTo>
                    <a:pt x="198" y="452"/>
                  </a:lnTo>
                  <a:lnTo>
                    <a:pt x="198" y="426"/>
                  </a:lnTo>
                  <a:lnTo>
                    <a:pt x="199" y="403"/>
                  </a:lnTo>
                  <a:lnTo>
                    <a:pt x="199" y="383"/>
                  </a:lnTo>
                  <a:lnTo>
                    <a:pt x="199" y="367"/>
                  </a:lnTo>
                  <a:lnTo>
                    <a:pt x="199" y="353"/>
                  </a:lnTo>
                  <a:lnTo>
                    <a:pt x="199" y="341"/>
                  </a:lnTo>
                  <a:lnTo>
                    <a:pt x="199" y="331"/>
                  </a:lnTo>
                  <a:lnTo>
                    <a:pt x="199" y="323"/>
                  </a:lnTo>
                  <a:lnTo>
                    <a:pt x="199" y="316"/>
                  </a:lnTo>
                  <a:lnTo>
                    <a:pt x="199" y="311"/>
                  </a:lnTo>
                  <a:lnTo>
                    <a:pt x="200" y="307"/>
                  </a:lnTo>
                  <a:lnTo>
                    <a:pt x="200" y="303"/>
                  </a:lnTo>
                  <a:lnTo>
                    <a:pt x="200" y="302"/>
                  </a:lnTo>
                  <a:lnTo>
                    <a:pt x="200" y="301"/>
                  </a:lnTo>
                  <a:lnTo>
                    <a:pt x="200" y="301"/>
                  </a:lnTo>
                  <a:lnTo>
                    <a:pt x="200" y="302"/>
                  </a:lnTo>
                  <a:lnTo>
                    <a:pt x="200" y="303"/>
                  </a:lnTo>
                  <a:lnTo>
                    <a:pt x="200" y="307"/>
                  </a:lnTo>
                  <a:lnTo>
                    <a:pt x="200" y="309"/>
                  </a:lnTo>
                  <a:lnTo>
                    <a:pt x="200" y="313"/>
                  </a:lnTo>
                  <a:lnTo>
                    <a:pt x="201" y="318"/>
                  </a:lnTo>
                  <a:lnTo>
                    <a:pt x="201" y="322"/>
                  </a:lnTo>
                  <a:lnTo>
                    <a:pt x="201" y="328"/>
                  </a:lnTo>
                  <a:lnTo>
                    <a:pt x="201" y="333"/>
                  </a:lnTo>
                  <a:lnTo>
                    <a:pt x="201" y="340"/>
                  </a:lnTo>
                  <a:lnTo>
                    <a:pt x="201" y="347"/>
                  </a:lnTo>
                  <a:lnTo>
                    <a:pt x="201" y="354"/>
                  </a:lnTo>
                  <a:lnTo>
                    <a:pt x="201" y="362"/>
                  </a:lnTo>
                  <a:lnTo>
                    <a:pt x="201" y="370"/>
                  </a:lnTo>
                  <a:lnTo>
                    <a:pt x="203" y="378"/>
                  </a:lnTo>
                  <a:lnTo>
                    <a:pt x="203" y="387"/>
                  </a:lnTo>
                  <a:lnTo>
                    <a:pt x="203" y="396"/>
                  </a:lnTo>
                  <a:lnTo>
                    <a:pt x="203" y="406"/>
                  </a:lnTo>
                  <a:lnTo>
                    <a:pt x="203" y="414"/>
                  </a:lnTo>
                  <a:lnTo>
                    <a:pt x="203" y="424"/>
                  </a:lnTo>
                  <a:lnTo>
                    <a:pt x="203" y="434"/>
                  </a:lnTo>
                  <a:lnTo>
                    <a:pt x="203" y="445"/>
                  </a:lnTo>
                  <a:lnTo>
                    <a:pt x="203" y="455"/>
                  </a:lnTo>
                  <a:lnTo>
                    <a:pt x="204" y="467"/>
                  </a:lnTo>
                  <a:lnTo>
                    <a:pt x="204" y="478"/>
                  </a:lnTo>
                  <a:lnTo>
                    <a:pt x="204" y="489"/>
                  </a:lnTo>
                  <a:lnTo>
                    <a:pt x="204" y="501"/>
                  </a:lnTo>
                  <a:lnTo>
                    <a:pt x="204" y="512"/>
                  </a:lnTo>
                  <a:lnTo>
                    <a:pt x="204" y="524"/>
                  </a:lnTo>
                  <a:lnTo>
                    <a:pt x="204" y="537"/>
                  </a:lnTo>
                  <a:lnTo>
                    <a:pt x="204" y="549"/>
                  </a:lnTo>
                  <a:lnTo>
                    <a:pt x="204" y="561"/>
                  </a:lnTo>
                  <a:lnTo>
                    <a:pt x="204" y="574"/>
                  </a:lnTo>
                  <a:lnTo>
                    <a:pt x="205" y="586"/>
                  </a:lnTo>
                  <a:lnTo>
                    <a:pt x="205" y="600"/>
                  </a:lnTo>
                  <a:lnTo>
                    <a:pt x="205" y="613"/>
                  </a:lnTo>
                  <a:lnTo>
                    <a:pt x="205" y="626"/>
                  </a:lnTo>
                  <a:lnTo>
                    <a:pt x="205" y="640"/>
                  </a:lnTo>
                  <a:lnTo>
                    <a:pt x="205" y="653"/>
                  </a:lnTo>
                  <a:lnTo>
                    <a:pt x="205" y="666"/>
                  </a:lnTo>
                  <a:lnTo>
                    <a:pt x="205" y="680"/>
                  </a:lnTo>
                  <a:lnTo>
                    <a:pt x="205" y="694"/>
                  </a:lnTo>
                  <a:lnTo>
                    <a:pt x="206" y="708"/>
                  </a:lnTo>
                  <a:lnTo>
                    <a:pt x="206" y="722"/>
                  </a:lnTo>
                  <a:lnTo>
                    <a:pt x="206" y="736"/>
                  </a:lnTo>
                  <a:lnTo>
                    <a:pt x="206" y="751"/>
                  </a:lnTo>
                  <a:lnTo>
                    <a:pt x="206" y="765"/>
                  </a:lnTo>
                  <a:lnTo>
                    <a:pt x="206" y="780"/>
                  </a:lnTo>
                  <a:lnTo>
                    <a:pt x="206" y="794"/>
                  </a:lnTo>
                  <a:lnTo>
                    <a:pt x="206" y="809"/>
                  </a:lnTo>
                  <a:lnTo>
                    <a:pt x="206" y="824"/>
                  </a:lnTo>
                  <a:lnTo>
                    <a:pt x="207" y="839"/>
                  </a:lnTo>
                  <a:lnTo>
                    <a:pt x="207" y="853"/>
                  </a:lnTo>
                  <a:lnTo>
                    <a:pt x="207" y="869"/>
                  </a:lnTo>
                  <a:lnTo>
                    <a:pt x="207" y="884"/>
                  </a:lnTo>
                  <a:lnTo>
                    <a:pt x="207" y="898"/>
                  </a:lnTo>
                  <a:lnTo>
                    <a:pt x="207" y="914"/>
                  </a:lnTo>
                  <a:lnTo>
                    <a:pt x="207" y="930"/>
                  </a:lnTo>
                  <a:lnTo>
                    <a:pt x="207" y="945"/>
                  </a:lnTo>
                  <a:lnTo>
                    <a:pt x="207" y="961"/>
                  </a:lnTo>
                  <a:lnTo>
                    <a:pt x="208" y="976"/>
                  </a:lnTo>
                  <a:lnTo>
                    <a:pt x="208" y="992"/>
                  </a:lnTo>
                  <a:lnTo>
                    <a:pt x="208" y="1007"/>
                  </a:lnTo>
                  <a:lnTo>
                    <a:pt x="208" y="1023"/>
                  </a:lnTo>
                  <a:lnTo>
                    <a:pt x="208" y="1038"/>
                  </a:lnTo>
                  <a:lnTo>
                    <a:pt x="208" y="1055"/>
                  </a:lnTo>
                  <a:lnTo>
                    <a:pt x="208" y="1071"/>
                  </a:lnTo>
                  <a:lnTo>
                    <a:pt x="208" y="1087"/>
                  </a:lnTo>
                  <a:lnTo>
                    <a:pt x="208" y="934"/>
                  </a:lnTo>
                  <a:lnTo>
                    <a:pt x="208" y="820"/>
                  </a:lnTo>
                  <a:lnTo>
                    <a:pt x="209" y="732"/>
                  </a:lnTo>
                  <a:lnTo>
                    <a:pt x="209" y="660"/>
                  </a:lnTo>
                  <a:lnTo>
                    <a:pt x="209" y="601"/>
                  </a:lnTo>
                  <a:lnTo>
                    <a:pt x="209" y="552"/>
                  </a:lnTo>
                  <a:lnTo>
                    <a:pt x="209" y="511"/>
                  </a:lnTo>
                  <a:lnTo>
                    <a:pt x="209" y="475"/>
                  </a:lnTo>
                  <a:lnTo>
                    <a:pt x="209" y="445"/>
                  </a:lnTo>
                  <a:lnTo>
                    <a:pt x="209" y="420"/>
                  </a:lnTo>
                  <a:lnTo>
                    <a:pt x="209" y="398"/>
                  </a:lnTo>
                  <a:lnTo>
                    <a:pt x="210" y="379"/>
                  </a:lnTo>
                  <a:lnTo>
                    <a:pt x="210" y="362"/>
                  </a:lnTo>
                  <a:lnTo>
                    <a:pt x="210" y="349"/>
                  </a:lnTo>
                  <a:lnTo>
                    <a:pt x="210" y="337"/>
                  </a:lnTo>
                  <a:lnTo>
                    <a:pt x="210" y="327"/>
                  </a:lnTo>
                  <a:lnTo>
                    <a:pt x="210" y="319"/>
                  </a:lnTo>
                  <a:lnTo>
                    <a:pt x="210" y="312"/>
                  </a:lnTo>
                  <a:lnTo>
                    <a:pt x="210" y="307"/>
                  </a:lnTo>
                  <a:lnTo>
                    <a:pt x="210" y="303"/>
                  </a:lnTo>
                  <a:lnTo>
                    <a:pt x="211" y="300"/>
                  </a:lnTo>
                  <a:lnTo>
                    <a:pt x="211" y="299"/>
                  </a:lnTo>
                  <a:lnTo>
                    <a:pt x="211" y="298"/>
                  </a:lnTo>
                  <a:lnTo>
                    <a:pt x="211" y="298"/>
                  </a:lnTo>
                  <a:lnTo>
                    <a:pt x="211" y="299"/>
                  </a:lnTo>
                  <a:lnTo>
                    <a:pt x="211" y="301"/>
                  </a:lnTo>
                  <a:lnTo>
                    <a:pt x="211" y="303"/>
                  </a:lnTo>
                  <a:lnTo>
                    <a:pt x="211" y="307"/>
                  </a:lnTo>
                  <a:lnTo>
                    <a:pt x="211" y="310"/>
                  </a:lnTo>
                  <a:lnTo>
                    <a:pt x="211" y="314"/>
                  </a:lnTo>
                  <a:lnTo>
                    <a:pt x="213" y="319"/>
                  </a:lnTo>
                  <a:lnTo>
                    <a:pt x="213" y="324"/>
                  </a:lnTo>
                  <a:lnTo>
                    <a:pt x="213" y="331"/>
                  </a:lnTo>
                  <a:lnTo>
                    <a:pt x="213" y="337"/>
                  </a:lnTo>
                  <a:lnTo>
                    <a:pt x="213" y="344"/>
                  </a:lnTo>
                  <a:lnTo>
                    <a:pt x="213" y="351"/>
                  </a:lnTo>
                  <a:lnTo>
                    <a:pt x="213" y="359"/>
                  </a:lnTo>
                  <a:lnTo>
                    <a:pt x="213" y="367"/>
                  </a:lnTo>
                  <a:lnTo>
                    <a:pt x="213" y="376"/>
                  </a:lnTo>
                  <a:lnTo>
                    <a:pt x="214" y="384"/>
                  </a:lnTo>
                  <a:lnTo>
                    <a:pt x="214" y="393"/>
                  </a:lnTo>
                  <a:lnTo>
                    <a:pt x="214" y="402"/>
                  </a:lnTo>
                  <a:lnTo>
                    <a:pt x="214" y="412"/>
                  </a:lnTo>
                  <a:lnTo>
                    <a:pt x="214" y="422"/>
                  </a:lnTo>
                  <a:lnTo>
                    <a:pt x="214" y="432"/>
                  </a:lnTo>
                  <a:lnTo>
                    <a:pt x="214" y="443"/>
                  </a:lnTo>
                  <a:lnTo>
                    <a:pt x="214" y="453"/>
                  </a:lnTo>
                  <a:lnTo>
                    <a:pt x="214" y="464"/>
                  </a:lnTo>
                  <a:lnTo>
                    <a:pt x="215" y="475"/>
                  </a:lnTo>
                  <a:lnTo>
                    <a:pt x="215" y="487"/>
                  </a:lnTo>
                  <a:lnTo>
                    <a:pt x="215" y="499"/>
                  </a:lnTo>
                  <a:lnTo>
                    <a:pt x="215" y="510"/>
                  </a:lnTo>
                  <a:lnTo>
                    <a:pt x="215" y="522"/>
                  </a:lnTo>
                  <a:lnTo>
                    <a:pt x="215" y="534"/>
                  </a:lnTo>
                  <a:lnTo>
                    <a:pt x="215" y="547"/>
                  </a:lnTo>
                  <a:lnTo>
                    <a:pt x="215" y="559"/>
                  </a:lnTo>
                  <a:lnTo>
                    <a:pt x="215" y="572"/>
                  </a:lnTo>
                  <a:lnTo>
                    <a:pt x="215" y="584"/>
                  </a:lnTo>
                  <a:lnTo>
                    <a:pt x="216" y="598"/>
                  </a:lnTo>
                  <a:lnTo>
                    <a:pt x="216" y="611"/>
                  </a:lnTo>
                  <a:lnTo>
                    <a:pt x="216" y="624"/>
                  </a:lnTo>
                  <a:lnTo>
                    <a:pt x="216" y="638"/>
                  </a:lnTo>
                  <a:lnTo>
                    <a:pt x="216" y="651"/>
                  </a:lnTo>
                  <a:lnTo>
                    <a:pt x="216" y="664"/>
                  </a:lnTo>
                  <a:lnTo>
                    <a:pt x="216" y="678"/>
                  </a:lnTo>
                  <a:lnTo>
                    <a:pt x="216" y="692"/>
                  </a:lnTo>
                  <a:lnTo>
                    <a:pt x="216" y="706"/>
                  </a:lnTo>
                  <a:lnTo>
                    <a:pt x="217" y="720"/>
                  </a:lnTo>
                  <a:lnTo>
                    <a:pt x="217" y="734"/>
                  </a:lnTo>
                  <a:lnTo>
                    <a:pt x="217" y="749"/>
                  </a:lnTo>
                  <a:lnTo>
                    <a:pt x="217" y="763"/>
                  </a:lnTo>
                  <a:lnTo>
                    <a:pt x="217" y="777"/>
                  </a:lnTo>
                  <a:lnTo>
                    <a:pt x="217" y="792"/>
                  </a:lnTo>
                  <a:lnTo>
                    <a:pt x="217" y="806"/>
                  </a:lnTo>
                  <a:lnTo>
                    <a:pt x="217" y="822"/>
                  </a:lnTo>
                  <a:lnTo>
                    <a:pt x="217" y="836"/>
                  </a:lnTo>
                  <a:lnTo>
                    <a:pt x="218" y="852"/>
                  </a:lnTo>
                  <a:lnTo>
                    <a:pt x="218" y="866"/>
                  </a:lnTo>
                  <a:lnTo>
                    <a:pt x="218" y="882"/>
                  </a:lnTo>
                  <a:lnTo>
                    <a:pt x="218" y="897"/>
                  </a:lnTo>
                  <a:lnTo>
                    <a:pt x="218" y="912"/>
                  </a:lnTo>
                  <a:lnTo>
                    <a:pt x="218" y="927"/>
                  </a:lnTo>
                  <a:lnTo>
                    <a:pt x="218" y="943"/>
                  </a:lnTo>
                  <a:lnTo>
                    <a:pt x="218" y="958"/>
                  </a:lnTo>
                  <a:lnTo>
                    <a:pt x="218" y="974"/>
                  </a:lnTo>
                  <a:lnTo>
                    <a:pt x="218" y="990"/>
                  </a:lnTo>
                  <a:lnTo>
                    <a:pt x="219" y="1005"/>
                  </a:lnTo>
                  <a:lnTo>
                    <a:pt x="219" y="1021"/>
                  </a:lnTo>
                  <a:lnTo>
                    <a:pt x="219" y="1037"/>
                  </a:lnTo>
                  <a:lnTo>
                    <a:pt x="219" y="1053"/>
                  </a:lnTo>
                  <a:lnTo>
                    <a:pt x="219" y="1068"/>
                  </a:lnTo>
                  <a:lnTo>
                    <a:pt x="219" y="1085"/>
                  </a:lnTo>
                  <a:lnTo>
                    <a:pt x="219" y="1101"/>
                  </a:lnTo>
                  <a:lnTo>
                    <a:pt x="219" y="1117"/>
                  </a:lnTo>
                  <a:lnTo>
                    <a:pt x="219" y="1133"/>
                  </a:lnTo>
                  <a:lnTo>
                    <a:pt x="220" y="1149"/>
                  </a:lnTo>
                  <a:lnTo>
                    <a:pt x="220" y="1166"/>
                  </a:lnTo>
                  <a:lnTo>
                    <a:pt x="220" y="1182"/>
                  </a:lnTo>
                  <a:lnTo>
                    <a:pt x="220" y="1198"/>
                  </a:lnTo>
                  <a:lnTo>
                    <a:pt x="220" y="1215"/>
                  </a:lnTo>
                  <a:lnTo>
                    <a:pt x="220" y="1232"/>
                  </a:lnTo>
                  <a:lnTo>
                    <a:pt x="220" y="1247"/>
                  </a:lnTo>
                  <a:lnTo>
                    <a:pt x="220" y="1264"/>
                  </a:lnTo>
                  <a:lnTo>
                    <a:pt x="220" y="1280"/>
                  </a:lnTo>
                  <a:lnTo>
                    <a:pt x="221" y="1297"/>
                  </a:lnTo>
                  <a:lnTo>
                    <a:pt x="221" y="1314"/>
                  </a:lnTo>
                  <a:lnTo>
                    <a:pt x="221" y="1330"/>
                  </a:lnTo>
                  <a:lnTo>
                    <a:pt x="221" y="1347"/>
                  </a:lnTo>
                  <a:lnTo>
                    <a:pt x="221" y="1364"/>
                  </a:lnTo>
                  <a:lnTo>
                    <a:pt x="221" y="1381"/>
                  </a:lnTo>
                  <a:lnTo>
                    <a:pt x="221" y="1398"/>
                  </a:lnTo>
                  <a:lnTo>
                    <a:pt x="221" y="1415"/>
                  </a:lnTo>
                  <a:lnTo>
                    <a:pt x="221" y="1431"/>
                  </a:lnTo>
                  <a:lnTo>
                    <a:pt x="221" y="1448"/>
                  </a:lnTo>
                  <a:lnTo>
                    <a:pt x="223" y="1466"/>
                  </a:lnTo>
                  <a:lnTo>
                    <a:pt x="223" y="1200"/>
                  </a:lnTo>
                  <a:lnTo>
                    <a:pt x="223" y="1027"/>
                  </a:lnTo>
                  <a:lnTo>
                    <a:pt x="223" y="902"/>
                  </a:lnTo>
                  <a:lnTo>
                    <a:pt x="223" y="805"/>
                  </a:lnTo>
                  <a:lnTo>
                    <a:pt x="223" y="729"/>
                  </a:lnTo>
                  <a:lnTo>
                    <a:pt x="223" y="666"/>
                  </a:lnTo>
                  <a:lnTo>
                    <a:pt x="223" y="614"/>
                  </a:lnTo>
                  <a:lnTo>
                    <a:pt x="223" y="570"/>
                  </a:lnTo>
                  <a:lnTo>
                    <a:pt x="224" y="532"/>
                  </a:lnTo>
                  <a:lnTo>
                    <a:pt x="224" y="501"/>
                  </a:lnTo>
                  <a:lnTo>
                    <a:pt x="224" y="473"/>
                  </a:lnTo>
                  <a:lnTo>
                    <a:pt x="224" y="450"/>
                  </a:lnTo>
                  <a:lnTo>
                    <a:pt x="224" y="430"/>
                  </a:lnTo>
                  <a:lnTo>
                    <a:pt x="224" y="413"/>
                  </a:lnTo>
                  <a:lnTo>
                    <a:pt x="224" y="398"/>
                  </a:lnTo>
                  <a:lnTo>
                    <a:pt x="224" y="386"/>
                  </a:lnTo>
                  <a:lnTo>
                    <a:pt x="224" y="376"/>
                  </a:lnTo>
                  <a:lnTo>
                    <a:pt x="225" y="367"/>
                  </a:lnTo>
                  <a:lnTo>
                    <a:pt x="225" y="359"/>
                  </a:lnTo>
                  <a:lnTo>
                    <a:pt x="225" y="353"/>
                  </a:lnTo>
                  <a:lnTo>
                    <a:pt x="225" y="349"/>
                  </a:lnTo>
                  <a:lnTo>
                    <a:pt x="225" y="347"/>
                  </a:lnTo>
                  <a:lnTo>
                    <a:pt x="225" y="344"/>
                  </a:lnTo>
                  <a:lnTo>
                    <a:pt x="225" y="343"/>
                  </a:lnTo>
                  <a:lnTo>
                    <a:pt x="225" y="343"/>
                  </a:lnTo>
                  <a:lnTo>
                    <a:pt x="225" y="343"/>
                  </a:lnTo>
                  <a:lnTo>
                    <a:pt x="225" y="346"/>
                  </a:lnTo>
                  <a:lnTo>
                    <a:pt x="226" y="348"/>
                  </a:lnTo>
                  <a:lnTo>
                    <a:pt x="226" y="350"/>
                  </a:lnTo>
                  <a:lnTo>
                    <a:pt x="226" y="353"/>
                  </a:lnTo>
                  <a:lnTo>
                    <a:pt x="226" y="358"/>
                  </a:lnTo>
                  <a:lnTo>
                    <a:pt x="226" y="362"/>
                  </a:lnTo>
                  <a:lnTo>
                    <a:pt x="226" y="368"/>
                  </a:lnTo>
                  <a:lnTo>
                    <a:pt x="226" y="373"/>
                  </a:lnTo>
                  <a:lnTo>
                    <a:pt x="226" y="380"/>
                  </a:lnTo>
                  <a:lnTo>
                    <a:pt x="226" y="387"/>
                  </a:lnTo>
                  <a:lnTo>
                    <a:pt x="227" y="394"/>
                  </a:lnTo>
                  <a:lnTo>
                    <a:pt x="227" y="401"/>
                  </a:lnTo>
                  <a:lnTo>
                    <a:pt x="227" y="409"/>
                  </a:lnTo>
                  <a:lnTo>
                    <a:pt x="227" y="418"/>
                  </a:lnTo>
                  <a:lnTo>
                    <a:pt x="227" y="427"/>
                  </a:lnTo>
                  <a:lnTo>
                    <a:pt x="227" y="435"/>
                  </a:lnTo>
                  <a:lnTo>
                    <a:pt x="227" y="444"/>
                  </a:lnTo>
                  <a:lnTo>
                    <a:pt x="227" y="454"/>
                  </a:lnTo>
                  <a:lnTo>
                    <a:pt x="227" y="463"/>
                  </a:lnTo>
                  <a:lnTo>
                    <a:pt x="228" y="474"/>
                  </a:lnTo>
                  <a:lnTo>
                    <a:pt x="228" y="484"/>
                  </a:lnTo>
                  <a:lnTo>
                    <a:pt x="228" y="494"/>
                  </a:lnTo>
                  <a:lnTo>
                    <a:pt x="228" y="505"/>
                  </a:lnTo>
                  <a:lnTo>
                    <a:pt x="228" y="517"/>
                  </a:lnTo>
                  <a:lnTo>
                    <a:pt x="228" y="528"/>
                  </a:lnTo>
                  <a:lnTo>
                    <a:pt x="228" y="540"/>
                  </a:lnTo>
                  <a:lnTo>
                    <a:pt x="228" y="551"/>
                  </a:lnTo>
                  <a:lnTo>
                    <a:pt x="228" y="563"/>
                  </a:lnTo>
                  <a:lnTo>
                    <a:pt x="228" y="575"/>
                  </a:lnTo>
                  <a:lnTo>
                    <a:pt x="229" y="588"/>
                  </a:lnTo>
                  <a:lnTo>
                    <a:pt x="229" y="600"/>
                  </a:lnTo>
                  <a:lnTo>
                    <a:pt x="229" y="612"/>
                  </a:lnTo>
                  <a:lnTo>
                    <a:pt x="229" y="625"/>
                  </a:lnTo>
                  <a:lnTo>
                    <a:pt x="229" y="638"/>
                  </a:lnTo>
                  <a:lnTo>
                    <a:pt x="229" y="651"/>
                  </a:lnTo>
                  <a:lnTo>
                    <a:pt x="229" y="664"/>
                  </a:lnTo>
                  <a:lnTo>
                    <a:pt x="229" y="678"/>
                  </a:lnTo>
                  <a:lnTo>
                    <a:pt x="229" y="691"/>
                  </a:lnTo>
                  <a:lnTo>
                    <a:pt x="230" y="704"/>
                  </a:lnTo>
                  <a:lnTo>
                    <a:pt x="230" y="719"/>
                  </a:lnTo>
                  <a:lnTo>
                    <a:pt x="230" y="732"/>
                  </a:lnTo>
                  <a:lnTo>
                    <a:pt x="230" y="746"/>
                  </a:lnTo>
                  <a:lnTo>
                    <a:pt x="230" y="760"/>
                  </a:lnTo>
                  <a:lnTo>
                    <a:pt x="230" y="774"/>
                  </a:lnTo>
                  <a:lnTo>
                    <a:pt x="230" y="789"/>
                  </a:lnTo>
                  <a:lnTo>
                    <a:pt x="230" y="803"/>
                  </a:lnTo>
                  <a:lnTo>
                    <a:pt x="230" y="817"/>
                  </a:lnTo>
                  <a:lnTo>
                    <a:pt x="231" y="832"/>
                  </a:lnTo>
                  <a:lnTo>
                    <a:pt x="231" y="846"/>
                  </a:lnTo>
                  <a:lnTo>
                    <a:pt x="231" y="862"/>
                  </a:lnTo>
                  <a:lnTo>
                    <a:pt x="231" y="876"/>
                  </a:lnTo>
                  <a:lnTo>
                    <a:pt x="231" y="892"/>
                  </a:lnTo>
                  <a:lnTo>
                    <a:pt x="231" y="906"/>
                  </a:lnTo>
                  <a:lnTo>
                    <a:pt x="231" y="922"/>
                  </a:lnTo>
                  <a:lnTo>
                    <a:pt x="231" y="936"/>
                  </a:lnTo>
                  <a:lnTo>
                    <a:pt x="231" y="952"/>
                  </a:lnTo>
                  <a:lnTo>
                    <a:pt x="233" y="967"/>
                  </a:lnTo>
                  <a:lnTo>
                    <a:pt x="233" y="983"/>
                  </a:lnTo>
                  <a:lnTo>
                    <a:pt x="233" y="998"/>
                  </a:lnTo>
                  <a:lnTo>
                    <a:pt x="233" y="1014"/>
                  </a:lnTo>
                  <a:lnTo>
                    <a:pt x="233" y="1030"/>
                  </a:lnTo>
                  <a:lnTo>
                    <a:pt x="233" y="1045"/>
                  </a:lnTo>
                  <a:lnTo>
                    <a:pt x="233" y="1061"/>
                  </a:lnTo>
                  <a:lnTo>
                    <a:pt x="233" y="1076"/>
                  </a:lnTo>
                  <a:lnTo>
                    <a:pt x="233" y="1093"/>
                  </a:lnTo>
                  <a:lnTo>
                    <a:pt x="233" y="1108"/>
                  </a:lnTo>
                  <a:lnTo>
                    <a:pt x="234" y="1124"/>
                  </a:lnTo>
                  <a:lnTo>
                    <a:pt x="234" y="1141"/>
                  </a:lnTo>
                  <a:lnTo>
                    <a:pt x="234" y="1156"/>
                  </a:lnTo>
                  <a:lnTo>
                    <a:pt x="234" y="1173"/>
                  </a:lnTo>
                  <a:lnTo>
                    <a:pt x="234" y="998"/>
                  </a:lnTo>
                  <a:lnTo>
                    <a:pt x="234" y="872"/>
                  </a:lnTo>
                  <a:lnTo>
                    <a:pt x="234" y="775"/>
                  </a:lnTo>
                  <a:lnTo>
                    <a:pt x="234" y="698"/>
                  </a:lnTo>
                  <a:lnTo>
                    <a:pt x="234" y="634"/>
                  </a:lnTo>
                  <a:lnTo>
                    <a:pt x="235" y="582"/>
                  </a:lnTo>
                  <a:lnTo>
                    <a:pt x="235" y="539"/>
                  </a:lnTo>
                  <a:lnTo>
                    <a:pt x="235" y="501"/>
                  </a:lnTo>
                  <a:lnTo>
                    <a:pt x="235" y="469"/>
                  </a:lnTo>
                  <a:lnTo>
                    <a:pt x="235" y="441"/>
                  </a:lnTo>
                  <a:lnTo>
                    <a:pt x="235" y="418"/>
                  </a:lnTo>
                  <a:lnTo>
                    <a:pt x="235" y="398"/>
                  </a:lnTo>
                  <a:lnTo>
                    <a:pt x="235" y="381"/>
                  </a:lnTo>
                  <a:lnTo>
                    <a:pt x="235" y="366"/>
                  </a:lnTo>
                  <a:lnTo>
                    <a:pt x="236" y="353"/>
                  </a:lnTo>
                  <a:lnTo>
                    <a:pt x="236" y="343"/>
                  </a:lnTo>
                  <a:lnTo>
                    <a:pt x="236" y="334"/>
                  </a:lnTo>
                  <a:lnTo>
                    <a:pt x="236" y="327"/>
                  </a:lnTo>
                  <a:lnTo>
                    <a:pt x="236" y="321"/>
                  </a:lnTo>
                  <a:lnTo>
                    <a:pt x="236" y="317"/>
                  </a:lnTo>
                  <a:lnTo>
                    <a:pt x="236" y="313"/>
                  </a:lnTo>
                  <a:lnTo>
                    <a:pt x="236" y="311"/>
                  </a:lnTo>
                  <a:lnTo>
                    <a:pt x="236" y="310"/>
                  </a:lnTo>
                  <a:lnTo>
                    <a:pt x="236" y="310"/>
                  </a:lnTo>
                  <a:lnTo>
                    <a:pt x="237" y="311"/>
                  </a:lnTo>
                  <a:lnTo>
                    <a:pt x="237" y="312"/>
                  </a:lnTo>
                  <a:lnTo>
                    <a:pt x="237" y="314"/>
                  </a:lnTo>
                  <a:lnTo>
                    <a:pt x="237" y="318"/>
                  </a:lnTo>
                  <a:lnTo>
                    <a:pt x="237" y="321"/>
                  </a:lnTo>
                  <a:lnTo>
                    <a:pt x="237" y="326"/>
                  </a:lnTo>
                  <a:lnTo>
                    <a:pt x="237" y="330"/>
                  </a:lnTo>
                  <a:lnTo>
                    <a:pt x="237" y="336"/>
                  </a:lnTo>
                  <a:lnTo>
                    <a:pt x="237" y="341"/>
                  </a:lnTo>
                  <a:lnTo>
                    <a:pt x="238" y="348"/>
                  </a:lnTo>
                  <a:lnTo>
                    <a:pt x="238" y="354"/>
                  </a:lnTo>
                  <a:lnTo>
                    <a:pt x="238" y="361"/>
                  </a:lnTo>
                  <a:lnTo>
                    <a:pt x="238" y="369"/>
                  </a:lnTo>
                  <a:lnTo>
                    <a:pt x="238" y="377"/>
                  </a:lnTo>
                  <a:lnTo>
                    <a:pt x="238" y="384"/>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 name="Freeform 56"/>
            <p:cNvSpPr>
              <a:spLocks/>
            </p:cNvSpPr>
            <p:nvPr/>
          </p:nvSpPr>
          <p:spPr bwMode="auto">
            <a:xfrm>
              <a:off x="3787" y="1111"/>
              <a:ext cx="239" cy="1112"/>
            </a:xfrm>
            <a:custGeom>
              <a:avLst/>
              <a:gdLst>
                <a:gd name="T0" fmla="*/ 3 w 239"/>
                <a:gd name="T1" fmla="*/ 482 h 1112"/>
                <a:gd name="T2" fmla="*/ 8 w 239"/>
                <a:gd name="T3" fmla="*/ 6 h 1112"/>
                <a:gd name="T4" fmla="*/ 11 w 239"/>
                <a:gd name="T5" fmla="*/ 209 h 1112"/>
                <a:gd name="T6" fmla="*/ 16 w 239"/>
                <a:gd name="T7" fmla="*/ 655 h 1112"/>
                <a:gd name="T8" fmla="*/ 19 w 239"/>
                <a:gd name="T9" fmla="*/ 507 h 1112"/>
                <a:gd name="T10" fmla="*/ 23 w 239"/>
                <a:gd name="T11" fmla="*/ 108 h 1112"/>
                <a:gd name="T12" fmla="*/ 27 w 239"/>
                <a:gd name="T13" fmla="*/ 469 h 1112"/>
                <a:gd name="T14" fmla="*/ 30 w 239"/>
                <a:gd name="T15" fmla="*/ 30 h 1112"/>
                <a:gd name="T16" fmla="*/ 34 w 239"/>
                <a:gd name="T17" fmla="*/ 178 h 1112"/>
                <a:gd name="T18" fmla="*/ 38 w 239"/>
                <a:gd name="T19" fmla="*/ 612 h 1112"/>
                <a:gd name="T20" fmla="*/ 42 w 239"/>
                <a:gd name="T21" fmla="*/ 413 h 1112"/>
                <a:gd name="T22" fmla="*/ 46 w 239"/>
                <a:gd name="T23" fmla="*/ 110 h 1112"/>
                <a:gd name="T24" fmla="*/ 50 w 239"/>
                <a:gd name="T25" fmla="*/ 479 h 1112"/>
                <a:gd name="T26" fmla="*/ 53 w 239"/>
                <a:gd name="T27" fmla="*/ 211 h 1112"/>
                <a:gd name="T28" fmla="*/ 57 w 239"/>
                <a:gd name="T29" fmla="*/ 115 h 1112"/>
                <a:gd name="T30" fmla="*/ 61 w 239"/>
                <a:gd name="T31" fmla="*/ 507 h 1112"/>
                <a:gd name="T32" fmla="*/ 64 w 239"/>
                <a:gd name="T33" fmla="*/ 129 h 1112"/>
                <a:gd name="T34" fmla="*/ 69 w 239"/>
                <a:gd name="T35" fmla="*/ 141 h 1112"/>
                <a:gd name="T36" fmla="*/ 72 w 239"/>
                <a:gd name="T37" fmla="*/ 550 h 1112"/>
                <a:gd name="T38" fmla="*/ 77 w 239"/>
                <a:gd name="T39" fmla="*/ 117 h 1112"/>
                <a:gd name="T40" fmla="*/ 80 w 239"/>
                <a:gd name="T41" fmla="*/ 155 h 1112"/>
                <a:gd name="T42" fmla="*/ 84 w 239"/>
                <a:gd name="T43" fmla="*/ 568 h 1112"/>
                <a:gd name="T44" fmla="*/ 88 w 239"/>
                <a:gd name="T45" fmla="*/ 396 h 1112"/>
                <a:gd name="T46" fmla="*/ 91 w 239"/>
                <a:gd name="T47" fmla="*/ 106 h 1112"/>
                <a:gd name="T48" fmla="*/ 96 w 239"/>
                <a:gd name="T49" fmla="*/ 476 h 1112"/>
                <a:gd name="T50" fmla="*/ 99 w 239"/>
                <a:gd name="T51" fmla="*/ 176 h 1112"/>
                <a:gd name="T52" fmla="*/ 103 w 239"/>
                <a:gd name="T53" fmla="*/ 121 h 1112"/>
                <a:gd name="T54" fmla="*/ 107 w 239"/>
                <a:gd name="T55" fmla="*/ 520 h 1112"/>
                <a:gd name="T56" fmla="*/ 111 w 239"/>
                <a:gd name="T57" fmla="*/ 190 h 1112"/>
                <a:gd name="T58" fmla="*/ 114 w 239"/>
                <a:gd name="T59" fmla="*/ 127 h 1112"/>
                <a:gd name="T60" fmla="*/ 118 w 239"/>
                <a:gd name="T61" fmla="*/ 524 h 1112"/>
                <a:gd name="T62" fmla="*/ 122 w 239"/>
                <a:gd name="T63" fmla="*/ 90 h 1112"/>
                <a:gd name="T64" fmla="*/ 126 w 239"/>
                <a:gd name="T65" fmla="*/ 159 h 1112"/>
                <a:gd name="T66" fmla="*/ 130 w 239"/>
                <a:gd name="T67" fmla="*/ 579 h 1112"/>
                <a:gd name="T68" fmla="*/ 133 w 239"/>
                <a:gd name="T69" fmla="*/ 86 h 1112"/>
                <a:gd name="T70" fmla="*/ 138 w 239"/>
                <a:gd name="T71" fmla="*/ 175 h 1112"/>
                <a:gd name="T72" fmla="*/ 141 w 239"/>
                <a:gd name="T73" fmla="*/ 598 h 1112"/>
                <a:gd name="T74" fmla="*/ 144 w 239"/>
                <a:gd name="T75" fmla="*/ 211 h 1112"/>
                <a:gd name="T76" fmla="*/ 149 w 239"/>
                <a:gd name="T77" fmla="*/ 136 h 1112"/>
                <a:gd name="T78" fmla="*/ 152 w 239"/>
                <a:gd name="T79" fmla="*/ 531 h 1112"/>
                <a:gd name="T80" fmla="*/ 157 w 239"/>
                <a:gd name="T81" fmla="*/ 192 h 1112"/>
                <a:gd name="T82" fmla="*/ 160 w 239"/>
                <a:gd name="T83" fmla="*/ 128 h 1112"/>
                <a:gd name="T84" fmla="*/ 164 w 239"/>
                <a:gd name="T85" fmla="*/ 526 h 1112"/>
                <a:gd name="T86" fmla="*/ 168 w 239"/>
                <a:gd name="T87" fmla="*/ 90 h 1112"/>
                <a:gd name="T88" fmla="*/ 172 w 239"/>
                <a:gd name="T89" fmla="*/ 159 h 1112"/>
                <a:gd name="T90" fmla="*/ 176 w 239"/>
                <a:gd name="T91" fmla="*/ 579 h 1112"/>
                <a:gd name="T92" fmla="*/ 179 w 239"/>
                <a:gd name="T93" fmla="*/ 568 h 1112"/>
                <a:gd name="T94" fmla="*/ 183 w 239"/>
                <a:gd name="T95" fmla="*/ 95 h 1112"/>
                <a:gd name="T96" fmla="*/ 187 w 239"/>
                <a:gd name="T97" fmla="*/ 451 h 1112"/>
                <a:gd name="T98" fmla="*/ 191 w 239"/>
                <a:gd name="T99" fmla="*/ 347 h 1112"/>
                <a:gd name="T100" fmla="*/ 194 w 239"/>
                <a:gd name="T101" fmla="*/ 91 h 1112"/>
                <a:gd name="T102" fmla="*/ 199 w 239"/>
                <a:gd name="T103" fmla="*/ 466 h 1112"/>
                <a:gd name="T104" fmla="*/ 202 w 239"/>
                <a:gd name="T105" fmla="*/ 249 h 1112"/>
                <a:gd name="T106" fmla="*/ 205 w 239"/>
                <a:gd name="T107" fmla="*/ 106 h 1112"/>
                <a:gd name="T108" fmla="*/ 210 w 239"/>
                <a:gd name="T109" fmla="*/ 493 h 1112"/>
                <a:gd name="T110" fmla="*/ 213 w 239"/>
                <a:gd name="T111" fmla="*/ 437 h 1112"/>
                <a:gd name="T112" fmla="*/ 218 w 239"/>
                <a:gd name="T113" fmla="*/ 91 h 1112"/>
                <a:gd name="T114" fmla="*/ 221 w 239"/>
                <a:gd name="T115" fmla="*/ 457 h 1112"/>
                <a:gd name="T116" fmla="*/ 225 w 239"/>
                <a:gd name="T117" fmla="*/ 246 h 1112"/>
                <a:gd name="T118" fmla="*/ 229 w 239"/>
                <a:gd name="T119" fmla="*/ 105 h 1112"/>
                <a:gd name="T120" fmla="*/ 232 w 239"/>
                <a:gd name="T121" fmla="*/ 492 h 1112"/>
                <a:gd name="T122" fmla="*/ 237 w 239"/>
                <a:gd name="T123" fmla="*/ 181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9" h="1112">
                  <a:moveTo>
                    <a:pt x="0" y="111"/>
                  </a:moveTo>
                  <a:lnTo>
                    <a:pt x="0" y="120"/>
                  </a:lnTo>
                  <a:lnTo>
                    <a:pt x="0" y="129"/>
                  </a:lnTo>
                  <a:lnTo>
                    <a:pt x="0" y="138"/>
                  </a:lnTo>
                  <a:lnTo>
                    <a:pt x="1" y="148"/>
                  </a:lnTo>
                  <a:lnTo>
                    <a:pt x="1" y="158"/>
                  </a:lnTo>
                  <a:lnTo>
                    <a:pt x="1" y="168"/>
                  </a:lnTo>
                  <a:lnTo>
                    <a:pt x="1" y="178"/>
                  </a:lnTo>
                  <a:lnTo>
                    <a:pt x="1" y="189"/>
                  </a:lnTo>
                  <a:lnTo>
                    <a:pt x="1" y="200"/>
                  </a:lnTo>
                  <a:lnTo>
                    <a:pt x="1" y="210"/>
                  </a:lnTo>
                  <a:lnTo>
                    <a:pt x="1" y="222"/>
                  </a:lnTo>
                  <a:lnTo>
                    <a:pt x="1" y="234"/>
                  </a:lnTo>
                  <a:lnTo>
                    <a:pt x="1" y="246"/>
                  </a:lnTo>
                  <a:lnTo>
                    <a:pt x="2" y="257"/>
                  </a:lnTo>
                  <a:lnTo>
                    <a:pt x="2" y="269"/>
                  </a:lnTo>
                  <a:lnTo>
                    <a:pt x="2" y="281"/>
                  </a:lnTo>
                  <a:lnTo>
                    <a:pt x="2" y="294"/>
                  </a:lnTo>
                  <a:lnTo>
                    <a:pt x="2" y="307"/>
                  </a:lnTo>
                  <a:lnTo>
                    <a:pt x="2" y="319"/>
                  </a:lnTo>
                  <a:lnTo>
                    <a:pt x="2" y="332"/>
                  </a:lnTo>
                  <a:lnTo>
                    <a:pt x="2" y="345"/>
                  </a:lnTo>
                  <a:lnTo>
                    <a:pt x="2" y="358"/>
                  </a:lnTo>
                  <a:lnTo>
                    <a:pt x="3" y="371"/>
                  </a:lnTo>
                  <a:lnTo>
                    <a:pt x="3" y="385"/>
                  </a:lnTo>
                  <a:lnTo>
                    <a:pt x="3" y="399"/>
                  </a:lnTo>
                  <a:lnTo>
                    <a:pt x="3" y="412"/>
                  </a:lnTo>
                  <a:lnTo>
                    <a:pt x="3" y="426"/>
                  </a:lnTo>
                  <a:lnTo>
                    <a:pt x="3" y="440"/>
                  </a:lnTo>
                  <a:lnTo>
                    <a:pt x="3" y="455"/>
                  </a:lnTo>
                  <a:lnTo>
                    <a:pt x="3" y="468"/>
                  </a:lnTo>
                  <a:lnTo>
                    <a:pt x="3" y="482"/>
                  </a:lnTo>
                  <a:lnTo>
                    <a:pt x="5" y="497"/>
                  </a:lnTo>
                  <a:lnTo>
                    <a:pt x="5" y="511"/>
                  </a:lnTo>
                  <a:lnTo>
                    <a:pt x="5" y="526"/>
                  </a:lnTo>
                  <a:lnTo>
                    <a:pt x="5" y="541"/>
                  </a:lnTo>
                  <a:lnTo>
                    <a:pt x="5" y="556"/>
                  </a:lnTo>
                  <a:lnTo>
                    <a:pt x="5" y="570"/>
                  </a:lnTo>
                  <a:lnTo>
                    <a:pt x="5" y="586"/>
                  </a:lnTo>
                  <a:lnTo>
                    <a:pt x="5" y="600"/>
                  </a:lnTo>
                  <a:lnTo>
                    <a:pt x="5" y="615"/>
                  </a:lnTo>
                  <a:lnTo>
                    <a:pt x="5" y="631"/>
                  </a:lnTo>
                  <a:lnTo>
                    <a:pt x="6" y="645"/>
                  </a:lnTo>
                  <a:lnTo>
                    <a:pt x="6" y="661"/>
                  </a:lnTo>
                  <a:lnTo>
                    <a:pt x="6" y="677"/>
                  </a:lnTo>
                  <a:lnTo>
                    <a:pt x="6" y="553"/>
                  </a:lnTo>
                  <a:lnTo>
                    <a:pt x="6" y="458"/>
                  </a:lnTo>
                  <a:lnTo>
                    <a:pt x="6" y="382"/>
                  </a:lnTo>
                  <a:lnTo>
                    <a:pt x="6" y="320"/>
                  </a:lnTo>
                  <a:lnTo>
                    <a:pt x="6" y="268"/>
                  </a:lnTo>
                  <a:lnTo>
                    <a:pt x="6" y="225"/>
                  </a:lnTo>
                  <a:lnTo>
                    <a:pt x="7" y="188"/>
                  </a:lnTo>
                  <a:lnTo>
                    <a:pt x="7" y="156"/>
                  </a:lnTo>
                  <a:lnTo>
                    <a:pt x="7" y="129"/>
                  </a:lnTo>
                  <a:lnTo>
                    <a:pt x="7" y="106"/>
                  </a:lnTo>
                  <a:lnTo>
                    <a:pt x="7" y="86"/>
                  </a:lnTo>
                  <a:lnTo>
                    <a:pt x="7" y="69"/>
                  </a:lnTo>
                  <a:lnTo>
                    <a:pt x="7" y="55"/>
                  </a:lnTo>
                  <a:lnTo>
                    <a:pt x="7" y="43"/>
                  </a:lnTo>
                  <a:lnTo>
                    <a:pt x="7" y="31"/>
                  </a:lnTo>
                  <a:lnTo>
                    <a:pt x="8" y="23"/>
                  </a:lnTo>
                  <a:lnTo>
                    <a:pt x="8" y="16"/>
                  </a:lnTo>
                  <a:lnTo>
                    <a:pt x="8" y="10"/>
                  </a:lnTo>
                  <a:lnTo>
                    <a:pt x="8" y="6"/>
                  </a:lnTo>
                  <a:lnTo>
                    <a:pt x="8" y="3"/>
                  </a:lnTo>
                  <a:lnTo>
                    <a:pt x="8" y="2"/>
                  </a:lnTo>
                  <a:lnTo>
                    <a:pt x="8" y="0"/>
                  </a:lnTo>
                  <a:lnTo>
                    <a:pt x="8" y="0"/>
                  </a:lnTo>
                  <a:lnTo>
                    <a:pt x="8" y="0"/>
                  </a:lnTo>
                  <a:lnTo>
                    <a:pt x="8" y="3"/>
                  </a:lnTo>
                  <a:lnTo>
                    <a:pt x="9" y="5"/>
                  </a:lnTo>
                  <a:lnTo>
                    <a:pt x="9" y="7"/>
                  </a:lnTo>
                  <a:lnTo>
                    <a:pt x="9" y="11"/>
                  </a:lnTo>
                  <a:lnTo>
                    <a:pt x="9" y="15"/>
                  </a:lnTo>
                  <a:lnTo>
                    <a:pt x="9" y="20"/>
                  </a:lnTo>
                  <a:lnTo>
                    <a:pt x="9" y="25"/>
                  </a:lnTo>
                  <a:lnTo>
                    <a:pt x="9" y="31"/>
                  </a:lnTo>
                  <a:lnTo>
                    <a:pt x="9" y="37"/>
                  </a:lnTo>
                  <a:lnTo>
                    <a:pt x="9" y="44"/>
                  </a:lnTo>
                  <a:lnTo>
                    <a:pt x="10" y="51"/>
                  </a:lnTo>
                  <a:lnTo>
                    <a:pt x="10" y="59"/>
                  </a:lnTo>
                  <a:lnTo>
                    <a:pt x="10" y="67"/>
                  </a:lnTo>
                  <a:lnTo>
                    <a:pt x="10" y="75"/>
                  </a:lnTo>
                  <a:lnTo>
                    <a:pt x="10" y="84"/>
                  </a:lnTo>
                  <a:lnTo>
                    <a:pt x="10" y="93"/>
                  </a:lnTo>
                  <a:lnTo>
                    <a:pt x="10" y="101"/>
                  </a:lnTo>
                  <a:lnTo>
                    <a:pt x="10" y="111"/>
                  </a:lnTo>
                  <a:lnTo>
                    <a:pt x="10" y="121"/>
                  </a:lnTo>
                  <a:lnTo>
                    <a:pt x="11" y="131"/>
                  </a:lnTo>
                  <a:lnTo>
                    <a:pt x="11" y="141"/>
                  </a:lnTo>
                  <a:lnTo>
                    <a:pt x="11" y="153"/>
                  </a:lnTo>
                  <a:lnTo>
                    <a:pt x="11" y="164"/>
                  </a:lnTo>
                  <a:lnTo>
                    <a:pt x="11" y="175"/>
                  </a:lnTo>
                  <a:lnTo>
                    <a:pt x="11" y="186"/>
                  </a:lnTo>
                  <a:lnTo>
                    <a:pt x="11" y="197"/>
                  </a:lnTo>
                  <a:lnTo>
                    <a:pt x="11" y="209"/>
                  </a:lnTo>
                  <a:lnTo>
                    <a:pt x="11" y="220"/>
                  </a:lnTo>
                  <a:lnTo>
                    <a:pt x="11" y="232"/>
                  </a:lnTo>
                  <a:lnTo>
                    <a:pt x="12" y="245"/>
                  </a:lnTo>
                  <a:lnTo>
                    <a:pt x="12" y="257"/>
                  </a:lnTo>
                  <a:lnTo>
                    <a:pt x="12" y="270"/>
                  </a:lnTo>
                  <a:lnTo>
                    <a:pt x="12" y="282"/>
                  </a:lnTo>
                  <a:lnTo>
                    <a:pt x="12" y="296"/>
                  </a:lnTo>
                  <a:lnTo>
                    <a:pt x="12" y="309"/>
                  </a:lnTo>
                  <a:lnTo>
                    <a:pt x="12" y="322"/>
                  </a:lnTo>
                  <a:lnTo>
                    <a:pt x="12" y="336"/>
                  </a:lnTo>
                  <a:lnTo>
                    <a:pt x="12" y="349"/>
                  </a:lnTo>
                  <a:lnTo>
                    <a:pt x="13" y="362"/>
                  </a:lnTo>
                  <a:lnTo>
                    <a:pt x="13" y="376"/>
                  </a:lnTo>
                  <a:lnTo>
                    <a:pt x="13" y="390"/>
                  </a:lnTo>
                  <a:lnTo>
                    <a:pt x="13" y="403"/>
                  </a:lnTo>
                  <a:lnTo>
                    <a:pt x="13" y="418"/>
                  </a:lnTo>
                  <a:lnTo>
                    <a:pt x="13" y="432"/>
                  </a:lnTo>
                  <a:lnTo>
                    <a:pt x="13" y="447"/>
                  </a:lnTo>
                  <a:lnTo>
                    <a:pt x="13" y="461"/>
                  </a:lnTo>
                  <a:lnTo>
                    <a:pt x="13" y="476"/>
                  </a:lnTo>
                  <a:lnTo>
                    <a:pt x="15" y="490"/>
                  </a:lnTo>
                  <a:lnTo>
                    <a:pt x="15" y="504"/>
                  </a:lnTo>
                  <a:lnTo>
                    <a:pt x="15" y="519"/>
                  </a:lnTo>
                  <a:lnTo>
                    <a:pt x="15" y="534"/>
                  </a:lnTo>
                  <a:lnTo>
                    <a:pt x="15" y="549"/>
                  </a:lnTo>
                  <a:lnTo>
                    <a:pt x="15" y="564"/>
                  </a:lnTo>
                  <a:lnTo>
                    <a:pt x="15" y="579"/>
                  </a:lnTo>
                  <a:lnTo>
                    <a:pt x="15" y="594"/>
                  </a:lnTo>
                  <a:lnTo>
                    <a:pt x="15" y="610"/>
                  </a:lnTo>
                  <a:lnTo>
                    <a:pt x="16" y="625"/>
                  </a:lnTo>
                  <a:lnTo>
                    <a:pt x="16" y="640"/>
                  </a:lnTo>
                  <a:lnTo>
                    <a:pt x="16" y="655"/>
                  </a:lnTo>
                  <a:lnTo>
                    <a:pt x="16" y="671"/>
                  </a:lnTo>
                  <a:lnTo>
                    <a:pt x="16" y="687"/>
                  </a:lnTo>
                  <a:lnTo>
                    <a:pt x="16" y="703"/>
                  </a:lnTo>
                  <a:lnTo>
                    <a:pt x="16" y="719"/>
                  </a:lnTo>
                  <a:lnTo>
                    <a:pt x="16" y="734"/>
                  </a:lnTo>
                  <a:lnTo>
                    <a:pt x="16" y="750"/>
                  </a:lnTo>
                  <a:lnTo>
                    <a:pt x="16" y="766"/>
                  </a:lnTo>
                  <a:lnTo>
                    <a:pt x="17" y="782"/>
                  </a:lnTo>
                  <a:lnTo>
                    <a:pt x="17" y="799"/>
                  </a:lnTo>
                  <a:lnTo>
                    <a:pt x="17" y="814"/>
                  </a:lnTo>
                  <a:lnTo>
                    <a:pt x="17" y="831"/>
                  </a:lnTo>
                  <a:lnTo>
                    <a:pt x="17" y="846"/>
                  </a:lnTo>
                  <a:lnTo>
                    <a:pt x="17" y="863"/>
                  </a:lnTo>
                  <a:lnTo>
                    <a:pt x="17" y="879"/>
                  </a:lnTo>
                  <a:lnTo>
                    <a:pt x="17" y="895"/>
                  </a:lnTo>
                  <a:lnTo>
                    <a:pt x="17" y="912"/>
                  </a:lnTo>
                  <a:lnTo>
                    <a:pt x="18" y="929"/>
                  </a:lnTo>
                  <a:lnTo>
                    <a:pt x="18" y="945"/>
                  </a:lnTo>
                  <a:lnTo>
                    <a:pt x="18" y="961"/>
                  </a:lnTo>
                  <a:lnTo>
                    <a:pt x="18" y="977"/>
                  </a:lnTo>
                  <a:lnTo>
                    <a:pt x="18" y="994"/>
                  </a:lnTo>
                  <a:lnTo>
                    <a:pt x="18" y="1011"/>
                  </a:lnTo>
                  <a:lnTo>
                    <a:pt x="18" y="1027"/>
                  </a:lnTo>
                  <a:lnTo>
                    <a:pt x="18" y="1044"/>
                  </a:lnTo>
                  <a:lnTo>
                    <a:pt x="18" y="1061"/>
                  </a:lnTo>
                  <a:lnTo>
                    <a:pt x="19" y="1078"/>
                  </a:lnTo>
                  <a:lnTo>
                    <a:pt x="19" y="1095"/>
                  </a:lnTo>
                  <a:lnTo>
                    <a:pt x="19" y="1112"/>
                  </a:lnTo>
                  <a:lnTo>
                    <a:pt x="19" y="874"/>
                  </a:lnTo>
                  <a:lnTo>
                    <a:pt x="19" y="715"/>
                  </a:lnTo>
                  <a:lnTo>
                    <a:pt x="19" y="598"/>
                  </a:lnTo>
                  <a:lnTo>
                    <a:pt x="19" y="507"/>
                  </a:lnTo>
                  <a:lnTo>
                    <a:pt x="19" y="433"/>
                  </a:lnTo>
                  <a:lnTo>
                    <a:pt x="19" y="372"/>
                  </a:lnTo>
                  <a:lnTo>
                    <a:pt x="19" y="322"/>
                  </a:lnTo>
                  <a:lnTo>
                    <a:pt x="20" y="280"/>
                  </a:lnTo>
                  <a:lnTo>
                    <a:pt x="20" y="245"/>
                  </a:lnTo>
                  <a:lnTo>
                    <a:pt x="20" y="214"/>
                  </a:lnTo>
                  <a:lnTo>
                    <a:pt x="20" y="188"/>
                  </a:lnTo>
                  <a:lnTo>
                    <a:pt x="20" y="165"/>
                  </a:lnTo>
                  <a:lnTo>
                    <a:pt x="20" y="146"/>
                  </a:lnTo>
                  <a:lnTo>
                    <a:pt x="20" y="129"/>
                  </a:lnTo>
                  <a:lnTo>
                    <a:pt x="20" y="115"/>
                  </a:lnTo>
                  <a:lnTo>
                    <a:pt x="20" y="103"/>
                  </a:lnTo>
                  <a:lnTo>
                    <a:pt x="21" y="93"/>
                  </a:lnTo>
                  <a:lnTo>
                    <a:pt x="21" y="85"/>
                  </a:lnTo>
                  <a:lnTo>
                    <a:pt x="21" y="78"/>
                  </a:lnTo>
                  <a:lnTo>
                    <a:pt x="21" y="73"/>
                  </a:lnTo>
                  <a:lnTo>
                    <a:pt x="21" y="68"/>
                  </a:lnTo>
                  <a:lnTo>
                    <a:pt x="21" y="65"/>
                  </a:lnTo>
                  <a:lnTo>
                    <a:pt x="21" y="64"/>
                  </a:lnTo>
                  <a:lnTo>
                    <a:pt x="21" y="63"/>
                  </a:lnTo>
                  <a:lnTo>
                    <a:pt x="21" y="63"/>
                  </a:lnTo>
                  <a:lnTo>
                    <a:pt x="22" y="64"/>
                  </a:lnTo>
                  <a:lnTo>
                    <a:pt x="22" y="65"/>
                  </a:lnTo>
                  <a:lnTo>
                    <a:pt x="22" y="68"/>
                  </a:lnTo>
                  <a:lnTo>
                    <a:pt x="22" y="70"/>
                  </a:lnTo>
                  <a:lnTo>
                    <a:pt x="22" y="75"/>
                  </a:lnTo>
                  <a:lnTo>
                    <a:pt x="22" y="79"/>
                  </a:lnTo>
                  <a:lnTo>
                    <a:pt x="22" y="84"/>
                  </a:lnTo>
                  <a:lnTo>
                    <a:pt x="22" y="89"/>
                  </a:lnTo>
                  <a:lnTo>
                    <a:pt x="22" y="95"/>
                  </a:lnTo>
                  <a:lnTo>
                    <a:pt x="22" y="101"/>
                  </a:lnTo>
                  <a:lnTo>
                    <a:pt x="23" y="108"/>
                  </a:lnTo>
                  <a:lnTo>
                    <a:pt x="23" y="115"/>
                  </a:lnTo>
                  <a:lnTo>
                    <a:pt x="23" y="123"/>
                  </a:lnTo>
                  <a:lnTo>
                    <a:pt x="23" y="131"/>
                  </a:lnTo>
                  <a:lnTo>
                    <a:pt x="23" y="139"/>
                  </a:lnTo>
                  <a:lnTo>
                    <a:pt x="23" y="148"/>
                  </a:lnTo>
                  <a:lnTo>
                    <a:pt x="23" y="157"/>
                  </a:lnTo>
                  <a:lnTo>
                    <a:pt x="23" y="166"/>
                  </a:lnTo>
                  <a:lnTo>
                    <a:pt x="23" y="176"/>
                  </a:lnTo>
                  <a:lnTo>
                    <a:pt x="24" y="186"/>
                  </a:lnTo>
                  <a:lnTo>
                    <a:pt x="24" y="196"/>
                  </a:lnTo>
                  <a:lnTo>
                    <a:pt x="24" y="206"/>
                  </a:lnTo>
                  <a:lnTo>
                    <a:pt x="24" y="217"/>
                  </a:lnTo>
                  <a:lnTo>
                    <a:pt x="24" y="228"/>
                  </a:lnTo>
                  <a:lnTo>
                    <a:pt x="24" y="239"/>
                  </a:lnTo>
                  <a:lnTo>
                    <a:pt x="24" y="250"/>
                  </a:lnTo>
                  <a:lnTo>
                    <a:pt x="24" y="261"/>
                  </a:lnTo>
                  <a:lnTo>
                    <a:pt x="24" y="274"/>
                  </a:lnTo>
                  <a:lnTo>
                    <a:pt x="26" y="286"/>
                  </a:lnTo>
                  <a:lnTo>
                    <a:pt x="26" y="298"/>
                  </a:lnTo>
                  <a:lnTo>
                    <a:pt x="26" y="310"/>
                  </a:lnTo>
                  <a:lnTo>
                    <a:pt x="26" y="322"/>
                  </a:lnTo>
                  <a:lnTo>
                    <a:pt x="26" y="335"/>
                  </a:lnTo>
                  <a:lnTo>
                    <a:pt x="26" y="348"/>
                  </a:lnTo>
                  <a:lnTo>
                    <a:pt x="26" y="360"/>
                  </a:lnTo>
                  <a:lnTo>
                    <a:pt x="26" y="373"/>
                  </a:lnTo>
                  <a:lnTo>
                    <a:pt x="26" y="387"/>
                  </a:lnTo>
                  <a:lnTo>
                    <a:pt x="26" y="400"/>
                  </a:lnTo>
                  <a:lnTo>
                    <a:pt x="27" y="413"/>
                  </a:lnTo>
                  <a:lnTo>
                    <a:pt x="27" y="428"/>
                  </a:lnTo>
                  <a:lnTo>
                    <a:pt x="27" y="441"/>
                  </a:lnTo>
                  <a:lnTo>
                    <a:pt x="27" y="455"/>
                  </a:lnTo>
                  <a:lnTo>
                    <a:pt x="27" y="469"/>
                  </a:lnTo>
                  <a:lnTo>
                    <a:pt x="27" y="483"/>
                  </a:lnTo>
                  <a:lnTo>
                    <a:pt x="27" y="498"/>
                  </a:lnTo>
                  <a:lnTo>
                    <a:pt x="27" y="511"/>
                  </a:lnTo>
                  <a:lnTo>
                    <a:pt x="27" y="526"/>
                  </a:lnTo>
                  <a:lnTo>
                    <a:pt x="28" y="540"/>
                  </a:lnTo>
                  <a:lnTo>
                    <a:pt x="28" y="556"/>
                  </a:lnTo>
                  <a:lnTo>
                    <a:pt x="28" y="570"/>
                  </a:lnTo>
                  <a:lnTo>
                    <a:pt x="28" y="584"/>
                  </a:lnTo>
                  <a:lnTo>
                    <a:pt x="28" y="600"/>
                  </a:lnTo>
                  <a:lnTo>
                    <a:pt x="28" y="614"/>
                  </a:lnTo>
                  <a:lnTo>
                    <a:pt x="28" y="630"/>
                  </a:lnTo>
                  <a:lnTo>
                    <a:pt x="28" y="644"/>
                  </a:lnTo>
                  <a:lnTo>
                    <a:pt x="28" y="660"/>
                  </a:lnTo>
                  <a:lnTo>
                    <a:pt x="29" y="675"/>
                  </a:lnTo>
                  <a:lnTo>
                    <a:pt x="29" y="690"/>
                  </a:lnTo>
                  <a:lnTo>
                    <a:pt x="29" y="705"/>
                  </a:lnTo>
                  <a:lnTo>
                    <a:pt x="29" y="577"/>
                  </a:lnTo>
                  <a:lnTo>
                    <a:pt x="29" y="478"/>
                  </a:lnTo>
                  <a:lnTo>
                    <a:pt x="29" y="399"/>
                  </a:lnTo>
                  <a:lnTo>
                    <a:pt x="29" y="335"/>
                  </a:lnTo>
                  <a:lnTo>
                    <a:pt x="29" y="281"/>
                  </a:lnTo>
                  <a:lnTo>
                    <a:pt x="29" y="237"/>
                  </a:lnTo>
                  <a:lnTo>
                    <a:pt x="29" y="199"/>
                  </a:lnTo>
                  <a:lnTo>
                    <a:pt x="30" y="167"/>
                  </a:lnTo>
                  <a:lnTo>
                    <a:pt x="30" y="139"/>
                  </a:lnTo>
                  <a:lnTo>
                    <a:pt x="30" y="115"/>
                  </a:lnTo>
                  <a:lnTo>
                    <a:pt x="30" y="95"/>
                  </a:lnTo>
                  <a:lnTo>
                    <a:pt x="30" y="77"/>
                  </a:lnTo>
                  <a:lnTo>
                    <a:pt x="30" y="63"/>
                  </a:lnTo>
                  <a:lnTo>
                    <a:pt x="30" y="49"/>
                  </a:lnTo>
                  <a:lnTo>
                    <a:pt x="30" y="39"/>
                  </a:lnTo>
                  <a:lnTo>
                    <a:pt x="30" y="30"/>
                  </a:lnTo>
                  <a:lnTo>
                    <a:pt x="31" y="23"/>
                  </a:lnTo>
                  <a:lnTo>
                    <a:pt x="31" y="17"/>
                  </a:lnTo>
                  <a:lnTo>
                    <a:pt x="31" y="13"/>
                  </a:lnTo>
                  <a:lnTo>
                    <a:pt x="31" y="9"/>
                  </a:lnTo>
                  <a:lnTo>
                    <a:pt x="31" y="7"/>
                  </a:lnTo>
                  <a:lnTo>
                    <a:pt x="31" y="6"/>
                  </a:lnTo>
                  <a:lnTo>
                    <a:pt x="31" y="5"/>
                  </a:lnTo>
                  <a:lnTo>
                    <a:pt x="31" y="6"/>
                  </a:lnTo>
                  <a:lnTo>
                    <a:pt x="31" y="7"/>
                  </a:lnTo>
                  <a:lnTo>
                    <a:pt x="32" y="9"/>
                  </a:lnTo>
                  <a:lnTo>
                    <a:pt x="32" y="13"/>
                  </a:lnTo>
                  <a:lnTo>
                    <a:pt x="32" y="16"/>
                  </a:lnTo>
                  <a:lnTo>
                    <a:pt x="32" y="20"/>
                  </a:lnTo>
                  <a:lnTo>
                    <a:pt x="32" y="25"/>
                  </a:lnTo>
                  <a:lnTo>
                    <a:pt x="32" y="30"/>
                  </a:lnTo>
                  <a:lnTo>
                    <a:pt x="32" y="36"/>
                  </a:lnTo>
                  <a:lnTo>
                    <a:pt x="32" y="41"/>
                  </a:lnTo>
                  <a:lnTo>
                    <a:pt x="32" y="48"/>
                  </a:lnTo>
                  <a:lnTo>
                    <a:pt x="32" y="56"/>
                  </a:lnTo>
                  <a:lnTo>
                    <a:pt x="33" y="63"/>
                  </a:lnTo>
                  <a:lnTo>
                    <a:pt x="33" y="70"/>
                  </a:lnTo>
                  <a:lnTo>
                    <a:pt x="33" y="79"/>
                  </a:lnTo>
                  <a:lnTo>
                    <a:pt x="33" y="88"/>
                  </a:lnTo>
                  <a:lnTo>
                    <a:pt x="33" y="97"/>
                  </a:lnTo>
                  <a:lnTo>
                    <a:pt x="33" y="106"/>
                  </a:lnTo>
                  <a:lnTo>
                    <a:pt x="33" y="115"/>
                  </a:lnTo>
                  <a:lnTo>
                    <a:pt x="33" y="125"/>
                  </a:lnTo>
                  <a:lnTo>
                    <a:pt x="33" y="135"/>
                  </a:lnTo>
                  <a:lnTo>
                    <a:pt x="34" y="146"/>
                  </a:lnTo>
                  <a:lnTo>
                    <a:pt x="34" y="156"/>
                  </a:lnTo>
                  <a:lnTo>
                    <a:pt x="34" y="167"/>
                  </a:lnTo>
                  <a:lnTo>
                    <a:pt x="34" y="178"/>
                  </a:lnTo>
                  <a:lnTo>
                    <a:pt x="34" y="189"/>
                  </a:lnTo>
                  <a:lnTo>
                    <a:pt x="34" y="200"/>
                  </a:lnTo>
                  <a:lnTo>
                    <a:pt x="34" y="212"/>
                  </a:lnTo>
                  <a:lnTo>
                    <a:pt x="34" y="224"/>
                  </a:lnTo>
                  <a:lnTo>
                    <a:pt x="34" y="236"/>
                  </a:lnTo>
                  <a:lnTo>
                    <a:pt x="36" y="248"/>
                  </a:lnTo>
                  <a:lnTo>
                    <a:pt x="36" y="261"/>
                  </a:lnTo>
                  <a:lnTo>
                    <a:pt x="36" y="274"/>
                  </a:lnTo>
                  <a:lnTo>
                    <a:pt x="36" y="286"/>
                  </a:lnTo>
                  <a:lnTo>
                    <a:pt x="36" y="299"/>
                  </a:lnTo>
                  <a:lnTo>
                    <a:pt x="36" y="312"/>
                  </a:lnTo>
                  <a:lnTo>
                    <a:pt x="36" y="326"/>
                  </a:lnTo>
                  <a:lnTo>
                    <a:pt x="36" y="338"/>
                  </a:lnTo>
                  <a:lnTo>
                    <a:pt x="36" y="352"/>
                  </a:lnTo>
                  <a:lnTo>
                    <a:pt x="37" y="366"/>
                  </a:lnTo>
                  <a:lnTo>
                    <a:pt x="37" y="379"/>
                  </a:lnTo>
                  <a:lnTo>
                    <a:pt x="37" y="393"/>
                  </a:lnTo>
                  <a:lnTo>
                    <a:pt x="37" y="407"/>
                  </a:lnTo>
                  <a:lnTo>
                    <a:pt x="37" y="421"/>
                  </a:lnTo>
                  <a:lnTo>
                    <a:pt x="37" y="436"/>
                  </a:lnTo>
                  <a:lnTo>
                    <a:pt x="37" y="449"/>
                  </a:lnTo>
                  <a:lnTo>
                    <a:pt x="37" y="463"/>
                  </a:lnTo>
                  <a:lnTo>
                    <a:pt x="37" y="478"/>
                  </a:lnTo>
                  <a:lnTo>
                    <a:pt x="37" y="493"/>
                  </a:lnTo>
                  <a:lnTo>
                    <a:pt x="38" y="508"/>
                  </a:lnTo>
                  <a:lnTo>
                    <a:pt x="38" y="522"/>
                  </a:lnTo>
                  <a:lnTo>
                    <a:pt x="38" y="537"/>
                  </a:lnTo>
                  <a:lnTo>
                    <a:pt x="38" y="552"/>
                  </a:lnTo>
                  <a:lnTo>
                    <a:pt x="38" y="567"/>
                  </a:lnTo>
                  <a:lnTo>
                    <a:pt x="38" y="582"/>
                  </a:lnTo>
                  <a:lnTo>
                    <a:pt x="38" y="598"/>
                  </a:lnTo>
                  <a:lnTo>
                    <a:pt x="38" y="612"/>
                  </a:lnTo>
                  <a:lnTo>
                    <a:pt x="38" y="628"/>
                  </a:lnTo>
                  <a:lnTo>
                    <a:pt x="39" y="643"/>
                  </a:lnTo>
                  <a:lnTo>
                    <a:pt x="39" y="659"/>
                  </a:lnTo>
                  <a:lnTo>
                    <a:pt x="39" y="674"/>
                  </a:lnTo>
                  <a:lnTo>
                    <a:pt x="39" y="690"/>
                  </a:lnTo>
                  <a:lnTo>
                    <a:pt x="39" y="705"/>
                  </a:lnTo>
                  <a:lnTo>
                    <a:pt x="39" y="721"/>
                  </a:lnTo>
                  <a:lnTo>
                    <a:pt x="39" y="738"/>
                  </a:lnTo>
                  <a:lnTo>
                    <a:pt x="39" y="753"/>
                  </a:lnTo>
                  <a:lnTo>
                    <a:pt x="39" y="769"/>
                  </a:lnTo>
                  <a:lnTo>
                    <a:pt x="40" y="785"/>
                  </a:lnTo>
                  <a:lnTo>
                    <a:pt x="40" y="801"/>
                  </a:lnTo>
                  <a:lnTo>
                    <a:pt x="40" y="818"/>
                  </a:lnTo>
                  <a:lnTo>
                    <a:pt x="40" y="833"/>
                  </a:lnTo>
                  <a:lnTo>
                    <a:pt x="40" y="850"/>
                  </a:lnTo>
                  <a:lnTo>
                    <a:pt x="40" y="865"/>
                  </a:lnTo>
                  <a:lnTo>
                    <a:pt x="40" y="882"/>
                  </a:lnTo>
                  <a:lnTo>
                    <a:pt x="40" y="899"/>
                  </a:lnTo>
                  <a:lnTo>
                    <a:pt x="40" y="914"/>
                  </a:lnTo>
                  <a:lnTo>
                    <a:pt x="40" y="931"/>
                  </a:lnTo>
                  <a:lnTo>
                    <a:pt x="41" y="947"/>
                  </a:lnTo>
                  <a:lnTo>
                    <a:pt x="41" y="964"/>
                  </a:lnTo>
                  <a:lnTo>
                    <a:pt x="41" y="981"/>
                  </a:lnTo>
                  <a:lnTo>
                    <a:pt x="41" y="997"/>
                  </a:lnTo>
                  <a:lnTo>
                    <a:pt x="41" y="1014"/>
                  </a:lnTo>
                  <a:lnTo>
                    <a:pt x="41" y="1031"/>
                  </a:lnTo>
                  <a:lnTo>
                    <a:pt x="41" y="1047"/>
                  </a:lnTo>
                  <a:lnTo>
                    <a:pt x="41" y="831"/>
                  </a:lnTo>
                  <a:lnTo>
                    <a:pt x="41" y="682"/>
                  </a:lnTo>
                  <a:lnTo>
                    <a:pt x="42" y="570"/>
                  </a:lnTo>
                  <a:lnTo>
                    <a:pt x="42" y="483"/>
                  </a:lnTo>
                  <a:lnTo>
                    <a:pt x="42" y="413"/>
                  </a:lnTo>
                  <a:lnTo>
                    <a:pt x="42" y="356"/>
                  </a:lnTo>
                  <a:lnTo>
                    <a:pt x="42" y="307"/>
                  </a:lnTo>
                  <a:lnTo>
                    <a:pt x="42" y="266"/>
                  </a:lnTo>
                  <a:lnTo>
                    <a:pt x="42" y="231"/>
                  </a:lnTo>
                  <a:lnTo>
                    <a:pt x="42" y="201"/>
                  </a:lnTo>
                  <a:lnTo>
                    <a:pt x="42" y="176"/>
                  </a:lnTo>
                  <a:lnTo>
                    <a:pt x="43" y="154"/>
                  </a:lnTo>
                  <a:lnTo>
                    <a:pt x="43" y="136"/>
                  </a:lnTo>
                  <a:lnTo>
                    <a:pt x="43" y="119"/>
                  </a:lnTo>
                  <a:lnTo>
                    <a:pt x="43" y="106"/>
                  </a:lnTo>
                  <a:lnTo>
                    <a:pt x="43" y="94"/>
                  </a:lnTo>
                  <a:lnTo>
                    <a:pt x="43" y="85"/>
                  </a:lnTo>
                  <a:lnTo>
                    <a:pt x="43" y="76"/>
                  </a:lnTo>
                  <a:lnTo>
                    <a:pt x="43" y="70"/>
                  </a:lnTo>
                  <a:lnTo>
                    <a:pt x="43" y="65"/>
                  </a:lnTo>
                  <a:lnTo>
                    <a:pt x="43" y="60"/>
                  </a:lnTo>
                  <a:lnTo>
                    <a:pt x="44" y="58"/>
                  </a:lnTo>
                  <a:lnTo>
                    <a:pt x="44" y="57"/>
                  </a:lnTo>
                  <a:lnTo>
                    <a:pt x="44" y="56"/>
                  </a:lnTo>
                  <a:lnTo>
                    <a:pt x="44" y="56"/>
                  </a:lnTo>
                  <a:lnTo>
                    <a:pt x="44" y="57"/>
                  </a:lnTo>
                  <a:lnTo>
                    <a:pt x="44" y="59"/>
                  </a:lnTo>
                  <a:lnTo>
                    <a:pt x="44" y="61"/>
                  </a:lnTo>
                  <a:lnTo>
                    <a:pt x="44" y="65"/>
                  </a:lnTo>
                  <a:lnTo>
                    <a:pt x="44" y="68"/>
                  </a:lnTo>
                  <a:lnTo>
                    <a:pt x="46" y="73"/>
                  </a:lnTo>
                  <a:lnTo>
                    <a:pt x="46" y="78"/>
                  </a:lnTo>
                  <a:lnTo>
                    <a:pt x="46" y="84"/>
                  </a:lnTo>
                  <a:lnTo>
                    <a:pt x="46" y="89"/>
                  </a:lnTo>
                  <a:lnTo>
                    <a:pt x="46" y="96"/>
                  </a:lnTo>
                  <a:lnTo>
                    <a:pt x="46" y="103"/>
                  </a:lnTo>
                  <a:lnTo>
                    <a:pt x="46" y="110"/>
                  </a:lnTo>
                  <a:lnTo>
                    <a:pt x="46" y="118"/>
                  </a:lnTo>
                  <a:lnTo>
                    <a:pt x="46" y="126"/>
                  </a:lnTo>
                  <a:lnTo>
                    <a:pt x="47" y="135"/>
                  </a:lnTo>
                  <a:lnTo>
                    <a:pt x="47" y="143"/>
                  </a:lnTo>
                  <a:lnTo>
                    <a:pt x="47" y="153"/>
                  </a:lnTo>
                  <a:lnTo>
                    <a:pt x="47" y="161"/>
                  </a:lnTo>
                  <a:lnTo>
                    <a:pt x="47" y="171"/>
                  </a:lnTo>
                  <a:lnTo>
                    <a:pt x="47" y="181"/>
                  </a:lnTo>
                  <a:lnTo>
                    <a:pt x="47" y="191"/>
                  </a:lnTo>
                  <a:lnTo>
                    <a:pt x="47" y="201"/>
                  </a:lnTo>
                  <a:lnTo>
                    <a:pt x="47" y="212"/>
                  </a:lnTo>
                  <a:lnTo>
                    <a:pt x="47" y="224"/>
                  </a:lnTo>
                  <a:lnTo>
                    <a:pt x="48" y="235"/>
                  </a:lnTo>
                  <a:lnTo>
                    <a:pt x="48" y="246"/>
                  </a:lnTo>
                  <a:lnTo>
                    <a:pt x="48" y="258"/>
                  </a:lnTo>
                  <a:lnTo>
                    <a:pt x="48" y="269"/>
                  </a:lnTo>
                  <a:lnTo>
                    <a:pt x="48" y="281"/>
                  </a:lnTo>
                  <a:lnTo>
                    <a:pt x="48" y="294"/>
                  </a:lnTo>
                  <a:lnTo>
                    <a:pt x="48" y="306"/>
                  </a:lnTo>
                  <a:lnTo>
                    <a:pt x="48" y="318"/>
                  </a:lnTo>
                  <a:lnTo>
                    <a:pt x="48" y="331"/>
                  </a:lnTo>
                  <a:lnTo>
                    <a:pt x="49" y="343"/>
                  </a:lnTo>
                  <a:lnTo>
                    <a:pt x="49" y="357"/>
                  </a:lnTo>
                  <a:lnTo>
                    <a:pt x="49" y="370"/>
                  </a:lnTo>
                  <a:lnTo>
                    <a:pt x="49" y="383"/>
                  </a:lnTo>
                  <a:lnTo>
                    <a:pt x="49" y="397"/>
                  </a:lnTo>
                  <a:lnTo>
                    <a:pt x="49" y="410"/>
                  </a:lnTo>
                  <a:lnTo>
                    <a:pt x="49" y="423"/>
                  </a:lnTo>
                  <a:lnTo>
                    <a:pt x="49" y="437"/>
                  </a:lnTo>
                  <a:lnTo>
                    <a:pt x="49" y="451"/>
                  </a:lnTo>
                  <a:lnTo>
                    <a:pt x="50" y="466"/>
                  </a:lnTo>
                  <a:lnTo>
                    <a:pt x="50" y="479"/>
                  </a:lnTo>
                  <a:lnTo>
                    <a:pt x="50" y="493"/>
                  </a:lnTo>
                  <a:lnTo>
                    <a:pt x="50" y="508"/>
                  </a:lnTo>
                  <a:lnTo>
                    <a:pt x="50" y="522"/>
                  </a:lnTo>
                  <a:lnTo>
                    <a:pt x="50" y="537"/>
                  </a:lnTo>
                  <a:lnTo>
                    <a:pt x="50" y="551"/>
                  </a:lnTo>
                  <a:lnTo>
                    <a:pt x="50" y="567"/>
                  </a:lnTo>
                  <a:lnTo>
                    <a:pt x="50" y="581"/>
                  </a:lnTo>
                  <a:lnTo>
                    <a:pt x="50" y="596"/>
                  </a:lnTo>
                  <a:lnTo>
                    <a:pt x="51" y="611"/>
                  </a:lnTo>
                  <a:lnTo>
                    <a:pt x="51" y="625"/>
                  </a:lnTo>
                  <a:lnTo>
                    <a:pt x="51" y="641"/>
                  </a:lnTo>
                  <a:lnTo>
                    <a:pt x="51" y="657"/>
                  </a:lnTo>
                  <a:lnTo>
                    <a:pt x="51" y="671"/>
                  </a:lnTo>
                  <a:lnTo>
                    <a:pt x="51" y="687"/>
                  </a:lnTo>
                  <a:lnTo>
                    <a:pt x="51" y="702"/>
                  </a:lnTo>
                  <a:lnTo>
                    <a:pt x="51" y="718"/>
                  </a:lnTo>
                  <a:lnTo>
                    <a:pt x="51" y="733"/>
                  </a:lnTo>
                  <a:lnTo>
                    <a:pt x="52" y="749"/>
                  </a:lnTo>
                  <a:lnTo>
                    <a:pt x="52" y="764"/>
                  </a:lnTo>
                  <a:lnTo>
                    <a:pt x="52" y="781"/>
                  </a:lnTo>
                  <a:lnTo>
                    <a:pt x="52" y="796"/>
                  </a:lnTo>
                  <a:lnTo>
                    <a:pt x="52" y="812"/>
                  </a:lnTo>
                  <a:lnTo>
                    <a:pt x="52" y="829"/>
                  </a:lnTo>
                  <a:lnTo>
                    <a:pt x="52" y="844"/>
                  </a:lnTo>
                  <a:lnTo>
                    <a:pt x="52" y="684"/>
                  </a:lnTo>
                  <a:lnTo>
                    <a:pt x="52" y="566"/>
                  </a:lnTo>
                  <a:lnTo>
                    <a:pt x="53" y="474"/>
                  </a:lnTo>
                  <a:lnTo>
                    <a:pt x="53" y="401"/>
                  </a:lnTo>
                  <a:lnTo>
                    <a:pt x="53" y="340"/>
                  </a:lnTo>
                  <a:lnTo>
                    <a:pt x="53" y="290"/>
                  </a:lnTo>
                  <a:lnTo>
                    <a:pt x="53" y="248"/>
                  </a:lnTo>
                  <a:lnTo>
                    <a:pt x="53" y="211"/>
                  </a:lnTo>
                  <a:lnTo>
                    <a:pt x="53" y="181"/>
                  </a:lnTo>
                  <a:lnTo>
                    <a:pt x="53" y="155"/>
                  </a:lnTo>
                  <a:lnTo>
                    <a:pt x="53" y="133"/>
                  </a:lnTo>
                  <a:lnTo>
                    <a:pt x="53" y="113"/>
                  </a:lnTo>
                  <a:lnTo>
                    <a:pt x="54" y="96"/>
                  </a:lnTo>
                  <a:lnTo>
                    <a:pt x="54" y="81"/>
                  </a:lnTo>
                  <a:lnTo>
                    <a:pt x="54" y="69"/>
                  </a:lnTo>
                  <a:lnTo>
                    <a:pt x="54" y="59"/>
                  </a:lnTo>
                  <a:lnTo>
                    <a:pt x="54" y="51"/>
                  </a:lnTo>
                  <a:lnTo>
                    <a:pt x="54" y="45"/>
                  </a:lnTo>
                  <a:lnTo>
                    <a:pt x="54" y="39"/>
                  </a:lnTo>
                  <a:lnTo>
                    <a:pt x="54" y="35"/>
                  </a:lnTo>
                  <a:lnTo>
                    <a:pt x="54" y="31"/>
                  </a:lnTo>
                  <a:lnTo>
                    <a:pt x="56" y="30"/>
                  </a:lnTo>
                  <a:lnTo>
                    <a:pt x="56" y="29"/>
                  </a:lnTo>
                  <a:lnTo>
                    <a:pt x="56" y="29"/>
                  </a:lnTo>
                  <a:lnTo>
                    <a:pt x="56" y="30"/>
                  </a:lnTo>
                  <a:lnTo>
                    <a:pt x="56" y="31"/>
                  </a:lnTo>
                  <a:lnTo>
                    <a:pt x="56" y="34"/>
                  </a:lnTo>
                  <a:lnTo>
                    <a:pt x="56" y="37"/>
                  </a:lnTo>
                  <a:lnTo>
                    <a:pt x="56" y="41"/>
                  </a:lnTo>
                  <a:lnTo>
                    <a:pt x="56" y="45"/>
                  </a:lnTo>
                  <a:lnTo>
                    <a:pt x="57" y="50"/>
                  </a:lnTo>
                  <a:lnTo>
                    <a:pt x="57" y="56"/>
                  </a:lnTo>
                  <a:lnTo>
                    <a:pt x="57" y="61"/>
                  </a:lnTo>
                  <a:lnTo>
                    <a:pt x="57" y="68"/>
                  </a:lnTo>
                  <a:lnTo>
                    <a:pt x="57" y="75"/>
                  </a:lnTo>
                  <a:lnTo>
                    <a:pt x="57" y="81"/>
                  </a:lnTo>
                  <a:lnTo>
                    <a:pt x="57" y="89"/>
                  </a:lnTo>
                  <a:lnTo>
                    <a:pt x="57" y="97"/>
                  </a:lnTo>
                  <a:lnTo>
                    <a:pt x="57" y="106"/>
                  </a:lnTo>
                  <a:lnTo>
                    <a:pt x="57" y="115"/>
                  </a:lnTo>
                  <a:lnTo>
                    <a:pt x="58" y="124"/>
                  </a:lnTo>
                  <a:lnTo>
                    <a:pt x="58" y="133"/>
                  </a:lnTo>
                  <a:lnTo>
                    <a:pt x="58" y="143"/>
                  </a:lnTo>
                  <a:lnTo>
                    <a:pt x="58" y="153"/>
                  </a:lnTo>
                  <a:lnTo>
                    <a:pt x="58" y="162"/>
                  </a:lnTo>
                  <a:lnTo>
                    <a:pt x="58" y="172"/>
                  </a:lnTo>
                  <a:lnTo>
                    <a:pt x="58" y="184"/>
                  </a:lnTo>
                  <a:lnTo>
                    <a:pt x="58" y="195"/>
                  </a:lnTo>
                  <a:lnTo>
                    <a:pt x="58" y="206"/>
                  </a:lnTo>
                  <a:lnTo>
                    <a:pt x="59" y="217"/>
                  </a:lnTo>
                  <a:lnTo>
                    <a:pt x="59" y="228"/>
                  </a:lnTo>
                  <a:lnTo>
                    <a:pt x="59" y="240"/>
                  </a:lnTo>
                  <a:lnTo>
                    <a:pt x="59" y="252"/>
                  </a:lnTo>
                  <a:lnTo>
                    <a:pt x="59" y="264"/>
                  </a:lnTo>
                  <a:lnTo>
                    <a:pt x="59" y="277"/>
                  </a:lnTo>
                  <a:lnTo>
                    <a:pt x="59" y="289"/>
                  </a:lnTo>
                  <a:lnTo>
                    <a:pt x="59" y="301"/>
                  </a:lnTo>
                  <a:lnTo>
                    <a:pt x="59" y="315"/>
                  </a:lnTo>
                  <a:lnTo>
                    <a:pt x="60" y="327"/>
                  </a:lnTo>
                  <a:lnTo>
                    <a:pt x="60" y="340"/>
                  </a:lnTo>
                  <a:lnTo>
                    <a:pt x="60" y="353"/>
                  </a:lnTo>
                  <a:lnTo>
                    <a:pt x="60" y="367"/>
                  </a:lnTo>
                  <a:lnTo>
                    <a:pt x="60" y="380"/>
                  </a:lnTo>
                  <a:lnTo>
                    <a:pt x="60" y="393"/>
                  </a:lnTo>
                  <a:lnTo>
                    <a:pt x="60" y="408"/>
                  </a:lnTo>
                  <a:lnTo>
                    <a:pt x="60" y="421"/>
                  </a:lnTo>
                  <a:lnTo>
                    <a:pt x="60" y="436"/>
                  </a:lnTo>
                  <a:lnTo>
                    <a:pt x="61" y="450"/>
                  </a:lnTo>
                  <a:lnTo>
                    <a:pt x="61" y="463"/>
                  </a:lnTo>
                  <a:lnTo>
                    <a:pt x="61" y="478"/>
                  </a:lnTo>
                  <a:lnTo>
                    <a:pt x="61" y="492"/>
                  </a:lnTo>
                  <a:lnTo>
                    <a:pt x="61" y="507"/>
                  </a:lnTo>
                  <a:lnTo>
                    <a:pt x="61" y="521"/>
                  </a:lnTo>
                  <a:lnTo>
                    <a:pt x="61" y="537"/>
                  </a:lnTo>
                  <a:lnTo>
                    <a:pt x="61" y="551"/>
                  </a:lnTo>
                  <a:lnTo>
                    <a:pt x="61" y="566"/>
                  </a:lnTo>
                  <a:lnTo>
                    <a:pt x="61" y="581"/>
                  </a:lnTo>
                  <a:lnTo>
                    <a:pt x="62" y="596"/>
                  </a:lnTo>
                  <a:lnTo>
                    <a:pt x="62" y="611"/>
                  </a:lnTo>
                  <a:lnTo>
                    <a:pt x="62" y="627"/>
                  </a:lnTo>
                  <a:lnTo>
                    <a:pt x="62" y="641"/>
                  </a:lnTo>
                  <a:lnTo>
                    <a:pt x="62" y="657"/>
                  </a:lnTo>
                  <a:lnTo>
                    <a:pt x="62" y="672"/>
                  </a:lnTo>
                  <a:lnTo>
                    <a:pt x="62" y="688"/>
                  </a:lnTo>
                  <a:lnTo>
                    <a:pt x="62" y="703"/>
                  </a:lnTo>
                  <a:lnTo>
                    <a:pt x="62" y="719"/>
                  </a:lnTo>
                  <a:lnTo>
                    <a:pt x="63" y="734"/>
                  </a:lnTo>
                  <a:lnTo>
                    <a:pt x="63" y="751"/>
                  </a:lnTo>
                  <a:lnTo>
                    <a:pt x="63" y="766"/>
                  </a:lnTo>
                  <a:lnTo>
                    <a:pt x="63" y="782"/>
                  </a:lnTo>
                  <a:lnTo>
                    <a:pt x="63" y="798"/>
                  </a:lnTo>
                  <a:lnTo>
                    <a:pt x="63" y="814"/>
                  </a:lnTo>
                  <a:lnTo>
                    <a:pt x="63" y="830"/>
                  </a:lnTo>
                  <a:lnTo>
                    <a:pt x="63" y="673"/>
                  </a:lnTo>
                  <a:lnTo>
                    <a:pt x="63" y="558"/>
                  </a:lnTo>
                  <a:lnTo>
                    <a:pt x="64" y="467"/>
                  </a:lnTo>
                  <a:lnTo>
                    <a:pt x="64" y="395"/>
                  </a:lnTo>
                  <a:lnTo>
                    <a:pt x="64" y="335"/>
                  </a:lnTo>
                  <a:lnTo>
                    <a:pt x="64" y="286"/>
                  </a:lnTo>
                  <a:lnTo>
                    <a:pt x="64" y="244"/>
                  </a:lnTo>
                  <a:lnTo>
                    <a:pt x="64" y="208"/>
                  </a:lnTo>
                  <a:lnTo>
                    <a:pt x="64" y="177"/>
                  </a:lnTo>
                  <a:lnTo>
                    <a:pt x="64" y="151"/>
                  </a:lnTo>
                  <a:lnTo>
                    <a:pt x="64" y="129"/>
                  </a:lnTo>
                  <a:lnTo>
                    <a:pt x="64" y="109"/>
                  </a:lnTo>
                  <a:lnTo>
                    <a:pt x="66" y="93"/>
                  </a:lnTo>
                  <a:lnTo>
                    <a:pt x="66" y="79"/>
                  </a:lnTo>
                  <a:lnTo>
                    <a:pt x="66" y="67"/>
                  </a:lnTo>
                  <a:lnTo>
                    <a:pt x="66" y="57"/>
                  </a:lnTo>
                  <a:lnTo>
                    <a:pt x="66" y="49"/>
                  </a:lnTo>
                  <a:lnTo>
                    <a:pt x="66" y="43"/>
                  </a:lnTo>
                  <a:lnTo>
                    <a:pt x="66" y="37"/>
                  </a:lnTo>
                  <a:lnTo>
                    <a:pt x="66" y="33"/>
                  </a:lnTo>
                  <a:lnTo>
                    <a:pt x="66" y="30"/>
                  </a:lnTo>
                  <a:lnTo>
                    <a:pt x="67" y="28"/>
                  </a:lnTo>
                  <a:lnTo>
                    <a:pt x="67" y="27"/>
                  </a:lnTo>
                  <a:lnTo>
                    <a:pt x="67" y="27"/>
                  </a:lnTo>
                  <a:lnTo>
                    <a:pt x="67" y="28"/>
                  </a:lnTo>
                  <a:lnTo>
                    <a:pt x="67" y="30"/>
                  </a:lnTo>
                  <a:lnTo>
                    <a:pt x="67" y="33"/>
                  </a:lnTo>
                  <a:lnTo>
                    <a:pt x="67" y="36"/>
                  </a:lnTo>
                  <a:lnTo>
                    <a:pt x="67" y="39"/>
                  </a:lnTo>
                  <a:lnTo>
                    <a:pt x="67" y="44"/>
                  </a:lnTo>
                  <a:lnTo>
                    <a:pt x="68" y="48"/>
                  </a:lnTo>
                  <a:lnTo>
                    <a:pt x="68" y="54"/>
                  </a:lnTo>
                  <a:lnTo>
                    <a:pt x="68" y="60"/>
                  </a:lnTo>
                  <a:lnTo>
                    <a:pt x="68" y="66"/>
                  </a:lnTo>
                  <a:lnTo>
                    <a:pt x="68" y="74"/>
                  </a:lnTo>
                  <a:lnTo>
                    <a:pt x="68" y="80"/>
                  </a:lnTo>
                  <a:lnTo>
                    <a:pt x="68" y="88"/>
                  </a:lnTo>
                  <a:lnTo>
                    <a:pt x="68" y="96"/>
                  </a:lnTo>
                  <a:lnTo>
                    <a:pt x="68" y="105"/>
                  </a:lnTo>
                  <a:lnTo>
                    <a:pt x="68" y="113"/>
                  </a:lnTo>
                  <a:lnTo>
                    <a:pt x="69" y="123"/>
                  </a:lnTo>
                  <a:lnTo>
                    <a:pt x="69" y="131"/>
                  </a:lnTo>
                  <a:lnTo>
                    <a:pt x="69" y="141"/>
                  </a:lnTo>
                  <a:lnTo>
                    <a:pt x="69" y="151"/>
                  </a:lnTo>
                  <a:lnTo>
                    <a:pt x="69" y="161"/>
                  </a:lnTo>
                  <a:lnTo>
                    <a:pt x="69" y="171"/>
                  </a:lnTo>
                  <a:lnTo>
                    <a:pt x="69" y="182"/>
                  </a:lnTo>
                  <a:lnTo>
                    <a:pt x="69" y="194"/>
                  </a:lnTo>
                  <a:lnTo>
                    <a:pt x="69" y="205"/>
                  </a:lnTo>
                  <a:lnTo>
                    <a:pt x="70" y="216"/>
                  </a:lnTo>
                  <a:lnTo>
                    <a:pt x="70" y="227"/>
                  </a:lnTo>
                  <a:lnTo>
                    <a:pt x="70" y="239"/>
                  </a:lnTo>
                  <a:lnTo>
                    <a:pt x="70" y="251"/>
                  </a:lnTo>
                  <a:lnTo>
                    <a:pt x="70" y="262"/>
                  </a:lnTo>
                  <a:lnTo>
                    <a:pt x="70" y="275"/>
                  </a:lnTo>
                  <a:lnTo>
                    <a:pt x="70" y="288"/>
                  </a:lnTo>
                  <a:lnTo>
                    <a:pt x="70" y="300"/>
                  </a:lnTo>
                  <a:lnTo>
                    <a:pt x="70" y="313"/>
                  </a:lnTo>
                  <a:lnTo>
                    <a:pt x="71" y="326"/>
                  </a:lnTo>
                  <a:lnTo>
                    <a:pt x="71" y="339"/>
                  </a:lnTo>
                  <a:lnTo>
                    <a:pt x="71" y="352"/>
                  </a:lnTo>
                  <a:lnTo>
                    <a:pt x="71" y="366"/>
                  </a:lnTo>
                  <a:lnTo>
                    <a:pt x="71" y="379"/>
                  </a:lnTo>
                  <a:lnTo>
                    <a:pt x="71" y="392"/>
                  </a:lnTo>
                  <a:lnTo>
                    <a:pt x="71" y="407"/>
                  </a:lnTo>
                  <a:lnTo>
                    <a:pt x="71" y="420"/>
                  </a:lnTo>
                  <a:lnTo>
                    <a:pt x="71" y="435"/>
                  </a:lnTo>
                  <a:lnTo>
                    <a:pt x="71" y="449"/>
                  </a:lnTo>
                  <a:lnTo>
                    <a:pt x="72" y="462"/>
                  </a:lnTo>
                  <a:lnTo>
                    <a:pt x="72" y="477"/>
                  </a:lnTo>
                  <a:lnTo>
                    <a:pt x="72" y="491"/>
                  </a:lnTo>
                  <a:lnTo>
                    <a:pt x="72" y="506"/>
                  </a:lnTo>
                  <a:lnTo>
                    <a:pt x="72" y="520"/>
                  </a:lnTo>
                  <a:lnTo>
                    <a:pt x="72" y="536"/>
                  </a:lnTo>
                  <a:lnTo>
                    <a:pt x="72" y="550"/>
                  </a:lnTo>
                  <a:lnTo>
                    <a:pt x="72" y="564"/>
                  </a:lnTo>
                  <a:lnTo>
                    <a:pt x="72" y="580"/>
                  </a:lnTo>
                  <a:lnTo>
                    <a:pt x="73" y="594"/>
                  </a:lnTo>
                  <a:lnTo>
                    <a:pt x="73" y="610"/>
                  </a:lnTo>
                  <a:lnTo>
                    <a:pt x="73" y="625"/>
                  </a:lnTo>
                  <a:lnTo>
                    <a:pt x="73" y="641"/>
                  </a:lnTo>
                  <a:lnTo>
                    <a:pt x="73" y="655"/>
                  </a:lnTo>
                  <a:lnTo>
                    <a:pt x="73" y="671"/>
                  </a:lnTo>
                  <a:lnTo>
                    <a:pt x="73" y="687"/>
                  </a:lnTo>
                  <a:lnTo>
                    <a:pt x="73" y="702"/>
                  </a:lnTo>
                  <a:lnTo>
                    <a:pt x="73" y="718"/>
                  </a:lnTo>
                  <a:lnTo>
                    <a:pt x="74" y="733"/>
                  </a:lnTo>
                  <a:lnTo>
                    <a:pt x="74" y="750"/>
                  </a:lnTo>
                  <a:lnTo>
                    <a:pt x="74" y="765"/>
                  </a:lnTo>
                  <a:lnTo>
                    <a:pt x="74" y="781"/>
                  </a:lnTo>
                  <a:lnTo>
                    <a:pt x="74" y="798"/>
                  </a:lnTo>
                  <a:lnTo>
                    <a:pt x="74" y="813"/>
                  </a:lnTo>
                  <a:lnTo>
                    <a:pt x="74" y="829"/>
                  </a:lnTo>
                  <a:lnTo>
                    <a:pt x="74" y="845"/>
                  </a:lnTo>
                  <a:lnTo>
                    <a:pt x="74" y="862"/>
                  </a:lnTo>
                  <a:lnTo>
                    <a:pt x="74" y="697"/>
                  </a:lnTo>
                  <a:lnTo>
                    <a:pt x="76" y="577"/>
                  </a:lnTo>
                  <a:lnTo>
                    <a:pt x="76" y="483"/>
                  </a:lnTo>
                  <a:lnTo>
                    <a:pt x="76" y="409"/>
                  </a:lnTo>
                  <a:lnTo>
                    <a:pt x="76" y="348"/>
                  </a:lnTo>
                  <a:lnTo>
                    <a:pt x="76" y="297"/>
                  </a:lnTo>
                  <a:lnTo>
                    <a:pt x="76" y="254"/>
                  </a:lnTo>
                  <a:lnTo>
                    <a:pt x="76" y="217"/>
                  </a:lnTo>
                  <a:lnTo>
                    <a:pt x="76" y="186"/>
                  </a:lnTo>
                  <a:lnTo>
                    <a:pt x="76" y="159"/>
                  </a:lnTo>
                  <a:lnTo>
                    <a:pt x="77" y="137"/>
                  </a:lnTo>
                  <a:lnTo>
                    <a:pt x="77" y="117"/>
                  </a:lnTo>
                  <a:lnTo>
                    <a:pt x="77" y="100"/>
                  </a:lnTo>
                  <a:lnTo>
                    <a:pt x="77" y="86"/>
                  </a:lnTo>
                  <a:lnTo>
                    <a:pt x="77" y="74"/>
                  </a:lnTo>
                  <a:lnTo>
                    <a:pt x="77" y="64"/>
                  </a:lnTo>
                  <a:lnTo>
                    <a:pt x="77" y="55"/>
                  </a:lnTo>
                  <a:lnTo>
                    <a:pt x="77" y="48"/>
                  </a:lnTo>
                  <a:lnTo>
                    <a:pt x="77" y="43"/>
                  </a:lnTo>
                  <a:lnTo>
                    <a:pt x="78" y="38"/>
                  </a:lnTo>
                  <a:lnTo>
                    <a:pt x="78" y="35"/>
                  </a:lnTo>
                  <a:lnTo>
                    <a:pt x="78" y="33"/>
                  </a:lnTo>
                  <a:lnTo>
                    <a:pt x="78" y="33"/>
                  </a:lnTo>
                  <a:lnTo>
                    <a:pt x="78" y="33"/>
                  </a:lnTo>
                  <a:lnTo>
                    <a:pt x="78" y="33"/>
                  </a:lnTo>
                  <a:lnTo>
                    <a:pt x="78" y="35"/>
                  </a:lnTo>
                  <a:lnTo>
                    <a:pt x="78" y="37"/>
                  </a:lnTo>
                  <a:lnTo>
                    <a:pt x="78" y="40"/>
                  </a:lnTo>
                  <a:lnTo>
                    <a:pt x="78" y="44"/>
                  </a:lnTo>
                  <a:lnTo>
                    <a:pt x="79" y="48"/>
                  </a:lnTo>
                  <a:lnTo>
                    <a:pt x="79" y="53"/>
                  </a:lnTo>
                  <a:lnTo>
                    <a:pt x="79" y="58"/>
                  </a:lnTo>
                  <a:lnTo>
                    <a:pt x="79" y="64"/>
                  </a:lnTo>
                  <a:lnTo>
                    <a:pt x="79" y="70"/>
                  </a:lnTo>
                  <a:lnTo>
                    <a:pt x="79" y="77"/>
                  </a:lnTo>
                  <a:lnTo>
                    <a:pt x="79" y="84"/>
                  </a:lnTo>
                  <a:lnTo>
                    <a:pt x="79" y="91"/>
                  </a:lnTo>
                  <a:lnTo>
                    <a:pt x="79" y="99"/>
                  </a:lnTo>
                  <a:lnTo>
                    <a:pt x="80" y="108"/>
                  </a:lnTo>
                  <a:lnTo>
                    <a:pt x="80" y="117"/>
                  </a:lnTo>
                  <a:lnTo>
                    <a:pt x="80" y="126"/>
                  </a:lnTo>
                  <a:lnTo>
                    <a:pt x="80" y="135"/>
                  </a:lnTo>
                  <a:lnTo>
                    <a:pt x="80" y="145"/>
                  </a:lnTo>
                  <a:lnTo>
                    <a:pt x="80" y="155"/>
                  </a:lnTo>
                  <a:lnTo>
                    <a:pt x="80" y="165"/>
                  </a:lnTo>
                  <a:lnTo>
                    <a:pt x="80" y="175"/>
                  </a:lnTo>
                  <a:lnTo>
                    <a:pt x="80" y="186"/>
                  </a:lnTo>
                  <a:lnTo>
                    <a:pt x="81" y="196"/>
                  </a:lnTo>
                  <a:lnTo>
                    <a:pt x="81" y="207"/>
                  </a:lnTo>
                  <a:lnTo>
                    <a:pt x="81" y="219"/>
                  </a:lnTo>
                  <a:lnTo>
                    <a:pt x="81" y="230"/>
                  </a:lnTo>
                  <a:lnTo>
                    <a:pt x="81" y="242"/>
                  </a:lnTo>
                  <a:lnTo>
                    <a:pt x="81" y="254"/>
                  </a:lnTo>
                  <a:lnTo>
                    <a:pt x="81" y="266"/>
                  </a:lnTo>
                  <a:lnTo>
                    <a:pt x="81" y="278"/>
                  </a:lnTo>
                  <a:lnTo>
                    <a:pt x="81" y="290"/>
                  </a:lnTo>
                  <a:lnTo>
                    <a:pt x="82" y="304"/>
                  </a:lnTo>
                  <a:lnTo>
                    <a:pt x="82" y="316"/>
                  </a:lnTo>
                  <a:lnTo>
                    <a:pt x="82" y="329"/>
                  </a:lnTo>
                  <a:lnTo>
                    <a:pt x="82" y="342"/>
                  </a:lnTo>
                  <a:lnTo>
                    <a:pt x="82" y="356"/>
                  </a:lnTo>
                  <a:lnTo>
                    <a:pt x="82" y="369"/>
                  </a:lnTo>
                  <a:lnTo>
                    <a:pt x="82" y="382"/>
                  </a:lnTo>
                  <a:lnTo>
                    <a:pt x="82" y="396"/>
                  </a:lnTo>
                  <a:lnTo>
                    <a:pt x="82" y="409"/>
                  </a:lnTo>
                  <a:lnTo>
                    <a:pt x="82" y="423"/>
                  </a:lnTo>
                  <a:lnTo>
                    <a:pt x="83" y="437"/>
                  </a:lnTo>
                  <a:lnTo>
                    <a:pt x="83" y="451"/>
                  </a:lnTo>
                  <a:lnTo>
                    <a:pt x="83" y="466"/>
                  </a:lnTo>
                  <a:lnTo>
                    <a:pt x="83" y="480"/>
                  </a:lnTo>
                  <a:lnTo>
                    <a:pt x="83" y="494"/>
                  </a:lnTo>
                  <a:lnTo>
                    <a:pt x="83" y="509"/>
                  </a:lnTo>
                  <a:lnTo>
                    <a:pt x="83" y="523"/>
                  </a:lnTo>
                  <a:lnTo>
                    <a:pt x="83" y="538"/>
                  </a:lnTo>
                  <a:lnTo>
                    <a:pt x="83" y="553"/>
                  </a:lnTo>
                  <a:lnTo>
                    <a:pt x="84" y="568"/>
                  </a:lnTo>
                  <a:lnTo>
                    <a:pt x="84" y="582"/>
                  </a:lnTo>
                  <a:lnTo>
                    <a:pt x="84" y="598"/>
                  </a:lnTo>
                  <a:lnTo>
                    <a:pt x="84" y="613"/>
                  </a:lnTo>
                  <a:lnTo>
                    <a:pt x="84" y="628"/>
                  </a:lnTo>
                  <a:lnTo>
                    <a:pt x="84" y="643"/>
                  </a:lnTo>
                  <a:lnTo>
                    <a:pt x="84" y="659"/>
                  </a:lnTo>
                  <a:lnTo>
                    <a:pt x="84" y="674"/>
                  </a:lnTo>
                  <a:lnTo>
                    <a:pt x="84" y="690"/>
                  </a:lnTo>
                  <a:lnTo>
                    <a:pt x="86" y="705"/>
                  </a:lnTo>
                  <a:lnTo>
                    <a:pt x="86" y="721"/>
                  </a:lnTo>
                  <a:lnTo>
                    <a:pt x="86" y="737"/>
                  </a:lnTo>
                  <a:lnTo>
                    <a:pt x="86" y="752"/>
                  </a:lnTo>
                  <a:lnTo>
                    <a:pt x="86" y="768"/>
                  </a:lnTo>
                  <a:lnTo>
                    <a:pt x="86" y="784"/>
                  </a:lnTo>
                  <a:lnTo>
                    <a:pt x="86" y="800"/>
                  </a:lnTo>
                  <a:lnTo>
                    <a:pt x="86" y="815"/>
                  </a:lnTo>
                  <a:lnTo>
                    <a:pt x="86" y="832"/>
                  </a:lnTo>
                  <a:lnTo>
                    <a:pt x="86" y="848"/>
                  </a:lnTo>
                  <a:lnTo>
                    <a:pt x="87" y="864"/>
                  </a:lnTo>
                  <a:lnTo>
                    <a:pt x="87" y="880"/>
                  </a:lnTo>
                  <a:lnTo>
                    <a:pt x="87" y="896"/>
                  </a:lnTo>
                  <a:lnTo>
                    <a:pt x="87" y="913"/>
                  </a:lnTo>
                  <a:lnTo>
                    <a:pt x="87" y="929"/>
                  </a:lnTo>
                  <a:lnTo>
                    <a:pt x="87" y="945"/>
                  </a:lnTo>
                  <a:lnTo>
                    <a:pt x="87" y="962"/>
                  </a:lnTo>
                  <a:lnTo>
                    <a:pt x="87" y="979"/>
                  </a:lnTo>
                  <a:lnTo>
                    <a:pt x="87" y="995"/>
                  </a:lnTo>
                  <a:lnTo>
                    <a:pt x="88" y="794"/>
                  </a:lnTo>
                  <a:lnTo>
                    <a:pt x="88" y="653"/>
                  </a:lnTo>
                  <a:lnTo>
                    <a:pt x="88" y="548"/>
                  </a:lnTo>
                  <a:lnTo>
                    <a:pt x="88" y="463"/>
                  </a:lnTo>
                  <a:lnTo>
                    <a:pt x="88" y="396"/>
                  </a:lnTo>
                  <a:lnTo>
                    <a:pt x="88" y="340"/>
                  </a:lnTo>
                  <a:lnTo>
                    <a:pt x="88" y="294"/>
                  </a:lnTo>
                  <a:lnTo>
                    <a:pt x="88" y="254"/>
                  </a:lnTo>
                  <a:lnTo>
                    <a:pt x="88" y="219"/>
                  </a:lnTo>
                  <a:lnTo>
                    <a:pt x="89" y="190"/>
                  </a:lnTo>
                  <a:lnTo>
                    <a:pt x="89" y="166"/>
                  </a:lnTo>
                  <a:lnTo>
                    <a:pt x="89" y="145"/>
                  </a:lnTo>
                  <a:lnTo>
                    <a:pt x="89" y="126"/>
                  </a:lnTo>
                  <a:lnTo>
                    <a:pt x="89" y="110"/>
                  </a:lnTo>
                  <a:lnTo>
                    <a:pt x="89" y="97"/>
                  </a:lnTo>
                  <a:lnTo>
                    <a:pt x="89" y="86"/>
                  </a:lnTo>
                  <a:lnTo>
                    <a:pt x="89" y="77"/>
                  </a:lnTo>
                  <a:lnTo>
                    <a:pt x="89" y="69"/>
                  </a:lnTo>
                  <a:lnTo>
                    <a:pt x="89" y="63"/>
                  </a:lnTo>
                  <a:lnTo>
                    <a:pt x="90" y="58"/>
                  </a:lnTo>
                  <a:lnTo>
                    <a:pt x="90" y="54"/>
                  </a:lnTo>
                  <a:lnTo>
                    <a:pt x="90" y="51"/>
                  </a:lnTo>
                  <a:lnTo>
                    <a:pt x="90" y="50"/>
                  </a:lnTo>
                  <a:lnTo>
                    <a:pt x="90" y="49"/>
                  </a:lnTo>
                  <a:lnTo>
                    <a:pt x="90" y="50"/>
                  </a:lnTo>
                  <a:lnTo>
                    <a:pt x="90" y="51"/>
                  </a:lnTo>
                  <a:lnTo>
                    <a:pt x="90" y="54"/>
                  </a:lnTo>
                  <a:lnTo>
                    <a:pt x="90" y="56"/>
                  </a:lnTo>
                  <a:lnTo>
                    <a:pt x="91" y="59"/>
                  </a:lnTo>
                  <a:lnTo>
                    <a:pt x="91" y="64"/>
                  </a:lnTo>
                  <a:lnTo>
                    <a:pt x="91" y="68"/>
                  </a:lnTo>
                  <a:lnTo>
                    <a:pt x="91" y="73"/>
                  </a:lnTo>
                  <a:lnTo>
                    <a:pt x="91" y="78"/>
                  </a:lnTo>
                  <a:lnTo>
                    <a:pt x="91" y="85"/>
                  </a:lnTo>
                  <a:lnTo>
                    <a:pt x="91" y="91"/>
                  </a:lnTo>
                  <a:lnTo>
                    <a:pt x="91" y="98"/>
                  </a:lnTo>
                  <a:lnTo>
                    <a:pt x="91" y="106"/>
                  </a:lnTo>
                  <a:lnTo>
                    <a:pt x="92" y="114"/>
                  </a:lnTo>
                  <a:lnTo>
                    <a:pt x="92" y="121"/>
                  </a:lnTo>
                  <a:lnTo>
                    <a:pt x="92" y="129"/>
                  </a:lnTo>
                  <a:lnTo>
                    <a:pt x="92" y="138"/>
                  </a:lnTo>
                  <a:lnTo>
                    <a:pt x="92" y="148"/>
                  </a:lnTo>
                  <a:lnTo>
                    <a:pt x="92" y="157"/>
                  </a:lnTo>
                  <a:lnTo>
                    <a:pt x="92" y="167"/>
                  </a:lnTo>
                  <a:lnTo>
                    <a:pt x="92" y="177"/>
                  </a:lnTo>
                  <a:lnTo>
                    <a:pt x="92" y="187"/>
                  </a:lnTo>
                  <a:lnTo>
                    <a:pt x="92" y="198"/>
                  </a:lnTo>
                  <a:lnTo>
                    <a:pt x="93" y="208"/>
                  </a:lnTo>
                  <a:lnTo>
                    <a:pt x="93" y="219"/>
                  </a:lnTo>
                  <a:lnTo>
                    <a:pt x="93" y="230"/>
                  </a:lnTo>
                  <a:lnTo>
                    <a:pt x="93" y="242"/>
                  </a:lnTo>
                  <a:lnTo>
                    <a:pt x="93" y="254"/>
                  </a:lnTo>
                  <a:lnTo>
                    <a:pt x="93" y="266"/>
                  </a:lnTo>
                  <a:lnTo>
                    <a:pt x="93" y="277"/>
                  </a:lnTo>
                  <a:lnTo>
                    <a:pt x="93" y="289"/>
                  </a:lnTo>
                  <a:lnTo>
                    <a:pt x="93" y="302"/>
                  </a:lnTo>
                  <a:lnTo>
                    <a:pt x="94" y="315"/>
                  </a:lnTo>
                  <a:lnTo>
                    <a:pt x="94" y="327"/>
                  </a:lnTo>
                  <a:lnTo>
                    <a:pt x="94" y="340"/>
                  </a:lnTo>
                  <a:lnTo>
                    <a:pt x="94" y="352"/>
                  </a:lnTo>
                  <a:lnTo>
                    <a:pt x="94" y="366"/>
                  </a:lnTo>
                  <a:lnTo>
                    <a:pt x="94" y="379"/>
                  </a:lnTo>
                  <a:lnTo>
                    <a:pt x="94" y="392"/>
                  </a:lnTo>
                  <a:lnTo>
                    <a:pt x="94" y="407"/>
                  </a:lnTo>
                  <a:lnTo>
                    <a:pt x="94" y="420"/>
                  </a:lnTo>
                  <a:lnTo>
                    <a:pt x="96" y="433"/>
                  </a:lnTo>
                  <a:lnTo>
                    <a:pt x="96" y="448"/>
                  </a:lnTo>
                  <a:lnTo>
                    <a:pt x="96" y="461"/>
                  </a:lnTo>
                  <a:lnTo>
                    <a:pt x="96" y="476"/>
                  </a:lnTo>
                  <a:lnTo>
                    <a:pt x="96" y="490"/>
                  </a:lnTo>
                  <a:lnTo>
                    <a:pt x="96" y="504"/>
                  </a:lnTo>
                  <a:lnTo>
                    <a:pt x="96" y="519"/>
                  </a:lnTo>
                  <a:lnTo>
                    <a:pt x="96" y="533"/>
                  </a:lnTo>
                  <a:lnTo>
                    <a:pt x="96" y="548"/>
                  </a:lnTo>
                  <a:lnTo>
                    <a:pt x="96" y="562"/>
                  </a:lnTo>
                  <a:lnTo>
                    <a:pt x="97" y="578"/>
                  </a:lnTo>
                  <a:lnTo>
                    <a:pt x="97" y="592"/>
                  </a:lnTo>
                  <a:lnTo>
                    <a:pt x="97" y="608"/>
                  </a:lnTo>
                  <a:lnTo>
                    <a:pt x="97" y="622"/>
                  </a:lnTo>
                  <a:lnTo>
                    <a:pt x="97" y="638"/>
                  </a:lnTo>
                  <a:lnTo>
                    <a:pt x="97" y="653"/>
                  </a:lnTo>
                  <a:lnTo>
                    <a:pt x="97" y="668"/>
                  </a:lnTo>
                  <a:lnTo>
                    <a:pt x="97" y="683"/>
                  </a:lnTo>
                  <a:lnTo>
                    <a:pt x="97" y="699"/>
                  </a:lnTo>
                  <a:lnTo>
                    <a:pt x="98" y="714"/>
                  </a:lnTo>
                  <a:lnTo>
                    <a:pt x="98" y="730"/>
                  </a:lnTo>
                  <a:lnTo>
                    <a:pt x="98" y="745"/>
                  </a:lnTo>
                  <a:lnTo>
                    <a:pt x="98" y="762"/>
                  </a:lnTo>
                  <a:lnTo>
                    <a:pt x="98" y="778"/>
                  </a:lnTo>
                  <a:lnTo>
                    <a:pt x="98" y="793"/>
                  </a:lnTo>
                  <a:lnTo>
                    <a:pt x="98" y="809"/>
                  </a:lnTo>
                  <a:lnTo>
                    <a:pt x="98" y="825"/>
                  </a:lnTo>
                  <a:lnTo>
                    <a:pt x="98" y="669"/>
                  </a:lnTo>
                  <a:lnTo>
                    <a:pt x="99" y="554"/>
                  </a:lnTo>
                  <a:lnTo>
                    <a:pt x="99" y="464"/>
                  </a:lnTo>
                  <a:lnTo>
                    <a:pt x="99" y="392"/>
                  </a:lnTo>
                  <a:lnTo>
                    <a:pt x="99" y="332"/>
                  </a:lnTo>
                  <a:lnTo>
                    <a:pt x="99" y="284"/>
                  </a:lnTo>
                  <a:lnTo>
                    <a:pt x="99" y="241"/>
                  </a:lnTo>
                  <a:lnTo>
                    <a:pt x="99" y="206"/>
                  </a:lnTo>
                  <a:lnTo>
                    <a:pt x="99" y="176"/>
                  </a:lnTo>
                  <a:lnTo>
                    <a:pt x="99" y="149"/>
                  </a:lnTo>
                  <a:lnTo>
                    <a:pt x="99" y="127"/>
                  </a:lnTo>
                  <a:lnTo>
                    <a:pt x="100" y="108"/>
                  </a:lnTo>
                  <a:lnTo>
                    <a:pt x="100" y="91"/>
                  </a:lnTo>
                  <a:lnTo>
                    <a:pt x="100" y="78"/>
                  </a:lnTo>
                  <a:lnTo>
                    <a:pt x="100" y="66"/>
                  </a:lnTo>
                  <a:lnTo>
                    <a:pt x="100" y="56"/>
                  </a:lnTo>
                  <a:lnTo>
                    <a:pt x="100" y="48"/>
                  </a:lnTo>
                  <a:lnTo>
                    <a:pt x="100" y="41"/>
                  </a:lnTo>
                  <a:lnTo>
                    <a:pt x="100" y="36"/>
                  </a:lnTo>
                  <a:lnTo>
                    <a:pt x="100" y="31"/>
                  </a:lnTo>
                  <a:lnTo>
                    <a:pt x="101" y="29"/>
                  </a:lnTo>
                  <a:lnTo>
                    <a:pt x="101" y="27"/>
                  </a:lnTo>
                  <a:lnTo>
                    <a:pt x="101" y="26"/>
                  </a:lnTo>
                  <a:lnTo>
                    <a:pt x="101" y="26"/>
                  </a:lnTo>
                  <a:lnTo>
                    <a:pt x="101" y="27"/>
                  </a:lnTo>
                  <a:lnTo>
                    <a:pt x="101" y="29"/>
                  </a:lnTo>
                  <a:lnTo>
                    <a:pt x="101" y="31"/>
                  </a:lnTo>
                  <a:lnTo>
                    <a:pt x="101" y="35"/>
                  </a:lnTo>
                  <a:lnTo>
                    <a:pt x="101" y="38"/>
                  </a:lnTo>
                  <a:lnTo>
                    <a:pt x="102" y="43"/>
                  </a:lnTo>
                  <a:lnTo>
                    <a:pt x="102" y="48"/>
                  </a:lnTo>
                  <a:lnTo>
                    <a:pt x="102" y="54"/>
                  </a:lnTo>
                  <a:lnTo>
                    <a:pt x="102" y="59"/>
                  </a:lnTo>
                  <a:lnTo>
                    <a:pt x="102" y="66"/>
                  </a:lnTo>
                  <a:lnTo>
                    <a:pt x="102" y="73"/>
                  </a:lnTo>
                  <a:lnTo>
                    <a:pt x="102" y="79"/>
                  </a:lnTo>
                  <a:lnTo>
                    <a:pt x="102" y="87"/>
                  </a:lnTo>
                  <a:lnTo>
                    <a:pt x="102" y="95"/>
                  </a:lnTo>
                  <a:lnTo>
                    <a:pt x="103" y="104"/>
                  </a:lnTo>
                  <a:lnTo>
                    <a:pt x="103" y="113"/>
                  </a:lnTo>
                  <a:lnTo>
                    <a:pt x="103" y="121"/>
                  </a:lnTo>
                  <a:lnTo>
                    <a:pt x="103" y="130"/>
                  </a:lnTo>
                  <a:lnTo>
                    <a:pt x="103" y="140"/>
                  </a:lnTo>
                  <a:lnTo>
                    <a:pt x="103" y="150"/>
                  </a:lnTo>
                  <a:lnTo>
                    <a:pt x="103" y="160"/>
                  </a:lnTo>
                  <a:lnTo>
                    <a:pt x="103" y="170"/>
                  </a:lnTo>
                  <a:lnTo>
                    <a:pt x="103" y="181"/>
                  </a:lnTo>
                  <a:lnTo>
                    <a:pt x="103" y="192"/>
                  </a:lnTo>
                  <a:lnTo>
                    <a:pt x="104" y="204"/>
                  </a:lnTo>
                  <a:lnTo>
                    <a:pt x="104" y="215"/>
                  </a:lnTo>
                  <a:lnTo>
                    <a:pt x="104" y="227"/>
                  </a:lnTo>
                  <a:lnTo>
                    <a:pt x="104" y="238"/>
                  </a:lnTo>
                  <a:lnTo>
                    <a:pt x="104" y="250"/>
                  </a:lnTo>
                  <a:lnTo>
                    <a:pt x="104" y="262"/>
                  </a:lnTo>
                  <a:lnTo>
                    <a:pt x="104" y="275"/>
                  </a:lnTo>
                  <a:lnTo>
                    <a:pt x="104" y="287"/>
                  </a:lnTo>
                  <a:lnTo>
                    <a:pt x="104" y="299"/>
                  </a:lnTo>
                  <a:lnTo>
                    <a:pt x="106" y="312"/>
                  </a:lnTo>
                  <a:lnTo>
                    <a:pt x="106" y="326"/>
                  </a:lnTo>
                  <a:lnTo>
                    <a:pt x="106" y="338"/>
                  </a:lnTo>
                  <a:lnTo>
                    <a:pt x="106" y="351"/>
                  </a:lnTo>
                  <a:lnTo>
                    <a:pt x="106" y="365"/>
                  </a:lnTo>
                  <a:lnTo>
                    <a:pt x="106" y="379"/>
                  </a:lnTo>
                  <a:lnTo>
                    <a:pt x="106" y="392"/>
                  </a:lnTo>
                  <a:lnTo>
                    <a:pt x="106" y="406"/>
                  </a:lnTo>
                  <a:lnTo>
                    <a:pt x="106" y="420"/>
                  </a:lnTo>
                  <a:lnTo>
                    <a:pt x="107" y="433"/>
                  </a:lnTo>
                  <a:lnTo>
                    <a:pt x="107" y="448"/>
                  </a:lnTo>
                  <a:lnTo>
                    <a:pt x="107" y="462"/>
                  </a:lnTo>
                  <a:lnTo>
                    <a:pt x="107" y="477"/>
                  </a:lnTo>
                  <a:lnTo>
                    <a:pt x="107" y="491"/>
                  </a:lnTo>
                  <a:lnTo>
                    <a:pt x="107" y="506"/>
                  </a:lnTo>
                  <a:lnTo>
                    <a:pt x="107" y="520"/>
                  </a:lnTo>
                  <a:lnTo>
                    <a:pt x="107" y="534"/>
                  </a:lnTo>
                  <a:lnTo>
                    <a:pt x="107" y="549"/>
                  </a:lnTo>
                  <a:lnTo>
                    <a:pt x="107" y="564"/>
                  </a:lnTo>
                  <a:lnTo>
                    <a:pt x="108" y="579"/>
                  </a:lnTo>
                  <a:lnTo>
                    <a:pt x="108" y="594"/>
                  </a:lnTo>
                  <a:lnTo>
                    <a:pt x="108" y="610"/>
                  </a:lnTo>
                  <a:lnTo>
                    <a:pt x="108" y="624"/>
                  </a:lnTo>
                  <a:lnTo>
                    <a:pt x="108" y="640"/>
                  </a:lnTo>
                  <a:lnTo>
                    <a:pt x="108" y="655"/>
                  </a:lnTo>
                  <a:lnTo>
                    <a:pt x="108" y="671"/>
                  </a:lnTo>
                  <a:lnTo>
                    <a:pt x="108" y="687"/>
                  </a:lnTo>
                  <a:lnTo>
                    <a:pt x="108" y="702"/>
                  </a:lnTo>
                  <a:lnTo>
                    <a:pt x="109" y="718"/>
                  </a:lnTo>
                  <a:lnTo>
                    <a:pt x="109" y="733"/>
                  </a:lnTo>
                  <a:lnTo>
                    <a:pt x="109" y="749"/>
                  </a:lnTo>
                  <a:lnTo>
                    <a:pt x="109" y="764"/>
                  </a:lnTo>
                  <a:lnTo>
                    <a:pt x="109" y="781"/>
                  </a:lnTo>
                  <a:lnTo>
                    <a:pt x="109" y="796"/>
                  </a:lnTo>
                  <a:lnTo>
                    <a:pt x="109" y="812"/>
                  </a:lnTo>
                  <a:lnTo>
                    <a:pt x="109" y="829"/>
                  </a:lnTo>
                  <a:lnTo>
                    <a:pt x="109" y="844"/>
                  </a:lnTo>
                  <a:lnTo>
                    <a:pt x="110" y="861"/>
                  </a:lnTo>
                  <a:lnTo>
                    <a:pt x="110" y="878"/>
                  </a:lnTo>
                  <a:lnTo>
                    <a:pt x="110" y="709"/>
                  </a:lnTo>
                  <a:lnTo>
                    <a:pt x="110" y="586"/>
                  </a:lnTo>
                  <a:lnTo>
                    <a:pt x="110" y="491"/>
                  </a:lnTo>
                  <a:lnTo>
                    <a:pt x="110" y="416"/>
                  </a:lnTo>
                  <a:lnTo>
                    <a:pt x="110" y="353"/>
                  </a:lnTo>
                  <a:lnTo>
                    <a:pt x="110" y="302"/>
                  </a:lnTo>
                  <a:lnTo>
                    <a:pt x="110" y="258"/>
                  </a:lnTo>
                  <a:lnTo>
                    <a:pt x="110" y="221"/>
                  </a:lnTo>
                  <a:lnTo>
                    <a:pt x="111" y="190"/>
                  </a:lnTo>
                  <a:lnTo>
                    <a:pt x="111" y="164"/>
                  </a:lnTo>
                  <a:lnTo>
                    <a:pt x="111" y="140"/>
                  </a:lnTo>
                  <a:lnTo>
                    <a:pt x="111" y="120"/>
                  </a:lnTo>
                  <a:lnTo>
                    <a:pt x="111" y="104"/>
                  </a:lnTo>
                  <a:lnTo>
                    <a:pt x="111" y="89"/>
                  </a:lnTo>
                  <a:lnTo>
                    <a:pt x="111" y="76"/>
                  </a:lnTo>
                  <a:lnTo>
                    <a:pt x="111" y="66"/>
                  </a:lnTo>
                  <a:lnTo>
                    <a:pt x="111" y="57"/>
                  </a:lnTo>
                  <a:lnTo>
                    <a:pt x="112" y="50"/>
                  </a:lnTo>
                  <a:lnTo>
                    <a:pt x="112" y="45"/>
                  </a:lnTo>
                  <a:lnTo>
                    <a:pt x="112" y="40"/>
                  </a:lnTo>
                  <a:lnTo>
                    <a:pt x="112" y="37"/>
                  </a:lnTo>
                  <a:lnTo>
                    <a:pt x="112" y="36"/>
                  </a:lnTo>
                  <a:lnTo>
                    <a:pt x="112" y="35"/>
                  </a:lnTo>
                  <a:lnTo>
                    <a:pt x="112" y="35"/>
                  </a:lnTo>
                  <a:lnTo>
                    <a:pt x="112" y="35"/>
                  </a:lnTo>
                  <a:lnTo>
                    <a:pt x="112" y="37"/>
                  </a:lnTo>
                  <a:lnTo>
                    <a:pt x="113" y="39"/>
                  </a:lnTo>
                  <a:lnTo>
                    <a:pt x="113" y="41"/>
                  </a:lnTo>
                  <a:lnTo>
                    <a:pt x="113" y="46"/>
                  </a:lnTo>
                  <a:lnTo>
                    <a:pt x="113" y="50"/>
                  </a:lnTo>
                  <a:lnTo>
                    <a:pt x="113" y="55"/>
                  </a:lnTo>
                  <a:lnTo>
                    <a:pt x="113" y="60"/>
                  </a:lnTo>
                  <a:lnTo>
                    <a:pt x="113" y="66"/>
                  </a:lnTo>
                  <a:lnTo>
                    <a:pt x="113" y="73"/>
                  </a:lnTo>
                  <a:lnTo>
                    <a:pt x="113" y="79"/>
                  </a:lnTo>
                  <a:lnTo>
                    <a:pt x="113" y="86"/>
                  </a:lnTo>
                  <a:lnTo>
                    <a:pt x="114" y="94"/>
                  </a:lnTo>
                  <a:lnTo>
                    <a:pt x="114" y="101"/>
                  </a:lnTo>
                  <a:lnTo>
                    <a:pt x="114" y="109"/>
                  </a:lnTo>
                  <a:lnTo>
                    <a:pt x="114" y="118"/>
                  </a:lnTo>
                  <a:lnTo>
                    <a:pt x="114" y="127"/>
                  </a:lnTo>
                  <a:lnTo>
                    <a:pt x="114" y="137"/>
                  </a:lnTo>
                  <a:lnTo>
                    <a:pt x="114" y="146"/>
                  </a:lnTo>
                  <a:lnTo>
                    <a:pt x="114" y="156"/>
                  </a:lnTo>
                  <a:lnTo>
                    <a:pt x="114" y="166"/>
                  </a:lnTo>
                  <a:lnTo>
                    <a:pt x="116" y="177"/>
                  </a:lnTo>
                  <a:lnTo>
                    <a:pt x="116" y="187"/>
                  </a:lnTo>
                  <a:lnTo>
                    <a:pt x="116" y="198"/>
                  </a:lnTo>
                  <a:lnTo>
                    <a:pt x="116" y="209"/>
                  </a:lnTo>
                  <a:lnTo>
                    <a:pt x="116" y="220"/>
                  </a:lnTo>
                  <a:lnTo>
                    <a:pt x="116" y="231"/>
                  </a:lnTo>
                  <a:lnTo>
                    <a:pt x="116" y="244"/>
                  </a:lnTo>
                  <a:lnTo>
                    <a:pt x="116" y="256"/>
                  </a:lnTo>
                  <a:lnTo>
                    <a:pt x="116" y="268"/>
                  </a:lnTo>
                  <a:lnTo>
                    <a:pt x="117" y="280"/>
                  </a:lnTo>
                  <a:lnTo>
                    <a:pt x="117" y="292"/>
                  </a:lnTo>
                  <a:lnTo>
                    <a:pt x="117" y="305"/>
                  </a:lnTo>
                  <a:lnTo>
                    <a:pt x="117" y="318"/>
                  </a:lnTo>
                  <a:lnTo>
                    <a:pt x="117" y="330"/>
                  </a:lnTo>
                  <a:lnTo>
                    <a:pt x="117" y="343"/>
                  </a:lnTo>
                  <a:lnTo>
                    <a:pt x="117" y="357"/>
                  </a:lnTo>
                  <a:lnTo>
                    <a:pt x="117" y="370"/>
                  </a:lnTo>
                  <a:lnTo>
                    <a:pt x="117" y="383"/>
                  </a:lnTo>
                  <a:lnTo>
                    <a:pt x="117" y="397"/>
                  </a:lnTo>
                  <a:lnTo>
                    <a:pt x="118" y="411"/>
                  </a:lnTo>
                  <a:lnTo>
                    <a:pt x="118" y="425"/>
                  </a:lnTo>
                  <a:lnTo>
                    <a:pt x="118" y="439"/>
                  </a:lnTo>
                  <a:lnTo>
                    <a:pt x="118" y="452"/>
                  </a:lnTo>
                  <a:lnTo>
                    <a:pt x="118" y="467"/>
                  </a:lnTo>
                  <a:lnTo>
                    <a:pt x="118" y="481"/>
                  </a:lnTo>
                  <a:lnTo>
                    <a:pt x="118" y="496"/>
                  </a:lnTo>
                  <a:lnTo>
                    <a:pt x="118" y="510"/>
                  </a:lnTo>
                  <a:lnTo>
                    <a:pt x="118" y="524"/>
                  </a:lnTo>
                  <a:lnTo>
                    <a:pt x="119" y="539"/>
                  </a:lnTo>
                  <a:lnTo>
                    <a:pt x="119" y="554"/>
                  </a:lnTo>
                  <a:lnTo>
                    <a:pt x="119" y="569"/>
                  </a:lnTo>
                  <a:lnTo>
                    <a:pt x="119" y="584"/>
                  </a:lnTo>
                  <a:lnTo>
                    <a:pt x="119" y="599"/>
                  </a:lnTo>
                  <a:lnTo>
                    <a:pt x="119" y="614"/>
                  </a:lnTo>
                  <a:lnTo>
                    <a:pt x="119" y="629"/>
                  </a:lnTo>
                  <a:lnTo>
                    <a:pt x="119" y="644"/>
                  </a:lnTo>
                  <a:lnTo>
                    <a:pt x="119" y="660"/>
                  </a:lnTo>
                  <a:lnTo>
                    <a:pt x="120" y="675"/>
                  </a:lnTo>
                  <a:lnTo>
                    <a:pt x="120" y="691"/>
                  </a:lnTo>
                  <a:lnTo>
                    <a:pt x="120" y="707"/>
                  </a:lnTo>
                  <a:lnTo>
                    <a:pt x="120" y="722"/>
                  </a:lnTo>
                  <a:lnTo>
                    <a:pt x="120" y="738"/>
                  </a:lnTo>
                  <a:lnTo>
                    <a:pt x="120" y="753"/>
                  </a:lnTo>
                  <a:lnTo>
                    <a:pt x="120" y="769"/>
                  </a:lnTo>
                  <a:lnTo>
                    <a:pt x="120" y="785"/>
                  </a:lnTo>
                  <a:lnTo>
                    <a:pt x="120" y="801"/>
                  </a:lnTo>
                  <a:lnTo>
                    <a:pt x="120" y="816"/>
                  </a:lnTo>
                  <a:lnTo>
                    <a:pt x="121" y="663"/>
                  </a:lnTo>
                  <a:lnTo>
                    <a:pt x="121" y="549"/>
                  </a:lnTo>
                  <a:lnTo>
                    <a:pt x="121" y="460"/>
                  </a:lnTo>
                  <a:lnTo>
                    <a:pt x="121" y="389"/>
                  </a:lnTo>
                  <a:lnTo>
                    <a:pt x="121" y="330"/>
                  </a:lnTo>
                  <a:lnTo>
                    <a:pt x="121" y="280"/>
                  </a:lnTo>
                  <a:lnTo>
                    <a:pt x="121" y="239"/>
                  </a:lnTo>
                  <a:lnTo>
                    <a:pt x="121" y="204"/>
                  </a:lnTo>
                  <a:lnTo>
                    <a:pt x="121" y="174"/>
                  </a:lnTo>
                  <a:lnTo>
                    <a:pt x="122" y="148"/>
                  </a:lnTo>
                  <a:lnTo>
                    <a:pt x="122" y="126"/>
                  </a:lnTo>
                  <a:lnTo>
                    <a:pt x="122" y="106"/>
                  </a:lnTo>
                  <a:lnTo>
                    <a:pt x="122" y="90"/>
                  </a:lnTo>
                  <a:lnTo>
                    <a:pt x="122" y="76"/>
                  </a:lnTo>
                  <a:lnTo>
                    <a:pt x="122" y="65"/>
                  </a:lnTo>
                  <a:lnTo>
                    <a:pt x="122" y="55"/>
                  </a:lnTo>
                  <a:lnTo>
                    <a:pt x="122" y="46"/>
                  </a:lnTo>
                  <a:lnTo>
                    <a:pt x="122" y="39"/>
                  </a:lnTo>
                  <a:lnTo>
                    <a:pt x="123" y="35"/>
                  </a:lnTo>
                  <a:lnTo>
                    <a:pt x="123" y="30"/>
                  </a:lnTo>
                  <a:lnTo>
                    <a:pt x="123" y="28"/>
                  </a:lnTo>
                  <a:lnTo>
                    <a:pt x="123" y="26"/>
                  </a:lnTo>
                  <a:lnTo>
                    <a:pt x="123" y="25"/>
                  </a:lnTo>
                  <a:lnTo>
                    <a:pt x="123" y="25"/>
                  </a:lnTo>
                  <a:lnTo>
                    <a:pt x="123" y="26"/>
                  </a:lnTo>
                  <a:lnTo>
                    <a:pt x="123" y="28"/>
                  </a:lnTo>
                  <a:lnTo>
                    <a:pt x="123" y="30"/>
                  </a:lnTo>
                  <a:lnTo>
                    <a:pt x="123" y="34"/>
                  </a:lnTo>
                  <a:lnTo>
                    <a:pt x="124" y="37"/>
                  </a:lnTo>
                  <a:lnTo>
                    <a:pt x="124" y="41"/>
                  </a:lnTo>
                  <a:lnTo>
                    <a:pt x="124" y="47"/>
                  </a:lnTo>
                  <a:lnTo>
                    <a:pt x="124" y="53"/>
                  </a:lnTo>
                  <a:lnTo>
                    <a:pt x="124" y="58"/>
                  </a:lnTo>
                  <a:lnTo>
                    <a:pt x="124" y="65"/>
                  </a:lnTo>
                  <a:lnTo>
                    <a:pt x="124" y="71"/>
                  </a:lnTo>
                  <a:lnTo>
                    <a:pt x="124" y="79"/>
                  </a:lnTo>
                  <a:lnTo>
                    <a:pt x="124" y="86"/>
                  </a:lnTo>
                  <a:lnTo>
                    <a:pt x="126" y="95"/>
                  </a:lnTo>
                  <a:lnTo>
                    <a:pt x="126" y="103"/>
                  </a:lnTo>
                  <a:lnTo>
                    <a:pt x="126" y="111"/>
                  </a:lnTo>
                  <a:lnTo>
                    <a:pt x="126" y="120"/>
                  </a:lnTo>
                  <a:lnTo>
                    <a:pt x="126" y="130"/>
                  </a:lnTo>
                  <a:lnTo>
                    <a:pt x="126" y="139"/>
                  </a:lnTo>
                  <a:lnTo>
                    <a:pt x="126" y="149"/>
                  </a:lnTo>
                  <a:lnTo>
                    <a:pt x="126" y="159"/>
                  </a:lnTo>
                  <a:lnTo>
                    <a:pt x="126" y="170"/>
                  </a:lnTo>
                  <a:lnTo>
                    <a:pt x="127" y="180"/>
                  </a:lnTo>
                  <a:lnTo>
                    <a:pt x="127" y="191"/>
                  </a:lnTo>
                  <a:lnTo>
                    <a:pt x="127" y="202"/>
                  </a:lnTo>
                  <a:lnTo>
                    <a:pt x="127" y="214"/>
                  </a:lnTo>
                  <a:lnTo>
                    <a:pt x="127" y="226"/>
                  </a:lnTo>
                  <a:lnTo>
                    <a:pt x="127" y="237"/>
                  </a:lnTo>
                  <a:lnTo>
                    <a:pt x="127" y="249"/>
                  </a:lnTo>
                  <a:lnTo>
                    <a:pt x="127" y="261"/>
                  </a:lnTo>
                  <a:lnTo>
                    <a:pt x="127" y="274"/>
                  </a:lnTo>
                  <a:lnTo>
                    <a:pt x="128" y="286"/>
                  </a:lnTo>
                  <a:lnTo>
                    <a:pt x="128" y="299"/>
                  </a:lnTo>
                  <a:lnTo>
                    <a:pt x="128" y="311"/>
                  </a:lnTo>
                  <a:lnTo>
                    <a:pt x="128" y="325"/>
                  </a:lnTo>
                  <a:lnTo>
                    <a:pt x="128" y="338"/>
                  </a:lnTo>
                  <a:lnTo>
                    <a:pt x="128" y="351"/>
                  </a:lnTo>
                  <a:lnTo>
                    <a:pt x="128" y="365"/>
                  </a:lnTo>
                  <a:lnTo>
                    <a:pt x="128" y="378"/>
                  </a:lnTo>
                  <a:lnTo>
                    <a:pt x="128" y="391"/>
                  </a:lnTo>
                  <a:lnTo>
                    <a:pt x="128" y="406"/>
                  </a:lnTo>
                  <a:lnTo>
                    <a:pt x="129" y="419"/>
                  </a:lnTo>
                  <a:lnTo>
                    <a:pt x="129" y="433"/>
                  </a:lnTo>
                  <a:lnTo>
                    <a:pt x="129" y="447"/>
                  </a:lnTo>
                  <a:lnTo>
                    <a:pt x="129" y="461"/>
                  </a:lnTo>
                  <a:lnTo>
                    <a:pt x="129" y="476"/>
                  </a:lnTo>
                  <a:lnTo>
                    <a:pt x="129" y="490"/>
                  </a:lnTo>
                  <a:lnTo>
                    <a:pt x="129" y="504"/>
                  </a:lnTo>
                  <a:lnTo>
                    <a:pt x="129" y="519"/>
                  </a:lnTo>
                  <a:lnTo>
                    <a:pt x="129" y="534"/>
                  </a:lnTo>
                  <a:lnTo>
                    <a:pt x="130" y="549"/>
                  </a:lnTo>
                  <a:lnTo>
                    <a:pt x="130" y="563"/>
                  </a:lnTo>
                  <a:lnTo>
                    <a:pt x="130" y="579"/>
                  </a:lnTo>
                  <a:lnTo>
                    <a:pt x="130" y="593"/>
                  </a:lnTo>
                  <a:lnTo>
                    <a:pt x="130" y="609"/>
                  </a:lnTo>
                  <a:lnTo>
                    <a:pt x="130" y="624"/>
                  </a:lnTo>
                  <a:lnTo>
                    <a:pt x="130" y="639"/>
                  </a:lnTo>
                  <a:lnTo>
                    <a:pt x="130" y="654"/>
                  </a:lnTo>
                  <a:lnTo>
                    <a:pt x="130" y="670"/>
                  </a:lnTo>
                  <a:lnTo>
                    <a:pt x="131" y="685"/>
                  </a:lnTo>
                  <a:lnTo>
                    <a:pt x="131" y="701"/>
                  </a:lnTo>
                  <a:lnTo>
                    <a:pt x="131" y="717"/>
                  </a:lnTo>
                  <a:lnTo>
                    <a:pt x="131" y="732"/>
                  </a:lnTo>
                  <a:lnTo>
                    <a:pt x="131" y="749"/>
                  </a:lnTo>
                  <a:lnTo>
                    <a:pt x="131" y="764"/>
                  </a:lnTo>
                  <a:lnTo>
                    <a:pt x="131" y="780"/>
                  </a:lnTo>
                  <a:lnTo>
                    <a:pt x="131" y="796"/>
                  </a:lnTo>
                  <a:lnTo>
                    <a:pt x="131" y="812"/>
                  </a:lnTo>
                  <a:lnTo>
                    <a:pt x="131" y="828"/>
                  </a:lnTo>
                  <a:lnTo>
                    <a:pt x="132" y="844"/>
                  </a:lnTo>
                  <a:lnTo>
                    <a:pt x="132" y="860"/>
                  </a:lnTo>
                  <a:lnTo>
                    <a:pt x="132" y="697"/>
                  </a:lnTo>
                  <a:lnTo>
                    <a:pt x="132" y="576"/>
                  </a:lnTo>
                  <a:lnTo>
                    <a:pt x="132" y="482"/>
                  </a:lnTo>
                  <a:lnTo>
                    <a:pt x="132" y="408"/>
                  </a:lnTo>
                  <a:lnTo>
                    <a:pt x="132" y="347"/>
                  </a:lnTo>
                  <a:lnTo>
                    <a:pt x="132" y="296"/>
                  </a:lnTo>
                  <a:lnTo>
                    <a:pt x="132" y="254"/>
                  </a:lnTo>
                  <a:lnTo>
                    <a:pt x="133" y="217"/>
                  </a:lnTo>
                  <a:lnTo>
                    <a:pt x="133" y="186"/>
                  </a:lnTo>
                  <a:lnTo>
                    <a:pt x="133" y="159"/>
                  </a:lnTo>
                  <a:lnTo>
                    <a:pt x="133" y="136"/>
                  </a:lnTo>
                  <a:lnTo>
                    <a:pt x="133" y="117"/>
                  </a:lnTo>
                  <a:lnTo>
                    <a:pt x="133" y="99"/>
                  </a:lnTo>
                  <a:lnTo>
                    <a:pt x="133" y="86"/>
                  </a:lnTo>
                  <a:lnTo>
                    <a:pt x="133" y="74"/>
                  </a:lnTo>
                  <a:lnTo>
                    <a:pt x="133" y="63"/>
                  </a:lnTo>
                  <a:lnTo>
                    <a:pt x="134" y="55"/>
                  </a:lnTo>
                  <a:lnTo>
                    <a:pt x="134" y="47"/>
                  </a:lnTo>
                  <a:lnTo>
                    <a:pt x="134" y="43"/>
                  </a:lnTo>
                  <a:lnTo>
                    <a:pt x="134" y="38"/>
                  </a:lnTo>
                  <a:lnTo>
                    <a:pt x="134" y="35"/>
                  </a:lnTo>
                  <a:lnTo>
                    <a:pt x="134" y="33"/>
                  </a:lnTo>
                  <a:lnTo>
                    <a:pt x="134" y="31"/>
                  </a:lnTo>
                  <a:lnTo>
                    <a:pt x="134" y="31"/>
                  </a:lnTo>
                  <a:lnTo>
                    <a:pt x="134" y="33"/>
                  </a:lnTo>
                  <a:lnTo>
                    <a:pt x="134" y="35"/>
                  </a:lnTo>
                  <a:lnTo>
                    <a:pt x="136" y="37"/>
                  </a:lnTo>
                  <a:lnTo>
                    <a:pt x="136" y="39"/>
                  </a:lnTo>
                  <a:lnTo>
                    <a:pt x="136" y="44"/>
                  </a:lnTo>
                  <a:lnTo>
                    <a:pt x="136" y="48"/>
                  </a:lnTo>
                  <a:lnTo>
                    <a:pt x="136" y="53"/>
                  </a:lnTo>
                  <a:lnTo>
                    <a:pt x="136" y="58"/>
                  </a:lnTo>
                  <a:lnTo>
                    <a:pt x="136" y="64"/>
                  </a:lnTo>
                  <a:lnTo>
                    <a:pt x="136" y="70"/>
                  </a:lnTo>
                  <a:lnTo>
                    <a:pt x="136" y="77"/>
                  </a:lnTo>
                  <a:lnTo>
                    <a:pt x="137" y="84"/>
                  </a:lnTo>
                  <a:lnTo>
                    <a:pt x="137" y="91"/>
                  </a:lnTo>
                  <a:lnTo>
                    <a:pt x="137" y="99"/>
                  </a:lnTo>
                  <a:lnTo>
                    <a:pt x="137" y="108"/>
                  </a:lnTo>
                  <a:lnTo>
                    <a:pt x="137" y="117"/>
                  </a:lnTo>
                  <a:lnTo>
                    <a:pt x="137" y="126"/>
                  </a:lnTo>
                  <a:lnTo>
                    <a:pt x="137" y="135"/>
                  </a:lnTo>
                  <a:lnTo>
                    <a:pt x="137" y="145"/>
                  </a:lnTo>
                  <a:lnTo>
                    <a:pt x="137" y="155"/>
                  </a:lnTo>
                  <a:lnTo>
                    <a:pt x="138" y="165"/>
                  </a:lnTo>
                  <a:lnTo>
                    <a:pt x="138" y="175"/>
                  </a:lnTo>
                  <a:lnTo>
                    <a:pt x="138" y="186"/>
                  </a:lnTo>
                  <a:lnTo>
                    <a:pt x="138" y="196"/>
                  </a:lnTo>
                  <a:lnTo>
                    <a:pt x="138" y="207"/>
                  </a:lnTo>
                  <a:lnTo>
                    <a:pt x="138" y="219"/>
                  </a:lnTo>
                  <a:lnTo>
                    <a:pt x="138" y="230"/>
                  </a:lnTo>
                  <a:lnTo>
                    <a:pt x="138" y="242"/>
                  </a:lnTo>
                  <a:lnTo>
                    <a:pt x="138" y="254"/>
                  </a:lnTo>
                  <a:lnTo>
                    <a:pt x="138" y="266"/>
                  </a:lnTo>
                  <a:lnTo>
                    <a:pt x="139" y="278"/>
                  </a:lnTo>
                  <a:lnTo>
                    <a:pt x="139" y="290"/>
                  </a:lnTo>
                  <a:lnTo>
                    <a:pt x="139" y="304"/>
                  </a:lnTo>
                  <a:lnTo>
                    <a:pt x="139" y="316"/>
                  </a:lnTo>
                  <a:lnTo>
                    <a:pt x="139" y="329"/>
                  </a:lnTo>
                  <a:lnTo>
                    <a:pt x="139" y="342"/>
                  </a:lnTo>
                  <a:lnTo>
                    <a:pt x="139" y="356"/>
                  </a:lnTo>
                  <a:lnTo>
                    <a:pt x="139" y="369"/>
                  </a:lnTo>
                  <a:lnTo>
                    <a:pt x="139" y="382"/>
                  </a:lnTo>
                  <a:lnTo>
                    <a:pt x="140" y="396"/>
                  </a:lnTo>
                  <a:lnTo>
                    <a:pt x="140" y="409"/>
                  </a:lnTo>
                  <a:lnTo>
                    <a:pt x="140" y="423"/>
                  </a:lnTo>
                  <a:lnTo>
                    <a:pt x="140" y="437"/>
                  </a:lnTo>
                  <a:lnTo>
                    <a:pt x="140" y="451"/>
                  </a:lnTo>
                  <a:lnTo>
                    <a:pt x="140" y="466"/>
                  </a:lnTo>
                  <a:lnTo>
                    <a:pt x="140" y="480"/>
                  </a:lnTo>
                  <a:lnTo>
                    <a:pt x="140" y="494"/>
                  </a:lnTo>
                  <a:lnTo>
                    <a:pt x="140" y="509"/>
                  </a:lnTo>
                  <a:lnTo>
                    <a:pt x="141" y="523"/>
                  </a:lnTo>
                  <a:lnTo>
                    <a:pt x="141" y="538"/>
                  </a:lnTo>
                  <a:lnTo>
                    <a:pt x="141" y="552"/>
                  </a:lnTo>
                  <a:lnTo>
                    <a:pt x="141" y="568"/>
                  </a:lnTo>
                  <a:lnTo>
                    <a:pt x="141" y="582"/>
                  </a:lnTo>
                  <a:lnTo>
                    <a:pt x="141" y="598"/>
                  </a:lnTo>
                  <a:lnTo>
                    <a:pt x="141" y="612"/>
                  </a:lnTo>
                  <a:lnTo>
                    <a:pt x="141" y="628"/>
                  </a:lnTo>
                  <a:lnTo>
                    <a:pt x="141" y="643"/>
                  </a:lnTo>
                  <a:lnTo>
                    <a:pt x="141" y="659"/>
                  </a:lnTo>
                  <a:lnTo>
                    <a:pt x="142" y="674"/>
                  </a:lnTo>
                  <a:lnTo>
                    <a:pt x="142" y="690"/>
                  </a:lnTo>
                  <a:lnTo>
                    <a:pt x="142" y="705"/>
                  </a:lnTo>
                  <a:lnTo>
                    <a:pt x="142" y="721"/>
                  </a:lnTo>
                  <a:lnTo>
                    <a:pt x="142" y="737"/>
                  </a:lnTo>
                  <a:lnTo>
                    <a:pt x="142" y="752"/>
                  </a:lnTo>
                  <a:lnTo>
                    <a:pt x="142" y="768"/>
                  </a:lnTo>
                  <a:lnTo>
                    <a:pt x="142" y="783"/>
                  </a:lnTo>
                  <a:lnTo>
                    <a:pt x="142" y="800"/>
                  </a:lnTo>
                  <a:lnTo>
                    <a:pt x="143" y="815"/>
                  </a:lnTo>
                  <a:lnTo>
                    <a:pt x="143" y="832"/>
                  </a:lnTo>
                  <a:lnTo>
                    <a:pt x="143" y="848"/>
                  </a:lnTo>
                  <a:lnTo>
                    <a:pt x="143" y="864"/>
                  </a:lnTo>
                  <a:lnTo>
                    <a:pt x="143" y="880"/>
                  </a:lnTo>
                  <a:lnTo>
                    <a:pt x="143" y="896"/>
                  </a:lnTo>
                  <a:lnTo>
                    <a:pt x="143" y="913"/>
                  </a:lnTo>
                  <a:lnTo>
                    <a:pt x="143" y="929"/>
                  </a:lnTo>
                  <a:lnTo>
                    <a:pt x="143" y="945"/>
                  </a:lnTo>
                  <a:lnTo>
                    <a:pt x="144" y="962"/>
                  </a:lnTo>
                  <a:lnTo>
                    <a:pt x="144" y="771"/>
                  </a:lnTo>
                  <a:lnTo>
                    <a:pt x="144" y="635"/>
                  </a:lnTo>
                  <a:lnTo>
                    <a:pt x="144" y="532"/>
                  </a:lnTo>
                  <a:lnTo>
                    <a:pt x="144" y="451"/>
                  </a:lnTo>
                  <a:lnTo>
                    <a:pt x="144" y="385"/>
                  </a:lnTo>
                  <a:lnTo>
                    <a:pt x="144" y="330"/>
                  </a:lnTo>
                  <a:lnTo>
                    <a:pt x="144" y="284"/>
                  </a:lnTo>
                  <a:lnTo>
                    <a:pt x="144" y="245"/>
                  </a:lnTo>
                  <a:lnTo>
                    <a:pt x="144" y="211"/>
                  </a:lnTo>
                  <a:lnTo>
                    <a:pt x="146" y="184"/>
                  </a:lnTo>
                  <a:lnTo>
                    <a:pt x="146" y="159"/>
                  </a:lnTo>
                  <a:lnTo>
                    <a:pt x="146" y="138"/>
                  </a:lnTo>
                  <a:lnTo>
                    <a:pt x="146" y="120"/>
                  </a:lnTo>
                  <a:lnTo>
                    <a:pt x="146" y="105"/>
                  </a:lnTo>
                  <a:lnTo>
                    <a:pt x="146" y="91"/>
                  </a:lnTo>
                  <a:lnTo>
                    <a:pt x="146" y="80"/>
                  </a:lnTo>
                  <a:lnTo>
                    <a:pt x="146" y="71"/>
                  </a:lnTo>
                  <a:lnTo>
                    <a:pt x="146" y="64"/>
                  </a:lnTo>
                  <a:lnTo>
                    <a:pt x="147" y="58"/>
                  </a:lnTo>
                  <a:lnTo>
                    <a:pt x="147" y="54"/>
                  </a:lnTo>
                  <a:lnTo>
                    <a:pt x="147" y="50"/>
                  </a:lnTo>
                  <a:lnTo>
                    <a:pt x="147" y="47"/>
                  </a:lnTo>
                  <a:lnTo>
                    <a:pt x="147" y="46"/>
                  </a:lnTo>
                  <a:lnTo>
                    <a:pt x="147" y="46"/>
                  </a:lnTo>
                  <a:lnTo>
                    <a:pt x="147" y="46"/>
                  </a:lnTo>
                  <a:lnTo>
                    <a:pt x="147" y="47"/>
                  </a:lnTo>
                  <a:lnTo>
                    <a:pt x="147" y="49"/>
                  </a:lnTo>
                  <a:lnTo>
                    <a:pt x="148" y="53"/>
                  </a:lnTo>
                  <a:lnTo>
                    <a:pt x="148" y="56"/>
                  </a:lnTo>
                  <a:lnTo>
                    <a:pt x="148" y="59"/>
                  </a:lnTo>
                  <a:lnTo>
                    <a:pt x="148" y="65"/>
                  </a:lnTo>
                  <a:lnTo>
                    <a:pt x="148" y="69"/>
                  </a:lnTo>
                  <a:lnTo>
                    <a:pt x="148" y="75"/>
                  </a:lnTo>
                  <a:lnTo>
                    <a:pt x="148" y="81"/>
                  </a:lnTo>
                  <a:lnTo>
                    <a:pt x="148" y="88"/>
                  </a:lnTo>
                  <a:lnTo>
                    <a:pt x="148" y="95"/>
                  </a:lnTo>
                  <a:lnTo>
                    <a:pt x="149" y="103"/>
                  </a:lnTo>
                  <a:lnTo>
                    <a:pt x="149" y="110"/>
                  </a:lnTo>
                  <a:lnTo>
                    <a:pt x="149" y="118"/>
                  </a:lnTo>
                  <a:lnTo>
                    <a:pt x="149" y="127"/>
                  </a:lnTo>
                  <a:lnTo>
                    <a:pt x="149" y="136"/>
                  </a:lnTo>
                  <a:lnTo>
                    <a:pt x="149" y="145"/>
                  </a:lnTo>
                  <a:lnTo>
                    <a:pt x="149" y="155"/>
                  </a:lnTo>
                  <a:lnTo>
                    <a:pt x="149" y="164"/>
                  </a:lnTo>
                  <a:lnTo>
                    <a:pt x="149" y="174"/>
                  </a:lnTo>
                  <a:lnTo>
                    <a:pt x="149" y="185"/>
                  </a:lnTo>
                  <a:lnTo>
                    <a:pt x="150" y="195"/>
                  </a:lnTo>
                  <a:lnTo>
                    <a:pt x="150" y="206"/>
                  </a:lnTo>
                  <a:lnTo>
                    <a:pt x="150" y="217"/>
                  </a:lnTo>
                  <a:lnTo>
                    <a:pt x="150" y="228"/>
                  </a:lnTo>
                  <a:lnTo>
                    <a:pt x="150" y="239"/>
                  </a:lnTo>
                  <a:lnTo>
                    <a:pt x="150" y="251"/>
                  </a:lnTo>
                  <a:lnTo>
                    <a:pt x="150" y="262"/>
                  </a:lnTo>
                  <a:lnTo>
                    <a:pt x="150" y="275"/>
                  </a:lnTo>
                  <a:lnTo>
                    <a:pt x="150" y="287"/>
                  </a:lnTo>
                  <a:lnTo>
                    <a:pt x="151" y="299"/>
                  </a:lnTo>
                  <a:lnTo>
                    <a:pt x="151" y="312"/>
                  </a:lnTo>
                  <a:lnTo>
                    <a:pt x="151" y="325"/>
                  </a:lnTo>
                  <a:lnTo>
                    <a:pt x="151" y="338"/>
                  </a:lnTo>
                  <a:lnTo>
                    <a:pt x="151" y="350"/>
                  </a:lnTo>
                  <a:lnTo>
                    <a:pt x="151" y="363"/>
                  </a:lnTo>
                  <a:lnTo>
                    <a:pt x="151" y="377"/>
                  </a:lnTo>
                  <a:lnTo>
                    <a:pt x="151" y="390"/>
                  </a:lnTo>
                  <a:lnTo>
                    <a:pt x="151" y="403"/>
                  </a:lnTo>
                  <a:lnTo>
                    <a:pt x="152" y="418"/>
                  </a:lnTo>
                  <a:lnTo>
                    <a:pt x="152" y="431"/>
                  </a:lnTo>
                  <a:lnTo>
                    <a:pt x="152" y="446"/>
                  </a:lnTo>
                  <a:lnTo>
                    <a:pt x="152" y="459"/>
                  </a:lnTo>
                  <a:lnTo>
                    <a:pt x="152" y="473"/>
                  </a:lnTo>
                  <a:lnTo>
                    <a:pt x="152" y="488"/>
                  </a:lnTo>
                  <a:lnTo>
                    <a:pt x="152" y="502"/>
                  </a:lnTo>
                  <a:lnTo>
                    <a:pt x="152" y="517"/>
                  </a:lnTo>
                  <a:lnTo>
                    <a:pt x="152" y="531"/>
                  </a:lnTo>
                  <a:lnTo>
                    <a:pt x="152" y="546"/>
                  </a:lnTo>
                  <a:lnTo>
                    <a:pt x="153" y="560"/>
                  </a:lnTo>
                  <a:lnTo>
                    <a:pt x="153" y="576"/>
                  </a:lnTo>
                  <a:lnTo>
                    <a:pt x="153" y="590"/>
                  </a:lnTo>
                  <a:lnTo>
                    <a:pt x="153" y="606"/>
                  </a:lnTo>
                  <a:lnTo>
                    <a:pt x="153" y="620"/>
                  </a:lnTo>
                  <a:lnTo>
                    <a:pt x="153" y="635"/>
                  </a:lnTo>
                  <a:lnTo>
                    <a:pt x="153" y="651"/>
                  </a:lnTo>
                  <a:lnTo>
                    <a:pt x="153" y="665"/>
                  </a:lnTo>
                  <a:lnTo>
                    <a:pt x="153" y="681"/>
                  </a:lnTo>
                  <a:lnTo>
                    <a:pt x="154" y="697"/>
                  </a:lnTo>
                  <a:lnTo>
                    <a:pt x="154" y="712"/>
                  </a:lnTo>
                  <a:lnTo>
                    <a:pt x="154" y="728"/>
                  </a:lnTo>
                  <a:lnTo>
                    <a:pt x="154" y="743"/>
                  </a:lnTo>
                  <a:lnTo>
                    <a:pt x="154" y="760"/>
                  </a:lnTo>
                  <a:lnTo>
                    <a:pt x="154" y="775"/>
                  </a:lnTo>
                  <a:lnTo>
                    <a:pt x="154" y="791"/>
                  </a:lnTo>
                  <a:lnTo>
                    <a:pt x="154" y="806"/>
                  </a:lnTo>
                  <a:lnTo>
                    <a:pt x="154" y="823"/>
                  </a:lnTo>
                  <a:lnTo>
                    <a:pt x="156" y="839"/>
                  </a:lnTo>
                  <a:lnTo>
                    <a:pt x="156" y="855"/>
                  </a:lnTo>
                  <a:lnTo>
                    <a:pt x="156" y="871"/>
                  </a:lnTo>
                  <a:lnTo>
                    <a:pt x="156" y="888"/>
                  </a:lnTo>
                  <a:lnTo>
                    <a:pt x="156" y="717"/>
                  </a:lnTo>
                  <a:lnTo>
                    <a:pt x="156" y="592"/>
                  </a:lnTo>
                  <a:lnTo>
                    <a:pt x="156" y="496"/>
                  </a:lnTo>
                  <a:lnTo>
                    <a:pt x="156" y="420"/>
                  </a:lnTo>
                  <a:lnTo>
                    <a:pt x="156" y="357"/>
                  </a:lnTo>
                  <a:lnTo>
                    <a:pt x="156" y="306"/>
                  </a:lnTo>
                  <a:lnTo>
                    <a:pt x="157" y="261"/>
                  </a:lnTo>
                  <a:lnTo>
                    <a:pt x="157" y="225"/>
                  </a:lnTo>
                  <a:lnTo>
                    <a:pt x="157" y="192"/>
                  </a:lnTo>
                  <a:lnTo>
                    <a:pt x="157" y="166"/>
                  </a:lnTo>
                  <a:lnTo>
                    <a:pt x="157" y="143"/>
                  </a:lnTo>
                  <a:lnTo>
                    <a:pt x="157" y="123"/>
                  </a:lnTo>
                  <a:lnTo>
                    <a:pt x="157" y="105"/>
                  </a:lnTo>
                  <a:lnTo>
                    <a:pt x="157" y="90"/>
                  </a:lnTo>
                  <a:lnTo>
                    <a:pt x="157" y="78"/>
                  </a:lnTo>
                  <a:lnTo>
                    <a:pt x="158" y="68"/>
                  </a:lnTo>
                  <a:lnTo>
                    <a:pt x="158" y="59"/>
                  </a:lnTo>
                  <a:lnTo>
                    <a:pt x="158" y="53"/>
                  </a:lnTo>
                  <a:lnTo>
                    <a:pt x="158" y="46"/>
                  </a:lnTo>
                  <a:lnTo>
                    <a:pt x="158" y="43"/>
                  </a:lnTo>
                  <a:lnTo>
                    <a:pt x="158" y="39"/>
                  </a:lnTo>
                  <a:lnTo>
                    <a:pt x="158" y="37"/>
                  </a:lnTo>
                  <a:lnTo>
                    <a:pt x="158" y="36"/>
                  </a:lnTo>
                  <a:lnTo>
                    <a:pt x="158" y="36"/>
                  </a:lnTo>
                  <a:lnTo>
                    <a:pt x="159" y="36"/>
                  </a:lnTo>
                  <a:lnTo>
                    <a:pt x="159" y="38"/>
                  </a:lnTo>
                  <a:lnTo>
                    <a:pt x="159" y="40"/>
                  </a:lnTo>
                  <a:lnTo>
                    <a:pt x="159" y="44"/>
                  </a:lnTo>
                  <a:lnTo>
                    <a:pt x="159" y="47"/>
                  </a:lnTo>
                  <a:lnTo>
                    <a:pt x="159" y="51"/>
                  </a:lnTo>
                  <a:lnTo>
                    <a:pt x="159" y="56"/>
                  </a:lnTo>
                  <a:lnTo>
                    <a:pt x="159" y="61"/>
                  </a:lnTo>
                  <a:lnTo>
                    <a:pt x="159" y="67"/>
                  </a:lnTo>
                  <a:lnTo>
                    <a:pt x="159" y="73"/>
                  </a:lnTo>
                  <a:lnTo>
                    <a:pt x="160" y="79"/>
                  </a:lnTo>
                  <a:lnTo>
                    <a:pt x="160" y="87"/>
                  </a:lnTo>
                  <a:lnTo>
                    <a:pt x="160" y="95"/>
                  </a:lnTo>
                  <a:lnTo>
                    <a:pt x="160" y="103"/>
                  </a:lnTo>
                  <a:lnTo>
                    <a:pt x="160" y="110"/>
                  </a:lnTo>
                  <a:lnTo>
                    <a:pt x="160" y="119"/>
                  </a:lnTo>
                  <a:lnTo>
                    <a:pt x="160" y="128"/>
                  </a:lnTo>
                  <a:lnTo>
                    <a:pt x="160" y="137"/>
                  </a:lnTo>
                  <a:lnTo>
                    <a:pt x="160" y="147"/>
                  </a:lnTo>
                  <a:lnTo>
                    <a:pt x="161" y="157"/>
                  </a:lnTo>
                  <a:lnTo>
                    <a:pt x="161" y="167"/>
                  </a:lnTo>
                  <a:lnTo>
                    <a:pt x="161" y="177"/>
                  </a:lnTo>
                  <a:lnTo>
                    <a:pt x="161" y="188"/>
                  </a:lnTo>
                  <a:lnTo>
                    <a:pt x="161" y="199"/>
                  </a:lnTo>
                  <a:lnTo>
                    <a:pt x="161" y="210"/>
                  </a:lnTo>
                  <a:lnTo>
                    <a:pt x="161" y="221"/>
                  </a:lnTo>
                  <a:lnTo>
                    <a:pt x="161" y="232"/>
                  </a:lnTo>
                  <a:lnTo>
                    <a:pt x="161" y="245"/>
                  </a:lnTo>
                  <a:lnTo>
                    <a:pt x="162" y="256"/>
                  </a:lnTo>
                  <a:lnTo>
                    <a:pt x="162" y="268"/>
                  </a:lnTo>
                  <a:lnTo>
                    <a:pt x="162" y="280"/>
                  </a:lnTo>
                  <a:lnTo>
                    <a:pt x="162" y="292"/>
                  </a:lnTo>
                  <a:lnTo>
                    <a:pt x="162" y="306"/>
                  </a:lnTo>
                  <a:lnTo>
                    <a:pt x="162" y="318"/>
                  </a:lnTo>
                  <a:lnTo>
                    <a:pt x="162" y="331"/>
                  </a:lnTo>
                  <a:lnTo>
                    <a:pt x="162" y="345"/>
                  </a:lnTo>
                  <a:lnTo>
                    <a:pt x="162" y="358"/>
                  </a:lnTo>
                  <a:lnTo>
                    <a:pt x="162" y="371"/>
                  </a:lnTo>
                  <a:lnTo>
                    <a:pt x="163" y="385"/>
                  </a:lnTo>
                  <a:lnTo>
                    <a:pt x="163" y="398"/>
                  </a:lnTo>
                  <a:lnTo>
                    <a:pt x="163" y="411"/>
                  </a:lnTo>
                  <a:lnTo>
                    <a:pt x="163" y="426"/>
                  </a:lnTo>
                  <a:lnTo>
                    <a:pt x="163" y="439"/>
                  </a:lnTo>
                  <a:lnTo>
                    <a:pt x="163" y="453"/>
                  </a:lnTo>
                  <a:lnTo>
                    <a:pt x="163" y="468"/>
                  </a:lnTo>
                  <a:lnTo>
                    <a:pt x="163" y="482"/>
                  </a:lnTo>
                  <a:lnTo>
                    <a:pt x="163" y="497"/>
                  </a:lnTo>
                  <a:lnTo>
                    <a:pt x="164" y="511"/>
                  </a:lnTo>
                  <a:lnTo>
                    <a:pt x="164" y="526"/>
                  </a:lnTo>
                  <a:lnTo>
                    <a:pt x="164" y="540"/>
                  </a:lnTo>
                  <a:lnTo>
                    <a:pt x="164" y="554"/>
                  </a:lnTo>
                  <a:lnTo>
                    <a:pt x="164" y="570"/>
                  </a:lnTo>
                  <a:lnTo>
                    <a:pt x="164" y="584"/>
                  </a:lnTo>
                  <a:lnTo>
                    <a:pt x="164" y="600"/>
                  </a:lnTo>
                  <a:lnTo>
                    <a:pt x="164" y="614"/>
                  </a:lnTo>
                  <a:lnTo>
                    <a:pt x="164" y="630"/>
                  </a:lnTo>
                  <a:lnTo>
                    <a:pt x="166" y="645"/>
                  </a:lnTo>
                  <a:lnTo>
                    <a:pt x="166" y="661"/>
                  </a:lnTo>
                  <a:lnTo>
                    <a:pt x="166" y="675"/>
                  </a:lnTo>
                  <a:lnTo>
                    <a:pt x="166" y="691"/>
                  </a:lnTo>
                  <a:lnTo>
                    <a:pt x="166" y="707"/>
                  </a:lnTo>
                  <a:lnTo>
                    <a:pt x="166" y="722"/>
                  </a:lnTo>
                  <a:lnTo>
                    <a:pt x="166" y="739"/>
                  </a:lnTo>
                  <a:lnTo>
                    <a:pt x="166" y="754"/>
                  </a:lnTo>
                  <a:lnTo>
                    <a:pt x="166" y="770"/>
                  </a:lnTo>
                  <a:lnTo>
                    <a:pt x="166" y="785"/>
                  </a:lnTo>
                  <a:lnTo>
                    <a:pt x="167" y="802"/>
                  </a:lnTo>
                  <a:lnTo>
                    <a:pt x="167" y="818"/>
                  </a:lnTo>
                  <a:lnTo>
                    <a:pt x="167" y="663"/>
                  </a:lnTo>
                  <a:lnTo>
                    <a:pt x="167" y="550"/>
                  </a:lnTo>
                  <a:lnTo>
                    <a:pt x="167" y="460"/>
                  </a:lnTo>
                  <a:lnTo>
                    <a:pt x="167" y="389"/>
                  </a:lnTo>
                  <a:lnTo>
                    <a:pt x="167" y="330"/>
                  </a:lnTo>
                  <a:lnTo>
                    <a:pt x="167" y="280"/>
                  </a:lnTo>
                  <a:lnTo>
                    <a:pt x="167" y="239"/>
                  </a:lnTo>
                  <a:lnTo>
                    <a:pt x="168" y="204"/>
                  </a:lnTo>
                  <a:lnTo>
                    <a:pt x="168" y="174"/>
                  </a:lnTo>
                  <a:lnTo>
                    <a:pt x="168" y="148"/>
                  </a:lnTo>
                  <a:lnTo>
                    <a:pt x="168" y="126"/>
                  </a:lnTo>
                  <a:lnTo>
                    <a:pt x="168" y="106"/>
                  </a:lnTo>
                  <a:lnTo>
                    <a:pt x="168" y="90"/>
                  </a:lnTo>
                  <a:lnTo>
                    <a:pt x="168" y="76"/>
                  </a:lnTo>
                  <a:lnTo>
                    <a:pt x="168" y="65"/>
                  </a:lnTo>
                  <a:lnTo>
                    <a:pt x="168" y="55"/>
                  </a:lnTo>
                  <a:lnTo>
                    <a:pt x="169" y="46"/>
                  </a:lnTo>
                  <a:lnTo>
                    <a:pt x="169" y="39"/>
                  </a:lnTo>
                  <a:lnTo>
                    <a:pt x="169" y="35"/>
                  </a:lnTo>
                  <a:lnTo>
                    <a:pt x="169" y="30"/>
                  </a:lnTo>
                  <a:lnTo>
                    <a:pt x="169" y="28"/>
                  </a:lnTo>
                  <a:lnTo>
                    <a:pt x="169" y="26"/>
                  </a:lnTo>
                  <a:lnTo>
                    <a:pt x="169" y="25"/>
                  </a:lnTo>
                  <a:lnTo>
                    <a:pt x="169" y="26"/>
                  </a:lnTo>
                  <a:lnTo>
                    <a:pt x="169" y="26"/>
                  </a:lnTo>
                  <a:lnTo>
                    <a:pt x="170" y="28"/>
                  </a:lnTo>
                  <a:lnTo>
                    <a:pt x="170" y="30"/>
                  </a:lnTo>
                  <a:lnTo>
                    <a:pt x="170" y="34"/>
                  </a:lnTo>
                  <a:lnTo>
                    <a:pt x="170" y="37"/>
                  </a:lnTo>
                  <a:lnTo>
                    <a:pt x="170" y="41"/>
                  </a:lnTo>
                  <a:lnTo>
                    <a:pt x="170" y="47"/>
                  </a:lnTo>
                  <a:lnTo>
                    <a:pt x="170" y="53"/>
                  </a:lnTo>
                  <a:lnTo>
                    <a:pt x="170" y="58"/>
                  </a:lnTo>
                  <a:lnTo>
                    <a:pt x="170" y="65"/>
                  </a:lnTo>
                  <a:lnTo>
                    <a:pt x="170" y="71"/>
                  </a:lnTo>
                  <a:lnTo>
                    <a:pt x="171" y="79"/>
                  </a:lnTo>
                  <a:lnTo>
                    <a:pt x="171" y="86"/>
                  </a:lnTo>
                  <a:lnTo>
                    <a:pt x="171" y="95"/>
                  </a:lnTo>
                  <a:lnTo>
                    <a:pt x="171" y="103"/>
                  </a:lnTo>
                  <a:lnTo>
                    <a:pt x="171" y="111"/>
                  </a:lnTo>
                  <a:lnTo>
                    <a:pt x="171" y="120"/>
                  </a:lnTo>
                  <a:lnTo>
                    <a:pt x="171" y="130"/>
                  </a:lnTo>
                  <a:lnTo>
                    <a:pt x="171" y="139"/>
                  </a:lnTo>
                  <a:lnTo>
                    <a:pt x="171" y="149"/>
                  </a:lnTo>
                  <a:lnTo>
                    <a:pt x="172" y="159"/>
                  </a:lnTo>
                  <a:lnTo>
                    <a:pt x="172" y="170"/>
                  </a:lnTo>
                  <a:lnTo>
                    <a:pt x="172" y="180"/>
                  </a:lnTo>
                  <a:lnTo>
                    <a:pt x="172" y="191"/>
                  </a:lnTo>
                  <a:lnTo>
                    <a:pt x="172" y="202"/>
                  </a:lnTo>
                  <a:lnTo>
                    <a:pt x="172" y="215"/>
                  </a:lnTo>
                  <a:lnTo>
                    <a:pt x="172" y="226"/>
                  </a:lnTo>
                  <a:lnTo>
                    <a:pt x="172" y="238"/>
                  </a:lnTo>
                  <a:lnTo>
                    <a:pt x="172" y="249"/>
                  </a:lnTo>
                  <a:lnTo>
                    <a:pt x="173" y="261"/>
                  </a:lnTo>
                  <a:lnTo>
                    <a:pt x="173" y="274"/>
                  </a:lnTo>
                  <a:lnTo>
                    <a:pt x="173" y="287"/>
                  </a:lnTo>
                  <a:lnTo>
                    <a:pt x="173" y="299"/>
                  </a:lnTo>
                  <a:lnTo>
                    <a:pt x="173" y="311"/>
                  </a:lnTo>
                  <a:lnTo>
                    <a:pt x="173" y="325"/>
                  </a:lnTo>
                  <a:lnTo>
                    <a:pt x="173" y="338"/>
                  </a:lnTo>
                  <a:lnTo>
                    <a:pt x="173" y="351"/>
                  </a:lnTo>
                  <a:lnTo>
                    <a:pt x="173" y="365"/>
                  </a:lnTo>
                  <a:lnTo>
                    <a:pt x="173" y="378"/>
                  </a:lnTo>
                  <a:lnTo>
                    <a:pt x="174" y="391"/>
                  </a:lnTo>
                  <a:lnTo>
                    <a:pt x="174" y="406"/>
                  </a:lnTo>
                  <a:lnTo>
                    <a:pt x="174" y="419"/>
                  </a:lnTo>
                  <a:lnTo>
                    <a:pt x="174" y="433"/>
                  </a:lnTo>
                  <a:lnTo>
                    <a:pt x="174" y="447"/>
                  </a:lnTo>
                  <a:lnTo>
                    <a:pt x="174" y="461"/>
                  </a:lnTo>
                  <a:lnTo>
                    <a:pt x="174" y="476"/>
                  </a:lnTo>
                  <a:lnTo>
                    <a:pt x="174" y="490"/>
                  </a:lnTo>
                  <a:lnTo>
                    <a:pt x="174" y="504"/>
                  </a:lnTo>
                  <a:lnTo>
                    <a:pt x="176" y="519"/>
                  </a:lnTo>
                  <a:lnTo>
                    <a:pt x="176" y="534"/>
                  </a:lnTo>
                  <a:lnTo>
                    <a:pt x="176" y="549"/>
                  </a:lnTo>
                  <a:lnTo>
                    <a:pt x="176" y="563"/>
                  </a:lnTo>
                  <a:lnTo>
                    <a:pt x="176" y="579"/>
                  </a:lnTo>
                  <a:lnTo>
                    <a:pt x="176" y="593"/>
                  </a:lnTo>
                  <a:lnTo>
                    <a:pt x="176" y="609"/>
                  </a:lnTo>
                  <a:lnTo>
                    <a:pt x="176" y="624"/>
                  </a:lnTo>
                  <a:lnTo>
                    <a:pt x="176" y="640"/>
                  </a:lnTo>
                  <a:lnTo>
                    <a:pt x="177" y="654"/>
                  </a:lnTo>
                  <a:lnTo>
                    <a:pt x="177" y="670"/>
                  </a:lnTo>
                  <a:lnTo>
                    <a:pt x="177" y="685"/>
                  </a:lnTo>
                  <a:lnTo>
                    <a:pt x="177" y="701"/>
                  </a:lnTo>
                  <a:lnTo>
                    <a:pt x="177" y="717"/>
                  </a:lnTo>
                  <a:lnTo>
                    <a:pt x="177" y="732"/>
                  </a:lnTo>
                  <a:lnTo>
                    <a:pt x="177" y="749"/>
                  </a:lnTo>
                  <a:lnTo>
                    <a:pt x="177" y="764"/>
                  </a:lnTo>
                  <a:lnTo>
                    <a:pt x="177" y="780"/>
                  </a:lnTo>
                  <a:lnTo>
                    <a:pt x="177" y="796"/>
                  </a:lnTo>
                  <a:lnTo>
                    <a:pt x="178" y="812"/>
                  </a:lnTo>
                  <a:lnTo>
                    <a:pt x="178" y="828"/>
                  </a:lnTo>
                  <a:lnTo>
                    <a:pt x="178" y="844"/>
                  </a:lnTo>
                  <a:lnTo>
                    <a:pt x="178" y="861"/>
                  </a:lnTo>
                  <a:lnTo>
                    <a:pt x="178" y="876"/>
                  </a:lnTo>
                  <a:lnTo>
                    <a:pt x="178" y="893"/>
                  </a:lnTo>
                  <a:lnTo>
                    <a:pt x="178" y="909"/>
                  </a:lnTo>
                  <a:lnTo>
                    <a:pt x="178" y="925"/>
                  </a:lnTo>
                  <a:lnTo>
                    <a:pt x="178" y="942"/>
                  </a:lnTo>
                  <a:lnTo>
                    <a:pt x="179" y="959"/>
                  </a:lnTo>
                  <a:lnTo>
                    <a:pt x="179" y="975"/>
                  </a:lnTo>
                  <a:lnTo>
                    <a:pt x="179" y="991"/>
                  </a:lnTo>
                  <a:lnTo>
                    <a:pt x="179" y="1007"/>
                  </a:lnTo>
                  <a:lnTo>
                    <a:pt x="179" y="1024"/>
                  </a:lnTo>
                  <a:lnTo>
                    <a:pt x="179" y="1041"/>
                  </a:lnTo>
                  <a:lnTo>
                    <a:pt x="179" y="826"/>
                  </a:lnTo>
                  <a:lnTo>
                    <a:pt x="179" y="679"/>
                  </a:lnTo>
                  <a:lnTo>
                    <a:pt x="179" y="568"/>
                  </a:lnTo>
                  <a:lnTo>
                    <a:pt x="180" y="481"/>
                  </a:lnTo>
                  <a:lnTo>
                    <a:pt x="180" y="411"/>
                  </a:lnTo>
                  <a:lnTo>
                    <a:pt x="180" y="353"/>
                  </a:lnTo>
                  <a:lnTo>
                    <a:pt x="180" y="306"/>
                  </a:lnTo>
                  <a:lnTo>
                    <a:pt x="180" y="265"/>
                  </a:lnTo>
                  <a:lnTo>
                    <a:pt x="180" y="230"/>
                  </a:lnTo>
                  <a:lnTo>
                    <a:pt x="180" y="200"/>
                  </a:lnTo>
                  <a:lnTo>
                    <a:pt x="180" y="175"/>
                  </a:lnTo>
                  <a:lnTo>
                    <a:pt x="180" y="153"/>
                  </a:lnTo>
                  <a:lnTo>
                    <a:pt x="180" y="135"/>
                  </a:lnTo>
                  <a:lnTo>
                    <a:pt x="181" y="118"/>
                  </a:lnTo>
                  <a:lnTo>
                    <a:pt x="181" y="105"/>
                  </a:lnTo>
                  <a:lnTo>
                    <a:pt x="181" y="93"/>
                  </a:lnTo>
                  <a:lnTo>
                    <a:pt x="181" y="84"/>
                  </a:lnTo>
                  <a:lnTo>
                    <a:pt x="181" y="76"/>
                  </a:lnTo>
                  <a:lnTo>
                    <a:pt x="181" y="69"/>
                  </a:lnTo>
                  <a:lnTo>
                    <a:pt x="181" y="64"/>
                  </a:lnTo>
                  <a:lnTo>
                    <a:pt x="181" y="60"/>
                  </a:lnTo>
                  <a:lnTo>
                    <a:pt x="181" y="57"/>
                  </a:lnTo>
                  <a:lnTo>
                    <a:pt x="182" y="56"/>
                  </a:lnTo>
                  <a:lnTo>
                    <a:pt x="182" y="55"/>
                  </a:lnTo>
                  <a:lnTo>
                    <a:pt x="182" y="55"/>
                  </a:lnTo>
                  <a:lnTo>
                    <a:pt x="182" y="56"/>
                  </a:lnTo>
                  <a:lnTo>
                    <a:pt x="182" y="58"/>
                  </a:lnTo>
                  <a:lnTo>
                    <a:pt x="182" y="60"/>
                  </a:lnTo>
                  <a:lnTo>
                    <a:pt x="182" y="64"/>
                  </a:lnTo>
                  <a:lnTo>
                    <a:pt x="182" y="68"/>
                  </a:lnTo>
                  <a:lnTo>
                    <a:pt x="182" y="73"/>
                  </a:lnTo>
                  <a:lnTo>
                    <a:pt x="183" y="77"/>
                  </a:lnTo>
                  <a:lnTo>
                    <a:pt x="183" y="83"/>
                  </a:lnTo>
                  <a:lnTo>
                    <a:pt x="183" y="89"/>
                  </a:lnTo>
                  <a:lnTo>
                    <a:pt x="183" y="95"/>
                  </a:lnTo>
                  <a:lnTo>
                    <a:pt x="183" y="103"/>
                  </a:lnTo>
                  <a:lnTo>
                    <a:pt x="183" y="109"/>
                  </a:lnTo>
                  <a:lnTo>
                    <a:pt x="183" y="117"/>
                  </a:lnTo>
                  <a:lnTo>
                    <a:pt x="183" y="125"/>
                  </a:lnTo>
                  <a:lnTo>
                    <a:pt x="183" y="134"/>
                  </a:lnTo>
                  <a:lnTo>
                    <a:pt x="183" y="143"/>
                  </a:lnTo>
                  <a:lnTo>
                    <a:pt x="184" y="151"/>
                  </a:lnTo>
                  <a:lnTo>
                    <a:pt x="184" y="161"/>
                  </a:lnTo>
                  <a:lnTo>
                    <a:pt x="184" y="170"/>
                  </a:lnTo>
                  <a:lnTo>
                    <a:pt x="184" y="180"/>
                  </a:lnTo>
                  <a:lnTo>
                    <a:pt x="184" y="190"/>
                  </a:lnTo>
                  <a:lnTo>
                    <a:pt x="184" y="201"/>
                  </a:lnTo>
                  <a:lnTo>
                    <a:pt x="184" y="212"/>
                  </a:lnTo>
                  <a:lnTo>
                    <a:pt x="184" y="222"/>
                  </a:lnTo>
                  <a:lnTo>
                    <a:pt x="184" y="234"/>
                  </a:lnTo>
                  <a:lnTo>
                    <a:pt x="186" y="246"/>
                  </a:lnTo>
                  <a:lnTo>
                    <a:pt x="186" y="257"/>
                  </a:lnTo>
                  <a:lnTo>
                    <a:pt x="186" y="269"/>
                  </a:lnTo>
                  <a:lnTo>
                    <a:pt x="186" y="280"/>
                  </a:lnTo>
                  <a:lnTo>
                    <a:pt x="186" y="292"/>
                  </a:lnTo>
                  <a:lnTo>
                    <a:pt x="186" y="306"/>
                  </a:lnTo>
                  <a:lnTo>
                    <a:pt x="186" y="318"/>
                  </a:lnTo>
                  <a:lnTo>
                    <a:pt x="186" y="330"/>
                  </a:lnTo>
                  <a:lnTo>
                    <a:pt x="186" y="343"/>
                  </a:lnTo>
                  <a:lnTo>
                    <a:pt x="187" y="356"/>
                  </a:lnTo>
                  <a:lnTo>
                    <a:pt x="187" y="369"/>
                  </a:lnTo>
                  <a:lnTo>
                    <a:pt x="187" y="382"/>
                  </a:lnTo>
                  <a:lnTo>
                    <a:pt x="187" y="396"/>
                  </a:lnTo>
                  <a:lnTo>
                    <a:pt x="187" y="409"/>
                  </a:lnTo>
                  <a:lnTo>
                    <a:pt x="187" y="423"/>
                  </a:lnTo>
                  <a:lnTo>
                    <a:pt x="187" y="437"/>
                  </a:lnTo>
                  <a:lnTo>
                    <a:pt x="187" y="451"/>
                  </a:lnTo>
                  <a:lnTo>
                    <a:pt x="187" y="464"/>
                  </a:lnTo>
                  <a:lnTo>
                    <a:pt x="187" y="479"/>
                  </a:lnTo>
                  <a:lnTo>
                    <a:pt x="188" y="493"/>
                  </a:lnTo>
                  <a:lnTo>
                    <a:pt x="188" y="508"/>
                  </a:lnTo>
                  <a:lnTo>
                    <a:pt x="188" y="522"/>
                  </a:lnTo>
                  <a:lnTo>
                    <a:pt x="188" y="537"/>
                  </a:lnTo>
                  <a:lnTo>
                    <a:pt x="188" y="551"/>
                  </a:lnTo>
                  <a:lnTo>
                    <a:pt x="188" y="566"/>
                  </a:lnTo>
                  <a:lnTo>
                    <a:pt x="188" y="580"/>
                  </a:lnTo>
                  <a:lnTo>
                    <a:pt x="188" y="596"/>
                  </a:lnTo>
                  <a:lnTo>
                    <a:pt x="188" y="610"/>
                  </a:lnTo>
                  <a:lnTo>
                    <a:pt x="189" y="625"/>
                  </a:lnTo>
                  <a:lnTo>
                    <a:pt x="189" y="641"/>
                  </a:lnTo>
                  <a:lnTo>
                    <a:pt x="189" y="655"/>
                  </a:lnTo>
                  <a:lnTo>
                    <a:pt x="189" y="671"/>
                  </a:lnTo>
                  <a:lnTo>
                    <a:pt x="189" y="687"/>
                  </a:lnTo>
                  <a:lnTo>
                    <a:pt x="189" y="702"/>
                  </a:lnTo>
                  <a:lnTo>
                    <a:pt x="189" y="718"/>
                  </a:lnTo>
                  <a:lnTo>
                    <a:pt x="189" y="733"/>
                  </a:lnTo>
                  <a:lnTo>
                    <a:pt x="189" y="749"/>
                  </a:lnTo>
                  <a:lnTo>
                    <a:pt x="190" y="764"/>
                  </a:lnTo>
                  <a:lnTo>
                    <a:pt x="190" y="780"/>
                  </a:lnTo>
                  <a:lnTo>
                    <a:pt x="190" y="796"/>
                  </a:lnTo>
                  <a:lnTo>
                    <a:pt x="190" y="812"/>
                  </a:lnTo>
                  <a:lnTo>
                    <a:pt x="190" y="828"/>
                  </a:lnTo>
                  <a:lnTo>
                    <a:pt x="190" y="844"/>
                  </a:lnTo>
                  <a:lnTo>
                    <a:pt x="190" y="860"/>
                  </a:lnTo>
                  <a:lnTo>
                    <a:pt x="190" y="695"/>
                  </a:lnTo>
                  <a:lnTo>
                    <a:pt x="190" y="576"/>
                  </a:lnTo>
                  <a:lnTo>
                    <a:pt x="190" y="482"/>
                  </a:lnTo>
                  <a:lnTo>
                    <a:pt x="191" y="408"/>
                  </a:lnTo>
                  <a:lnTo>
                    <a:pt x="191" y="347"/>
                  </a:lnTo>
                  <a:lnTo>
                    <a:pt x="191" y="296"/>
                  </a:lnTo>
                  <a:lnTo>
                    <a:pt x="191" y="252"/>
                  </a:lnTo>
                  <a:lnTo>
                    <a:pt x="191" y="217"/>
                  </a:lnTo>
                  <a:lnTo>
                    <a:pt x="191" y="186"/>
                  </a:lnTo>
                  <a:lnTo>
                    <a:pt x="191" y="159"/>
                  </a:lnTo>
                  <a:lnTo>
                    <a:pt x="191" y="136"/>
                  </a:lnTo>
                  <a:lnTo>
                    <a:pt x="191" y="116"/>
                  </a:lnTo>
                  <a:lnTo>
                    <a:pt x="192" y="99"/>
                  </a:lnTo>
                  <a:lnTo>
                    <a:pt x="192" y="85"/>
                  </a:lnTo>
                  <a:lnTo>
                    <a:pt x="192" y="73"/>
                  </a:lnTo>
                  <a:lnTo>
                    <a:pt x="192" y="63"/>
                  </a:lnTo>
                  <a:lnTo>
                    <a:pt x="192" y="54"/>
                  </a:lnTo>
                  <a:lnTo>
                    <a:pt x="192" y="47"/>
                  </a:lnTo>
                  <a:lnTo>
                    <a:pt x="192" y="41"/>
                  </a:lnTo>
                  <a:lnTo>
                    <a:pt x="192" y="37"/>
                  </a:lnTo>
                  <a:lnTo>
                    <a:pt x="192" y="35"/>
                  </a:lnTo>
                  <a:lnTo>
                    <a:pt x="193" y="33"/>
                  </a:lnTo>
                  <a:lnTo>
                    <a:pt x="193" y="31"/>
                  </a:lnTo>
                  <a:lnTo>
                    <a:pt x="193" y="31"/>
                  </a:lnTo>
                  <a:lnTo>
                    <a:pt x="193" y="33"/>
                  </a:lnTo>
                  <a:lnTo>
                    <a:pt x="193" y="34"/>
                  </a:lnTo>
                  <a:lnTo>
                    <a:pt x="193" y="36"/>
                  </a:lnTo>
                  <a:lnTo>
                    <a:pt x="193" y="39"/>
                  </a:lnTo>
                  <a:lnTo>
                    <a:pt x="193" y="43"/>
                  </a:lnTo>
                  <a:lnTo>
                    <a:pt x="193" y="47"/>
                  </a:lnTo>
                  <a:lnTo>
                    <a:pt x="194" y="53"/>
                  </a:lnTo>
                  <a:lnTo>
                    <a:pt x="194" y="57"/>
                  </a:lnTo>
                  <a:lnTo>
                    <a:pt x="194" y="64"/>
                  </a:lnTo>
                  <a:lnTo>
                    <a:pt x="194" y="69"/>
                  </a:lnTo>
                  <a:lnTo>
                    <a:pt x="194" y="77"/>
                  </a:lnTo>
                  <a:lnTo>
                    <a:pt x="194" y="84"/>
                  </a:lnTo>
                  <a:lnTo>
                    <a:pt x="194" y="91"/>
                  </a:lnTo>
                  <a:lnTo>
                    <a:pt x="194" y="99"/>
                  </a:lnTo>
                  <a:lnTo>
                    <a:pt x="194" y="108"/>
                  </a:lnTo>
                  <a:lnTo>
                    <a:pt x="194" y="116"/>
                  </a:lnTo>
                  <a:lnTo>
                    <a:pt x="196" y="125"/>
                  </a:lnTo>
                  <a:lnTo>
                    <a:pt x="196" y="135"/>
                  </a:lnTo>
                  <a:lnTo>
                    <a:pt x="196" y="144"/>
                  </a:lnTo>
                  <a:lnTo>
                    <a:pt x="196" y="154"/>
                  </a:lnTo>
                  <a:lnTo>
                    <a:pt x="196" y="164"/>
                  </a:lnTo>
                  <a:lnTo>
                    <a:pt x="196" y="175"/>
                  </a:lnTo>
                  <a:lnTo>
                    <a:pt x="196" y="185"/>
                  </a:lnTo>
                  <a:lnTo>
                    <a:pt x="196" y="196"/>
                  </a:lnTo>
                  <a:lnTo>
                    <a:pt x="196" y="207"/>
                  </a:lnTo>
                  <a:lnTo>
                    <a:pt x="197" y="218"/>
                  </a:lnTo>
                  <a:lnTo>
                    <a:pt x="197" y="230"/>
                  </a:lnTo>
                  <a:lnTo>
                    <a:pt x="197" y="241"/>
                  </a:lnTo>
                  <a:lnTo>
                    <a:pt x="197" y="254"/>
                  </a:lnTo>
                  <a:lnTo>
                    <a:pt x="197" y="266"/>
                  </a:lnTo>
                  <a:lnTo>
                    <a:pt x="197" y="278"/>
                  </a:lnTo>
                  <a:lnTo>
                    <a:pt x="197" y="290"/>
                  </a:lnTo>
                  <a:lnTo>
                    <a:pt x="197" y="302"/>
                  </a:lnTo>
                  <a:lnTo>
                    <a:pt x="197" y="316"/>
                  </a:lnTo>
                  <a:lnTo>
                    <a:pt x="198" y="329"/>
                  </a:lnTo>
                  <a:lnTo>
                    <a:pt x="198" y="341"/>
                  </a:lnTo>
                  <a:lnTo>
                    <a:pt x="198" y="355"/>
                  </a:lnTo>
                  <a:lnTo>
                    <a:pt x="198" y="368"/>
                  </a:lnTo>
                  <a:lnTo>
                    <a:pt x="198" y="381"/>
                  </a:lnTo>
                  <a:lnTo>
                    <a:pt x="198" y="396"/>
                  </a:lnTo>
                  <a:lnTo>
                    <a:pt x="198" y="409"/>
                  </a:lnTo>
                  <a:lnTo>
                    <a:pt x="198" y="423"/>
                  </a:lnTo>
                  <a:lnTo>
                    <a:pt x="198" y="437"/>
                  </a:lnTo>
                  <a:lnTo>
                    <a:pt x="198" y="451"/>
                  </a:lnTo>
                  <a:lnTo>
                    <a:pt x="199" y="466"/>
                  </a:lnTo>
                  <a:lnTo>
                    <a:pt x="199" y="479"/>
                  </a:lnTo>
                  <a:lnTo>
                    <a:pt x="199" y="493"/>
                  </a:lnTo>
                  <a:lnTo>
                    <a:pt x="199" y="508"/>
                  </a:lnTo>
                  <a:lnTo>
                    <a:pt x="199" y="523"/>
                  </a:lnTo>
                  <a:lnTo>
                    <a:pt x="199" y="538"/>
                  </a:lnTo>
                  <a:lnTo>
                    <a:pt x="199" y="552"/>
                  </a:lnTo>
                  <a:lnTo>
                    <a:pt x="199" y="568"/>
                  </a:lnTo>
                  <a:lnTo>
                    <a:pt x="199" y="582"/>
                  </a:lnTo>
                  <a:lnTo>
                    <a:pt x="200" y="598"/>
                  </a:lnTo>
                  <a:lnTo>
                    <a:pt x="200" y="612"/>
                  </a:lnTo>
                  <a:lnTo>
                    <a:pt x="200" y="628"/>
                  </a:lnTo>
                  <a:lnTo>
                    <a:pt x="200" y="643"/>
                  </a:lnTo>
                  <a:lnTo>
                    <a:pt x="200" y="658"/>
                  </a:lnTo>
                  <a:lnTo>
                    <a:pt x="200" y="673"/>
                  </a:lnTo>
                  <a:lnTo>
                    <a:pt x="200" y="689"/>
                  </a:lnTo>
                  <a:lnTo>
                    <a:pt x="200" y="704"/>
                  </a:lnTo>
                  <a:lnTo>
                    <a:pt x="200" y="720"/>
                  </a:lnTo>
                  <a:lnTo>
                    <a:pt x="201" y="737"/>
                  </a:lnTo>
                  <a:lnTo>
                    <a:pt x="201" y="752"/>
                  </a:lnTo>
                  <a:lnTo>
                    <a:pt x="201" y="768"/>
                  </a:lnTo>
                  <a:lnTo>
                    <a:pt x="201" y="783"/>
                  </a:lnTo>
                  <a:lnTo>
                    <a:pt x="201" y="800"/>
                  </a:lnTo>
                  <a:lnTo>
                    <a:pt x="201" y="815"/>
                  </a:lnTo>
                  <a:lnTo>
                    <a:pt x="201" y="831"/>
                  </a:lnTo>
                  <a:lnTo>
                    <a:pt x="201" y="848"/>
                  </a:lnTo>
                  <a:lnTo>
                    <a:pt x="201" y="687"/>
                  </a:lnTo>
                  <a:lnTo>
                    <a:pt x="201" y="568"/>
                  </a:lnTo>
                  <a:lnTo>
                    <a:pt x="202" y="476"/>
                  </a:lnTo>
                  <a:lnTo>
                    <a:pt x="202" y="402"/>
                  </a:lnTo>
                  <a:lnTo>
                    <a:pt x="202" y="342"/>
                  </a:lnTo>
                  <a:lnTo>
                    <a:pt x="202" y="291"/>
                  </a:lnTo>
                  <a:lnTo>
                    <a:pt x="202" y="249"/>
                  </a:lnTo>
                  <a:lnTo>
                    <a:pt x="202" y="212"/>
                  </a:lnTo>
                  <a:lnTo>
                    <a:pt x="202" y="182"/>
                  </a:lnTo>
                  <a:lnTo>
                    <a:pt x="202" y="156"/>
                  </a:lnTo>
                  <a:lnTo>
                    <a:pt x="202" y="133"/>
                  </a:lnTo>
                  <a:lnTo>
                    <a:pt x="203" y="114"/>
                  </a:lnTo>
                  <a:lnTo>
                    <a:pt x="203" y="97"/>
                  </a:lnTo>
                  <a:lnTo>
                    <a:pt x="203" y="83"/>
                  </a:lnTo>
                  <a:lnTo>
                    <a:pt x="203" y="70"/>
                  </a:lnTo>
                  <a:lnTo>
                    <a:pt x="203" y="60"/>
                  </a:lnTo>
                  <a:lnTo>
                    <a:pt x="203" y="53"/>
                  </a:lnTo>
                  <a:lnTo>
                    <a:pt x="203" y="45"/>
                  </a:lnTo>
                  <a:lnTo>
                    <a:pt x="203" y="40"/>
                  </a:lnTo>
                  <a:lnTo>
                    <a:pt x="203" y="36"/>
                  </a:lnTo>
                  <a:lnTo>
                    <a:pt x="204" y="33"/>
                  </a:lnTo>
                  <a:lnTo>
                    <a:pt x="204" y="30"/>
                  </a:lnTo>
                  <a:lnTo>
                    <a:pt x="204" y="30"/>
                  </a:lnTo>
                  <a:lnTo>
                    <a:pt x="204" y="30"/>
                  </a:lnTo>
                  <a:lnTo>
                    <a:pt x="204" y="30"/>
                  </a:lnTo>
                  <a:lnTo>
                    <a:pt x="204" y="33"/>
                  </a:lnTo>
                  <a:lnTo>
                    <a:pt x="204" y="35"/>
                  </a:lnTo>
                  <a:lnTo>
                    <a:pt x="204" y="38"/>
                  </a:lnTo>
                  <a:lnTo>
                    <a:pt x="204" y="41"/>
                  </a:lnTo>
                  <a:lnTo>
                    <a:pt x="204" y="46"/>
                  </a:lnTo>
                  <a:lnTo>
                    <a:pt x="205" y="50"/>
                  </a:lnTo>
                  <a:lnTo>
                    <a:pt x="205" y="56"/>
                  </a:lnTo>
                  <a:lnTo>
                    <a:pt x="205" y="63"/>
                  </a:lnTo>
                  <a:lnTo>
                    <a:pt x="205" y="68"/>
                  </a:lnTo>
                  <a:lnTo>
                    <a:pt x="205" y="75"/>
                  </a:lnTo>
                  <a:lnTo>
                    <a:pt x="205" y="83"/>
                  </a:lnTo>
                  <a:lnTo>
                    <a:pt x="205" y="90"/>
                  </a:lnTo>
                  <a:lnTo>
                    <a:pt x="205" y="98"/>
                  </a:lnTo>
                  <a:lnTo>
                    <a:pt x="205" y="106"/>
                  </a:lnTo>
                  <a:lnTo>
                    <a:pt x="207" y="115"/>
                  </a:lnTo>
                  <a:lnTo>
                    <a:pt x="207" y="124"/>
                  </a:lnTo>
                  <a:lnTo>
                    <a:pt x="207" y="134"/>
                  </a:lnTo>
                  <a:lnTo>
                    <a:pt x="207" y="143"/>
                  </a:lnTo>
                  <a:lnTo>
                    <a:pt x="207" y="153"/>
                  </a:lnTo>
                  <a:lnTo>
                    <a:pt x="207" y="162"/>
                  </a:lnTo>
                  <a:lnTo>
                    <a:pt x="207" y="174"/>
                  </a:lnTo>
                  <a:lnTo>
                    <a:pt x="207" y="184"/>
                  </a:lnTo>
                  <a:lnTo>
                    <a:pt x="207" y="195"/>
                  </a:lnTo>
                  <a:lnTo>
                    <a:pt x="208" y="206"/>
                  </a:lnTo>
                  <a:lnTo>
                    <a:pt x="208" y="217"/>
                  </a:lnTo>
                  <a:lnTo>
                    <a:pt x="208" y="229"/>
                  </a:lnTo>
                  <a:lnTo>
                    <a:pt x="208" y="240"/>
                  </a:lnTo>
                  <a:lnTo>
                    <a:pt x="208" y="252"/>
                  </a:lnTo>
                  <a:lnTo>
                    <a:pt x="208" y="265"/>
                  </a:lnTo>
                  <a:lnTo>
                    <a:pt x="208" y="277"/>
                  </a:lnTo>
                  <a:lnTo>
                    <a:pt x="208" y="289"/>
                  </a:lnTo>
                  <a:lnTo>
                    <a:pt x="208" y="302"/>
                  </a:lnTo>
                  <a:lnTo>
                    <a:pt x="208" y="315"/>
                  </a:lnTo>
                  <a:lnTo>
                    <a:pt x="209" y="328"/>
                  </a:lnTo>
                  <a:lnTo>
                    <a:pt x="209" y="341"/>
                  </a:lnTo>
                  <a:lnTo>
                    <a:pt x="209" y="353"/>
                  </a:lnTo>
                  <a:lnTo>
                    <a:pt x="209" y="367"/>
                  </a:lnTo>
                  <a:lnTo>
                    <a:pt x="209" y="381"/>
                  </a:lnTo>
                  <a:lnTo>
                    <a:pt x="209" y="395"/>
                  </a:lnTo>
                  <a:lnTo>
                    <a:pt x="209" y="408"/>
                  </a:lnTo>
                  <a:lnTo>
                    <a:pt x="209" y="422"/>
                  </a:lnTo>
                  <a:lnTo>
                    <a:pt x="209" y="436"/>
                  </a:lnTo>
                  <a:lnTo>
                    <a:pt x="210" y="450"/>
                  </a:lnTo>
                  <a:lnTo>
                    <a:pt x="210" y="464"/>
                  </a:lnTo>
                  <a:lnTo>
                    <a:pt x="210" y="479"/>
                  </a:lnTo>
                  <a:lnTo>
                    <a:pt x="210" y="493"/>
                  </a:lnTo>
                  <a:lnTo>
                    <a:pt x="210" y="508"/>
                  </a:lnTo>
                  <a:lnTo>
                    <a:pt x="210" y="522"/>
                  </a:lnTo>
                  <a:lnTo>
                    <a:pt x="210" y="537"/>
                  </a:lnTo>
                  <a:lnTo>
                    <a:pt x="210" y="551"/>
                  </a:lnTo>
                  <a:lnTo>
                    <a:pt x="210" y="567"/>
                  </a:lnTo>
                  <a:lnTo>
                    <a:pt x="211" y="581"/>
                  </a:lnTo>
                  <a:lnTo>
                    <a:pt x="211" y="597"/>
                  </a:lnTo>
                  <a:lnTo>
                    <a:pt x="211" y="611"/>
                  </a:lnTo>
                  <a:lnTo>
                    <a:pt x="211" y="627"/>
                  </a:lnTo>
                  <a:lnTo>
                    <a:pt x="211" y="642"/>
                  </a:lnTo>
                  <a:lnTo>
                    <a:pt x="211" y="658"/>
                  </a:lnTo>
                  <a:lnTo>
                    <a:pt x="211" y="673"/>
                  </a:lnTo>
                  <a:lnTo>
                    <a:pt x="211" y="689"/>
                  </a:lnTo>
                  <a:lnTo>
                    <a:pt x="211" y="704"/>
                  </a:lnTo>
                  <a:lnTo>
                    <a:pt x="211" y="720"/>
                  </a:lnTo>
                  <a:lnTo>
                    <a:pt x="212" y="735"/>
                  </a:lnTo>
                  <a:lnTo>
                    <a:pt x="212" y="751"/>
                  </a:lnTo>
                  <a:lnTo>
                    <a:pt x="212" y="766"/>
                  </a:lnTo>
                  <a:lnTo>
                    <a:pt x="212" y="783"/>
                  </a:lnTo>
                  <a:lnTo>
                    <a:pt x="212" y="799"/>
                  </a:lnTo>
                  <a:lnTo>
                    <a:pt x="212" y="814"/>
                  </a:lnTo>
                  <a:lnTo>
                    <a:pt x="212" y="831"/>
                  </a:lnTo>
                  <a:lnTo>
                    <a:pt x="212" y="846"/>
                  </a:lnTo>
                  <a:lnTo>
                    <a:pt x="212" y="863"/>
                  </a:lnTo>
                  <a:lnTo>
                    <a:pt x="213" y="879"/>
                  </a:lnTo>
                  <a:lnTo>
                    <a:pt x="213" y="895"/>
                  </a:lnTo>
                  <a:lnTo>
                    <a:pt x="213" y="912"/>
                  </a:lnTo>
                  <a:lnTo>
                    <a:pt x="213" y="927"/>
                  </a:lnTo>
                  <a:lnTo>
                    <a:pt x="213" y="747"/>
                  </a:lnTo>
                  <a:lnTo>
                    <a:pt x="213" y="615"/>
                  </a:lnTo>
                  <a:lnTo>
                    <a:pt x="213" y="516"/>
                  </a:lnTo>
                  <a:lnTo>
                    <a:pt x="213" y="437"/>
                  </a:lnTo>
                  <a:lnTo>
                    <a:pt x="213" y="372"/>
                  </a:lnTo>
                  <a:lnTo>
                    <a:pt x="214" y="319"/>
                  </a:lnTo>
                  <a:lnTo>
                    <a:pt x="214" y="274"/>
                  </a:lnTo>
                  <a:lnTo>
                    <a:pt x="214" y="236"/>
                  </a:lnTo>
                  <a:lnTo>
                    <a:pt x="214" y="204"/>
                  </a:lnTo>
                  <a:lnTo>
                    <a:pt x="214" y="176"/>
                  </a:lnTo>
                  <a:lnTo>
                    <a:pt x="214" y="151"/>
                  </a:lnTo>
                  <a:lnTo>
                    <a:pt x="214" y="131"/>
                  </a:lnTo>
                  <a:lnTo>
                    <a:pt x="214" y="114"/>
                  </a:lnTo>
                  <a:lnTo>
                    <a:pt x="214" y="98"/>
                  </a:lnTo>
                  <a:lnTo>
                    <a:pt x="215" y="86"/>
                  </a:lnTo>
                  <a:lnTo>
                    <a:pt x="215" y="75"/>
                  </a:lnTo>
                  <a:lnTo>
                    <a:pt x="215" y="66"/>
                  </a:lnTo>
                  <a:lnTo>
                    <a:pt x="215" y="59"/>
                  </a:lnTo>
                  <a:lnTo>
                    <a:pt x="215" y="53"/>
                  </a:lnTo>
                  <a:lnTo>
                    <a:pt x="215" y="48"/>
                  </a:lnTo>
                  <a:lnTo>
                    <a:pt x="215" y="45"/>
                  </a:lnTo>
                  <a:lnTo>
                    <a:pt x="215" y="43"/>
                  </a:lnTo>
                  <a:lnTo>
                    <a:pt x="215" y="41"/>
                  </a:lnTo>
                  <a:lnTo>
                    <a:pt x="215" y="41"/>
                  </a:lnTo>
                  <a:lnTo>
                    <a:pt x="217" y="41"/>
                  </a:lnTo>
                  <a:lnTo>
                    <a:pt x="217" y="44"/>
                  </a:lnTo>
                  <a:lnTo>
                    <a:pt x="217" y="46"/>
                  </a:lnTo>
                  <a:lnTo>
                    <a:pt x="217" y="48"/>
                  </a:lnTo>
                  <a:lnTo>
                    <a:pt x="217" y="51"/>
                  </a:lnTo>
                  <a:lnTo>
                    <a:pt x="217" y="56"/>
                  </a:lnTo>
                  <a:lnTo>
                    <a:pt x="217" y="60"/>
                  </a:lnTo>
                  <a:lnTo>
                    <a:pt x="217" y="66"/>
                  </a:lnTo>
                  <a:lnTo>
                    <a:pt x="217" y="71"/>
                  </a:lnTo>
                  <a:lnTo>
                    <a:pt x="218" y="78"/>
                  </a:lnTo>
                  <a:lnTo>
                    <a:pt x="218" y="85"/>
                  </a:lnTo>
                  <a:lnTo>
                    <a:pt x="218" y="91"/>
                  </a:lnTo>
                  <a:lnTo>
                    <a:pt x="218" y="99"/>
                  </a:lnTo>
                  <a:lnTo>
                    <a:pt x="218" y="107"/>
                  </a:lnTo>
                  <a:lnTo>
                    <a:pt x="218" y="115"/>
                  </a:lnTo>
                  <a:lnTo>
                    <a:pt x="218" y="124"/>
                  </a:lnTo>
                  <a:lnTo>
                    <a:pt x="218" y="133"/>
                  </a:lnTo>
                  <a:lnTo>
                    <a:pt x="218" y="141"/>
                  </a:lnTo>
                  <a:lnTo>
                    <a:pt x="219" y="151"/>
                  </a:lnTo>
                  <a:lnTo>
                    <a:pt x="219" y="161"/>
                  </a:lnTo>
                  <a:lnTo>
                    <a:pt x="219" y="171"/>
                  </a:lnTo>
                  <a:lnTo>
                    <a:pt x="219" y="181"/>
                  </a:lnTo>
                  <a:lnTo>
                    <a:pt x="219" y="191"/>
                  </a:lnTo>
                  <a:lnTo>
                    <a:pt x="219" y="202"/>
                  </a:lnTo>
                  <a:lnTo>
                    <a:pt x="219" y="214"/>
                  </a:lnTo>
                  <a:lnTo>
                    <a:pt x="219" y="225"/>
                  </a:lnTo>
                  <a:lnTo>
                    <a:pt x="219" y="237"/>
                  </a:lnTo>
                  <a:lnTo>
                    <a:pt x="219" y="248"/>
                  </a:lnTo>
                  <a:lnTo>
                    <a:pt x="220" y="260"/>
                  </a:lnTo>
                  <a:lnTo>
                    <a:pt x="220" y="272"/>
                  </a:lnTo>
                  <a:lnTo>
                    <a:pt x="220" y="285"/>
                  </a:lnTo>
                  <a:lnTo>
                    <a:pt x="220" y="297"/>
                  </a:lnTo>
                  <a:lnTo>
                    <a:pt x="220" y="309"/>
                  </a:lnTo>
                  <a:lnTo>
                    <a:pt x="220" y="322"/>
                  </a:lnTo>
                  <a:lnTo>
                    <a:pt x="220" y="335"/>
                  </a:lnTo>
                  <a:lnTo>
                    <a:pt x="220" y="348"/>
                  </a:lnTo>
                  <a:lnTo>
                    <a:pt x="220" y="361"/>
                  </a:lnTo>
                  <a:lnTo>
                    <a:pt x="221" y="375"/>
                  </a:lnTo>
                  <a:lnTo>
                    <a:pt x="221" y="388"/>
                  </a:lnTo>
                  <a:lnTo>
                    <a:pt x="221" y="401"/>
                  </a:lnTo>
                  <a:lnTo>
                    <a:pt x="221" y="415"/>
                  </a:lnTo>
                  <a:lnTo>
                    <a:pt x="221" y="429"/>
                  </a:lnTo>
                  <a:lnTo>
                    <a:pt x="221" y="442"/>
                  </a:lnTo>
                  <a:lnTo>
                    <a:pt x="221" y="457"/>
                  </a:lnTo>
                  <a:lnTo>
                    <a:pt x="221" y="471"/>
                  </a:lnTo>
                  <a:lnTo>
                    <a:pt x="221" y="486"/>
                  </a:lnTo>
                  <a:lnTo>
                    <a:pt x="222" y="500"/>
                  </a:lnTo>
                  <a:lnTo>
                    <a:pt x="222" y="514"/>
                  </a:lnTo>
                  <a:lnTo>
                    <a:pt x="222" y="529"/>
                  </a:lnTo>
                  <a:lnTo>
                    <a:pt x="222" y="543"/>
                  </a:lnTo>
                  <a:lnTo>
                    <a:pt x="222" y="558"/>
                  </a:lnTo>
                  <a:lnTo>
                    <a:pt x="222" y="573"/>
                  </a:lnTo>
                  <a:lnTo>
                    <a:pt x="222" y="588"/>
                  </a:lnTo>
                  <a:lnTo>
                    <a:pt x="222" y="603"/>
                  </a:lnTo>
                  <a:lnTo>
                    <a:pt x="222" y="618"/>
                  </a:lnTo>
                  <a:lnTo>
                    <a:pt x="222" y="633"/>
                  </a:lnTo>
                  <a:lnTo>
                    <a:pt x="223" y="649"/>
                  </a:lnTo>
                  <a:lnTo>
                    <a:pt x="223" y="663"/>
                  </a:lnTo>
                  <a:lnTo>
                    <a:pt x="223" y="679"/>
                  </a:lnTo>
                  <a:lnTo>
                    <a:pt x="223" y="694"/>
                  </a:lnTo>
                  <a:lnTo>
                    <a:pt x="223" y="710"/>
                  </a:lnTo>
                  <a:lnTo>
                    <a:pt x="223" y="725"/>
                  </a:lnTo>
                  <a:lnTo>
                    <a:pt x="223" y="741"/>
                  </a:lnTo>
                  <a:lnTo>
                    <a:pt x="223" y="758"/>
                  </a:lnTo>
                  <a:lnTo>
                    <a:pt x="223" y="773"/>
                  </a:lnTo>
                  <a:lnTo>
                    <a:pt x="224" y="789"/>
                  </a:lnTo>
                  <a:lnTo>
                    <a:pt x="224" y="804"/>
                  </a:lnTo>
                  <a:lnTo>
                    <a:pt x="224" y="821"/>
                  </a:lnTo>
                  <a:lnTo>
                    <a:pt x="224" y="836"/>
                  </a:lnTo>
                  <a:lnTo>
                    <a:pt x="224" y="678"/>
                  </a:lnTo>
                  <a:lnTo>
                    <a:pt x="224" y="561"/>
                  </a:lnTo>
                  <a:lnTo>
                    <a:pt x="224" y="470"/>
                  </a:lnTo>
                  <a:lnTo>
                    <a:pt x="224" y="398"/>
                  </a:lnTo>
                  <a:lnTo>
                    <a:pt x="224" y="338"/>
                  </a:lnTo>
                  <a:lnTo>
                    <a:pt x="225" y="288"/>
                  </a:lnTo>
                  <a:lnTo>
                    <a:pt x="225" y="246"/>
                  </a:lnTo>
                  <a:lnTo>
                    <a:pt x="225" y="209"/>
                  </a:lnTo>
                  <a:lnTo>
                    <a:pt x="225" y="179"/>
                  </a:lnTo>
                  <a:lnTo>
                    <a:pt x="225" y="153"/>
                  </a:lnTo>
                  <a:lnTo>
                    <a:pt x="225" y="130"/>
                  </a:lnTo>
                  <a:lnTo>
                    <a:pt x="225" y="111"/>
                  </a:lnTo>
                  <a:lnTo>
                    <a:pt x="225" y="95"/>
                  </a:lnTo>
                  <a:lnTo>
                    <a:pt x="225" y="80"/>
                  </a:lnTo>
                  <a:lnTo>
                    <a:pt x="225" y="68"/>
                  </a:lnTo>
                  <a:lnTo>
                    <a:pt x="227" y="58"/>
                  </a:lnTo>
                  <a:lnTo>
                    <a:pt x="227" y="50"/>
                  </a:lnTo>
                  <a:lnTo>
                    <a:pt x="227" y="44"/>
                  </a:lnTo>
                  <a:lnTo>
                    <a:pt x="227" y="38"/>
                  </a:lnTo>
                  <a:lnTo>
                    <a:pt x="227" y="34"/>
                  </a:lnTo>
                  <a:lnTo>
                    <a:pt x="227" y="30"/>
                  </a:lnTo>
                  <a:lnTo>
                    <a:pt x="227" y="29"/>
                  </a:lnTo>
                  <a:lnTo>
                    <a:pt x="227" y="28"/>
                  </a:lnTo>
                  <a:lnTo>
                    <a:pt x="227" y="28"/>
                  </a:lnTo>
                  <a:lnTo>
                    <a:pt x="228" y="29"/>
                  </a:lnTo>
                  <a:lnTo>
                    <a:pt x="228" y="30"/>
                  </a:lnTo>
                  <a:lnTo>
                    <a:pt x="228" y="34"/>
                  </a:lnTo>
                  <a:lnTo>
                    <a:pt x="228" y="36"/>
                  </a:lnTo>
                  <a:lnTo>
                    <a:pt x="228" y="40"/>
                  </a:lnTo>
                  <a:lnTo>
                    <a:pt x="228" y="45"/>
                  </a:lnTo>
                  <a:lnTo>
                    <a:pt x="228" y="49"/>
                  </a:lnTo>
                  <a:lnTo>
                    <a:pt x="228" y="55"/>
                  </a:lnTo>
                  <a:lnTo>
                    <a:pt x="228" y="60"/>
                  </a:lnTo>
                  <a:lnTo>
                    <a:pt x="229" y="67"/>
                  </a:lnTo>
                  <a:lnTo>
                    <a:pt x="229" y="74"/>
                  </a:lnTo>
                  <a:lnTo>
                    <a:pt x="229" y="81"/>
                  </a:lnTo>
                  <a:lnTo>
                    <a:pt x="229" y="89"/>
                  </a:lnTo>
                  <a:lnTo>
                    <a:pt x="229" y="97"/>
                  </a:lnTo>
                  <a:lnTo>
                    <a:pt x="229" y="105"/>
                  </a:lnTo>
                  <a:lnTo>
                    <a:pt x="229" y="114"/>
                  </a:lnTo>
                  <a:lnTo>
                    <a:pt x="229" y="123"/>
                  </a:lnTo>
                  <a:lnTo>
                    <a:pt x="229" y="133"/>
                  </a:lnTo>
                  <a:lnTo>
                    <a:pt x="229" y="141"/>
                  </a:lnTo>
                  <a:lnTo>
                    <a:pt x="230" y="151"/>
                  </a:lnTo>
                  <a:lnTo>
                    <a:pt x="230" y="161"/>
                  </a:lnTo>
                  <a:lnTo>
                    <a:pt x="230" y="172"/>
                  </a:lnTo>
                  <a:lnTo>
                    <a:pt x="230" y="182"/>
                  </a:lnTo>
                  <a:lnTo>
                    <a:pt x="230" y="194"/>
                  </a:lnTo>
                  <a:lnTo>
                    <a:pt x="230" y="205"/>
                  </a:lnTo>
                  <a:lnTo>
                    <a:pt x="230" y="216"/>
                  </a:lnTo>
                  <a:lnTo>
                    <a:pt x="230" y="228"/>
                  </a:lnTo>
                  <a:lnTo>
                    <a:pt x="230" y="239"/>
                  </a:lnTo>
                  <a:lnTo>
                    <a:pt x="231" y="251"/>
                  </a:lnTo>
                  <a:lnTo>
                    <a:pt x="231" y="264"/>
                  </a:lnTo>
                  <a:lnTo>
                    <a:pt x="231" y="276"/>
                  </a:lnTo>
                  <a:lnTo>
                    <a:pt x="231" y="288"/>
                  </a:lnTo>
                  <a:lnTo>
                    <a:pt x="231" y="301"/>
                  </a:lnTo>
                  <a:lnTo>
                    <a:pt x="231" y="313"/>
                  </a:lnTo>
                  <a:lnTo>
                    <a:pt x="231" y="327"/>
                  </a:lnTo>
                  <a:lnTo>
                    <a:pt x="231" y="340"/>
                  </a:lnTo>
                  <a:lnTo>
                    <a:pt x="231" y="352"/>
                  </a:lnTo>
                  <a:lnTo>
                    <a:pt x="232" y="366"/>
                  </a:lnTo>
                  <a:lnTo>
                    <a:pt x="232" y="380"/>
                  </a:lnTo>
                  <a:lnTo>
                    <a:pt x="232" y="393"/>
                  </a:lnTo>
                  <a:lnTo>
                    <a:pt x="232" y="407"/>
                  </a:lnTo>
                  <a:lnTo>
                    <a:pt x="232" y="421"/>
                  </a:lnTo>
                  <a:lnTo>
                    <a:pt x="232" y="435"/>
                  </a:lnTo>
                  <a:lnTo>
                    <a:pt x="232" y="449"/>
                  </a:lnTo>
                  <a:lnTo>
                    <a:pt x="232" y="463"/>
                  </a:lnTo>
                  <a:lnTo>
                    <a:pt x="232" y="478"/>
                  </a:lnTo>
                  <a:lnTo>
                    <a:pt x="232" y="492"/>
                  </a:lnTo>
                  <a:lnTo>
                    <a:pt x="233" y="507"/>
                  </a:lnTo>
                  <a:lnTo>
                    <a:pt x="233" y="521"/>
                  </a:lnTo>
                  <a:lnTo>
                    <a:pt x="233" y="536"/>
                  </a:lnTo>
                  <a:lnTo>
                    <a:pt x="233" y="550"/>
                  </a:lnTo>
                  <a:lnTo>
                    <a:pt x="233" y="566"/>
                  </a:lnTo>
                  <a:lnTo>
                    <a:pt x="233" y="580"/>
                  </a:lnTo>
                  <a:lnTo>
                    <a:pt x="233" y="596"/>
                  </a:lnTo>
                  <a:lnTo>
                    <a:pt x="233" y="611"/>
                  </a:lnTo>
                  <a:lnTo>
                    <a:pt x="233" y="625"/>
                  </a:lnTo>
                  <a:lnTo>
                    <a:pt x="234" y="641"/>
                  </a:lnTo>
                  <a:lnTo>
                    <a:pt x="234" y="657"/>
                  </a:lnTo>
                  <a:lnTo>
                    <a:pt x="234" y="672"/>
                  </a:lnTo>
                  <a:lnTo>
                    <a:pt x="234" y="688"/>
                  </a:lnTo>
                  <a:lnTo>
                    <a:pt x="234" y="703"/>
                  </a:lnTo>
                  <a:lnTo>
                    <a:pt x="234" y="719"/>
                  </a:lnTo>
                  <a:lnTo>
                    <a:pt x="234" y="734"/>
                  </a:lnTo>
                  <a:lnTo>
                    <a:pt x="234" y="750"/>
                  </a:lnTo>
                  <a:lnTo>
                    <a:pt x="234" y="765"/>
                  </a:lnTo>
                  <a:lnTo>
                    <a:pt x="235" y="782"/>
                  </a:lnTo>
                  <a:lnTo>
                    <a:pt x="235" y="798"/>
                  </a:lnTo>
                  <a:lnTo>
                    <a:pt x="235" y="813"/>
                  </a:lnTo>
                  <a:lnTo>
                    <a:pt x="235" y="830"/>
                  </a:lnTo>
                  <a:lnTo>
                    <a:pt x="235" y="845"/>
                  </a:lnTo>
                  <a:lnTo>
                    <a:pt x="235" y="685"/>
                  </a:lnTo>
                  <a:lnTo>
                    <a:pt x="235" y="567"/>
                  </a:lnTo>
                  <a:lnTo>
                    <a:pt x="235" y="476"/>
                  </a:lnTo>
                  <a:lnTo>
                    <a:pt x="235" y="401"/>
                  </a:lnTo>
                  <a:lnTo>
                    <a:pt x="237" y="341"/>
                  </a:lnTo>
                  <a:lnTo>
                    <a:pt x="237" y="291"/>
                  </a:lnTo>
                  <a:lnTo>
                    <a:pt x="237" y="248"/>
                  </a:lnTo>
                  <a:lnTo>
                    <a:pt x="237" y="212"/>
                  </a:lnTo>
                  <a:lnTo>
                    <a:pt x="237" y="181"/>
                  </a:lnTo>
                  <a:lnTo>
                    <a:pt x="237" y="155"/>
                  </a:lnTo>
                  <a:lnTo>
                    <a:pt x="237" y="133"/>
                  </a:lnTo>
                  <a:lnTo>
                    <a:pt x="237" y="114"/>
                  </a:lnTo>
                  <a:lnTo>
                    <a:pt x="237" y="97"/>
                  </a:lnTo>
                  <a:lnTo>
                    <a:pt x="237" y="83"/>
                  </a:lnTo>
                  <a:lnTo>
                    <a:pt x="238" y="70"/>
                  </a:lnTo>
                  <a:lnTo>
                    <a:pt x="238" y="60"/>
                  </a:lnTo>
                  <a:lnTo>
                    <a:pt x="238" y="51"/>
                  </a:lnTo>
                  <a:lnTo>
                    <a:pt x="238" y="45"/>
                  </a:lnTo>
                  <a:lnTo>
                    <a:pt x="238" y="39"/>
                  </a:lnTo>
                  <a:lnTo>
                    <a:pt x="238" y="36"/>
                  </a:lnTo>
                  <a:lnTo>
                    <a:pt x="238" y="33"/>
                  </a:lnTo>
                  <a:lnTo>
                    <a:pt x="238" y="30"/>
                  </a:lnTo>
                  <a:lnTo>
                    <a:pt x="238" y="29"/>
                  </a:lnTo>
                  <a:lnTo>
                    <a:pt x="239" y="29"/>
                  </a:lnTo>
                  <a:lnTo>
                    <a:pt x="239" y="30"/>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1" name="Freeform 57"/>
            <p:cNvSpPr>
              <a:spLocks/>
            </p:cNvSpPr>
            <p:nvPr/>
          </p:nvSpPr>
          <p:spPr bwMode="auto">
            <a:xfrm>
              <a:off x="4026" y="1103"/>
              <a:ext cx="237" cy="1042"/>
            </a:xfrm>
            <a:custGeom>
              <a:avLst/>
              <a:gdLst>
                <a:gd name="T0" fmla="*/ 3 w 237"/>
                <a:gd name="T1" fmla="*/ 297 h 1042"/>
                <a:gd name="T2" fmla="*/ 6 w 237"/>
                <a:gd name="T3" fmla="*/ 759 h 1042"/>
                <a:gd name="T4" fmla="*/ 11 w 237"/>
                <a:gd name="T5" fmla="*/ 45 h 1042"/>
                <a:gd name="T6" fmla="*/ 14 w 237"/>
                <a:gd name="T7" fmla="*/ 289 h 1042"/>
                <a:gd name="T8" fmla="*/ 19 w 237"/>
                <a:gd name="T9" fmla="*/ 747 h 1042"/>
                <a:gd name="T10" fmla="*/ 22 w 237"/>
                <a:gd name="T11" fmla="*/ 39 h 1042"/>
                <a:gd name="T12" fmla="*/ 26 w 237"/>
                <a:gd name="T13" fmla="*/ 310 h 1042"/>
                <a:gd name="T14" fmla="*/ 30 w 237"/>
                <a:gd name="T15" fmla="*/ 774 h 1042"/>
                <a:gd name="T16" fmla="*/ 33 w 237"/>
                <a:gd name="T17" fmla="*/ 47 h 1042"/>
                <a:gd name="T18" fmla="*/ 38 w 237"/>
                <a:gd name="T19" fmla="*/ 290 h 1042"/>
                <a:gd name="T20" fmla="*/ 41 w 237"/>
                <a:gd name="T21" fmla="*/ 748 h 1042"/>
                <a:gd name="T22" fmla="*/ 45 w 237"/>
                <a:gd name="T23" fmla="*/ 125 h 1042"/>
                <a:gd name="T24" fmla="*/ 49 w 237"/>
                <a:gd name="T25" fmla="*/ 198 h 1042"/>
                <a:gd name="T26" fmla="*/ 53 w 237"/>
                <a:gd name="T27" fmla="*/ 618 h 1042"/>
                <a:gd name="T28" fmla="*/ 56 w 237"/>
                <a:gd name="T29" fmla="*/ 49 h 1042"/>
                <a:gd name="T30" fmla="*/ 60 w 237"/>
                <a:gd name="T31" fmla="*/ 223 h 1042"/>
                <a:gd name="T32" fmla="*/ 64 w 237"/>
                <a:gd name="T33" fmla="*/ 663 h 1042"/>
                <a:gd name="T34" fmla="*/ 68 w 237"/>
                <a:gd name="T35" fmla="*/ 37 h 1042"/>
                <a:gd name="T36" fmla="*/ 72 w 237"/>
                <a:gd name="T37" fmla="*/ 258 h 1042"/>
                <a:gd name="T38" fmla="*/ 75 w 237"/>
                <a:gd name="T39" fmla="*/ 710 h 1042"/>
                <a:gd name="T40" fmla="*/ 80 w 237"/>
                <a:gd name="T41" fmla="*/ 88 h 1042"/>
                <a:gd name="T42" fmla="*/ 83 w 237"/>
                <a:gd name="T43" fmla="*/ 214 h 1042"/>
                <a:gd name="T44" fmla="*/ 88 w 237"/>
                <a:gd name="T45" fmla="*/ 643 h 1042"/>
                <a:gd name="T46" fmla="*/ 91 w 237"/>
                <a:gd name="T47" fmla="*/ 168 h 1042"/>
                <a:gd name="T48" fmla="*/ 94 w 237"/>
                <a:gd name="T49" fmla="*/ 163 h 1042"/>
                <a:gd name="T50" fmla="*/ 99 w 237"/>
                <a:gd name="T51" fmla="*/ 569 h 1042"/>
                <a:gd name="T52" fmla="*/ 102 w 237"/>
                <a:gd name="T53" fmla="*/ 61 h 1042"/>
                <a:gd name="T54" fmla="*/ 106 w 237"/>
                <a:gd name="T55" fmla="*/ 198 h 1042"/>
                <a:gd name="T56" fmla="*/ 110 w 237"/>
                <a:gd name="T57" fmla="*/ 631 h 1042"/>
                <a:gd name="T58" fmla="*/ 114 w 237"/>
                <a:gd name="T59" fmla="*/ 37 h 1042"/>
                <a:gd name="T60" fmla="*/ 118 w 237"/>
                <a:gd name="T61" fmla="*/ 245 h 1042"/>
                <a:gd name="T62" fmla="*/ 121 w 237"/>
                <a:gd name="T63" fmla="*/ 693 h 1042"/>
                <a:gd name="T64" fmla="*/ 125 w 237"/>
                <a:gd name="T65" fmla="*/ 64 h 1042"/>
                <a:gd name="T66" fmla="*/ 129 w 237"/>
                <a:gd name="T67" fmla="*/ 232 h 1042"/>
                <a:gd name="T68" fmla="*/ 133 w 237"/>
                <a:gd name="T69" fmla="*/ 670 h 1042"/>
                <a:gd name="T70" fmla="*/ 136 w 237"/>
                <a:gd name="T71" fmla="*/ 59 h 1042"/>
                <a:gd name="T72" fmla="*/ 141 w 237"/>
                <a:gd name="T73" fmla="*/ 229 h 1042"/>
                <a:gd name="T74" fmla="*/ 144 w 237"/>
                <a:gd name="T75" fmla="*/ 668 h 1042"/>
                <a:gd name="T76" fmla="*/ 147 w 237"/>
                <a:gd name="T77" fmla="*/ 111 h 1042"/>
                <a:gd name="T78" fmla="*/ 152 w 237"/>
                <a:gd name="T79" fmla="*/ 190 h 1042"/>
                <a:gd name="T80" fmla="*/ 155 w 237"/>
                <a:gd name="T81" fmla="*/ 612 h 1042"/>
                <a:gd name="T82" fmla="*/ 160 w 237"/>
                <a:gd name="T83" fmla="*/ 41 h 1042"/>
                <a:gd name="T84" fmla="*/ 163 w 237"/>
                <a:gd name="T85" fmla="*/ 233 h 1042"/>
                <a:gd name="T86" fmla="*/ 167 w 237"/>
                <a:gd name="T87" fmla="*/ 677 h 1042"/>
                <a:gd name="T88" fmla="*/ 171 w 237"/>
                <a:gd name="T89" fmla="*/ 29 h 1042"/>
                <a:gd name="T90" fmla="*/ 175 w 237"/>
                <a:gd name="T91" fmla="*/ 293 h 1042"/>
                <a:gd name="T92" fmla="*/ 179 w 237"/>
                <a:gd name="T93" fmla="*/ 755 h 1042"/>
                <a:gd name="T94" fmla="*/ 182 w 237"/>
                <a:gd name="T95" fmla="*/ 42 h 1042"/>
                <a:gd name="T96" fmla="*/ 186 w 237"/>
                <a:gd name="T97" fmla="*/ 300 h 1042"/>
                <a:gd name="T98" fmla="*/ 190 w 237"/>
                <a:gd name="T99" fmla="*/ 761 h 1042"/>
                <a:gd name="T100" fmla="*/ 194 w 237"/>
                <a:gd name="T101" fmla="*/ 45 h 1042"/>
                <a:gd name="T102" fmla="*/ 197 w 237"/>
                <a:gd name="T103" fmla="*/ 289 h 1042"/>
                <a:gd name="T104" fmla="*/ 202 w 237"/>
                <a:gd name="T105" fmla="*/ 747 h 1042"/>
                <a:gd name="T106" fmla="*/ 205 w 237"/>
                <a:gd name="T107" fmla="*/ 64 h 1042"/>
                <a:gd name="T108" fmla="*/ 209 w 237"/>
                <a:gd name="T109" fmla="*/ 246 h 1042"/>
                <a:gd name="T110" fmla="*/ 213 w 237"/>
                <a:gd name="T111" fmla="*/ 688 h 1042"/>
                <a:gd name="T112" fmla="*/ 216 w 237"/>
                <a:gd name="T113" fmla="*/ 207 h 1042"/>
                <a:gd name="T114" fmla="*/ 221 w 237"/>
                <a:gd name="T115" fmla="*/ 159 h 1042"/>
                <a:gd name="T116" fmla="*/ 224 w 237"/>
                <a:gd name="T117" fmla="*/ 558 h 1042"/>
                <a:gd name="T118" fmla="*/ 229 w 237"/>
                <a:gd name="T119" fmla="*/ 5 h 1042"/>
                <a:gd name="T120" fmla="*/ 232 w 237"/>
                <a:gd name="T121" fmla="*/ 298 h 1042"/>
                <a:gd name="T122" fmla="*/ 235 w 237"/>
                <a:gd name="T123" fmla="*/ 77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 h="1042">
                  <a:moveTo>
                    <a:pt x="0" y="38"/>
                  </a:moveTo>
                  <a:lnTo>
                    <a:pt x="0" y="41"/>
                  </a:lnTo>
                  <a:lnTo>
                    <a:pt x="0" y="43"/>
                  </a:lnTo>
                  <a:lnTo>
                    <a:pt x="0" y="46"/>
                  </a:lnTo>
                  <a:lnTo>
                    <a:pt x="0" y="49"/>
                  </a:lnTo>
                  <a:lnTo>
                    <a:pt x="0" y="54"/>
                  </a:lnTo>
                  <a:lnTo>
                    <a:pt x="0" y="58"/>
                  </a:lnTo>
                  <a:lnTo>
                    <a:pt x="0" y="64"/>
                  </a:lnTo>
                  <a:lnTo>
                    <a:pt x="1" y="69"/>
                  </a:lnTo>
                  <a:lnTo>
                    <a:pt x="1" y="76"/>
                  </a:lnTo>
                  <a:lnTo>
                    <a:pt x="1" y="83"/>
                  </a:lnTo>
                  <a:lnTo>
                    <a:pt x="1" y="91"/>
                  </a:lnTo>
                  <a:lnTo>
                    <a:pt x="1" y="98"/>
                  </a:lnTo>
                  <a:lnTo>
                    <a:pt x="1" y="106"/>
                  </a:lnTo>
                  <a:lnTo>
                    <a:pt x="1" y="114"/>
                  </a:lnTo>
                  <a:lnTo>
                    <a:pt x="1" y="123"/>
                  </a:lnTo>
                  <a:lnTo>
                    <a:pt x="1" y="132"/>
                  </a:lnTo>
                  <a:lnTo>
                    <a:pt x="1" y="142"/>
                  </a:lnTo>
                  <a:lnTo>
                    <a:pt x="2" y="151"/>
                  </a:lnTo>
                  <a:lnTo>
                    <a:pt x="2" y="161"/>
                  </a:lnTo>
                  <a:lnTo>
                    <a:pt x="2" y="170"/>
                  </a:lnTo>
                  <a:lnTo>
                    <a:pt x="2" y="182"/>
                  </a:lnTo>
                  <a:lnTo>
                    <a:pt x="2" y="192"/>
                  </a:lnTo>
                  <a:lnTo>
                    <a:pt x="2" y="203"/>
                  </a:lnTo>
                  <a:lnTo>
                    <a:pt x="2" y="214"/>
                  </a:lnTo>
                  <a:lnTo>
                    <a:pt x="2" y="225"/>
                  </a:lnTo>
                  <a:lnTo>
                    <a:pt x="2" y="237"/>
                  </a:lnTo>
                  <a:lnTo>
                    <a:pt x="3" y="248"/>
                  </a:lnTo>
                  <a:lnTo>
                    <a:pt x="3" y="260"/>
                  </a:lnTo>
                  <a:lnTo>
                    <a:pt x="3" y="273"/>
                  </a:lnTo>
                  <a:lnTo>
                    <a:pt x="3" y="285"/>
                  </a:lnTo>
                  <a:lnTo>
                    <a:pt x="3" y="297"/>
                  </a:lnTo>
                  <a:lnTo>
                    <a:pt x="3" y="309"/>
                  </a:lnTo>
                  <a:lnTo>
                    <a:pt x="3" y="323"/>
                  </a:lnTo>
                  <a:lnTo>
                    <a:pt x="3" y="336"/>
                  </a:lnTo>
                  <a:lnTo>
                    <a:pt x="3" y="348"/>
                  </a:lnTo>
                  <a:lnTo>
                    <a:pt x="4" y="361"/>
                  </a:lnTo>
                  <a:lnTo>
                    <a:pt x="4" y="375"/>
                  </a:lnTo>
                  <a:lnTo>
                    <a:pt x="4" y="388"/>
                  </a:lnTo>
                  <a:lnTo>
                    <a:pt x="4" y="403"/>
                  </a:lnTo>
                  <a:lnTo>
                    <a:pt x="4" y="416"/>
                  </a:lnTo>
                  <a:lnTo>
                    <a:pt x="4" y="430"/>
                  </a:lnTo>
                  <a:lnTo>
                    <a:pt x="4" y="444"/>
                  </a:lnTo>
                  <a:lnTo>
                    <a:pt x="4" y="458"/>
                  </a:lnTo>
                  <a:lnTo>
                    <a:pt x="4" y="472"/>
                  </a:lnTo>
                  <a:lnTo>
                    <a:pt x="4" y="487"/>
                  </a:lnTo>
                  <a:lnTo>
                    <a:pt x="5" y="501"/>
                  </a:lnTo>
                  <a:lnTo>
                    <a:pt x="5" y="516"/>
                  </a:lnTo>
                  <a:lnTo>
                    <a:pt x="5" y="530"/>
                  </a:lnTo>
                  <a:lnTo>
                    <a:pt x="5" y="545"/>
                  </a:lnTo>
                  <a:lnTo>
                    <a:pt x="5" y="559"/>
                  </a:lnTo>
                  <a:lnTo>
                    <a:pt x="5" y="575"/>
                  </a:lnTo>
                  <a:lnTo>
                    <a:pt x="5" y="589"/>
                  </a:lnTo>
                  <a:lnTo>
                    <a:pt x="5" y="605"/>
                  </a:lnTo>
                  <a:lnTo>
                    <a:pt x="5" y="619"/>
                  </a:lnTo>
                  <a:lnTo>
                    <a:pt x="6" y="635"/>
                  </a:lnTo>
                  <a:lnTo>
                    <a:pt x="6" y="650"/>
                  </a:lnTo>
                  <a:lnTo>
                    <a:pt x="6" y="666"/>
                  </a:lnTo>
                  <a:lnTo>
                    <a:pt x="6" y="681"/>
                  </a:lnTo>
                  <a:lnTo>
                    <a:pt x="6" y="696"/>
                  </a:lnTo>
                  <a:lnTo>
                    <a:pt x="6" y="711"/>
                  </a:lnTo>
                  <a:lnTo>
                    <a:pt x="6" y="728"/>
                  </a:lnTo>
                  <a:lnTo>
                    <a:pt x="6" y="743"/>
                  </a:lnTo>
                  <a:lnTo>
                    <a:pt x="6" y="759"/>
                  </a:lnTo>
                  <a:lnTo>
                    <a:pt x="8" y="774"/>
                  </a:lnTo>
                  <a:lnTo>
                    <a:pt x="8" y="790"/>
                  </a:lnTo>
                  <a:lnTo>
                    <a:pt x="8" y="807"/>
                  </a:lnTo>
                  <a:lnTo>
                    <a:pt x="8" y="822"/>
                  </a:lnTo>
                  <a:lnTo>
                    <a:pt x="8" y="839"/>
                  </a:lnTo>
                  <a:lnTo>
                    <a:pt x="8" y="854"/>
                  </a:lnTo>
                  <a:lnTo>
                    <a:pt x="8" y="871"/>
                  </a:lnTo>
                  <a:lnTo>
                    <a:pt x="8" y="887"/>
                  </a:lnTo>
                  <a:lnTo>
                    <a:pt x="8" y="903"/>
                  </a:lnTo>
                  <a:lnTo>
                    <a:pt x="8" y="730"/>
                  </a:lnTo>
                  <a:lnTo>
                    <a:pt x="9" y="605"/>
                  </a:lnTo>
                  <a:lnTo>
                    <a:pt x="9" y="508"/>
                  </a:lnTo>
                  <a:lnTo>
                    <a:pt x="9" y="431"/>
                  </a:lnTo>
                  <a:lnTo>
                    <a:pt x="9" y="368"/>
                  </a:lnTo>
                  <a:lnTo>
                    <a:pt x="9" y="316"/>
                  </a:lnTo>
                  <a:lnTo>
                    <a:pt x="9" y="273"/>
                  </a:lnTo>
                  <a:lnTo>
                    <a:pt x="9" y="235"/>
                  </a:lnTo>
                  <a:lnTo>
                    <a:pt x="9" y="203"/>
                  </a:lnTo>
                  <a:lnTo>
                    <a:pt x="9" y="176"/>
                  </a:lnTo>
                  <a:lnTo>
                    <a:pt x="10" y="153"/>
                  </a:lnTo>
                  <a:lnTo>
                    <a:pt x="10" y="133"/>
                  </a:lnTo>
                  <a:lnTo>
                    <a:pt x="10" y="115"/>
                  </a:lnTo>
                  <a:lnTo>
                    <a:pt x="10" y="101"/>
                  </a:lnTo>
                  <a:lnTo>
                    <a:pt x="10" y="88"/>
                  </a:lnTo>
                  <a:lnTo>
                    <a:pt x="10" y="77"/>
                  </a:lnTo>
                  <a:lnTo>
                    <a:pt x="10" y="68"/>
                  </a:lnTo>
                  <a:lnTo>
                    <a:pt x="10" y="62"/>
                  </a:lnTo>
                  <a:lnTo>
                    <a:pt x="10" y="56"/>
                  </a:lnTo>
                  <a:lnTo>
                    <a:pt x="11" y="52"/>
                  </a:lnTo>
                  <a:lnTo>
                    <a:pt x="11" y="48"/>
                  </a:lnTo>
                  <a:lnTo>
                    <a:pt x="11" y="46"/>
                  </a:lnTo>
                  <a:lnTo>
                    <a:pt x="11" y="45"/>
                  </a:lnTo>
                  <a:lnTo>
                    <a:pt x="11" y="45"/>
                  </a:lnTo>
                  <a:lnTo>
                    <a:pt x="11" y="46"/>
                  </a:lnTo>
                  <a:lnTo>
                    <a:pt x="11" y="47"/>
                  </a:lnTo>
                  <a:lnTo>
                    <a:pt x="11" y="49"/>
                  </a:lnTo>
                  <a:lnTo>
                    <a:pt x="11" y="53"/>
                  </a:lnTo>
                  <a:lnTo>
                    <a:pt x="11" y="56"/>
                  </a:lnTo>
                  <a:lnTo>
                    <a:pt x="12" y="61"/>
                  </a:lnTo>
                  <a:lnTo>
                    <a:pt x="12" y="65"/>
                  </a:lnTo>
                  <a:lnTo>
                    <a:pt x="12" y="71"/>
                  </a:lnTo>
                  <a:lnTo>
                    <a:pt x="12" y="76"/>
                  </a:lnTo>
                  <a:lnTo>
                    <a:pt x="12" y="82"/>
                  </a:lnTo>
                  <a:lnTo>
                    <a:pt x="12" y="88"/>
                  </a:lnTo>
                  <a:lnTo>
                    <a:pt x="12" y="96"/>
                  </a:lnTo>
                  <a:lnTo>
                    <a:pt x="12" y="104"/>
                  </a:lnTo>
                  <a:lnTo>
                    <a:pt x="12" y="112"/>
                  </a:lnTo>
                  <a:lnTo>
                    <a:pt x="13" y="119"/>
                  </a:lnTo>
                  <a:lnTo>
                    <a:pt x="13" y="128"/>
                  </a:lnTo>
                  <a:lnTo>
                    <a:pt x="13" y="137"/>
                  </a:lnTo>
                  <a:lnTo>
                    <a:pt x="13" y="146"/>
                  </a:lnTo>
                  <a:lnTo>
                    <a:pt x="13" y="156"/>
                  </a:lnTo>
                  <a:lnTo>
                    <a:pt x="13" y="166"/>
                  </a:lnTo>
                  <a:lnTo>
                    <a:pt x="13" y="176"/>
                  </a:lnTo>
                  <a:lnTo>
                    <a:pt x="13" y="186"/>
                  </a:lnTo>
                  <a:lnTo>
                    <a:pt x="13" y="197"/>
                  </a:lnTo>
                  <a:lnTo>
                    <a:pt x="14" y="207"/>
                  </a:lnTo>
                  <a:lnTo>
                    <a:pt x="14" y="218"/>
                  </a:lnTo>
                  <a:lnTo>
                    <a:pt x="14" y="230"/>
                  </a:lnTo>
                  <a:lnTo>
                    <a:pt x="14" y="242"/>
                  </a:lnTo>
                  <a:lnTo>
                    <a:pt x="14" y="253"/>
                  </a:lnTo>
                  <a:lnTo>
                    <a:pt x="14" y="265"/>
                  </a:lnTo>
                  <a:lnTo>
                    <a:pt x="14" y="277"/>
                  </a:lnTo>
                  <a:lnTo>
                    <a:pt x="14" y="289"/>
                  </a:lnTo>
                  <a:lnTo>
                    <a:pt x="14" y="302"/>
                  </a:lnTo>
                  <a:lnTo>
                    <a:pt x="14" y="315"/>
                  </a:lnTo>
                  <a:lnTo>
                    <a:pt x="15" y="327"/>
                  </a:lnTo>
                  <a:lnTo>
                    <a:pt x="15" y="340"/>
                  </a:lnTo>
                  <a:lnTo>
                    <a:pt x="15" y="353"/>
                  </a:lnTo>
                  <a:lnTo>
                    <a:pt x="15" y="366"/>
                  </a:lnTo>
                  <a:lnTo>
                    <a:pt x="15" y="379"/>
                  </a:lnTo>
                  <a:lnTo>
                    <a:pt x="15" y="393"/>
                  </a:lnTo>
                  <a:lnTo>
                    <a:pt x="15" y="407"/>
                  </a:lnTo>
                  <a:lnTo>
                    <a:pt x="15" y="420"/>
                  </a:lnTo>
                  <a:lnTo>
                    <a:pt x="15" y="434"/>
                  </a:lnTo>
                  <a:lnTo>
                    <a:pt x="16" y="448"/>
                  </a:lnTo>
                  <a:lnTo>
                    <a:pt x="16" y="463"/>
                  </a:lnTo>
                  <a:lnTo>
                    <a:pt x="16" y="476"/>
                  </a:lnTo>
                  <a:lnTo>
                    <a:pt x="16" y="490"/>
                  </a:lnTo>
                  <a:lnTo>
                    <a:pt x="16" y="505"/>
                  </a:lnTo>
                  <a:lnTo>
                    <a:pt x="16" y="519"/>
                  </a:lnTo>
                  <a:lnTo>
                    <a:pt x="16" y="534"/>
                  </a:lnTo>
                  <a:lnTo>
                    <a:pt x="16" y="549"/>
                  </a:lnTo>
                  <a:lnTo>
                    <a:pt x="16" y="564"/>
                  </a:lnTo>
                  <a:lnTo>
                    <a:pt x="18" y="578"/>
                  </a:lnTo>
                  <a:lnTo>
                    <a:pt x="18" y="594"/>
                  </a:lnTo>
                  <a:lnTo>
                    <a:pt x="18" y="608"/>
                  </a:lnTo>
                  <a:lnTo>
                    <a:pt x="18" y="623"/>
                  </a:lnTo>
                  <a:lnTo>
                    <a:pt x="18" y="639"/>
                  </a:lnTo>
                  <a:lnTo>
                    <a:pt x="18" y="653"/>
                  </a:lnTo>
                  <a:lnTo>
                    <a:pt x="18" y="669"/>
                  </a:lnTo>
                  <a:lnTo>
                    <a:pt x="18" y="685"/>
                  </a:lnTo>
                  <a:lnTo>
                    <a:pt x="18" y="700"/>
                  </a:lnTo>
                  <a:lnTo>
                    <a:pt x="18" y="716"/>
                  </a:lnTo>
                  <a:lnTo>
                    <a:pt x="19" y="731"/>
                  </a:lnTo>
                  <a:lnTo>
                    <a:pt x="19" y="747"/>
                  </a:lnTo>
                  <a:lnTo>
                    <a:pt x="19" y="762"/>
                  </a:lnTo>
                  <a:lnTo>
                    <a:pt x="19" y="779"/>
                  </a:lnTo>
                  <a:lnTo>
                    <a:pt x="19" y="794"/>
                  </a:lnTo>
                  <a:lnTo>
                    <a:pt x="19" y="810"/>
                  </a:lnTo>
                  <a:lnTo>
                    <a:pt x="19" y="827"/>
                  </a:lnTo>
                  <a:lnTo>
                    <a:pt x="19" y="842"/>
                  </a:lnTo>
                  <a:lnTo>
                    <a:pt x="19" y="859"/>
                  </a:lnTo>
                  <a:lnTo>
                    <a:pt x="20" y="697"/>
                  </a:lnTo>
                  <a:lnTo>
                    <a:pt x="20" y="578"/>
                  </a:lnTo>
                  <a:lnTo>
                    <a:pt x="20" y="486"/>
                  </a:lnTo>
                  <a:lnTo>
                    <a:pt x="20" y="411"/>
                  </a:lnTo>
                  <a:lnTo>
                    <a:pt x="20" y="351"/>
                  </a:lnTo>
                  <a:lnTo>
                    <a:pt x="20" y="300"/>
                  </a:lnTo>
                  <a:lnTo>
                    <a:pt x="20" y="258"/>
                  </a:lnTo>
                  <a:lnTo>
                    <a:pt x="20" y="222"/>
                  </a:lnTo>
                  <a:lnTo>
                    <a:pt x="20" y="190"/>
                  </a:lnTo>
                  <a:lnTo>
                    <a:pt x="21" y="165"/>
                  </a:lnTo>
                  <a:lnTo>
                    <a:pt x="21" y="142"/>
                  </a:lnTo>
                  <a:lnTo>
                    <a:pt x="21" y="122"/>
                  </a:lnTo>
                  <a:lnTo>
                    <a:pt x="21" y="105"/>
                  </a:lnTo>
                  <a:lnTo>
                    <a:pt x="21" y="92"/>
                  </a:lnTo>
                  <a:lnTo>
                    <a:pt x="21" y="79"/>
                  </a:lnTo>
                  <a:lnTo>
                    <a:pt x="21" y="69"/>
                  </a:lnTo>
                  <a:lnTo>
                    <a:pt x="21" y="61"/>
                  </a:lnTo>
                  <a:lnTo>
                    <a:pt x="21" y="54"/>
                  </a:lnTo>
                  <a:lnTo>
                    <a:pt x="22" y="48"/>
                  </a:lnTo>
                  <a:lnTo>
                    <a:pt x="22" y="44"/>
                  </a:lnTo>
                  <a:lnTo>
                    <a:pt x="22" y="42"/>
                  </a:lnTo>
                  <a:lnTo>
                    <a:pt x="22" y="39"/>
                  </a:lnTo>
                  <a:lnTo>
                    <a:pt x="22" y="38"/>
                  </a:lnTo>
                  <a:lnTo>
                    <a:pt x="22" y="38"/>
                  </a:lnTo>
                  <a:lnTo>
                    <a:pt x="22" y="39"/>
                  </a:lnTo>
                  <a:lnTo>
                    <a:pt x="22" y="41"/>
                  </a:lnTo>
                  <a:lnTo>
                    <a:pt x="22" y="43"/>
                  </a:lnTo>
                  <a:lnTo>
                    <a:pt x="22" y="46"/>
                  </a:lnTo>
                  <a:lnTo>
                    <a:pt x="23" y="49"/>
                  </a:lnTo>
                  <a:lnTo>
                    <a:pt x="23" y="54"/>
                  </a:lnTo>
                  <a:lnTo>
                    <a:pt x="23" y="59"/>
                  </a:lnTo>
                  <a:lnTo>
                    <a:pt x="23" y="65"/>
                  </a:lnTo>
                  <a:lnTo>
                    <a:pt x="23" y="71"/>
                  </a:lnTo>
                  <a:lnTo>
                    <a:pt x="23" y="77"/>
                  </a:lnTo>
                  <a:lnTo>
                    <a:pt x="23" y="84"/>
                  </a:lnTo>
                  <a:lnTo>
                    <a:pt x="23" y="91"/>
                  </a:lnTo>
                  <a:lnTo>
                    <a:pt x="23" y="98"/>
                  </a:lnTo>
                  <a:lnTo>
                    <a:pt x="24" y="106"/>
                  </a:lnTo>
                  <a:lnTo>
                    <a:pt x="24" y="115"/>
                  </a:lnTo>
                  <a:lnTo>
                    <a:pt x="24" y="123"/>
                  </a:lnTo>
                  <a:lnTo>
                    <a:pt x="24" y="133"/>
                  </a:lnTo>
                  <a:lnTo>
                    <a:pt x="24" y="142"/>
                  </a:lnTo>
                  <a:lnTo>
                    <a:pt x="24" y="152"/>
                  </a:lnTo>
                  <a:lnTo>
                    <a:pt x="24" y="162"/>
                  </a:lnTo>
                  <a:lnTo>
                    <a:pt x="24" y="172"/>
                  </a:lnTo>
                  <a:lnTo>
                    <a:pt x="24" y="182"/>
                  </a:lnTo>
                  <a:lnTo>
                    <a:pt x="25" y="193"/>
                  </a:lnTo>
                  <a:lnTo>
                    <a:pt x="25" y="203"/>
                  </a:lnTo>
                  <a:lnTo>
                    <a:pt x="25" y="214"/>
                  </a:lnTo>
                  <a:lnTo>
                    <a:pt x="25" y="226"/>
                  </a:lnTo>
                  <a:lnTo>
                    <a:pt x="25" y="237"/>
                  </a:lnTo>
                  <a:lnTo>
                    <a:pt x="25" y="249"/>
                  </a:lnTo>
                  <a:lnTo>
                    <a:pt x="25" y="260"/>
                  </a:lnTo>
                  <a:lnTo>
                    <a:pt x="25" y="273"/>
                  </a:lnTo>
                  <a:lnTo>
                    <a:pt x="25" y="285"/>
                  </a:lnTo>
                  <a:lnTo>
                    <a:pt x="25" y="297"/>
                  </a:lnTo>
                  <a:lnTo>
                    <a:pt x="26" y="310"/>
                  </a:lnTo>
                  <a:lnTo>
                    <a:pt x="26" y="323"/>
                  </a:lnTo>
                  <a:lnTo>
                    <a:pt x="26" y="336"/>
                  </a:lnTo>
                  <a:lnTo>
                    <a:pt x="26" y="349"/>
                  </a:lnTo>
                  <a:lnTo>
                    <a:pt x="26" y="363"/>
                  </a:lnTo>
                  <a:lnTo>
                    <a:pt x="26" y="376"/>
                  </a:lnTo>
                  <a:lnTo>
                    <a:pt x="26" y="389"/>
                  </a:lnTo>
                  <a:lnTo>
                    <a:pt x="26" y="403"/>
                  </a:lnTo>
                  <a:lnTo>
                    <a:pt x="26" y="416"/>
                  </a:lnTo>
                  <a:lnTo>
                    <a:pt x="28" y="430"/>
                  </a:lnTo>
                  <a:lnTo>
                    <a:pt x="28" y="444"/>
                  </a:lnTo>
                  <a:lnTo>
                    <a:pt x="28" y="458"/>
                  </a:lnTo>
                  <a:lnTo>
                    <a:pt x="28" y="472"/>
                  </a:lnTo>
                  <a:lnTo>
                    <a:pt x="28" y="487"/>
                  </a:lnTo>
                  <a:lnTo>
                    <a:pt x="28" y="501"/>
                  </a:lnTo>
                  <a:lnTo>
                    <a:pt x="28" y="516"/>
                  </a:lnTo>
                  <a:lnTo>
                    <a:pt x="28" y="530"/>
                  </a:lnTo>
                  <a:lnTo>
                    <a:pt x="28" y="545"/>
                  </a:lnTo>
                  <a:lnTo>
                    <a:pt x="29" y="560"/>
                  </a:lnTo>
                  <a:lnTo>
                    <a:pt x="29" y="575"/>
                  </a:lnTo>
                  <a:lnTo>
                    <a:pt x="29" y="589"/>
                  </a:lnTo>
                  <a:lnTo>
                    <a:pt x="29" y="605"/>
                  </a:lnTo>
                  <a:lnTo>
                    <a:pt x="29" y="620"/>
                  </a:lnTo>
                  <a:lnTo>
                    <a:pt x="29" y="635"/>
                  </a:lnTo>
                  <a:lnTo>
                    <a:pt x="29" y="650"/>
                  </a:lnTo>
                  <a:lnTo>
                    <a:pt x="29" y="666"/>
                  </a:lnTo>
                  <a:lnTo>
                    <a:pt x="29" y="681"/>
                  </a:lnTo>
                  <a:lnTo>
                    <a:pt x="29" y="697"/>
                  </a:lnTo>
                  <a:lnTo>
                    <a:pt x="30" y="712"/>
                  </a:lnTo>
                  <a:lnTo>
                    <a:pt x="30" y="728"/>
                  </a:lnTo>
                  <a:lnTo>
                    <a:pt x="30" y="743"/>
                  </a:lnTo>
                  <a:lnTo>
                    <a:pt x="30" y="759"/>
                  </a:lnTo>
                  <a:lnTo>
                    <a:pt x="30" y="774"/>
                  </a:lnTo>
                  <a:lnTo>
                    <a:pt x="30" y="791"/>
                  </a:lnTo>
                  <a:lnTo>
                    <a:pt x="30" y="807"/>
                  </a:lnTo>
                  <a:lnTo>
                    <a:pt x="30" y="822"/>
                  </a:lnTo>
                  <a:lnTo>
                    <a:pt x="30" y="839"/>
                  </a:lnTo>
                  <a:lnTo>
                    <a:pt x="31" y="854"/>
                  </a:lnTo>
                  <a:lnTo>
                    <a:pt x="31" y="871"/>
                  </a:lnTo>
                  <a:lnTo>
                    <a:pt x="31" y="888"/>
                  </a:lnTo>
                  <a:lnTo>
                    <a:pt x="31" y="903"/>
                  </a:lnTo>
                  <a:lnTo>
                    <a:pt x="31" y="920"/>
                  </a:lnTo>
                  <a:lnTo>
                    <a:pt x="31" y="742"/>
                  </a:lnTo>
                  <a:lnTo>
                    <a:pt x="31" y="615"/>
                  </a:lnTo>
                  <a:lnTo>
                    <a:pt x="31" y="516"/>
                  </a:lnTo>
                  <a:lnTo>
                    <a:pt x="31" y="438"/>
                  </a:lnTo>
                  <a:lnTo>
                    <a:pt x="32" y="375"/>
                  </a:lnTo>
                  <a:lnTo>
                    <a:pt x="32" y="321"/>
                  </a:lnTo>
                  <a:lnTo>
                    <a:pt x="32" y="277"/>
                  </a:lnTo>
                  <a:lnTo>
                    <a:pt x="32" y="239"/>
                  </a:lnTo>
                  <a:lnTo>
                    <a:pt x="32" y="207"/>
                  </a:lnTo>
                  <a:lnTo>
                    <a:pt x="32" y="179"/>
                  </a:lnTo>
                  <a:lnTo>
                    <a:pt x="32" y="156"/>
                  </a:lnTo>
                  <a:lnTo>
                    <a:pt x="32" y="136"/>
                  </a:lnTo>
                  <a:lnTo>
                    <a:pt x="32" y="118"/>
                  </a:lnTo>
                  <a:lnTo>
                    <a:pt x="32" y="104"/>
                  </a:lnTo>
                  <a:lnTo>
                    <a:pt x="33" y="91"/>
                  </a:lnTo>
                  <a:lnTo>
                    <a:pt x="33" y="81"/>
                  </a:lnTo>
                  <a:lnTo>
                    <a:pt x="33" y="72"/>
                  </a:lnTo>
                  <a:lnTo>
                    <a:pt x="33" y="64"/>
                  </a:lnTo>
                  <a:lnTo>
                    <a:pt x="33" y="58"/>
                  </a:lnTo>
                  <a:lnTo>
                    <a:pt x="33" y="54"/>
                  </a:lnTo>
                  <a:lnTo>
                    <a:pt x="33" y="51"/>
                  </a:lnTo>
                  <a:lnTo>
                    <a:pt x="33" y="48"/>
                  </a:lnTo>
                  <a:lnTo>
                    <a:pt x="33" y="47"/>
                  </a:lnTo>
                  <a:lnTo>
                    <a:pt x="34" y="47"/>
                  </a:lnTo>
                  <a:lnTo>
                    <a:pt x="34" y="48"/>
                  </a:lnTo>
                  <a:lnTo>
                    <a:pt x="34" y="49"/>
                  </a:lnTo>
                  <a:lnTo>
                    <a:pt x="34" y="52"/>
                  </a:lnTo>
                  <a:lnTo>
                    <a:pt x="34" y="54"/>
                  </a:lnTo>
                  <a:lnTo>
                    <a:pt x="34" y="58"/>
                  </a:lnTo>
                  <a:lnTo>
                    <a:pt x="34" y="62"/>
                  </a:lnTo>
                  <a:lnTo>
                    <a:pt x="34" y="67"/>
                  </a:lnTo>
                  <a:lnTo>
                    <a:pt x="34" y="72"/>
                  </a:lnTo>
                  <a:lnTo>
                    <a:pt x="35" y="77"/>
                  </a:lnTo>
                  <a:lnTo>
                    <a:pt x="35" y="84"/>
                  </a:lnTo>
                  <a:lnTo>
                    <a:pt x="35" y="91"/>
                  </a:lnTo>
                  <a:lnTo>
                    <a:pt x="35" y="97"/>
                  </a:lnTo>
                  <a:lnTo>
                    <a:pt x="35" y="105"/>
                  </a:lnTo>
                  <a:lnTo>
                    <a:pt x="35" y="113"/>
                  </a:lnTo>
                  <a:lnTo>
                    <a:pt x="35" y="122"/>
                  </a:lnTo>
                  <a:lnTo>
                    <a:pt x="35" y="129"/>
                  </a:lnTo>
                  <a:lnTo>
                    <a:pt x="35" y="138"/>
                  </a:lnTo>
                  <a:lnTo>
                    <a:pt x="35" y="148"/>
                  </a:lnTo>
                  <a:lnTo>
                    <a:pt x="36" y="157"/>
                  </a:lnTo>
                  <a:lnTo>
                    <a:pt x="36" y="167"/>
                  </a:lnTo>
                  <a:lnTo>
                    <a:pt x="36" y="177"/>
                  </a:lnTo>
                  <a:lnTo>
                    <a:pt x="36" y="188"/>
                  </a:lnTo>
                  <a:lnTo>
                    <a:pt x="36" y="198"/>
                  </a:lnTo>
                  <a:lnTo>
                    <a:pt x="36" y="209"/>
                  </a:lnTo>
                  <a:lnTo>
                    <a:pt x="36" y="220"/>
                  </a:lnTo>
                  <a:lnTo>
                    <a:pt x="36" y="232"/>
                  </a:lnTo>
                  <a:lnTo>
                    <a:pt x="36" y="243"/>
                  </a:lnTo>
                  <a:lnTo>
                    <a:pt x="38" y="255"/>
                  </a:lnTo>
                  <a:lnTo>
                    <a:pt x="38" y="266"/>
                  </a:lnTo>
                  <a:lnTo>
                    <a:pt x="38" y="278"/>
                  </a:lnTo>
                  <a:lnTo>
                    <a:pt x="38" y="290"/>
                  </a:lnTo>
                  <a:lnTo>
                    <a:pt x="38" y="304"/>
                  </a:lnTo>
                  <a:lnTo>
                    <a:pt x="38" y="316"/>
                  </a:lnTo>
                  <a:lnTo>
                    <a:pt x="38" y="328"/>
                  </a:lnTo>
                  <a:lnTo>
                    <a:pt x="38" y="341"/>
                  </a:lnTo>
                  <a:lnTo>
                    <a:pt x="38" y="355"/>
                  </a:lnTo>
                  <a:lnTo>
                    <a:pt x="39" y="368"/>
                  </a:lnTo>
                  <a:lnTo>
                    <a:pt x="39" y="381"/>
                  </a:lnTo>
                  <a:lnTo>
                    <a:pt x="39" y="395"/>
                  </a:lnTo>
                  <a:lnTo>
                    <a:pt x="39" y="408"/>
                  </a:lnTo>
                  <a:lnTo>
                    <a:pt x="39" y="421"/>
                  </a:lnTo>
                  <a:lnTo>
                    <a:pt x="39" y="436"/>
                  </a:lnTo>
                  <a:lnTo>
                    <a:pt x="39" y="449"/>
                  </a:lnTo>
                  <a:lnTo>
                    <a:pt x="39" y="464"/>
                  </a:lnTo>
                  <a:lnTo>
                    <a:pt x="39" y="478"/>
                  </a:lnTo>
                  <a:lnTo>
                    <a:pt x="39" y="491"/>
                  </a:lnTo>
                  <a:lnTo>
                    <a:pt x="40" y="506"/>
                  </a:lnTo>
                  <a:lnTo>
                    <a:pt x="40" y="520"/>
                  </a:lnTo>
                  <a:lnTo>
                    <a:pt x="40" y="536"/>
                  </a:lnTo>
                  <a:lnTo>
                    <a:pt x="40" y="550"/>
                  </a:lnTo>
                  <a:lnTo>
                    <a:pt x="40" y="565"/>
                  </a:lnTo>
                  <a:lnTo>
                    <a:pt x="40" y="579"/>
                  </a:lnTo>
                  <a:lnTo>
                    <a:pt x="40" y="595"/>
                  </a:lnTo>
                  <a:lnTo>
                    <a:pt x="40" y="609"/>
                  </a:lnTo>
                  <a:lnTo>
                    <a:pt x="40" y="625"/>
                  </a:lnTo>
                  <a:lnTo>
                    <a:pt x="41" y="640"/>
                  </a:lnTo>
                  <a:lnTo>
                    <a:pt x="41" y="655"/>
                  </a:lnTo>
                  <a:lnTo>
                    <a:pt x="41" y="670"/>
                  </a:lnTo>
                  <a:lnTo>
                    <a:pt x="41" y="686"/>
                  </a:lnTo>
                  <a:lnTo>
                    <a:pt x="41" y="701"/>
                  </a:lnTo>
                  <a:lnTo>
                    <a:pt x="41" y="717"/>
                  </a:lnTo>
                  <a:lnTo>
                    <a:pt x="41" y="732"/>
                  </a:lnTo>
                  <a:lnTo>
                    <a:pt x="41" y="748"/>
                  </a:lnTo>
                  <a:lnTo>
                    <a:pt x="41" y="763"/>
                  </a:lnTo>
                  <a:lnTo>
                    <a:pt x="42" y="780"/>
                  </a:lnTo>
                  <a:lnTo>
                    <a:pt x="42" y="796"/>
                  </a:lnTo>
                  <a:lnTo>
                    <a:pt x="42" y="811"/>
                  </a:lnTo>
                  <a:lnTo>
                    <a:pt x="42" y="828"/>
                  </a:lnTo>
                  <a:lnTo>
                    <a:pt x="42" y="843"/>
                  </a:lnTo>
                  <a:lnTo>
                    <a:pt x="42" y="860"/>
                  </a:lnTo>
                  <a:lnTo>
                    <a:pt x="42" y="876"/>
                  </a:lnTo>
                  <a:lnTo>
                    <a:pt x="42" y="892"/>
                  </a:lnTo>
                  <a:lnTo>
                    <a:pt x="42" y="908"/>
                  </a:lnTo>
                  <a:lnTo>
                    <a:pt x="43" y="924"/>
                  </a:lnTo>
                  <a:lnTo>
                    <a:pt x="43" y="941"/>
                  </a:lnTo>
                  <a:lnTo>
                    <a:pt x="43" y="958"/>
                  </a:lnTo>
                  <a:lnTo>
                    <a:pt x="43" y="973"/>
                  </a:lnTo>
                  <a:lnTo>
                    <a:pt x="43" y="990"/>
                  </a:lnTo>
                  <a:lnTo>
                    <a:pt x="43" y="1007"/>
                  </a:lnTo>
                  <a:lnTo>
                    <a:pt x="43" y="1023"/>
                  </a:lnTo>
                  <a:lnTo>
                    <a:pt x="43" y="1040"/>
                  </a:lnTo>
                  <a:lnTo>
                    <a:pt x="43" y="828"/>
                  </a:lnTo>
                  <a:lnTo>
                    <a:pt x="43" y="681"/>
                  </a:lnTo>
                  <a:lnTo>
                    <a:pt x="44" y="571"/>
                  </a:lnTo>
                  <a:lnTo>
                    <a:pt x="44" y="486"/>
                  </a:lnTo>
                  <a:lnTo>
                    <a:pt x="44" y="416"/>
                  </a:lnTo>
                  <a:lnTo>
                    <a:pt x="44" y="359"/>
                  </a:lnTo>
                  <a:lnTo>
                    <a:pt x="44" y="310"/>
                  </a:lnTo>
                  <a:lnTo>
                    <a:pt x="44" y="270"/>
                  </a:lnTo>
                  <a:lnTo>
                    <a:pt x="44" y="236"/>
                  </a:lnTo>
                  <a:lnTo>
                    <a:pt x="44" y="206"/>
                  </a:lnTo>
                  <a:lnTo>
                    <a:pt x="44" y="180"/>
                  </a:lnTo>
                  <a:lnTo>
                    <a:pt x="45" y="159"/>
                  </a:lnTo>
                  <a:lnTo>
                    <a:pt x="45" y="141"/>
                  </a:lnTo>
                  <a:lnTo>
                    <a:pt x="45" y="125"/>
                  </a:lnTo>
                  <a:lnTo>
                    <a:pt x="45" y="111"/>
                  </a:lnTo>
                  <a:lnTo>
                    <a:pt x="45" y="99"/>
                  </a:lnTo>
                  <a:lnTo>
                    <a:pt x="45" y="89"/>
                  </a:lnTo>
                  <a:lnTo>
                    <a:pt x="45" y="82"/>
                  </a:lnTo>
                  <a:lnTo>
                    <a:pt x="45" y="76"/>
                  </a:lnTo>
                  <a:lnTo>
                    <a:pt x="45" y="71"/>
                  </a:lnTo>
                  <a:lnTo>
                    <a:pt x="46" y="67"/>
                  </a:lnTo>
                  <a:lnTo>
                    <a:pt x="46" y="64"/>
                  </a:lnTo>
                  <a:lnTo>
                    <a:pt x="46" y="63"/>
                  </a:lnTo>
                  <a:lnTo>
                    <a:pt x="46" y="62"/>
                  </a:lnTo>
                  <a:lnTo>
                    <a:pt x="46" y="62"/>
                  </a:lnTo>
                  <a:lnTo>
                    <a:pt x="46" y="63"/>
                  </a:lnTo>
                  <a:lnTo>
                    <a:pt x="46" y="65"/>
                  </a:lnTo>
                  <a:lnTo>
                    <a:pt x="46" y="67"/>
                  </a:lnTo>
                  <a:lnTo>
                    <a:pt x="46" y="71"/>
                  </a:lnTo>
                  <a:lnTo>
                    <a:pt x="46" y="75"/>
                  </a:lnTo>
                  <a:lnTo>
                    <a:pt x="48" y="79"/>
                  </a:lnTo>
                  <a:lnTo>
                    <a:pt x="48" y="84"/>
                  </a:lnTo>
                  <a:lnTo>
                    <a:pt x="48" y="89"/>
                  </a:lnTo>
                  <a:lnTo>
                    <a:pt x="48" y="96"/>
                  </a:lnTo>
                  <a:lnTo>
                    <a:pt x="48" y="103"/>
                  </a:lnTo>
                  <a:lnTo>
                    <a:pt x="48" y="109"/>
                  </a:lnTo>
                  <a:lnTo>
                    <a:pt x="48" y="116"/>
                  </a:lnTo>
                  <a:lnTo>
                    <a:pt x="48" y="124"/>
                  </a:lnTo>
                  <a:lnTo>
                    <a:pt x="48" y="133"/>
                  </a:lnTo>
                  <a:lnTo>
                    <a:pt x="49" y="141"/>
                  </a:lnTo>
                  <a:lnTo>
                    <a:pt x="49" y="149"/>
                  </a:lnTo>
                  <a:lnTo>
                    <a:pt x="49" y="158"/>
                  </a:lnTo>
                  <a:lnTo>
                    <a:pt x="49" y="168"/>
                  </a:lnTo>
                  <a:lnTo>
                    <a:pt x="49" y="178"/>
                  </a:lnTo>
                  <a:lnTo>
                    <a:pt x="49" y="188"/>
                  </a:lnTo>
                  <a:lnTo>
                    <a:pt x="49" y="198"/>
                  </a:lnTo>
                  <a:lnTo>
                    <a:pt x="49" y="208"/>
                  </a:lnTo>
                  <a:lnTo>
                    <a:pt x="49" y="219"/>
                  </a:lnTo>
                  <a:lnTo>
                    <a:pt x="50" y="230"/>
                  </a:lnTo>
                  <a:lnTo>
                    <a:pt x="50" y="242"/>
                  </a:lnTo>
                  <a:lnTo>
                    <a:pt x="50" y="253"/>
                  </a:lnTo>
                  <a:lnTo>
                    <a:pt x="50" y="264"/>
                  </a:lnTo>
                  <a:lnTo>
                    <a:pt x="50" y="276"/>
                  </a:lnTo>
                  <a:lnTo>
                    <a:pt x="50" y="288"/>
                  </a:lnTo>
                  <a:lnTo>
                    <a:pt x="50" y="300"/>
                  </a:lnTo>
                  <a:lnTo>
                    <a:pt x="50" y="313"/>
                  </a:lnTo>
                  <a:lnTo>
                    <a:pt x="50" y="325"/>
                  </a:lnTo>
                  <a:lnTo>
                    <a:pt x="50" y="338"/>
                  </a:lnTo>
                  <a:lnTo>
                    <a:pt x="51" y="350"/>
                  </a:lnTo>
                  <a:lnTo>
                    <a:pt x="51" y="364"/>
                  </a:lnTo>
                  <a:lnTo>
                    <a:pt x="51" y="377"/>
                  </a:lnTo>
                  <a:lnTo>
                    <a:pt x="51" y="389"/>
                  </a:lnTo>
                  <a:lnTo>
                    <a:pt x="51" y="404"/>
                  </a:lnTo>
                  <a:lnTo>
                    <a:pt x="51" y="417"/>
                  </a:lnTo>
                  <a:lnTo>
                    <a:pt x="51" y="430"/>
                  </a:lnTo>
                  <a:lnTo>
                    <a:pt x="51" y="444"/>
                  </a:lnTo>
                  <a:lnTo>
                    <a:pt x="51" y="458"/>
                  </a:lnTo>
                  <a:lnTo>
                    <a:pt x="52" y="472"/>
                  </a:lnTo>
                  <a:lnTo>
                    <a:pt x="52" y="486"/>
                  </a:lnTo>
                  <a:lnTo>
                    <a:pt x="52" y="500"/>
                  </a:lnTo>
                  <a:lnTo>
                    <a:pt x="52" y="515"/>
                  </a:lnTo>
                  <a:lnTo>
                    <a:pt x="52" y="529"/>
                  </a:lnTo>
                  <a:lnTo>
                    <a:pt x="52" y="544"/>
                  </a:lnTo>
                  <a:lnTo>
                    <a:pt x="52" y="558"/>
                  </a:lnTo>
                  <a:lnTo>
                    <a:pt x="52" y="574"/>
                  </a:lnTo>
                  <a:lnTo>
                    <a:pt x="52" y="588"/>
                  </a:lnTo>
                  <a:lnTo>
                    <a:pt x="53" y="602"/>
                  </a:lnTo>
                  <a:lnTo>
                    <a:pt x="53" y="618"/>
                  </a:lnTo>
                  <a:lnTo>
                    <a:pt x="53" y="632"/>
                  </a:lnTo>
                  <a:lnTo>
                    <a:pt x="53" y="648"/>
                  </a:lnTo>
                  <a:lnTo>
                    <a:pt x="53" y="663"/>
                  </a:lnTo>
                  <a:lnTo>
                    <a:pt x="53" y="678"/>
                  </a:lnTo>
                  <a:lnTo>
                    <a:pt x="53" y="693"/>
                  </a:lnTo>
                  <a:lnTo>
                    <a:pt x="53" y="709"/>
                  </a:lnTo>
                  <a:lnTo>
                    <a:pt x="53" y="725"/>
                  </a:lnTo>
                  <a:lnTo>
                    <a:pt x="53" y="740"/>
                  </a:lnTo>
                  <a:lnTo>
                    <a:pt x="54" y="756"/>
                  </a:lnTo>
                  <a:lnTo>
                    <a:pt x="54" y="771"/>
                  </a:lnTo>
                  <a:lnTo>
                    <a:pt x="54" y="788"/>
                  </a:lnTo>
                  <a:lnTo>
                    <a:pt x="54" y="803"/>
                  </a:lnTo>
                  <a:lnTo>
                    <a:pt x="54" y="819"/>
                  </a:lnTo>
                  <a:lnTo>
                    <a:pt x="54" y="836"/>
                  </a:lnTo>
                  <a:lnTo>
                    <a:pt x="54" y="679"/>
                  </a:lnTo>
                  <a:lnTo>
                    <a:pt x="54" y="564"/>
                  </a:lnTo>
                  <a:lnTo>
                    <a:pt x="54" y="474"/>
                  </a:lnTo>
                  <a:lnTo>
                    <a:pt x="55" y="401"/>
                  </a:lnTo>
                  <a:lnTo>
                    <a:pt x="55" y="341"/>
                  </a:lnTo>
                  <a:lnTo>
                    <a:pt x="55" y="292"/>
                  </a:lnTo>
                  <a:lnTo>
                    <a:pt x="55" y="250"/>
                  </a:lnTo>
                  <a:lnTo>
                    <a:pt x="55" y="215"/>
                  </a:lnTo>
                  <a:lnTo>
                    <a:pt x="55" y="184"/>
                  </a:lnTo>
                  <a:lnTo>
                    <a:pt x="55" y="158"/>
                  </a:lnTo>
                  <a:lnTo>
                    <a:pt x="55" y="136"/>
                  </a:lnTo>
                  <a:lnTo>
                    <a:pt x="55" y="116"/>
                  </a:lnTo>
                  <a:lnTo>
                    <a:pt x="56" y="101"/>
                  </a:lnTo>
                  <a:lnTo>
                    <a:pt x="56" y="86"/>
                  </a:lnTo>
                  <a:lnTo>
                    <a:pt x="56" y="74"/>
                  </a:lnTo>
                  <a:lnTo>
                    <a:pt x="56" y="64"/>
                  </a:lnTo>
                  <a:lnTo>
                    <a:pt x="56" y="56"/>
                  </a:lnTo>
                  <a:lnTo>
                    <a:pt x="56" y="49"/>
                  </a:lnTo>
                  <a:lnTo>
                    <a:pt x="56" y="44"/>
                  </a:lnTo>
                  <a:lnTo>
                    <a:pt x="56" y="41"/>
                  </a:lnTo>
                  <a:lnTo>
                    <a:pt x="56" y="37"/>
                  </a:lnTo>
                  <a:lnTo>
                    <a:pt x="56" y="35"/>
                  </a:lnTo>
                  <a:lnTo>
                    <a:pt x="58" y="35"/>
                  </a:lnTo>
                  <a:lnTo>
                    <a:pt x="58" y="35"/>
                  </a:lnTo>
                  <a:lnTo>
                    <a:pt x="58" y="36"/>
                  </a:lnTo>
                  <a:lnTo>
                    <a:pt x="58" y="37"/>
                  </a:lnTo>
                  <a:lnTo>
                    <a:pt x="58" y="39"/>
                  </a:lnTo>
                  <a:lnTo>
                    <a:pt x="58" y="43"/>
                  </a:lnTo>
                  <a:lnTo>
                    <a:pt x="58" y="47"/>
                  </a:lnTo>
                  <a:lnTo>
                    <a:pt x="58" y="51"/>
                  </a:lnTo>
                  <a:lnTo>
                    <a:pt x="58" y="56"/>
                  </a:lnTo>
                  <a:lnTo>
                    <a:pt x="59" y="62"/>
                  </a:lnTo>
                  <a:lnTo>
                    <a:pt x="59" y="67"/>
                  </a:lnTo>
                  <a:lnTo>
                    <a:pt x="59" y="74"/>
                  </a:lnTo>
                  <a:lnTo>
                    <a:pt x="59" y="81"/>
                  </a:lnTo>
                  <a:lnTo>
                    <a:pt x="59" y="87"/>
                  </a:lnTo>
                  <a:lnTo>
                    <a:pt x="59" y="95"/>
                  </a:lnTo>
                  <a:lnTo>
                    <a:pt x="59" y="104"/>
                  </a:lnTo>
                  <a:lnTo>
                    <a:pt x="59" y="112"/>
                  </a:lnTo>
                  <a:lnTo>
                    <a:pt x="59" y="121"/>
                  </a:lnTo>
                  <a:lnTo>
                    <a:pt x="60" y="129"/>
                  </a:lnTo>
                  <a:lnTo>
                    <a:pt x="60" y="138"/>
                  </a:lnTo>
                  <a:lnTo>
                    <a:pt x="60" y="148"/>
                  </a:lnTo>
                  <a:lnTo>
                    <a:pt x="60" y="158"/>
                  </a:lnTo>
                  <a:lnTo>
                    <a:pt x="60" y="168"/>
                  </a:lnTo>
                  <a:lnTo>
                    <a:pt x="60" y="179"/>
                  </a:lnTo>
                  <a:lnTo>
                    <a:pt x="60" y="189"/>
                  </a:lnTo>
                  <a:lnTo>
                    <a:pt x="60" y="200"/>
                  </a:lnTo>
                  <a:lnTo>
                    <a:pt x="60" y="212"/>
                  </a:lnTo>
                  <a:lnTo>
                    <a:pt x="60" y="223"/>
                  </a:lnTo>
                  <a:lnTo>
                    <a:pt x="61" y="235"/>
                  </a:lnTo>
                  <a:lnTo>
                    <a:pt x="61" y="246"/>
                  </a:lnTo>
                  <a:lnTo>
                    <a:pt x="61" y="258"/>
                  </a:lnTo>
                  <a:lnTo>
                    <a:pt x="61" y="270"/>
                  </a:lnTo>
                  <a:lnTo>
                    <a:pt x="61" y="283"/>
                  </a:lnTo>
                  <a:lnTo>
                    <a:pt x="61" y="295"/>
                  </a:lnTo>
                  <a:lnTo>
                    <a:pt x="61" y="308"/>
                  </a:lnTo>
                  <a:lnTo>
                    <a:pt x="61" y="320"/>
                  </a:lnTo>
                  <a:lnTo>
                    <a:pt x="61" y="334"/>
                  </a:lnTo>
                  <a:lnTo>
                    <a:pt x="62" y="347"/>
                  </a:lnTo>
                  <a:lnTo>
                    <a:pt x="62" y="359"/>
                  </a:lnTo>
                  <a:lnTo>
                    <a:pt x="62" y="374"/>
                  </a:lnTo>
                  <a:lnTo>
                    <a:pt x="62" y="387"/>
                  </a:lnTo>
                  <a:lnTo>
                    <a:pt x="62" y="400"/>
                  </a:lnTo>
                  <a:lnTo>
                    <a:pt x="62" y="414"/>
                  </a:lnTo>
                  <a:lnTo>
                    <a:pt x="62" y="428"/>
                  </a:lnTo>
                  <a:lnTo>
                    <a:pt x="62" y="441"/>
                  </a:lnTo>
                  <a:lnTo>
                    <a:pt x="62" y="456"/>
                  </a:lnTo>
                  <a:lnTo>
                    <a:pt x="63" y="470"/>
                  </a:lnTo>
                  <a:lnTo>
                    <a:pt x="63" y="485"/>
                  </a:lnTo>
                  <a:lnTo>
                    <a:pt x="63" y="499"/>
                  </a:lnTo>
                  <a:lnTo>
                    <a:pt x="63" y="514"/>
                  </a:lnTo>
                  <a:lnTo>
                    <a:pt x="63" y="528"/>
                  </a:lnTo>
                  <a:lnTo>
                    <a:pt x="63" y="542"/>
                  </a:lnTo>
                  <a:lnTo>
                    <a:pt x="63" y="558"/>
                  </a:lnTo>
                  <a:lnTo>
                    <a:pt x="63" y="572"/>
                  </a:lnTo>
                  <a:lnTo>
                    <a:pt x="63" y="587"/>
                  </a:lnTo>
                  <a:lnTo>
                    <a:pt x="64" y="602"/>
                  </a:lnTo>
                  <a:lnTo>
                    <a:pt x="64" y="618"/>
                  </a:lnTo>
                  <a:lnTo>
                    <a:pt x="64" y="632"/>
                  </a:lnTo>
                  <a:lnTo>
                    <a:pt x="64" y="648"/>
                  </a:lnTo>
                  <a:lnTo>
                    <a:pt x="64" y="663"/>
                  </a:lnTo>
                  <a:lnTo>
                    <a:pt x="64" y="679"/>
                  </a:lnTo>
                  <a:lnTo>
                    <a:pt x="64" y="695"/>
                  </a:lnTo>
                  <a:lnTo>
                    <a:pt x="64" y="710"/>
                  </a:lnTo>
                  <a:lnTo>
                    <a:pt x="64" y="726"/>
                  </a:lnTo>
                  <a:lnTo>
                    <a:pt x="64" y="741"/>
                  </a:lnTo>
                  <a:lnTo>
                    <a:pt x="65" y="757"/>
                  </a:lnTo>
                  <a:lnTo>
                    <a:pt x="65" y="772"/>
                  </a:lnTo>
                  <a:lnTo>
                    <a:pt x="65" y="789"/>
                  </a:lnTo>
                  <a:lnTo>
                    <a:pt x="65" y="804"/>
                  </a:lnTo>
                  <a:lnTo>
                    <a:pt x="65" y="821"/>
                  </a:lnTo>
                  <a:lnTo>
                    <a:pt x="65" y="837"/>
                  </a:lnTo>
                  <a:lnTo>
                    <a:pt x="65" y="680"/>
                  </a:lnTo>
                  <a:lnTo>
                    <a:pt x="65" y="565"/>
                  </a:lnTo>
                  <a:lnTo>
                    <a:pt x="65" y="475"/>
                  </a:lnTo>
                  <a:lnTo>
                    <a:pt x="66" y="401"/>
                  </a:lnTo>
                  <a:lnTo>
                    <a:pt x="66" y="343"/>
                  </a:lnTo>
                  <a:lnTo>
                    <a:pt x="66" y="293"/>
                  </a:lnTo>
                  <a:lnTo>
                    <a:pt x="66" y="250"/>
                  </a:lnTo>
                  <a:lnTo>
                    <a:pt x="66" y="215"/>
                  </a:lnTo>
                  <a:lnTo>
                    <a:pt x="66" y="185"/>
                  </a:lnTo>
                  <a:lnTo>
                    <a:pt x="66" y="158"/>
                  </a:lnTo>
                  <a:lnTo>
                    <a:pt x="66" y="136"/>
                  </a:lnTo>
                  <a:lnTo>
                    <a:pt x="66" y="117"/>
                  </a:lnTo>
                  <a:lnTo>
                    <a:pt x="68" y="101"/>
                  </a:lnTo>
                  <a:lnTo>
                    <a:pt x="68" y="87"/>
                  </a:lnTo>
                  <a:lnTo>
                    <a:pt x="68" y="75"/>
                  </a:lnTo>
                  <a:lnTo>
                    <a:pt x="68" y="65"/>
                  </a:lnTo>
                  <a:lnTo>
                    <a:pt x="68" y="56"/>
                  </a:lnTo>
                  <a:lnTo>
                    <a:pt x="68" y="49"/>
                  </a:lnTo>
                  <a:lnTo>
                    <a:pt x="68" y="45"/>
                  </a:lnTo>
                  <a:lnTo>
                    <a:pt x="68" y="41"/>
                  </a:lnTo>
                  <a:lnTo>
                    <a:pt x="68" y="37"/>
                  </a:lnTo>
                  <a:lnTo>
                    <a:pt x="68" y="36"/>
                  </a:lnTo>
                  <a:lnTo>
                    <a:pt x="69" y="35"/>
                  </a:lnTo>
                  <a:lnTo>
                    <a:pt x="69" y="35"/>
                  </a:lnTo>
                  <a:lnTo>
                    <a:pt x="69" y="36"/>
                  </a:lnTo>
                  <a:lnTo>
                    <a:pt x="69" y="38"/>
                  </a:lnTo>
                  <a:lnTo>
                    <a:pt x="69" y="41"/>
                  </a:lnTo>
                  <a:lnTo>
                    <a:pt x="69" y="44"/>
                  </a:lnTo>
                  <a:lnTo>
                    <a:pt x="69" y="47"/>
                  </a:lnTo>
                  <a:lnTo>
                    <a:pt x="69" y="52"/>
                  </a:lnTo>
                  <a:lnTo>
                    <a:pt x="69" y="56"/>
                  </a:lnTo>
                  <a:lnTo>
                    <a:pt x="70" y="62"/>
                  </a:lnTo>
                  <a:lnTo>
                    <a:pt x="70" y="67"/>
                  </a:lnTo>
                  <a:lnTo>
                    <a:pt x="70" y="74"/>
                  </a:lnTo>
                  <a:lnTo>
                    <a:pt x="70" y="81"/>
                  </a:lnTo>
                  <a:lnTo>
                    <a:pt x="70" y="88"/>
                  </a:lnTo>
                  <a:lnTo>
                    <a:pt x="70" y="96"/>
                  </a:lnTo>
                  <a:lnTo>
                    <a:pt x="70" y="104"/>
                  </a:lnTo>
                  <a:lnTo>
                    <a:pt x="70" y="113"/>
                  </a:lnTo>
                  <a:lnTo>
                    <a:pt x="70" y="121"/>
                  </a:lnTo>
                  <a:lnTo>
                    <a:pt x="71" y="129"/>
                  </a:lnTo>
                  <a:lnTo>
                    <a:pt x="71" y="139"/>
                  </a:lnTo>
                  <a:lnTo>
                    <a:pt x="71" y="149"/>
                  </a:lnTo>
                  <a:lnTo>
                    <a:pt x="71" y="158"/>
                  </a:lnTo>
                  <a:lnTo>
                    <a:pt x="71" y="169"/>
                  </a:lnTo>
                  <a:lnTo>
                    <a:pt x="71" y="179"/>
                  </a:lnTo>
                  <a:lnTo>
                    <a:pt x="71" y="190"/>
                  </a:lnTo>
                  <a:lnTo>
                    <a:pt x="71" y="200"/>
                  </a:lnTo>
                  <a:lnTo>
                    <a:pt x="71" y="212"/>
                  </a:lnTo>
                  <a:lnTo>
                    <a:pt x="71" y="224"/>
                  </a:lnTo>
                  <a:lnTo>
                    <a:pt x="72" y="235"/>
                  </a:lnTo>
                  <a:lnTo>
                    <a:pt x="72" y="247"/>
                  </a:lnTo>
                  <a:lnTo>
                    <a:pt x="72" y="258"/>
                  </a:lnTo>
                  <a:lnTo>
                    <a:pt x="72" y="270"/>
                  </a:lnTo>
                  <a:lnTo>
                    <a:pt x="72" y="283"/>
                  </a:lnTo>
                  <a:lnTo>
                    <a:pt x="72" y="296"/>
                  </a:lnTo>
                  <a:lnTo>
                    <a:pt x="72" y="308"/>
                  </a:lnTo>
                  <a:lnTo>
                    <a:pt x="72" y="321"/>
                  </a:lnTo>
                  <a:lnTo>
                    <a:pt x="72" y="334"/>
                  </a:lnTo>
                  <a:lnTo>
                    <a:pt x="73" y="347"/>
                  </a:lnTo>
                  <a:lnTo>
                    <a:pt x="73" y="360"/>
                  </a:lnTo>
                  <a:lnTo>
                    <a:pt x="73" y="374"/>
                  </a:lnTo>
                  <a:lnTo>
                    <a:pt x="73" y="387"/>
                  </a:lnTo>
                  <a:lnTo>
                    <a:pt x="73" y="400"/>
                  </a:lnTo>
                  <a:lnTo>
                    <a:pt x="73" y="415"/>
                  </a:lnTo>
                  <a:lnTo>
                    <a:pt x="73" y="428"/>
                  </a:lnTo>
                  <a:lnTo>
                    <a:pt x="73" y="443"/>
                  </a:lnTo>
                  <a:lnTo>
                    <a:pt x="73" y="457"/>
                  </a:lnTo>
                  <a:lnTo>
                    <a:pt x="74" y="470"/>
                  </a:lnTo>
                  <a:lnTo>
                    <a:pt x="74" y="485"/>
                  </a:lnTo>
                  <a:lnTo>
                    <a:pt x="74" y="499"/>
                  </a:lnTo>
                  <a:lnTo>
                    <a:pt x="74" y="514"/>
                  </a:lnTo>
                  <a:lnTo>
                    <a:pt x="74" y="528"/>
                  </a:lnTo>
                  <a:lnTo>
                    <a:pt x="74" y="544"/>
                  </a:lnTo>
                  <a:lnTo>
                    <a:pt x="74" y="558"/>
                  </a:lnTo>
                  <a:lnTo>
                    <a:pt x="74" y="572"/>
                  </a:lnTo>
                  <a:lnTo>
                    <a:pt x="74" y="588"/>
                  </a:lnTo>
                  <a:lnTo>
                    <a:pt x="74" y="602"/>
                  </a:lnTo>
                  <a:lnTo>
                    <a:pt x="75" y="618"/>
                  </a:lnTo>
                  <a:lnTo>
                    <a:pt x="75" y="633"/>
                  </a:lnTo>
                  <a:lnTo>
                    <a:pt x="75" y="648"/>
                  </a:lnTo>
                  <a:lnTo>
                    <a:pt x="75" y="663"/>
                  </a:lnTo>
                  <a:lnTo>
                    <a:pt x="75" y="679"/>
                  </a:lnTo>
                  <a:lnTo>
                    <a:pt x="75" y="695"/>
                  </a:lnTo>
                  <a:lnTo>
                    <a:pt x="75" y="710"/>
                  </a:lnTo>
                  <a:lnTo>
                    <a:pt x="75" y="726"/>
                  </a:lnTo>
                  <a:lnTo>
                    <a:pt x="75" y="741"/>
                  </a:lnTo>
                  <a:lnTo>
                    <a:pt x="76" y="758"/>
                  </a:lnTo>
                  <a:lnTo>
                    <a:pt x="76" y="773"/>
                  </a:lnTo>
                  <a:lnTo>
                    <a:pt x="76" y="789"/>
                  </a:lnTo>
                  <a:lnTo>
                    <a:pt x="76" y="806"/>
                  </a:lnTo>
                  <a:lnTo>
                    <a:pt x="76" y="821"/>
                  </a:lnTo>
                  <a:lnTo>
                    <a:pt x="76" y="837"/>
                  </a:lnTo>
                  <a:lnTo>
                    <a:pt x="76" y="853"/>
                  </a:lnTo>
                  <a:lnTo>
                    <a:pt x="76" y="869"/>
                  </a:lnTo>
                  <a:lnTo>
                    <a:pt x="76" y="886"/>
                  </a:lnTo>
                  <a:lnTo>
                    <a:pt x="78" y="902"/>
                  </a:lnTo>
                  <a:lnTo>
                    <a:pt x="78" y="918"/>
                  </a:lnTo>
                  <a:lnTo>
                    <a:pt x="78" y="934"/>
                  </a:lnTo>
                  <a:lnTo>
                    <a:pt x="78" y="951"/>
                  </a:lnTo>
                  <a:lnTo>
                    <a:pt x="78" y="968"/>
                  </a:lnTo>
                  <a:lnTo>
                    <a:pt x="78" y="777"/>
                  </a:lnTo>
                  <a:lnTo>
                    <a:pt x="78" y="641"/>
                  </a:lnTo>
                  <a:lnTo>
                    <a:pt x="78" y="539"/>
                  </a:lnTo>
                  <a:lnTo>
                    <a:pt x="78" y="458"/>
                  </a:lnTo>
                  <a:lnTo>
                    <a:pt x="78" y="391"/>
                  </a:lnTo>
                  <a:lnTo>
                    <a:pt x="79" y="337"/>
                  </a:lnTo>
                  <a:lnTo>
                    <a:pt x="79" y="292"/>
                  </a:lnTo>
                  <a:lnTo>
                    <a:pt x="79" y="253"/>
                  </a:lnTo>
                  <a:lnTo>
                    <a:pt x="79" y="219"/>
                  </a:lnTo>
                  <a:lnTo>
                    <a:pt x="79" y="190"/>
                  </a:lnTo>
                  <a:lnTo>
                    <a:pt x="79" y="166"/>
                  </a:lnTo>
                  <a:lnTo>
                    <a:pt x="79" y="146"/>
                  </a:lnTo>
                  <a:lnTo>
                    <a:pt x="79" y="127"/>
                  </a:lnTo>
                  <a:lnTo>
                    <a:pt x="79" y="113"/>
                  </a:lnTo>
                  <a:lnTo>
                    <a:pt x="80" y="99"/>
                  </a:lnTo>
                  <a:lnTo>
                    <a:pt x="80" y="88"/>
                  </a:lnTo>
                  <a:lnTo>
                    <a:pt x="80" y="79"/>
                  </a:lnTo>
                  <a:lnTo>
                    <a:pt x="80" y="72"/>
                  </a:lnTo>
                  <a:lnTo>
                    <a:pt x="80" y="66"/>
                  </a:lnTo>
                  <a:lnTo>
                    <a:pt x="80" y="61"/>
                  </a:lnTo>
                  <a:lnTo>
                    <a:pt x="80" y="57"/>
                  </a:lnTo>
                  <a:lnTo>
                    <a:pt x="80" y="55"/>
                  </a:lnTo>
                  <a:lnTo>
                    <a:pt x="80" y="54"/>
                  </a:lnTo>
                  <a:lnTo>
                    <a:pt x="81" y="54"/>
                  </a:lnTo>
                  <a:lnTo>
                    <a:pt x="81" y="54"/>
                  </a:lnTo>
                  <a:lnTo>
                    <a:pt x="81" y="55"/>
                  </a:lnTo>
                  <a:lnTo>
                    <a:pt x="81" y="57"/>
                  </a:lnTo>
                  <a:lnTo>
                    <a:pt x="81" y="59"/>
                  </a:lnTo>
                  <a:lnTo>
                    <a:pt x="81" y="64"/>
                  </a:lnTo>
                  <a:lnTo>
                    <a:pt x="81" y="67"/>
                  </a:lnTo>
                  <a:lnTo>
                    <a:pt x="81" y="72"/>
                  </a:lnTo>
                  <a:lnTo>
                    <a:pt x="81" y="77"/>
                  </a:lnTo>
                  <a:lnTo>
                    <a:pt x="81" y="83"/>
                  </a:lnTo>
                  <a:lnTo>
                    <a:pt x="82" y="89"/>
                  </a:lnTo>
                  <a:lnTo>
                    <a:pt x="82" y="96"/>
                  </a:lnTo>
                  <a:lnTo>
                    <a:pt x="82" y="103"/>
                  </a:lnTo>
                  <a:lnTo>
                    <a:pt x="82" y="111"/>
                  </a:lnTo>
                  <a:lnTo>
                    <a:pt x="82" y="118"/>
                  </a:lnTo>
                  <a:lnTo>
                    <a:pt x="82" y="126"/>
                  </a:lnTo>
                  <a:lnTo>
                    <a:pt x="82" y="135"/>
                  </a:lnTo>
                  <a:lnTo>
                    <a:pt x="82" y="144"/>
                  </a:lnTo>
                  <a:lnTo>
                    <a:pt x="82" y="153"/>
                  </a:lnTo>
                  <a:lnTo>
                    <a:pt x="83" y="162"/>
                  </a:lnTo>
                  <a:lnTo>
                    <a:pt x="83" y="172"/>
                  </a:lnTo>
                  <a:lnTo>
                    <a:pt x="83" y="182"/>
                  </a:lnTo>
                  <a:lnTo>
                    <a:pt x="83" y="192"/>
                  </a:lnTo>
                  <a:lnTo>
                    <a:pt x="83" y="203"/>
                  </a:lnTo>
                  <a:lnTo>
                    <a:pt x="83" y="214"/>
                  </a:lnTo>
                  <a:lnTo>
                    <a:pt x="83" y="225"/>
                  </a:lnTo>
                  <a:lnTo>
                    <a:pt x="83" y="236"/>
                  </a:lnTo>
                  <a:lnTo>
                    <a:pt x="83" y="247"/>
                  </a:lnTo>
                  <a:lnTo>
                    <a:pt x="84" y="258"/>
                  </a:lnTo>
                  <a:lnTo>
                    <a:pt x="84" y="270"/>
                  </a:lnTo>
                  <a:lnTo>
                    <a:pt x="84" y="283"/>
                  </a:lnTo>
                  <a:lnTo>
                    <a:pt x="84" y="295"/>
                  </a:lnTo>
                  <a:lnTo>
                    <a:pt x="84" y="307"/>
                  </a:lnTo>
                  <a:lnTo>
                    <a:pt x="84" y="319"/>
                  </a:lnTo>
                  <a:lnTo>
                    <a:pt x="84" y="333"/>
                  </a:lnTo>
                  <a:lnTo>
                    <a:pt x="84" y="345"/>
                  </a:lnTo>
                  <a:lnTo>
                    <a:pt x="84" y="358"/>
                  </a:lnTo>
                  <a:lnTo>
                    <a:pt x="84" y="371"/>
                  </a:lnTo>
                  <a:lnTo>
                    <a:pt x="85" y="385"/>
                  </a:lnTo>
                  <a:lnTo>
                    <a:pt x="85" y="398"/>
                  </a:lnTo>
                  <a:lnTo>
                    <a:pt x="85" y="411"/>
                  </a:lnTo>
                  <a:lnTo>
                    <a:pt x="85" y="426"/>
                  </a:lnTo>
                  <a:lnTo>
                    <a:pt x="85" y="439"/>
                  </a:lnTo>
                  <a:lnTo>
                    <a:pt x="85" y="454"/>
                  </a:lnTo>
                  <a:lnTo>
                    <a:pt x="85" y="467"/>
                  </a:lnTo>
                  <a:lnTo>
                    <a:pt x="85" y="481"/>
                  </a:lnTo>
                  <a:lnTo>
                    <a:pt x="85" y="496"/>
                  </a:lnTo>
                  <a:lnTo>
                    <a:pt x="86" y="510"/>
                  </a:lnTo>
                  <a:lnTo>
                    <a:pt x="86" y="525"/>
                  </a:lnTo>
                  <a:lnTo>
                    <a:pt x="86" y="539"/>
                  </a:lnTo>
                  <a:lnTo>
                    <a:pt x="86" y="554"/>
                  </a:lnTo>
                  <a:lnTo>
                    <a:pt x="86" y="568"/>
                  </a:lnTo>
                  <a:lnTo>
                    <a:pt x="86" y="584"/>
                  </a:lnTo>
                  <a:lnTo>
                    <a:pt x="86" y="598"/>
                  </a:lnTo>
                  <a:lnTo>
                    <a:pt x="86" y="614"/>
                  </a:lnTo>
                  <a:lnTo>
                    <a:pt x="86" y="628"/>
                  </a:lnTo>
                  <a:lnTo>
                    <a:pt x="88" y="643"/>
                  </a:lnTo>
                  <a:lnTo>
                    <a:pt x="88" y="659"/>
                  </a:lnTo>
                  <a:lnTo>
                    <a:pt x="88" y="673"/>
                  </a:lnTo>
                  <a:lnTo>
                    <a:pt x="88" y="689"/>
                  </a:lnTo>
                  <a:lnTo>
                    <a:pt x="88" y="705"/>
                  </a:lnTo>
                  <a:lnTo>
                    <a:pt x="88" y="720"/>
                  </a:lnTo>
                  <a:lnTo>
                    <a:pt x="88" y="736"/>
                  </a:lnTo>
                  <a:lnTo>
                    <a:pt x="88" y="751"/>
                  </a:lnTo>
                  <a:lnTo>
                    <a:pt x="88" y="767"/>
                  </a:lnTo>
                  <a:lnTo>
                    <a:pt x="89" y="783"/>
                  </a:lnTo>
                  <a:lnTo>
                    <a:pt x="89" y="799"/>
                  </a:lnTo>
                  <a:lnTo>
                    <a:pt x="89" y="814"/>
                  </a:lnTo>
                  <a:lnTo>
                    <a:pt x="89" y="831"/>
                  </a:lnTo>
                  <a:lnTo>
                    <a:pt x="89" y="847"/>
                  </a:lnTo>
                  <a:lnTo>
                    <a:pt x="89" y="863"/>
                  </a:lnTo>
                  <a:lnTo>
                    <a:pt x="89" y="879"/>
                  </a:lnTo>
                  <a:lnTo>
                    <a:pt x="89" y="896"/>
                  </a:lnTo>
                  <a:lnTo>
                    <a:pt x="89" y="911"/>
                  </a:lnTo>
                  <a:lnTo>
                    <a:pt x="89" y="928"/>
                  </a:lnTo>
                  <a:lnTo>
                    <a:pt x="90" y="944"/>
                  </a:lnTo>
                  <a:lnTo>
                    <a:pt x="90" y="960"/>
                  </a:lnTo>
                  <a:lnTo>
                    <a:pt x="90" y="977"/>
                  </a:lnTo>
                  <a:lnTo>
                    <a:pt x="90" y="783"/>
                  </a:lnTo>
                  <a:lnTo>
                    <a:pt x="90" y="647"/>
                  </a:lnTo>
                  <a:lnTo>
                    <a:pt x="90" y="544"/>
                  </a:lnTo>
                  <a:lnTo>
                    <a:pt x="90" y="461"/>
                  </a:lnTo>
                  <a:lnTo>
                    <a:pt x="90" y="395"/>
                  </a:lnTo>
                  <a:lnTo>
                    <a:pt x="90" y="340"/>
                  </a:lnTo>
                  <a:lnTo>
                    <a:pt x="91" y="294"/>
                  </a:lnTo>
                  <a:lnTo>
                    <a:pt x="91" y="255"/>
                  </a:lnTo>
                  <a:lnTo>
                    <a:pt x="91" y="222"/>
                  </a:lnTo>
                  <a:lnTo>
                    <a:pt x="91" y="193"/>
                  </a:lnTo>
                  <a:lnTo>
                    <a:pt x="91" y="168"/>
                  </a:lnTo>
                  <a:lnTo>
                    <a:pt x="91" y="147"/>
                  </a:lnTo>
                  <a:lnTo>
                    <a:pt x="91" y="129"/>
                  </a:lnTo>
                  <a:lnTo>
                    <a:pt x="91" y="114"/>
                  </a:lnTo>
                  <a:lnTo>
                    <a:pt x="91" y="101"/>
                  </a:lnTo>
                  <a:lnTo>
                    <a:pt x="92" y="89"/>
                  </a:lnTo>
                  <a:lnTo>
                    <a:pt x="92" y="81"/>
                  </a:lnTo>
                  <a:lnTo>
                    <a:pt x="92" y="73"/>
                  </a:lnTo>
                  <a:lnTo>
                    <a:pt x="92" y="67"/>
                  </a:lnTo>
                  <a:lnTo>
                    <a:pt x="92" y="62"/>
                  </a:lnTo>
                  <a:lnTo>
                    <a:pt x="92" y="58"/>
                  </a:lnTo>
                  <a:lnTo>
                    <a:pt x="92" y="56"/>
                  </a:lnTo>
                  <a:lnTo>
                    <a:pt x="92" y="55"/>
                  </a:lnTo>
                  <a:lnTo>
                    <a:pt x="92" y="55"/>
                  </a:lnTo>
                  <a:lnTo>
                    <a:pt x="92" y="55"/>
                  </a:lnTo>
                  <a:lnTo>
                    <a:pt x="93" y="56"/>
                  </a:lnTo>
                  <a:lnTo>
                    <a:pt x="93" y="58"/>
                  </a:lnTo>
                  <a:lnTo>
                    <a:pt x="93" y="61"/>
                  </a:lnTo>
                  <a:lnTo>
                    <a:pt x="93" y="64"/>
                  </a:lnTo>
                  <a:lnTo>
                    <a:pt x="93" y="68"/>
                  </a:lnTo>
                  <a:lnTo>
                    <a:pt x="93" y="73"/>
                  </a:lnTo>
                  <a:lnTo>
                    <a:pt x="93" y="78"/>
                  </a:lnTo>
                  <a:lnTo>
                    <a:pt x="93" y="84"/>
                  </a:lnTo>
                  <a:lnTo>
                    <a:pt x="93" y="89"/>
                  </a:lnTo>
                  <a:lnTo>
                    <a:pt x="94" y="96"/>
                  </a:lnTo>
                  <a:lnTo>
                    <a:pt x="94" y="104"/>
                  </a:lnTo>
                  <a:lnTo>
                    <a:pt x="94" y="111"/>
                  </a:lnTo>
                  <a:lnTo>
                    <a:pt x="94" y="118"/>
                  </a:lnTo>
                  <a:lnTo>
                    <a:pt x="94" y="127"/>
                  </a:lnTo>
                  <a:lnTo>
                    <a:pt x="94" y="135"/>
                  </a:lnTo>
                  <a:lnTo>
                    <a:pt x="94" y="144"/>
                  </a:lnTo>
                  <a:lnTo>
                    <a:pt x="94" y="154"/>
                  </a:lnTo>
                  <a:lnTo>
                    <a:pt x="94" y="163"/>
                  </a:lnTo>
                  <a:lnTo>
                    <a:pt x="95" y="173"/>
                  </a:lnTo>
                  <a:lnTo>
                    <a:pt x="95" y="183"/>
                  </a:lnTo>
                  <a:lnTo>
                    <a:pt x="95" y="193"/>
                  </a:lnTo>
                  <a:lnTo>
                    <a:pt x="95" y="204"/>
                  </a:lnTo>
                  <a:lnTo>
                    <a:pt x="95" y="214"/>
                  </a:lnTo>
                  <a:lnTo>
                    <a:pt x="95" y="225"/>
                  </a:lnTo>
                  <a:lnTo>
                    <a:pt x="95" y="236"/>
                  </a:lnTo>
                  <a:lnTo>
                    <a:pt x="95" y="248"/>
                  </a:lnTo>
                  <a:lnTo>
                    <a:pt x="95" y="259"/>
                  </a:lnTo>
                  <a:lnTo>
                    <a:pt x="95" y="272"/>
                  </a:lnTo>
                  <a:lnTo>
                    <a:pt x="96" y="284"/>
                  </a:lnTo>
                  <a:lnTo>
                    <a:pt x="96" y="295"/>
                  </a:lnTo>
                  <a:lnTo>
                    <a:pt x="96" y="308"/>
                  </a:lnTo>
                  <a:lnTo>
                    <a:pt x="96" y="320"/>
                  </a:lnTo>
                  <a:lnTo>
                    <a:pt x="96" y="333"/>
                  </a:lnTo>
                  <a:lnTo>
                    <a:pt x="96" y="346"/>
                  </a:lnTo>
                  <a:lnTo>
                    <a:pt x="96" y="359"/>
                  </a:lnTo>
                  <a:lnTo>
                    <a:pt x="96" y="371"/>
                  </a:lnTo>
                  <a:lnTo>
                    <a:pt x="96" y="385"/>
                  </a:lnTo>
                  <a:lnTo>
                    <a:pt x="98" y="399"/>
                  </a:lnTo>
                  <a:lnTo>
                    <a:pt x="98" y="413"/>
                  </a:lnTo>
                  <a:lnTo>
                    <a:pt x="98" y="426"/>
                  </a:lnTo>
                  <a:lnTo>
                    <a:pt x="98" y="439"/>
                  </a:lnTo>
                  <a:lnTo>
                    <a:pt x="98" y="454"/>
                  </a:lnTo>
                  <a:lnTo>
                    <a:pt x="98" y="468"/>
                  </a:lnTo>
                  <a:lnTo>
                    <a:pt x="98" y="481"/>
                  </a:lnTo>
                  <a:lnTo>
                    <a:pt x="98" y="496"/>
                  </a:lnTo>
                  <a:lnTo>
                    <a:pt x="98" y="510"/>
                  </a:lnTo>
                  <a:lnTo>
                    <a:pt x="99" y="525"/>
                  </a:lnTo>
                  <a:lnTo>
                    <a:pt x="99" y="539"/>
                  </a:lnTo>
                  <a:lnTo>
                    <a:pt x="99" y="555"/>
                  </a:lnTo>
                  <a:lnTo>
                    <a:pt x="99" y="569"/>
                  </a:lnTo>
                  <a:lnTo>
                    <a:pt x="99" y="584"/>
                  </a:lnTo>
                  <a:lnTo>
                    <a:pt x="99" y="599"/>
                  </a:lnTo>
                  <a:lnTo>
                    <a:pt x="99" y="614"/>
                  </a:lnTo>
                  <a:lnTo>
                    <a:pt x="99" y="629"/>
                  </a:lnTo>
                  <a:lnTo>
                    <a:pt x="99" y="643"/>
                  </a:lnTo>
                  <a:lnTo>
                    <a:pt x="99" y="659"/>
                  </a:lnTo>
                  <a:lnTo>
                    <a:pt x="100" y="675"/>
                  </a:lnTo>
                  <a:lnTo>
                    <a:pt x="100" y="690"/>
                  </a:lnTo>
                  <a:lnTo>
                    <a:pt x="100" y="706"/>
                  </a:lnTo>
                  <a:lnTo>
                    <a:pt x="100" y="721"/>
                  </a:lnTo>
                  <a:lnTo>
                    <a:pt x="100" y="737"/>
                  </a:lnTo>
                  <a:lnTo>
                    <a:pt x="100" y="752"/>
                  </a:lnTo>
                  <a:lnTo>
                    <a:pt x="100" y="768"/>
                  </a:lnTo>
                  <a:lnTo>
                    <a:pt x="100" y="783"/>
                  </a:lnTo>
                  <a:lnTo>
                    <a:pt x="100" y="799"/>
                  </a:lnTo>
                  <a:lnTo>
                    <a:pt x="101" y="816"/>
                  </a:lnTo>
                  <a:lnTo>
                    <a:pt x="101" y="663"/>
                  </a:lnTo>
                  <a:lnTo>
                    <a:pt x="101" y="551"/>
                  </a:lnTo>
                  <a:lnTo>
                    <a:pt x="101" y="463"/>
                  </a:lnTo>
                  <a:lnTo>
                    <a:pt x="101" y="391"/>
                  </a:lnTo>
                  <a:lnTo>
                    <a:pt x="101" y="334"/>
                  </a:lnTo>
                  <a:lnTo>
                    <a:pt x="101" y="285"/>
                  </a:lnTo>
                  <a:lnTo>
                    <a:pt x="101" y="244"/>
                  </a:lnTo>
                  <a:lnTo>
                    <a:pt x="101" y="208"/>
                  </a:lnTo>
                  <a:lnTo>
                    <a:pt x="102" y="178"/>
                  </a:lnTo>
                  <a:lnTo>
                    <a:pt x="102" y="153"/>
                  </a:lnTo>
                  <a:lnTo>
                    <a:pt x="102" y="131"/>
                  </a:lnTo>
                  <a:lnTo>
                    <a:pt x="102" y="112"/>
                  </a:lnTo>
                  <a:lnTo>
                    <a:pt x="102" y="96"/>
                  </a:lnTo>
                  <a:lnTo>
                    <a:pt x="102" y="82"/>
                  </a:lnTo>
                  <a:lnTo>
                    <a:pt x="102" y="71"/>
                  </a:lnTo>
                  <a:lnTo>
                    <a:pt x="102" y="61"/>
                  </a:lnTo>
                  <a:lnTo>
                    <a:pt x="102" y="53"/>
                  </a:lnTo>
                  <a:lnTo>
                    <a:pt x="102" y="46"/>
                  </a:lnTo>
                  <a:lnTo>
                    <a:pt x="103" y="41"/>
                  </a:lnTo>
                  <a:lnTo>
                    <a:pt x="103" y="36"/>
                  </a:lnTo>
                  <a:lnTo>
                    <a:pt x="103" y="34"/>
                  </a:lnTo>
                  <a:lnTo>
                    <a:pt x="103" y="32"/>
                  </a:lnTo>
                  <a:lnTo>
                    <a:pt x="103" y="32"/>
                  </a:lnTo>
                  <a:lnTo>
                    <a:pt x="103" y="32"/>
                  </a:lnTo>
                  <a:lnTo>
                    <a:pt x="103" y="33"/>
                  </a:lnTo>
                  <a:lnTo>
                    <a:pt x="103" y="34"/>
                  </a:lnTo>
                  <a:lnTo>
                    <a:pt x="103" y="37"/>
                  </a:lnTo>
                  <a:lnTo>
                    <a:pt x="104" y="41"/>
                  </a:lnTo>
                  <a:lnTo>
                    <a:pt x="104" y="44"/>
                  </a:lnTo>
                  <a:lnTo>
                    <a:pt x="104" y="48"/>
                  </a:lnTo>
                  <a:lnTo>
                    <a:pt x="104" y="53"/>
                  </a:lnTo>
                  <a:lnTo>
                    <a:pt x="104" y="58"/>
                  </a:lnTo>
                  <a:lnTo>
                    <a:pt x="104" y="65"/>
                  </a:lnTo>
                  <a:lnTo>
                    <a:pt x="104" y="72"/>
                  </a:lnTo>
                  <a:lnTo>
                    <a:pt x="104" y="78"/>
                  </a:lnTo>
                  <a:lnTo>
                    <a:pt x="104" y="85"/>
                  </a:lnTo>
                  <a:lnTo>
                    <a:pt x="105" y="93"/>
                  </a:lnTo>
                  <a:lnTo>
                    <a:pt x="105" y="101"/>
                  </a:lnTo>
                  <a:lnTo>
                    <a:pt x="105" y="109"/>
                  </a:lnTo>
                  <a:lnTo>
                    <a:pt x="105" y="118"/>
                  </a:lnTo>
                  <a:lnTo>
                    <a:pt x="105" y="127"/>
                  </a:lnTo>
                  <a:lnTo>
                    <a:pt x="105" y="136"/>
                  </a:lnTo>
                  <a:lnTo>
                    <a:pt x="105" y="146"/>
                  </a:lnTo>
                  <a:lnTo>
                    <a:pt x="105" y="156"/>
                  </a:lnTo>
                  <a:lnTo>
                    <a:pt x="105" y="166"/>
                  </a:lnTo>
                  <a:lnTo>
                    <a:pt x="105" y="177"/>
                  </a:lnTo>
                  <a:lnTo>
                    <a:pt x="106" y="187"/>
                  </a:lnTo>
                  <a:lnTo>
                    <a:pt x="106" y="198"/>
                  </a:lnTo>
                  <a:lnTo>
                    <a:pt x="106" y="209"/>
                  </a:lnTo>
                  <a:lnTo>
                    <a:pt x="106" y="220"/>
                  </a:lnTo>
                  <a:lnTo>
                    <a:pt x="106" y="233"/>
                  </a:lnTo>
                  <a:lnTo>
                    <a:pt x="106" y="244"/>
                  </a:lnTo>
                  <a:lnTo>
                    <a:pt x="106" y="256"/>
                  </a:lnTo>
                  <a:lnTo>
                    <a:pt x="106" y="268"/>
                  </a:lnTo>
                  <a:lnTo>
                    <a:pt x="106" y="280"/>
                  </a:lnTo>
                  <a:lnTo>
                    <a:pt x="108" y="293"/>
                  </a:lnTo>
                  <a:lnTo>
                    <a:pt x="108" y="306"/>
                  </a:lnTo>
                  <a:lnTo>
                    <a:pt x="108" y="318"/>
                  </a:lnTo>
                  <a:lnTo>
                    <a:pt x="108" y="331"/>
                  </a:lnTo>
                  <a:lnTo>
                    <a:pt x="108" y="345"/>
                  </a:lnTo>
                  <a:lnTo>
                    <a:pt x="108" y="358"/>
                  </a:lnTo>
                  <a:lnTo>
                    <a:pt x="108" y="371"/>
                  </a:lnTo>
                  <a:lnTo>
                    <a:pt x="108" y="385"/>
                  </a:lnTo>
                  <a:lnTo>
                    <a:pt x="108" y="398"/>
                  </a:lnTo>
                  <a:lnTo>
                    <a:pt x="109" y="413"/>
                  </a:lnTo>
                  <a:lnTo>
                    <a:pt x="109" y="426"/>
                  </a:lnTo>
                  <a:lnTo>
                    <a:pt x="109" y="440"/>
                  </a:lnTo>
                  <a:lnTo>
                    <a:pt x="109" y="455"/>
                  </a:lnTo>
                  <a:lnTo>
                    <a:pt x="109" y="468"/>
                  </a:lnTo>
                  <a:lnTo>
                    <a:pt x="109" y="482"/>
                  </a:lnTo>
                  <a:lnTo>
                    <a:pt x="109" y="497"/>
                  </a:lnTo>
                  <a:lnTo>
                    <a:pt x="109" y="511"/>
                  </a:lnTo>
                  <a:lnTo>
                    <a:pt x="109" y="526"/>
                  </a:lnTo>
                  <a:lnTo>
                    <a:pt x="110" y="541"/>
                  </a:lnTo>
                  <a:lnTo>
                    <a:pt x="110" y="556"/>
                  </a:lnTo>
                  <a:lnTo>
                    <a:pt x="110" y="570"/>
                  </a:lnTo>
                  <a:lnTo>
                    <a:pt x="110" y="586"/>
                  </a:lnTo>
                  <a:lnTo>
                    <a:pt x="110" y="600"/>
                  </a:lnTo>
                  <a:lnTo>
                    <a:pt x="110" y="616"/>
                  </a:lnTo>
                  <a:lnTo>
                    <a:pt x="110" y="631"/>
                  </a:lnTo>
                  <a:lnTo>
                    <a:pt x="110" y="647"/>
                  </a:lnTo>
                  <a:lnTo>
                    <a:pt x="110" y="661"/>
                  </a:lnTo>
                  <a:lnTo>
                    <a:pt x="110" y="677"/>
                  </a:lnTo>
                  <a:lnTo>
                    <a:pt x="111" y="692"/>
                  </a:lnTo>
                  <a:lnTo>
                    <a:pt x="111" y="708"/>
                  </a:lnTo>
                  <a:lnTo>
                    <a:pt x="111" y="723"/>
                  </a:lnTo>
                  <a:lnTo>
                    <a:pt x="111" y="740"/>
                  </a:lnTo>
                  <a:lnTo>
                    <a:pt x="111" y="756"/>
                  </a:lnTo>
                  <a:lnTo>
                    <a:pt x="111" y="771"/>
                  </a:lnTo>
                  <a:lnTo>
                    <a:pt x="111" y="787"/>
                  </a:lnTo>
                  <a:lnTo>
                    <a:pt x="111" y="803"/>
                  </a:lnTo>
                  <a:lnTo>
                    <a:pt x="111" y="819"/>
                  </a:lnTo>
                  <a:lnTo>
                    <a:pt x="112" y="667"/>
                  </a:lnTo>
                  <a:lnTo>
                    <a:pt x="112" y="554"/>
                  </a:lnTo>
                  <a:lnTo>
                    <a:pt x="112" y="465"/>
                  </a:lnTo>
                  <a:lnTo>
                    <a:pt x="112" y="394"/>
                  </a:lnTo>
                  <a:lnTo>
                    <a:pt x="112" y="335"/>
                  </a:lnTo>
                  <a:lnTo>
                    <a:pt x="112" y="286"/>
                  </a:lnTo>
                  <a:lnTo>
                    <a:pt x="112" y="245"/>
                  </a:lnTo>
                  <a:lnTo>
                    <a:pt x="112" y="209"/>
                  </a:lnTo>
                  <a:lnTo>
                    <a:pt x="112" y="179"/>
                  </a:lnTo>
                  <a:lnTo>
                    <a:pt x="113" y="154"/>
                  </a:lnTo>
                  <a:lnTo>
                    <a:pt x="113" y="132"/>
                  </a:lnTo>
                  <a:lnTo>
                    <a:pt x="113" y="113"/>
                  </a:lnTo>
                  <a:lnTo>
                    <a:pt x="113" y="97"/>
                  </a:lnTo>
                  <a:lnTo>
                    <a:pt x="113" y="83"/>
                  </a:lnTo>
                  <a:lnTo>
                    <a:pt x="113" y="72"/>
                  </a:lnTo>
                  <a:lnTo>
                    <a:pt x="113" y="62"/>
                  </a:lnTo>
                  <a:lnTo>
                    <a:pt x="113" y="53"/>
                  </a:lnTo>
                  <a:lnTo>
                    <a:pt x="113" y="46"/>
                  </a:lnTo>
                  <a:lnTo>
                    <a:pt x="113" y="42"/>
                  </a:lnTo>
                  <a:lnTo>
                    <a:pt x="114" y="37"/>
                  </a:lnTo>
                  <a:lnTo>
                    <a:pt x="114" y="35"/>
                  </a:lnTo>
                  <a:lnTo>
                    <a:pt x="114" y="33"/>
                  </a:lnTo>
                  <a:lnTo>
                    <a:pt x="114" y="33"/>
                  </a:lnTo>
                  <a:lnTo>
                    <a:pt x="114" y="33"/>
                  </a:lnTo>
                  <a:lnTo>
                    <a:pt x="114" y="34"/>
                  </a:lnTo>
                  <a:lnTo>
                    <a:pt x="114" y="35"/>
                  </a:lnTo>
                  <a:lnTo>
                    <a:pt x="114" y="37"/>
                  </a:lnTo>
                  <a:lnTo>
                    <a:pt x="114" y="41"/>
                  </a:lnTo>
                  <a:lnTo>
                    <a:pt x="115" y="45"/>
                  </a:lnTo>
                  <a:lnTo>
                    <a:pt x="115" y="49"/>
                  </a:lnTo>
                  <a:lnTo>
                    <a:pt x="115" y="54"/>
                  </a:lnTo>
                  <a:lnTo>
                    <a:pt x="115" y="59"/>
                  </a:lnTo>
                  <a:lnTo>
                    <a:pt x="115" y="65"/>
                  </a:lnTo>
                  <a:lnTo>
                    <a:pt x="115" y="72"/>
                  </a:lnTo>
                  <a:lnTo>
                    <a:pt x="115" y="78"/>
                  </a:lnTo>
                  <a:lnTo>
                    <a:pt x="115" y="86"/>
                  </a:lnTo>
                  <a:lnTo>
                    <a:pt x="115" y="94"/>
                  </a:lnTo>
                  <a:lnTo>
                    <a:pt x="116" y="102"/>
                  </a:lnTo>
                  <a:lnTo>
                    <a:pt x="116" y="111"/>
                  </a:lnTo>
                  <a:lnTo>
                    <a:pt x="116" y="118"/>
                  </a:lnTo>
                  <a:lnTo>
                    <a:pt x="116" y="128"/>
                  </a:lnTo>
                  <a:lnTo>
                    <a:pt x="116" y="137"/>
                  </a:lnTo>
                  <a:lnTo>
                    <a:pt x="116" y="147"/>
                  </a:lnTo>
                  <a:lnTo>
                    <a:pt x="116" y="157"/>
                  </a:lnTo>
                  <a:lnTo>
                    <a:pt x="116" y="167"/>
                  </a:lnTo>
                  <a:lnTo>
                    <a:pt x="116" y="177"/>
                  </a:lnTo>
                  <a:lnTo>
                    <a:pt x="116" y="188"/>
                  </a:lnTo>
                  <a:lnTo>
                    <a:pt x="118" y="199"/>
                  </a:lnTo>
                  <a:lnTo>
                    <a:pt x="118" y="210"/>
                  </a:lnTo>
                  <a:lnTo>
                    <a:pt x="118" y="222"/>
                  </a:lnTo>
                  <a:lnTo>
                    <a:pt x="118" y="233"/>
                  </a:lnTo>
                  <a:lnTo>
                    <a:pt x="118" y="245"/>
                  </a:lnTo>
                  <a:lnTo>
                    <a:pt x="118" y="257"/>
                  </a:lnTo>
                  <a:lnTo>
                    <a:pt x="118" y="269"/>
                  </a:lnTo>
                  <a:lnTo>
                    <a:pt x="118" y="282"/>
                  </a:lnTo>
                  <a:lnTo>
                    <a:pt x="118" y="294"/>
                  </a:lnTo>
                  <a:lnTo>
                    <a:pt x="119" y="306"/>
                  </a:lnTo>
                  <a:lnTo>
                    <a:pt x="119" y="319"/>
                  </a:lnTo>
                  <a:lnTo>
                    <a:pt x="119" y="333"/>
                  </a:lnTo>
                  <a:lnTo>
                    <a:pt x="119" y="345"/>
                  </a:lnTo>
                  <a:lnTo>
                    <a:pt x="119" y="358"/>
                  </a:lnTo>
                  <a:lnTo>
                    <a:pt x="119" y="371"/>
                  </a:lnTo>
                  <a:lnTo>
                    <a:pt x="119" y="386"/>
                  </a:lnTo>
                  <a:lnTo>
                    <a:pt x="119" y="399"/>
                  </a:lnTo>
                  <a:lnTo>
                    <a:pt x="119" y="413"/>
                  </a:lnTo>
                  <a:lnTo>
                    <a:pt x="120" y="427"/>
                  </a:lnTo>
                  <a:lnTo>
                    <a:pt x="120" y="440"/>
                  </a:lnTo>
                  <a:lnTo>
                    <a:pt x="120" y="455"/>
                  </a:lnTo>
                  <a:lnTo>
                    <a:pt x="120" y="469"/>
                  </a:lnTo>
                  <a:lnTo>
                    <a:pt x="120" y="484"/>
                  </a:lnTo>
                  <a:lnTo>
                    <a:pt x="120" y="498"/>
                  </a:lnTo>
                  <a:lnTo>
                    <a:pt x="120" y="512"/>
                  </a:lnTo>
                  <a:lnTo>
                    <a:pt x="120" y="527"/>
                  </a:lnTo>
                  <a:lnTo>
                    <a:pt x="120" y="541"/>
                  </a:lnTo>
                  <a:lnTo>
                    <a:pt x="120" y="557"/>
                  </a:lnTo>
                  <a:lnTo>
                    <a:pt x="121" y="571"/>
                  </a:lnTo>
                  <a:lnTo>
                    <a:pt x="121" y="586"/>
                  </a:lnTo>
                  <a:lnTo>
                    <a:pt x="121" y="601"/>
                  </a:lnTo>
                  <a:lnTo>
                    <a:pt x="121" y="617"/>
                  </a:lnTo>
                  <a:lnTo>
                    <a:pt x="121" y="631"/>
                  </a:lnTo>
                  <a:lnTo>
                    <a:pt x="121" y="647"/>
                  </a:lnTo>
                  <a:lnTo>
                    <a:pt x="121" y="662"/>
                  </a:lnTo>
                  <a:lnTo>
                    <a:pt x="121" y="678"/>
                  </a:lnTo>
                  <a:lnTo>
                    <a:pt x="121" y="693"/>
                  </a:lnTo>
                  <a:lnTo>
                    <a:pt x="122" y="709"/>
                  </a:lnTo>
                  <a:lnTo>
                    <a:pt x="122" y="725"/>
                  </a:lnTo>
                  <a:lnTo>
                    <a:pt x="122" y="740"/>
                  </a:lnTo>
                  <a:lnTo>
                    <a:pt x="122" y="756"/>
                  </a:lnTo>
                  <a:lnTo>
                    <a:pt x="122" y="772"/>
                  </a:lnTo>
                  <a:lnTo>
                    <a:pt x="122" y="788"/>
                  </a:lnTo>
                  <a:lnTo>
                    <a:pt x="122" y="803"/>
                  </a:lnTo>
                  <a:lnTo>
                    <a:pt x="122" y="820"/>
                  </a:lnTo>
                  <a:lnTo>
                    <a:pt x="122" y="836"/>
                  </a:lnTo>
                  <a:lnTo>
                    <a:pt x="123" y="852"/>
                  </a:lnTo>
                  <a:lnTo>
                    <a:pt x="123" y="868"/>
                  </a:lnTo>
                  <a:lnTo>
                    <a:pt x="123" y="884"/>
                  </a:lnTo>
                  <a:lnTo>
                    <a:pt x="123" y="900"/>
                  </a:lnTo>
                  <a:lnTo>
                    <a:pt x="123" y="917"/>
                  </a:lnTo>
                  <a:lnTo>
                    <a:pt x="123" y="740"/>
                  </a:lnTo>
                  <a:lnTo>
                    <a:pt x="123" y="612"/>
                  </a:lnTo>
                  <a:lnTo>
                    <a:pt x="123" y="515"/>
                  </a:lnTo>
                  <a:lnTo>
                    <a:pt x="123" y="437"/>
                  </a:lnTo>
                  <a:lnTo>
                    <a:pt x="123" y="374"/>
                  </a:lnTo>
                  <a:lnTo>
                    <a:pt x="124" y="320"/>
                  </a:lnTo>
                  <a:lnTo>
                    <a:pt x="124" y="276"/>
                  </a:lnTo>
                  <a:lnTo>
                    <a:pt x="124" y="238"/>
                  </a:lnTo>
                  <a:lnTo>
                    <a:pt x="124" y="206"/>
                  </a:lnTo>
                  <a:lnTo>
                    <a:pt x="124" y="179"/>
                  </a:lnTo>
                  <a:lnTo>
                    <a:pt x="124" y="155"/>
                  </a:lnTo>
                  <a:lnTo>
                    <a:pt x="124" y="135"/>
                  </a:lnTo>
                  <a:lnTo>
                    <a:pt x="124" y="118"/>
                  </a:lnTo>
                  <a:lnTo>
                    <a:pt x="124" y="103"/>
                  </a:lnTo>
                  <a:lnTo>
                    <a:pt x="125" y="91"/>
                  </a:lnTo>
                  <a:lnTo>
                    <a:pt x="125" y="79"/>
                  </a:lnTo>
                  <a:lnTo>
                    <a:pt x="125" y="71"/>
                  </a:lnTo>
                  <a:lnTo>
                    <a:pt x="125" y="64"/>
                  </a:lnTo>
                  <a:lnTo>
                    <a:pt x="125" y="58"/>
                  </a:lnTo>
                  <a:lnTo>
                    <a:pt x="125" y="54"/>
                  </a:lnTo>
                  <a:lnTo>
                    <a:pt x="125" y="51"/>
                  </a:lnTo>
                  <a:lnTo>
                    <a:pt x="125" y="48"/>
                  </a:lnTo>
                  <a:lnTo>
                    <a:pt x="125" y="47"/>
                  </a:lnTo>
                  <a:lnTo>
                    <a:pt x="126" y="47"/>
                  </a:lnTo>
                  <a:lnTo>
                    <a:pt x="126" y="47"/>
                  </a:lnTo>
                  <a:lnTo>
                    <a:pt x="126" y="48"/>
                  </a:lnTo>
                  <a:lnTo>
                    <a:pt x="126" y="51"/>
                  </a:lnTo>
                  <a:lnTo>
                    <a:pt x="126" y="54"/>
                  </a:lnTo>
                  <a:lnTo>
                    <a:pt x="126" y="57"/>
                  </a:lnTo>
                  <a:lnTo>
                    <a:pt x="126" y="62"/>
                  </a:lnTo>
                  <a:lnTo>
                    <a:pt x="126" y="66"/>
                  </a:lnTo>
                  <a:lnTo>
                    <a:pt x="126" y="72"/>
                  </a:lnTo>
                  <a:lnTo>
                    <a:pt x="126" y="77"/>
                  </a:lnTo>
                  <a:lnTo>
                    <a:pt x="128" y="84"/>
                  </a:lnTo>
                  <a:lnTo>
                    <a:pt x="128" y="91"/>
                  </a:lnTo>
                  <a:lnTo>
                    <a:pt x="128" y="97"/>
                  </a:lnTo>
                  <a:lnTo>
                    <a:pt x="128" y="105"/>
                  </a:lnTo>
                  <a:lnTo>
                    <a:pt x="128" y="113"/>
                  </a:lnTo>
                  <a:lnTo>
                    <a:pt x="128" y="121"/>
                  </a:lnTo>
                  <a:lnTo>
                    <a:pt x="128" y="129"/>
                  </a:lnTo>
                  <a:lnTo>
                    <a:pt x="128" y="138"/>
                  </a:lnTo>
                  <a:lnTo>
                    <a:pt x="128" y="148"/>
                  </a:lnTo>
                  <a:lnTo>
                    <a:pt x="129" y="157"/>
                  </a:lnTo>
                  <a:lnTo>
                    <a:pt x="129" y="167"/>
                  </a:lnTo>
                  <a:lnTo>
                    <a:pt x="129" y="177"/>
                  </a:lnTo>
                  <a:lnTo>
                    <a:pt x="129" y="187"/>
                  </a:lnTo>
                  <a:lnTo>
                    <a:pt x="129" y="198"/>
                  </a:lnTo>
                  <a:lnTo>
                    <a:pt x="129" y="209"/>
                  </a:lnTo>
                  <a:lnTo>
                    <a:pt x="129" y="220"/>
                  </a:lnTo>
                  <a:lnTo>
                    <a:pt x="129" y="232"/>
                  </a:lnTo>
                  <a:lnTo>
                    <a:pt x="129" y="243"/>
                  </a:lnTo>
                  <a:lnTo>
                    <a:pt x="130" y="255"/>
                  </a:lnTo>
                  <a:lnTo>
                    <a:pt x="130" y="266"/>
                  </a:lnTo>
                  <a:lnTo>
                    <a:pt x="130" y="278"/>
                  </a:lnTo>
                  <a:lnTo>
                    <a:pt x="130" y="290"/>
                  </a:lnTo>
                  <a:lnTo>
                    <a:pt x="130" y="303"/>
                  </a:lnTo>
                  <a:lnTo>
                    <a:pt x="130" y="316"/>
                  </a:lnTo>
                  <a:lnTo>
                    <a:pt x="130" y="328"/>
                  </a:lnTo>
                  <a:lnTo>
                    <a:pt x="130" y="341"/>
                  </a:lnTo>
                  <a:lnTo>
                    <a:pt x="130" y="354"/>
                  </a:lnTo>
                  <a:lnTo>
                    <a:pt x="131" y="367"/>
                  </a:lnTo>
                  <a:lnTo>
                    <a:pt x="131" y="380"/>
                  </a:lnTo>
                  <a:lnTo>
                    <a:pt x="131" y="394"/>
                  </a:lnTo>
                  <a:lnTo>
                    <a:pt x="131" y="408"/>
                  </a:lnTo>
                  <a:lnTo>
                    <a:pt x="131" y="421"/>
                  </a:lnTo>
                  <a:lnTo>
                    <a:pt x="131" y="435"/>
                  </a:lnTo>
                  <a:lnTo>
                    <a:pt x="131" y="449"/>
                  </a:lnTo>
                  <a:lnTo>
                    <a:pt x="131" y="464"/>
                  </a:lnTo>
                  <a:lnTo>
                    <a:pt x="131" y="477"/>
                  </a:lnTo>
                  <a:lnTo>
                    <a:pt x="131" y="491"/>
                  </a:lnTo>
                  <a:lnTo>
                    <a:pt x="132" y="506"/>
                  </a:lnTo>
                  <a:lnTo>
                    <a:pt x="132" y="520"/>
                  </a:lnTo>
                  <a:lnTo>
                    <a:pt x="132" y="535"/>
                  </a:lnTo>
                  <a:lnTo>
                    <a:pt x="132" y="550"/>
                  </a:lnTo>
                  <a:lnTo>
                    <a:pt x="132" y="565"/>
                  </a:lnTo>
                  <a:lnTo>
                    <a:pt x="132" y="579"/>
                  </a:lnTo>
                  <a:lnTo>
                    <a:pt x="132" y="595"/>
                  </a:lnTo>
                  <a:lnTo>
                    <a:pt x="132" y="609"/>
                  </a:lnTo>
                  <a:lnTo>
                    <a:pt x="132" y="625"/>
                  </a:lnTo>
                  <a:lnTo>
                    <a:pt x="133" y="640"/>
                  </a:lnTo>
                  <a:lnTo>
                    <a:pt x="133" y="655"/>
                  </a:lnTo>
                  <a:lnTo>
                    <a:pt x="133" y="670"/>
                  </a:lnTo>
                  <a:lnTo>
                    <a:pt x="133" y="686"/>
                  </a:lnTo>
                  <a:lnTo>
                    <a:pt x="133" y="701"/>
                  </a:lnTo>
                  <a:lnTo>
                    <a:pt x="133" y="717"/>
                  </a:lnTo>
                  <a:lnTo>
                    <a:pt x="133" y="732"/>
                  </a:lnTo>
                  <a:lnTo>
                    <a:pt x="133" y="748"/>
                  </a:lnTo>
                  <a:lnTo>
                    <a:pt x="133" y="763"/>
                  </a:lnTo>
                  <a:lnTo>
                    <a:pt x="134" y="780"/>
                  </a:lnTo>
                  <a:lnTo>
                    <a:pt x="134" y="796"/>
                  </a:lnTo>
                  <a:lnTo>
                    <a:pt x="134" y="811"/>
                  </a:lnTo>
                  <a:lnTo>
                    <a:pt x="134" y="828"/>
                  </a:lnTo>
                  <a:lnTo>
                    <a:pt x="134" y="843"/>
                  </a:lnTo>
                  <a:lnTo>
                    <a:pt x="134" y="859"/>
                  </a:lnTo>
                  <a:lnTo>
                    <a:pt x="134" y="876"/>
                  </a:lnTo>
                  <a:lnTo>
                    <a:pt x="134" y="892"/>
                  </a:lnTo>
                  <a:lnTo>
                    <a:pt x="134" y="721"/>
                  </a:lnTo>
                  <a:lnTo>
                    <a:pt x="134" y="598"/>
                  </a:lnTo>
                  <a:lnTo>
                    <a:pt x="135" y="502"/>
                  </a:lnTo>
                  <a:lnTo>
                    <a:pt x="135" y="426"/>
                  </a:lnTo>
                  <a:lnTo>
                    <a:pt x="135" y="364"/>
                  </a:lnTo>
                  <a:lnTo>
                    <a:pt x="135" y="313"/>
                  </a:lnTo>
                  <a:lnTo>
                    <a:pt x="135" y="268"/>
                  </a:lnTo>
                  <a:lnTo>
                    <a:pt x="135" y="232"/>
                  </a:lnTo>
                  <a:lnTo>
                    <a:pt x="135" y="200"/>
                  </a:lnTo>
                  <a:lnTo>
                    <a:pt x="135" y="173"/>
                  </a:lnTo>
                  <a:lnTo>
                    <a:pt x="135" y="149"/>
                  </a:lnTo>
                  <a:lnTo>
                    <a:pt x="136" y="129"/>
                  </a:lnTo>
                  <a:lnTo>
                    <a:pt x="136" y="113"/>
                  </a:lnTo>
                  <a:lnTo>
                    <a:pt x="136" y="98"/>
                  </a:lnTo>
                  <a:lnTo>
                    <a:pt x="136" y="86"/>
                  </a:lnTo>
                  <a:lnTo>
                    <a:pt x="136" y="75"/>
                  </a:lnTo>
                  <a:lnTo>
                    <a:pt x="136" y="66"/>
                  </a:lnTo>
                  <a:lnTo>
                    <a:pt x="136" y="59"/>
                  </a:lnTo>
                  <a:lnTo>
                    <a:pt x="136" y="54"/>
                  </a:lnTo>
                  <a:lnTo>
                    <a:pt x="136" y="49"/>
                  </a:lnTo>
                  <a:lnTo>
                    <a:pt x="137" y="46"/>
                  </a:lnTo>
                  <a:lnTo>
                    <a:pt x="137" y="44"/>
                  </a:lnTo>
                  <a:lnTo>
                    <a:pt x="137" y="43"/>
                  </a:lnTo>
                  <a:lnTo>
                    <a:pt x="137" y="43"/>
                  </a:lnTo>
                  <a:lnTo>
                    <a:pt x="137" y="44"/>
                  </a:lnTo>
                  <a:lnTo>
                    <a:pt x="137" y="45"/>
                  </a:lnTo>
                  <a:lnTo>
                    <a:pt x="137" y="47"/>
                  </a:lnTo>
                  <a:lnTo>
                    <a:pt x="137" y="51"/>
                  </a:lnTo>
                  <a:lnTo>
                    <a:pt x="137" y="54"/>
                  </a:lnTo>
                  <a:lnTo>
                    <a:pt x="137" y="58"/>
                  </a:lnTo>
                  <a:lnTo>
                    <a:pt x="139" y="63"/>
                  </a:lnTo>
                  <a:lnTo>
                    <a:pt x="139" y="68"/>
                  </a:lnTo>
                  <a:lnTo>
                    <a:pt x="139" y="74"/>
                  </a:lnTo>
                  <a:lnTo>
                    <a:pt x="139" y="81"/>
                  </a:lnTo>
                  <a:lnTo>
                    <a:pt x="139" y="87"/>
                  </a:lnTo>
                  <a:lnTo>
                    <a:pt x="139" y="95"/>
                  </a:lnTo>
                  <a:lnTo>
                    <a:pt x="139" y="102"/>
                  </a:lnTo>
                  <a:lnTo>
                    <a:pt x="139" y="111"/>
                  </a:lnTo>
                  <a:lnTo>
                    <a:pt x="139" y="118"/>
                  </a:lnTo>
                  <a:lnTo>
                    <a:pt x="140" y="127"/>
                  </a:lnTo>
                  <a:lnTo>
                    <a:pt x="140" y="136"/>
                  </a:lnTo>
                  <a:lnTo>
                    <a:pt x="140" y="145"/>
                  </a:lnTo>
                  <a:lnTo>
                    <a:pt x="140" y="155"/>
                  </a:lnTo>
                  <a:lnTo>
                    <a:pt x="140" y="165"/>
                  </a:lnTo>
                  <a:lnTo>
                    <a:pt x="140" y="175"/>
                  </a:lnTo>
                  <a:lnTo>
                    <a:pt x="140" y="185"/>
                  </a:lnTo>
                  <a:lnTo>
                    <a:pt x="140" y="196"/>
                  </a:lnTo>
                  <a:lnTo>
                    <a:pt x="140" y="206"/>
                  </a:lnTo>
                  <a:lnTo>
                    <a:pt x="141" y="217"/>
                  </a:lnTo>
                  <a:lnTo>
                    <a:pt x="141" y="229"/>
                  </a:lnTo>
                  <a:lnTo>
                    <a:pt x="141" y="240"/>
                  </a:lnTo>
                  <a:lnTo>
                    <a:pt x="141" y="252"/>
                  </a:lnTo>
                  <a:lnTo>
                    <a:pt x="141" y="264"/>
                  </a:lnTo>
                  <a:lnTo>
                    <a:pt x="141" y="276"/>
                  </a:lnTo>
                  <a:lnTo>
                    <a:pt x="141" y="288"/>
                  </a:lnTo>
                  <a:lnTo>
                    <a:pt x="141" y="300"/>
                  </a:lnTo>
                  <a:lnTo>
                    <a:pt x="141" y="314"/>
                  </a:lnTo>
                  <a:lnTo>
                    <a:pt x="141" y="326"/>
                  </a:lnTo>
                  <a:lnTo>
                    <a:pt x="142" y="339"/>
                  </a:lnTo>
                  <a:lnTo>
                    <a:pt x="142" y="351"/>
                  </a:lnTo>
                  <a:lnTo>
                    <a:pt x="142" y="365"/>
                  </a:lnTo>
                  <a:lnTo>
                    <a:pt x="142" y="378"/>
                  </a:lnTo>
                  <a:lnTo>
                    <a:pt x="142" y="391"/>
                  </a:lnTo>
                  <a:lnTo>
                    <a:pt x="142" y="406"/>
                  </a:lnTo>
                  <a:lnTo>
                    <a:pt x="142" y="419"/>
                  </a:lnTo>
                  <a:lnTo>
                    <a:pt x="142" y="434"/>
                  </a:lnTo>
                  <a:lnTo>
                    <a:pt x="142" y="447"/>
                  </a:lnTo>
                  <a:lnTo>
                    <a:pt x="143" y="461"/>
                  </a:lnTo>
                  <a:lnTo>
                    <a:pt x="143" y="476"/>
                  </a:lnTo>
                  <a:lnTo>
                    <a:pt x="143" y="489"/>
                  </a:lnTo>
                  <a:lnTo>
                    <a:pt x="143" y="504"/>
                  </a:lnTo>
                  <a:lnTo>
                    <a:pt x="143" y="518"/>
                  </a:lnTo>
                  <a:lnTo>
                    <a:pt x="143" y="534"/>
                  </a:lnTo>
                  <a:lnTo>
                    <a:pt x="143" y="548"/>
                  </a:lnTo>
                  <a:lnTo>
                    <a:pt x="143" y="562"/>
                  </a:lnTo>
                  <a:lnTo>
                    <a:pt x="143" y="577"/>
                  </a:lnTo>
                  <a:lnTo>
                    <a:pt x="144" y="592"/>
                  </a:lnTo>
                  <a:lnTo>
                    <a:pt x="144" y="607"/>
                  </a:lnTo>
                  <a:lnTo>
                    <a:pt x="144" y="622"/>
                  </a:lnTo>
                  <a:lnTo>
                    <a:pt x="144" y="638"/>
                  </a:lnTo>
                  <a:lnTo>
                    <a:pt x="144" y="652"/>
                  </a:lnTo>
                  <a:lnTo>
                    <a:pt x="144" y="668"/>
                  </a:lnTo>
                  <a:lnTo>
                    <a:pt x="144" y="683"/>
                  </a:lnTo>
                  <a:lnTo>
                    <a:pt x="144" y="699"/>
                  </a:lnTo>
                  <a:lnTo>
                    <a:pt x="144" y="715"/>
                  </a:lnTo>
                  <a:lnTo>
                    <a:pt x="144" y="730"/>
                  </a:lnTo>
                  <a:lnTo>
                    <a:pt x="145" y="746"/>
                  </a:lnTo>
                  <a:lnTo>
                    <a:pt x="145" y="762"/>
                  </a:lnTo>
                  <a:lnTo>
                    <a:pt x="145" y="778"/>
                  </a:lnTo>
                  <a:lnTo>
                    <a:pt x="145" y="793"/>
                  </a:lnTo>
                  <a:lnTo>
                    <a:pt x="145" y="809"/>
                  </a:lnTo>
                  <a:lnTo>
                    <a:pt x="145" y="826"/>
                  </a:lnTo>
                  <a:lnTo>
                    <a:pt x="145" y="841"/>
                  </a:lnTo>
                  <a:lnTo>
                    <a:pt x="145" y="858"/>
                  </a:lnTo>
                  <a:lnTo>
                    <a:pt x="145" y="873"/>
                  </a:lnTo>
                  <a:lnTo>
                    <a:pt x="146" y="890"/>
                  </a:lnTo>
                  <a:lnTo>
                    <a:pt x="146" y="906"/>
                  </a:lnTo>
                  <a:lnTo>
                    <a:pt x="146" y="922"/>
                  </a:lnTo>
                  <a:lnTo>
                    <a:pt x="146" y="939"/>
                  </a:lnTo>
                  <a:lnTo>
                    <a:pt x="146" y="955"/>
                  </a:lnTo>
                  <a:lnTo>
                    <a:pt x="146" y="768"/>
                  </a:lnTo>
                  <a:lnTo>
                    <a:pt x="146" y="635"/>
                  </a:lnTo>
                  <a:lnTo>
                    <a:pt x="146" y="534"/>
                  </a:lnTo>
                  <a:lnTo>
                    <a:pt x="146" y="453"/>
                  </a:lnTo>
                  <a:lnTo>
                    <a:pt x="147" y="387"/>
                  </a:lnTo>
                  <a:lnTo>
                    <a:pt x="147" y="333"/>
                  </a:lnTo>
                  <a:lnTo>
                    <a:pt x="147" y="287"/>
                  </a:lnTo>
                  <a:lnTo>
                    <a:pt x="147" y="249"/>
                  </a:lnTo>
                  <a:lnTo>
                    <a:pt x="147" y="216"/>
                  </a:lnTo>
                  <a:lnTo>
                    <a:pt x="147" y="188"/>
                  </a:lnTo>
                  <a:lnTo>
                    <a:pt x="147" y="164"/>
                  </a:lnTo>
                  <a:lnTo>
                    <a:pt x="147" y="143"/>
                  </a:lnTo>
                  <a:lnTo>
                    <a:pt x="147" y="125"/>
                  </a:lnTo>
                  <a:lnTo>
                    <a:pt x="147" y="111"/>
                  </a:lnTo>
                  <a:lnTo>
                    <a:pt x="149" y="97"/>
                  </a:lnTo>
                  <a:lnTo>
                    <a:pt x="149" y="86"/>
                  </a:lnTo>
                  <a:lnTo>
                    <a:pt x="149" y="77"/>
                  </a:lnTo>
                  <a:lnTo>
                    <a:pt x="149" y="69"/>
                  </a:lnTo>
                  <a:lnTo>
                    <a:pt x="149" y="64"/>
                  </a:lnTo>
                  <a:lnTo>
                    <a:pt x="149" y="59"/>
                  </a:lnTo>
                  <a:lnTo>
                    <a:pt x="149" y="56"/>
                  </a:lnTo>
                  <a:lnTo>
                    <a:pt x="149" y="54"/>
                  </a:lnTo>
                  <a:lnTo>
                    <a:pt x="149" y="52"/>
                  </a:lnTo>
                  <a:lnTo>
                    <a:pt x="150" y="52"/>
                  </a:lnTo>
                  <a:lnTo>
                    <a:pt x="150" y="53"/>
                  </a:lnTo>
                  <a:lnTo>
                    <a:pt x="150" y="54"/>
                  </a:lnTo>
                  <a:lnTo>
                    <a:pt x="150" y="56"/>
                  </a:lnTo>
                  <a:lnTo>
                    <a:pt x="150" y="58"/>
                  </a:lnTo>
                  <a:lnTo>
                    <a:pt x="150" y="62"/>
                  </a:lnTo>
                  <a:lnTo>
                    <a:pt x="150" y="66"/>
                  </a:lnTo>
                  <a:lnTo>
                    <a:pt x="150" y="71"/>
                  </a:lnTo>
                  <a:lnTo>
                    <a:pt x="150" y="76"/>
                  </a:lnTo>
                  <a:lnTo>
                    <a:pt x="151" y="82"/>
                  </a:lnTo>
                  <a:lnTo>
                    <a:pt x="151" y="87"/>
                  </a:lnTo>
                  <a:lnTo>
                    <a:pt x="151" y="94"/>
                  </a:lnTo>
                  <a:lnTo>
                    <a:pt x="151" y="102"/>
                  </a:lnTo>
                  <a:lnTo>
                    <a:pt x="151" y="108"/>
                  </a:lnTo>
                  <a:lnTo>
                    <a:pt x="151" y="116"/>
                  </a:lnTo>
                  <a:lnTo>
                    <a:pt x="151" y="125"/>
                  </a:lnTo>
                  <a:lnTo>
                    <a:pt x="151" y="134"/>
                  </a:lnTo>
                  <a:lnTo>
                    <a:pt x="151" y="143"/>
                  </a:lnTo>
                  <a:lnTo>
                    <a:pt x="151" y="152"/>
                  </a:lnTo>
                  <a:lnTo>
                    <a:pt x="152" y="161"/>
                  </a:lnTo>
                  <a:lnTo>
                    <a:pt x="152" y="170"/>
                  </a:lnTo>
                  <a:lnTo>
                    <a:pt x="152" y="180"/>
                  </a:lnTo>
                  <a:lnTo>
                    <a:pt x="152" y="190"/>
                  </a:lnTo>
                  <a:lnTo>
                    <a:pt x="152" y="202"/>
                  </a:lnTo>
                  <a:lnTo>
                    <a:pt x="152" y="213"/>
                  </a:lnTo>
                  <a:lnTo>
                    <a:pt x="152" y="224"/>
                  </a:lnTo>
                  <a:lnTo>
                    <a:pt x="152" y="235"/>
                  </a:lnTo>
                  <a:lnTo>
                    <a:pt x="152" y="246"/>
                  </a:lnTo>
                  <a:lnTo>
                    <a:pt x="153" y="257"/>
                  </a:lnTo>
                  <a:lnTo>
                    <a:pt x="153" y="269"/>
                  </a:lnTo>
                  <a:lnTo>
                    <a:pt x="153" y="282"/>
                  </a:lnTo>
                  <a:lnTo>
                    <a:pt x="153" y="294"/>
                  </a:lnTo>
                  <a:lnTo>
                    <a:pt x="153" y="306"/>
                  </a:lnTo>
                  <a:lnTo>
                    <a:pt x="153" y="318"/>
                  </a:lnTo>
                  <a:lnTo>
                    <a:pt x="153" y="331"/>
                  </a:lnTo>
                  <a:lnTo>
                    <a:pt x="153" y="344"/>
                  </a:lnTo>
                  <a:lnTo>
                    <a:pt x="153" y="357"/>
                  </a:lnTo>
                  <a:lnTo>
                    <a:pt x="154" y="370"/>
                  </a:lnTo>
                  <a:lnTo>
                    <a:pt x="154" y="384"/>
                  </a:lnTo>
                  <a:lnTo>
                    <a:pt x="154" y="397"/>
                  </a:lnTo>
                  <a:lnTo>
                    <a:pt x="154" y="410"/>
                  </a:lnTo>
                  <a:lnTo>
                    <a:pt x="154" y="425"/>
                  </a:lnTo>
                  <a:lnTo>
                    <a:pt x="154" y="438"/>
                  </a:lnTo>
                  <a:lnTo>
                    <a:pt x="154" y="453"/>
                  </a:lnTo>
                  <a:lnTo>
                    <a:pt x="154" y="466"/>
                  </a:lnTo>
                  <a:lnTo>
                    <a:pt x="154" y="480"/>
                  </a:lnTo>
                  <a:lnTo>
                    <a:pt x="155" y="495"/>
                  </a:lnTo>
                  <a:lnTo>
                    <a:pt x="155" y="509"/>
                  </a:lnTo>
                  <a:lnTo>
                    <a:pt x="155" y="524"/>
                  </a:lnTo>
                  <a:lnTo>
                    <a:pt x="155" y="538"/>
                  </a:lnTo>
                  <a:lnTo>
                    <a:pt x="155" y="552"/>
                  </a:lnTo>
                  <a:lnTo>
                    <a:pt x="155" y="567"/>
                  </a:lnTo>
                  <a:lnTo>
                    <a:pt x="155" y="582"/>
                  </a:lnTo>
                  <a:lnTo>
                    <a:pt x="155" y="597"/>
                  </a:lnTo>
                  <a:lnTo>
                    <a:pt x="155" y="612"/>
                  </a:lnTo>
                  <a:lnTo>
                    <a:pt x="155" y="627"/>
                  </a:lnTo>
                  <a:lnTo>
                    <a:pt x="156" y="642"/>
                  </a:lnTo>
                  <a:lnTo>
                    <a:pt x="156" y="658"/>
                  </a:lnTo>
                  <a:lnTo>
                    <a:pt x="156" y="673"/>
                  </a:lnTo>
                  <a:lnTo>
                    <a:pt x="156" y="688"/>
                  </a:lnTo>
                  <a:lnTo>
                    <a:pt x="156" y="703"/>
                  </a:lnTo>
                  <a:lnTo>
                    <a:pt x="156" y="719"/>
                  </a:lnTo>
                  <a:lnTo>
                    <a:pt x="156" y="735"/>
                  </a:lnTo>
                  <a:lnTo>
                    <a:pt x="156" y="751"/>
                  </a:lnTo>
                  <a:lnTo>
                    <a:pt x="156" y="767"/>
                  </a:lnTo>
                  <a:lnTo>
                    <a:pt x="157" y="782"/>
                  </a:lnTo>
                  <a:lnTo>
                    <a:pt x="157" y="798"/>
                  </a:lnTo>
                  <a:lnTo>
                    <a:pt x="157" y="813"/>
                  </a:lnTo>
                  <a:lnTo>
                    <a:pt x="157" y="662"/>
                  </a:lnTo>
                  <a:lnTo>
                    <a:pt x="157" y="550"/>
                  </a:lnTo>
                  <a:lnTo>
                    <a:pt x="157" y="463"/>
                  </a:lnTo>
                  <a:lnTo>
                    <a:pt x="157" y="391"/>
                  </a:lnTo>
                  <a:lnTo>
                    <a:pt x="157" y="333"/>
                  </a:lnTo>
                  <a:lnTo>
                    <a:pt x="157" y="284"/>
                  </a:lnTo>
                  <a:lnTo>
                    <a:pt x="159" y="243"/>
                  </a:lnTo>
                  <a:lnTo>
                    <a:pt x="159" y="208"/>
                  </a:lnTo>
                  <a:lnTo>
                    <a:pt x="159" y="178"/>
                  </a:lnTo>
                  <a:lnTo>
                    <a:pt x="159" y="153"/>
                  </a:lnTo>
                  <a:lnTo>
                    <a:pt x="159" y="131"/>
                  </a:lnTo>
                  <a:lnTo>
                    <a:pt x="159" y="112"/>
                  </a:lnTo>
                  <a:lnTo>
                    <a:pt x="159" y="95"/>
                  </a:lnTo>
                  <a:lnTo>
                    <a:pt x="159" y="82"/>
                  </a:lnTo>
                  <a:lnTo>
                    <a:pt x="159" y="69"/>
                  </a:lnTo>
                  <a:lnTo>
                    <a:pt x="159" y="61"/>
                  </a:lnTo>
                  <a:lnTo>
                    <a:pt x="160" y="52"/>
                  </a:lnTo>
                  <a:lnTo>
                    <a:pt x="160" y="45"/>
                  </a:lnTo>
                  <a:lnTo>
                    <a:pt x="160" y="41"/>
                  </a:lnTo>
                  <a:lnTo>
                    <a:pt x="160" y="36"/>
                  </a:lnTo>
                  <a:lnTo>
                    <a:pt x="160" y="34"/>
                  </a:lnTo>
                  <a:lnTo>
                    <a:pt x="160" y="32"/>
                  </a:lnTo>
                  <a:lnTo>
                    <a:pt x="160" y="32"/>
                  </a:lnTo>
                  <a:lnTo>
                    <a:pt x="160" y="32"/>
                  </a:lnTo>
                  <a:lnTo>
                    <a:pt x="160" y="33"/>
                  </a:lnTo>
                  <a:lnTo>
                    <a:pt x="161" y="34"/>
                  </a:lnTo>
                  <a:lnTo>
                    <a:pt x="161" y="37"/>
                  </a:lnTo>
                  <a:lnTo>
                    <a:pt x="161" y="39"/>
                  </a:lnTo>
                  <a:lnTo>
                    <a:pt x="161" y="44"/>
                  </a:lnTo>
                  <a:lnTo>
                    <a:pt x="161" y="48"/>
                  </a:lnTo>
                  <a:lnTo>
                    <a:pt x="161" y="53"/>
                  </a:lnTo>
                  <a:lnTo>
                    <a:pt x="161" y="58"/>
                  </a:lnTo>
                  <a:lnTo>
                    <a:pt x="161" y="65"/>
                  </a:lnTo>
                  <a:lnTo>
                    <a:pt x="161" y="71"/>
                  </a:lnTo>
                  <a:lnTo>
                    <a:pt x="162" y="78"/>
                  </a:lnTo>
                  <a:lnTo>
                    <a:pt x="162" y="85"/>
                  </a:lnTo>
                  <a:lnTo>
                    <a:pt x="162" y="93"/>
                  </a:lnTo>
                  <a:lnTo>
                    <a:pt x="162" y="101"/>
                  </a:lnTo>
                  <a:lnTo>
                    <a:pt x="162" y="109"/>
                  </a:lnTo>
                  <a:lnTo>
                    <a:pt x="162" y="118"/>
                  </a:lnTo>
                  <a:lnTo>
                    <a:pt x="162" y="127"/>
                  </a:lnTo>
                  <a:lnTo>
                    <a:pt x="162" y="136"/>
                  </a:lnTo>
                  <a:lnTo>
                    <a:pt x="162" y="146"/>
                  </a:lnTo>
                  <a:lnTo>
                    <a:pt x="162" y="156"/>
                  </a:lnTo>
                  <a:lnTo>
                    <a:pt x="163" y="166"/>
                  </a:lnTo>
                  <a:lnTo>
                    <a:pt x="163" y="177"/>
                  </a:lnTo>
                  <a:lnTo>
                    <a:pt x="163" y="187"/>
                  </a:lnTo>
                  <a:lnTo>
                    <a:pt x="163" y="198"/>
                  </a:lnTo>
                  <a:lnTo>
                    <a:pt x="163" y="209"/>
                  </a:lnTo>
                  <a:lnTo>
                    <a:pt x="163" y="220"/>
                  </a:lnTo>
                  <a:lnTo>
                    <a:pt x="163" y="233"/>
                  </a:lnTo>
                  <a:lnTo>
                    <a:pt x="163" y="244"/>
                  </a:lnTo>
                  <a:lnTo>
                    <a:pt x="163" y="256"/>
                  </a:lnTo>
                  <a:lnTo>
                    <a:pt x="164" y="268"/>
                  </a:lnTo>
                  <a:lnTo>
                    <a:pt x="164" y="280"/>
                  </a:lnTo>
                  <a:lnTo>
                    <a:pt x="164" y="293"/>
                  </a:lnTo>
                  <a:lnTo>
                    <a:pt x="164" y="306"/>
                  </a:lnTo>
                  <a:lnTo>
                    <a:pt x="164" y="318"/>
                  </a:lnTo>
                  <a:lnTo>
                    <a:pt x="164" y="331"/>
                  </a:lnTo>
                  <a:lnTo>
                    <a:pt x="164" y="345"/>
                  </a:lnTo>
                  <a:lnTo>
                    <a:pt x="164" y="358"/>
                  </a:lnTo>
                  <a:lnTo>
                    <a:pt x="164" y="371"/>
                  </a:lnTo>
                  <a:lnTo>
                    <a:pt x="165" y="385"/>
                  </a:lnTo>
                  <a:lnTo>
                    <a:pt x="165" y="398"/>
                  </a:lnTo>
                  <a:lnTo>
                    <a:pt x="165" y="413"/>
                  </a:lnTo>
                  <a:lnTo>
                    <a:pt x="165" y="426"/>
                  </a:lnTo>
                  <a:lnTo>
                    <a:pt x="165" y="440"/>
                  </a:lnTo>
                  <a:lnTo>
                    <a:pt x="165" y="454"/>
                  </a:lnTo>
                  <a:lnTo>
                    <a:pt x="165" y="468"/>
                  </a:lnTo>
                  <a:lnTo>
                    <a:pt x="165" y="482"/>
                  </a:lnTo>
                  <a:lnTo>
                    <a:pt x="165" y="497"/>
                  </a:lnTo>
                  <a:lnTo>
                    <a:pt x="165" y="511"/>
                  </a:lnTo>
                  <a:lnTo>
                    <a:pt x="166" y="526"/>
                  </a:lnTo>
                  <a:lnTo>
                    <a:pt x="166" y="541"/>
                  </a:lnTo>
                  <a:lnTo>
                    <a:pt x="166" y="556"/>
                  </a:lnTo>
                  <a:lnTo>
                    <a:pt x="166" y="570"/>
                  </a:lnTo>
                  <a:lnTo>
                    <a:pt x="166" y="586"/>
                  </a:lnTo>
                  <a:lnTo>
                    <a:pt x="166" y="600"/>
                  </a:lnTo>
                  <a:lnTo>
                    <a:pt x="166" y="616"/>
                  </a:lnTo>
                  <a:lnTo>
                    <a:pt x="166" y="631"/>
                  </a:lnTo>
                  <a:lnTo>
                    <a:pt x="166" y="647"/>
                  </a:lnTo>
                  <a:lnTo>
                    <a:pt x="167" y="661"/>
                  </a:lnTo>
                  <a:lnTo>
                    <a:pt x="167" y="677"/>
                  </a:lnTo>
                  <a:lnTo>
                    <a:pt x="167" y="692"/>
                  </a:lnTo>
                  <a:lnTo>
                    <a:pt x="167" y="708"/>
                  </a:lnTo>
                  <a:lnTo>
                    <a:pt x="167" y="723"/>
                  </a:lnTo>
                  <a:lnTo>
                    <a:pt x="167" y="739"/>
                  </a:lnTo>
                  <a:lnTo>
                    <a:pt x="167" y="756"/>
                  </a:lnTo>
                  <a:lnTo>
                    <a:pt x="167" y="771"/>
                  </a:lnTo>
                  <a:lnTo>
                    <a:pt x="167" y="787"/>
                  </a:lnTo>
                  <a:lnTo>
                    <a:pt x="169" y="803"/>
                  </a:lnTo>
                  <a:lnTo>
                    <a:pt x="169" y="655"/>
                  </a:lnTo>
                  <a:lnTo>
                    <a:pt x="169" y="544"/>
                  </a:lnTo>
                  <a:lnTo>
                    <a:pt x="169" y="457"/>
                  </a:lnTo>
                  <a:lnTo>
                    <a:pt x="169" y="386"/>
                  </a:lnTo>
                  <a:lnTo>
                    <a:pt x="169" y="328"/>
                  </a:lnTo>
                  <a:lnTo>
                    <a:pt x="169" y="280"/>
                  </a:lnTo>
                  <a:lnTo>
                    <a:pt x="169" y="239"/>
                  </a:lnTo>
                  <a:lnTo>
                    <a:pt x="169" y="205"/>
                  </a:lnTo>
                  <a:lnTo>
                    <a:pt x="169" y="175"/>
                  </a:lnTo>
                  <a:lnTo>
                    <a:pt x="170" y="149"/>
                  </a:lnTo>
                  <a:lnTo>
                    <a:pt x="170" y="127"/>
                  </a:lnTo>
                  <a:lnTo>
                    <a:pt x="170" y="109"/>
                  </a:lnTo>
                  <a:lnTo>
                    <a:pt x="170" y="93"/>
                  </a:lnTo>
                  <a:lnTo>
                    <a:pt x="170" y="79"/>
                  </a:lnTo>
                  <a:lnTo>
                    <a:pt x="170" y="67"/>
                  </a:lnTo>
                  <a:lnTo>
                    <a:pt x="170" y="58"/>
                  </a:lnTo>
                  <a:lnTo>
                    <a:pt x="170" y="51"/>
                  </a:lnTo>
                  <a:lnTo>
                    <a:pt x="170" y="44"/>
                  </a:lnTo>
                  <a:lnTo>
                    <a:pt x="171" y="38"/>
                  </a:lnTo>
                  <a:lnTo>
                    <a:pt x="171" y="35"/>
                  </a:lnTo>
                  <a:lnTo>
                    <a:pt x="171" y="32"/>
                  </a:lnTo>
                  <a:lnTo>
                    <a:pt x="171" y="31"/>
                  </a:lnTo>
                  <a:lnTo>
                    <a:pt x="171" y="29"/>
                  </a:lnTo>
                  <a:lnTo>
                    <a:pt x="171" y="29"/>
                  </a:lnTo>
                  <a:lnTo>
                    <a:pt x="171" y="31"/>
                  </a:lnTo>
                  <a:lnTo>
                    <a:pt x="171" y="33"/>
                  </a:lnTo>
                  <a:lnTo>
                    <a:pt x="171" y="35"/>
                  </a:lnTo>
                  <a:lnTo>
                    <a:pt x="172" y="38"/>
                  </a:lnTo>
                  <a:lnTo>
                    <a:pt x="172" y="43"/>
                  </a:lnTo>
                  <a:lnTo>
                    <a:pt x="172" y="47"/>
                  </a:lnTo>
                  <a:lnTo>
                    <a:pt x="172" y="52"/>
                  </a:lnTo>
                  <a:lnTo>
                    <a:pt x="172" y="57"/>
                  </a:lnTo>
                  <a:lnTo>
                    <a:pt x="172" y="63"/>
                  </a:lnTo>
                  <a:lnTo>
                    <a:pt x="172" y="69"/>
                  </a:lnTo>
                  <a:lnTo>
                    <a:pt x="172" y="77"/>
                  </a:lnTo>
                  <a:lnTo>
                    <a:pt x="172" y="84"/>
                  </a:lnTo>
                  <a:lnTo>
                    <a:pt x="172" y="92"/>
                  </a:lnTo>
                  <a:lnTo>
                    <a:pt x="173" y="99"/>
                  </a:lnTo>
                  <a:lnTo>
                    <a:pt x="173" y="108"/>
                  </a:lnTo>
                  <a:lnTo>
                    <a:pt x="173" y="117"/>
                  </a:lnTo>
                  <a:lnTo>
                    <a:pt x="173" y="126"/>
                  </a:lnTo>
                  <a:lnTo>
                    <a:pt x="173" y="135"/>
                  </a:lnTo>
                  <a:lnTo>
                    <a:pt x="173" y="145"/>
                  </a:lnTo>
                  <a:lnTo>
                    <a:pt x="173" y="155"/>
                  </a:lnTo>
                  <a:lnTo>
                    <a:pt x="173" y="165"/>
                  </a:lnTo>
                  <a:lnTo>
                    <a:pt x="173" y="176"/>
                  </a:lnTo>
                  <a:lnTo>
                    <a:pt x="174" y="186"/>
                  </a:lnTo>
                  <a:lnTo>
                    <a:pt x="174" y="197"/>
                  </a:lnTo>
                  <a:lnTo>
                    <a:pt x="174" y="208"/>
                  </a:lnTo>
                  <a:lnTo>
                    <a:pt x="174" y="219"/>
                  </a:lnTo>
                  <a:lnTo>
                    <a:pt x="174" y="232"/>
                  </a:lnTo>
                  <a:lnTo>
                    <a:pt x="174" y="243"/>
                  </a:lnTo>
                  <a:lnTo>
                    <a:pt x="174" y="255"/>
                  </a:lnTo>
                  <a:lnTo>
                    <a:pt x="174" y="267"/>
                  </a:lnTo>
                  <a:lnTo>
                    <a:pt x="174" y="279"/>
                  </a:lnTo>
                  <a:lnTo>
                    <a:pt x="175" y="293"/>
                  </a:lnTo>
                  <a:lnTo>
                    <a:pt x="175" y="305"/>
                  </a:lnTo>
                  <a:lnTo>
                    <a:pt x="175" y="317"/>
                  </a:lnTo>
                  <a:lnTo>
                    <a:pt x="175" y="330"/>
                  </a:lnTo>
                  <a:lnTo>
                    <a:pt x="175" y="344"/>
                  </a:lnTo>
                  <a:lnTo>
                    <a:pt x="175" y="357"/>
                  </a:lnTo>
                  <a:lnTo>
                    <a:pt x="175" y="370"/>
                  </a:lnTo>
                  <a:lnTo>
                    <a:pt x="175" y="384"/>
                  </a:lnTo>
                  <a:lnTo>
                    <a:pt x="175" y="397"/>
                  </a:lnTo>
                  <a:lnTo>
                    <a:pt x="176" y="411"/>
                  </a:lnTo>
                  <a:lnTo>
                    <a:pt x="176" y="425"/>
                  </a:lnTo>
                  <a:lnTo>
                    <a:pt x="176" y="439"/>
                  </a:lnTo>
                  <a:lnTo>
                    <a:pt x="176" y="454"/>
                  </a:lnTo>
                  <a:lnTo>
                    <a:pt x="176" y="467"/>
                  </a:lnTo>
                  <a:lnTo>
                    <a:pt x="176" y="481"/>
                  </a:lnTo>
                  <a:lnTo>
                    <a:pt x="176" y="496"/>
                  </a:lnTo>
                  <a:lnTo>
                    <a:pt x="176" y="510"/>
                  </a:lnTo>
                  <a:lnTo>
                    <a:pt x="176" y="526"/>
                  </a:lnTo>
                  <a:lnTo>
                    <a:pt x="176" y="540"/>
                  </a:lnTo>
                  <a:lnTo>
                    <a:pt x="177" y="555"/>
                  </a:lnTo>
                  <a:lnTo>
                    <a:pt x="177" y="570"/>
                  </a:lnTo>
                  <a:lnTo>
                    <a:pt x="177" y="585"/>
                  </a:lnTo>
                  <a:lnTo>
                    <a:pt x="177" y="600"/>
                  </a:lnTo>
                  <a:lnTo>
                    <a:pt x="177" y="615"/>
                  </a:lnTo>
                  <a:lnTo>
                    <a:pt x="177" y="630"/>
                  </a:lnTo>
                  <a:lnTo>
                    <a:pt x="177" y="646"/>
                  </a:lnTo>
                  <a:lnTo>
                    <a:pt x="177" y="661"/>
                  </a:lnTo>
                  <a:lnTo>
                    <a:pt x="177" y="677"/>
                  </a:lnTo>
                  <a:lnTo>
                    <a:pt x="179" y="692"/>
                  </a:lnTo>
                  <a:lnTo>
                    <a:pt x="179" y="708"/>
                  </a:lnTo>
                  <a:lnTo>
                    <a:pt x="179" y="723"/>
                  </a:lnTo>
                  <a:lnTo>
                    <a:pt x="179" y="739"/>
                  </a:lnTo>
                  <a:lnTo>
                    <a:pt x="179" y="755"/>
                  </a:lnTo>
                  <a:lnTo>
                    <a:pt x="179" y="770"/>
                  </a:lnTo>
                  <a:lnTo>
                    <a:pt x="179" y="787"/>
                  </a:lnTo>
                  <a:lnTo>
                    <a:pt x="179" y="802"/>
                  </a:lnTo>
                  <a:lnTo>
                    <a:pt x="179" y="818"/>
                  </a:lnTo>
                  <a:lnTo>
                    <a:pt x="180" y="834"/>
                  </a:lnTo>
                  <a:lnTo>
                    <a:pt x="180" y="850"/>
                  </a:lnTo>
                  <a:lnTo>
                    <a:pt x="180" y="867"/>
                  </a:lnTo>
                  <a:lnTo>
                    <a:pt x="180" y="882"/>
                  </a:lnTo>
                  <a:lnTo>
                    <a:pt x="180" y="715"/>
                  </a:lnTo>
                  <a:lnTo>
                    <a:pt x="180" y="592"/>
                  </a:lnTo>
                  <a:lnTo>
                    <a:pt x="180" y="498"/>
                  </a:lnTo>
                  <a:lnTo>
                    <a:pt x="180" y="423"/>
                  </a:lnTo>
                  <a:lnTo>
                    <a:pt x="180" y="360"/>
                  </a:lnTo>
                  <a:lnTo>
                    <a:pt x="180" y="309"/>
                  </a:lnTo>
                  <a:lnTo>
                    <a:pt x="181" y="266"/>
                  </a:lnTo>
                  <a:lnTo>
                    <a:pt x="181" y="229"/>
                  </a:lnTo>
                  <a:lnTo>
                    <a:pt x="181" y="197"/>
                  </a:lnTo>
                  <a:lnTo>
                    <a:pt x="181" y="170"/>
                  </a:lnTo>
                  <a:lnTo>
                    <a:pt x="181" y="147"/>
                  </a:lnTo>
                  <a:lnTo>
                    <a:pt x="181" y="128"/>
                  </a:lnTo>
                  <a:lnTo>
                    <a:pt x="181" y="111"/>
                  </a:lnTo>
                  <a:lnTo>
                    <a:pt x="181" y="96"/>
                  </a:lnTo>
                  <a:lnTo>
                    <a:pt x="181" y="84"/>
                  </a:lnTo>
                  <a:lnTo>
                    <a:pt x="182" y="74"/>
                  </a:lnTo>
                  <a:lnTo>
                    <a:pt x="182" y="65"/>
                  </a:lnTo>
                  <a:lnTo>
                    <a:pt x="182" y="58"/>
                  </a:lnTo>
                  <a:lnTo>
                    <a:pt x="182" y="53"/>
                  </a:lnTo>
                  <a:lnTo>
                    <a:pt x="182" y="48"/>
                  </a:lnTo>
                  <a:lnTo>
                    <a:pt x="182" y="45"/>
                  </a:lnTo>
                  <a:lnTo>
                    <a:pt x="182" y="43"/>
                  </a:lnTo>
                  <a:lnTo>
                    <a:pt x="182" y="42"/>
                  </a:lnTo>
                  <a:lnTo>
                    <a:pt x="182" y="42"/>
                  </a:lnTo>
                  <a:lnTo>
                    <a:pt x="183" y="43"/>
                  </a:lnTo>
                  <a:lnTo>
                    <a:pt x="183" y="44"/>
                  </a:lnTo>
                  <a:lnTo>
                    <a:pt x="183" y="47"/>
                  </a:lnTo>
                  <a:lnTo>
                    <a:pt x="183" y="49"/>
                  </a:lnTo>
                  <a:lnTo>
                    <a:pt x="183" y="53"/>
                  </a:lnTo>
                  <a:lnTo>
                    <a:pt x="183" y="57"/>
                  </a:lnTo>
                  <a:lnTo>
                    <a:pt x="183" y="63"/>
                  </a:lnTo>
                  <a:lnTo>
                    <a:pt x="183" y="67"/>
                  </a:lnTo>
                  <a:lnTo>
                    <a:pt x="183" y="74"/>
                  </a:lnTo>
                  <a:lnTo>
                    <a:pt x="183" y="79"/>
                  </a:lnTo>
                  <a:lnTo>
                    <a:pt x="184" y="86"/>
                  </a:lnTo>
                  <a:lnTo>
                    <a:pt x="184" y="94"/>
                  </a:lnTo>
                  <a:lnTo>
                    <a:pt x="184" y="102"/>
                  </a:lnTo>
                  <a:lnTo>
                    <a:pt x="184" y="109"/>
                  </a:lnTo>
                  <a:lnTo>
                    <a:pt x="184" y="117"/>
                  </a:lnTo>
                  <a:lnTo>
                    <a:pt x="184" y="126"/>
                  </a:lnTo>
                  <a:lnTo>
                    <a:pt x="184" y="135"/>
                  </a:lnTo>
                  <a:lnTo>
                    <a:pt x="184" y="144"/>
                  </a:lnTo>
                  <a:lnTo>
                    <a:pt x="184" y="154"/>
                  </a:lnTo>
                  <a:lnTo>
                    <a:pt x="185" y="164"/>
                  </a:lnTo>
                  <a:lnTo>
                    <a:pt x="185" y="174"/>
                  </a:lnTo>
                  <a:lnTo>
                    <a:pt x="185" y="184"/>
                  </a:lnTo>
                  <a:lnTo>
                    <a:pt x="185" y="195"/>
                  </a:lnTo>
                  <a:lnTo>
                    <a:pt x="185" y="206"/>
                  </a:lnTo>
                  <a:lnTo>
                    <a:pt x="185" y="217"/>
                  </a:lnTo>
                  <a:lnTo>
                    <a:pt x="185" y="228"/>
                  </a:lnTo>
                  <a:lnTo>
                    <a:pt x="185" y="239"/>
                  </a:lnTo>
                  <a:lnTo>
                    <a:pt x="185" y="252"/>
                  </a:lnTo>
                  <a:lnTo>
                    <a:pt x="186" y="263"/>
                  </a:lnTo>
                  <a:lnTo>
                    <a:pt x="186" y="275"/>
                  </a:lnTo>
                  <a:lnTo>
                    <a:pt x="186" y="287"/>
                  </a:lnTo>
                  <a:lnTo>
                    <a:pt x="186" y="300"/>
                  </a:lnTo>
                  <a:lnTo>
                    <a:pt x="186" y="313"/>
                  </a:lnTo>
                  <a:lnTo>
                    <a:pt x="186" y="325"/>
                  </a:lnTo>
                  <a:lnTo>
                    <a:pt x="186" y="338"/>
                  </a:lnTo>
                  <a:lnTo>
                    <a:pt x="186" y="351"/>
                  </a:lnTo>
                  <a:lnTo>
                    <a:pt x="186" y="365"/>
                  </a:lnTo>
                  <a:lnTo>
                    <a:pt x="186" y="378"/>
                  </a:lnTo>
                  <a:lnTo>
                    <a:pt x="187" y="391"/>
                  </a:lnTo>
                  <a:lnTo>
                    <a:pt x="187" y="405"/>
                  </a:lnTo>
                  <a:lnTo>
                    <a:pt x="187" y="418"/>
                  </a:lnTo>
                  <a:lnTo>
                    <a:pt x="187" y="433"/>
                  </a:lnTo>
                  <a:lnTo>
                    <a:pt x="187" y="447"/>
                  </a:lnTo>
                  <a:lnTo>
                    <a:pt x="187" y="460"/>
                  </a:lnTo>
                  <a:lnTo>
                    <a:pt x="187" y="475"/>
                  </a:lnTo>
                  <a:lnTo>
                    <a:pt x="187" y="489"/>
                  </a:lnTo>
                  <a:lnTo>
                    <a:pt x="187" y="504"/>
                  </a:lnTo>
                  <a:lnTo>
                    <a:pt x="189" y="518"/>
                  </a:lnTo>
                  <a:lnTo>
                    <a:pt x="189" y="532"/>
                  </a:lnTo>
                  <a:lnTo>
                    <a:pt x="189" y="547"/>
                  </a:lnTo>
                  <a:lnTo>
                    <a:pt x="189" y="562"/>
                  </a:lnTo>
                  <a:lnTo>
                    <a:pt x="189" y="577"/>
                  </a:lnTo>
                  <a:lnTo>
                    <a:pt x="189" y="591"/>
                  </a:lnTo>
                  <a:lnTo>
                    <a:pt x="189" y="607"/>
                  </a:lnTo>
                  <a:lnTo>
                    <a:pt x="189" y="622"/>
                  </a:lnTo>
                  <a:lnTo>
                    <a:pt x="189" y="637"/>
                  </a:lnTo>
                  <a:lnTo>
                    <a:pt x="190" y="652"/>
                  </a:lnTo>
                  <a:lnTo>
                    <a:pt x="190" y="668"/>
                  </a:lnTo>
                  <a:lnTo>
                    <a:pt x="190" y="683"/>
                  </a:lnTo>
                  <a:lnTo>
                    <a:pt x="190" y="699"/>
                  </a:lnTo>
                  <a:lnTo>
                    <a:pt x="190" y="715"/>
                  </a:lnTo>
                  <a:lnTo>
                    <a:pt x="190" y="730"/>
                  </a:lnTo>
                  <a:lnTo>
                    <a:pt x="190" y="746"/>
                  </a:lnTo>
                  <a:lnTo>
                    <a:pt x="190" y="761"/>
                  </a:lnTo>
                  <a:lnTo>
                    <a:pt x="190" y="777"/>
                  </a:lnTo>
                  <a:lnTo>
                    <a:pt x="190" y="793"/>
                  </a:lnTo>
                  <a:lnTo>
                    <a:pt x="191" y="809"/>
                  </a:lnTo>
                  <a:lnTo>
                    <a:pt x="191" y="824"/>
                  </a:lnTo>
                  <a:lnTo>
                    <a:pt x="191" y="841"/>
                  </a:lnTo>
                  <a:lnTo>
                    <a:pt x="191" y="857"/>
                  </a:lnTo>
                  <a:lnTo>
                    <a:pt x="191" y="873"/>
                  </a:lnTo>
                  <a:lnTo>
                    <a:pt x="191" y="889"/>
                  </a:lnTo>
                  <a:lnTo>
                    <a:pt x="191" y="906"/>
                  </a:lnTo>
                  <a:lnTo>
                    <a:pt x="191" y="732"/>
                  </a:lnTo>
                  <a:lnTo>
                    <a:pt x="191" y="606"/>
                  </a:lnTo>
                  <a:lnTo>
                    <a:pt x="192" y="509"/>
                  </a:lnTo>
                  <a:lnTo>
                    <a:pt x="192" y="433"/>
                  </a:lnTo>
                  <a:lnTo>
                    <a:pt x="192" y="369"/>
                  </a:lnTo>
                  <a:lnTo>
                    <a:pt x="192" y="317"/>
                  </a:lnTo>
                  <a:lnTo>
                    <a:pt x="192" y="273"/>
                  </a:lnTo>
                  <a:lnTo>
                    <a:pt x="192" y="236"/>
                  </a:lnTo>
                  <a:lnTo>
                    <a:pt x="192" y="204"/>
                  </a:lnTo>
                  <a:lnTo>
                    <a:pt x="192" y="176"/>
                  </a:lnTo>
                  <a:lnTo>
                    <a:pt x="192" y="153"/>
                  </a:lnTo>
                  <a:lnTo>
                    <a:pt x="193" y="133"/>
                  </a:lnTo>
                  <a:lnTo>
                    <a:pt x="193" y="115"/>
                  </a:lnTo>
                  <a:lnTo>
                    <a:pt x="193" y="101"/>
                  </a:lnTo>
                  <a:lnTo>
                    <a:pt x="193" y="88"/>
                  </a:lnTo>
                  <a:lnTo>
                    <a:pt x="193" y="77"/>
                  </a:lnTo>
                  <a:lnTo>
                    <a:pt x="193" y="69"/>
                  </a:lnTo>
                  <a:lnTo>
                    <a:pt x="193" y="62"/>
                  </a:lnTo>
                  <a:lnTo>
                    <a:pt x="193" y="56"/>
                  </a:lnTo>
                  <a:lnTo>
                    <a:pt x="193" y="52"/>
                  </a:lnTo>
                  <a:lnTo>
                    <a:pt x="193" y="48"/>
                  </a:lnTo>
                  <a:lnTo>
                    <a:pt x="194" y="46"/>
                  </a:lnTo>
                  <a:lnTo>
                    <a:pt x="194" y="45"/>
                  </a:lnTo>
                  <a:lnTo>
                    <a:pt x="194" y="45"/>
                  </a:lnTo>
                  <a:lnTo>
                    <a:pt x="194" y="46"/>
                  </a:lnTo>
                  <a:lnTo>
                    <a:pt x="194" y="47"/>
                  </a:lnTo>
                  <a:lnTo>
                    <a:pt x="194" y="49"/>
                  </a:lnTo>
                  <a:lnTo>
                    <a:pt x="194" y="53"/>
                  </a:lnTo>
                  <a:lnTo>
                    <a:pt x="194" y="56"/>
                  </a:lnTo>
                  <a:lnTo>
                    <a:pt x="194" y="61"/>
                  </a:lnTo>
                  <a:lnTo>
                    <a:pt x="195" y="65"/>
                  </a:lnTo>
                  <a:lnTo>
                    <a:pt x="195" y="71"/>
                  </a:lnTo>
                  <a:lnTo>
                    <a:pt x="195" y="76"/>
                  </a:lnTo>
                  <a:lnTo>
                    <a:pt x="195" y="83"/>
                  </a:lnTo>
                  <a:lnTo>
                    <a:pt x="195" y="89"/>
                  </a:lnTo>
                  <a:lnTo>
                    <a:pt x="195" y="96"/>
                  </a:lnTo>
                  <a:lnTo>
                    <a:pt x="195" y="104"/>
                  </a:lnTo>
                  <a:lnTo>
                    <a:pt x="195" y="112"/>
                  </a:lnTo>
                  <a:lnTo>
                    <a:pt x="195" y="119"/>
                  </a:lnTo>
                  <a:lnTo>
                    <a:pt x="196" y="128"/>
                  </a:lnTo>
                  <a:lnTo>
                    <a:pt x="196" y="137"/>
                  </a:lnTo>
                  <a:lnTo>
                    <a:pt x="196" y="146"/>
                  </a:lnTo>
                  <a:lnTo>
                    <a:pt x="196" y="156"/>
                  </a:lnTo>
                  <a:lnTo>
                    <a:pt x="196" y="166"/>
                  </a:lnTo>
                  <a:lnTo>
                    <a:pt x="196" y="176"/>
                  </a:lnTo>
                  <a:lnTo>
                    <a:pt x="196" y="186"/>
                  </a:lnTo>
                  <a:lnTo>
                    <a:pt x="196" y="197"/>
                  </a:lnTo>
                  <a:lnTo>
                    <a:pt x="196" y="208"/>
                  </a:lnTo>
                  <a:lnTo>
                    <a:pt x="197" y="219"/>
                  </a:lnTo>
                  <a:lnTo>
                    <a:pt x="197" y="230"/>
                  </a:lnTo>
                  <a:lnTo>
                    <a:pt x="197" y="242"/>
                  </a:lnTo>
                  <a:lnTo>
                    <a:pt x="197" y="254"/>
                  </a:lnTo>
                  <a:lnTo>
                    <a:pt x="197" y="265"/>
                  </a:lnTo>
                  <a:lnTo>
                    <a:pt x="197" y="277"/>
                  </a:lnTo>
                  <a:lnTo>
                    <a:pt x="197" y="289"/>
                  </a:lnTo>
                  <a:lnTo>
                    <a:pt x="197" y="302"/>
                  </a:lnTo>
                  <a:lnTo>
                    <a:pt x="197" y="315"/>
                  </a:lnTo>
                  <a:lnTo>
                    <a:pt x="197" y="327"/>
                  </a:lnTo>
                  <a:lnTo>
                    <a:pt x="199" y="340"/>
                  </a:lnTo>
                  <a:lnTo>
                    <a:pt x="199" y="354"/>
                  </a:lnTo>
                  <a:lnTo>
                    <a:pt x="199" y="366"/>
                  </a:lnTo>
                  <a:lnTo>
                    <a:pt x="199" y="379"/>
                  </a:lnTo>
                  <a:lnTo>
                    <a:pt x="199" y="394"/>
                  </a:lnTo>
                  <a:lnTo>
                    <a:pt x="199" y="407"/>
                  </a:lnTo>
                  <a:lnTo>
                    <a:pt x="199" y="420"/>
                  </a:lnTo>
                  <a:lnTo>
                    <a:pt x="199" y="435"/>
                  </a:lnTo>
                  <a:lnTo>
                    <a:pt x="199" y="448"/>
                  </a:lnTo>
                  <a:lnTo>
                    <a:pt x="200" y="463"/>
                  </a:lnTo>
                  <a:lnTo>
                    <a:pt x="200" y="477"/>
                  </a:lnTo>
                  <a:lnTo>
                    <a:pt x="200" y="490"/>
                  </a:lnTo>
                  <a:lnTo>
                    <a:pt x="200" y="505"/>
                  </a:lnTo>
                  <a:lnTo>
                    <a:pt x="200" y="519"/>
                  </a:lnTo>
                  <a:lnTo>
                    <a:pt x="200" y="535"/>
                  </a:lnTo>
                  <a:lnTo>
                    <a:pt x="200" y="549"/>
                  </a:lnTo>
                  <a:lnTo>
                    <a:pt x="200" y="564"/>
                  </a:lnTo>
                  <a:lnTo>
                    <a:pt x="200" y="578"/>
                  </a:lnTo>
                  <a:lnTo>
                    <a:pt x="201" y="594"/>
                  </a:lnTo>
                  <a:lnTo>
                    <a:pt x="201" y="608"/>
                  </a:lnTo>
                  <a:lnTo>
                    <a:pt x="201" y="623"/>
                  </a:lnTo>
                  <a:lnTo>
                    <a:pt x="201" y="639"/>
                  </a:lnTo>
                  <a:lnTo>
                    <a:pt x="201" y="653"/>
                  </a:lnTo>
                  <a:lnTo>
                    <a:pt x="201" y="669"/>
                  </a:lnTo>
                  <a:lnTo>
                    <a:pt x="201" y="685"/>
                  </a:lnTo>
                  <a:lnTo>
                    <a:pt x="201" y="700"/>
                  </a:lnTo>
                  <a:lnTo>
                    <a:pt x="201" y="716"/>
                  </a:lnTo>
                  <a:lnTo>
                    <a:pt x="201" y="731"/>
                  </a:lnTo>
                  <a:lnTo>
                    <a:pt x="202" y="747"/>
                  </a:lnTo>
                  <a:lnTo>
                    <a:pt x="202" y="762"/>
                  </a:lnTo>
                  <a:lnTo>
                    <a:pt x="202" y="779"/>
                  </a:lnTo>
                  <a:lnTo>
                    <a:pt x="202" y="794"/>
                  </a:lnTo>
                  <a:lnTo>
                    <a:pt x="202" y="810"/>
                  </a:lnTo>
                  <a:lnTo>
                    <a:pt x="202" y="827"/>
                  </a:lnTo>
                  <a:lnTo>
                    <a:pt x="202" y="842"/>
                  </a:lnTo>
                  <a:lnTo>
                    <a:pt x="202" y="859"/>
                  </a:lnTo>
                  <a:lnTo>
                    <a:pt x="202" y="874"/>
                  </a:lnTo>
                  <a:lnTo>
                    <a:pt x="203" y="891"/>
                  </a:lnTo>
                  <a:lnTo>
                    <a:pt x="203" y="907"/>
                  </a:lnTo>
                  <a:lnTo>
                    <a:pt x="203" y="923"/>
                  </a:lnTo>
                  <a:lnTo>
                    <a:pt x="203" y="940"/>
                  </a:lnTo>
                  <a:lnTo>
                    <a:pt x="203" y="957"/>
                  </a:lnTo>
                  <a:lnTo>
                    <a:pt x="203" y="769"/>
                  </a:lnTo>
                  <a:lnTo>
                    <a:pt x="203" y="636"/>
                  </a:lnTo>
                  <a:lnTo>
                    <a:pt x="203" y="534"/>
                  </a:lnTo>
                  <a:lnTo>
                    <a:pt x="203" y="454"/>
                  </a:lnTo>
                  <a:lnTo>
                    <a:pt x="204" y="388"/>
                  </a:lnTo>
                  <a:lnTo>
                    <a:pt x="204" y="334"/>
                  </a:lnTo>
                  <a:lnTo>
                    <a:pt x="204" y="288"/>
                  </a:lnTo>
                  <a:lnTo>
                    <a:pt x="204" y="249"/>
                  </a:lnTo>
                  <a:lnTo>
                    <a:pt x="204" y="216"/>
                  </a:lnTo>
                  <a:lnTo>
                    <a:pt x="204" y="188"/>
                  </a:lnTo>
                  <a:lnTo>
                    <a:pt x="204" y="164"/>
                  </a:lnTo>
                  <a:lnTo>
                    <a:pt x="204" y="143"/>
                  </a:lnTo>
                  <a:lnTo>
                    <a:pt x="204" y="125"/>
                  </a:lnTo>
                  <a:lnTo>
                    <a:pt x="204" y="111"/>
                  </a:lnTo>
                  <a:lnTo>
                    <a:pt x="205" y="97"/>
                  </a:lnTo>
                  <a:lnTo>
                    <a:pt x="205" y="86"/>
                  </a:lnTo>
                  <a:lnTo>
                    <a:pt x="205" y="77"/>
                  </a:lnTo>
                  <a:lnTo>
                    <a:pt x="205" y="69"/>
                  </a:lnTo>
                  <a:lnTo>
                    <a:pt x="205" y="64"/>
                  </a:lnTo>
                  <a:lnTo>
                    <a:pt x="205" y="59"/>
                  </a:lnTo>
                  <a:lnTo>
                    <a:pt x="205" y="56"/>
                  </a:lnTo>
                  <a:lnTo>
                    <a:pt x="205" y="54"/>
                  </a:lnTo>
                  <a:lnTo>
                    <a:pt x="205" y="53"/>
                  </a:lnTo>
                  <a:lnTo>
                    <a:pt x="206" y="52"/>
                  </a:lnTo>
                  <a:lnTo>
                    <a:pt x="206" y="53"/>
                  </a:lnTo>
                  <a:lnTo>
                    <a:pt x="206" y="54"/>
                  </a:lnTo>
                  <a:lnTo>
                    <a:pt x="206" y="56"/>
                  </a:lnTo>
                  <a:lnTo>
                    <a:pt x="206" y="58"/>
                  </a:lnTo>
                  <a:lnTo>
                    <a:pt x="206" y="62"/>
                  </a:lnTo>
                  <a:lnTo>
                    <a:pt x="206" y="66"/>
                  </a:lnTo>
                  <a:lnTo>
                    <a:pt x="206" y="71"/>
                  </a:lnTo>
                  <a:lnTo>
                    <a:pt x="206" y="76"/>
                  </a:lnTo>
                  <a:lnTo>
                    <a:pt x="207" y="82"/>
                  </a:lnTo>
                  <a:lnTo>
                    <a:pt x="207" y="88"/>
                  </a:lnTo>
                  <a:lnTo>
                    <a:pt x="207" y="94"/>
                  </a:lnTo>
                  <a:lnTo>
                    <a:pt x="207" y="102"/>
                  </a:lnTo>
                  <a:lnTo>
                    <a:pt x="207" y="108"/>
                  </a:lnTo>
                  <a:lnTo>
                    <a:pt x="207" y="117"/>
                  </a:lnTo>
                  <a:lnTo>
                    <a:pt x="207" y="125"/>
                  </a:lnTo>
                  <a:lnTo>
                    <a:pt x="207" y="134"/>
                  </a:lnTo>
                  <a:lnTo>
                    <a:pt x="207" y="143"/>
                  </a:lnTo>
                  <a:lnTo>
                    <a:pt x="207" y="152"/>
                  </a:lnTo>
                  <a:lnTo>
                    <a:pt x="209" y="161"/>
                  </a:lnTo>
                  <a:lnTo>
                    <a:pt x="209" y="170"/>
                  </a:lnTo>
                  <a:lnTo>
                    <a:pt x="209" y="180"/>
                  </a:lnTo>
                  <a:lnTo>
                    <a:pt x="209" y="192"/>
                  </a:lnTo>
                  <a:lnTo>
                    <a:pt x="209" y="202"/>
                  </a:lnTo>
                  <a:lnTo>
                    <a:pt x="209" y="213"/>
                  </a:lnTo>
                  <a:lnTo>
                    <a:pt x="209" y="224"/>
                  </a:lnTo>
                  <a:lnTo>
                    <a:pt x="209" y="235"/>
                  </a:lnTo>
                  <a:lnTo>
                    <a:pt x="209" y="246"/>
                  </a:lnTo>
                  <a:lnTo>
                    <a:pt x="210" y="258"/>
                  </a:lnTo>
                  <a:lnTo>
                    <a:pt x="210" y="269"/>
                  </a:lnTo>
                  <a:lnTo>
                    <a:pt x="210" y="282"/>
                  </a:lnTo>
                  <a:lnTo>
                    <a:pt x="210" y="294"/>
                  </a:lnTo>
                  <a:lnTo>
                    <a:pt x="210" y="306"/>
                  </a:lnTo>
                  <a:lnTo>
                    <a:pt x="210" y="319"/>
                  </a:lnTo>
                  <a:lnTo>
                    <a:pt x="210" y="331"/>
                  </a:lnTo>
                  <a:lnTo>
                    <a:pt x="210" y="345"/>
                  </a:lnTo>
                  <a:lnTo>
                    <a:pt x="210" y="357"/>
                  </a:lnTo>
                  <a:lnTo>
                    <a:pt x="211" y="370"/>
                  </a:lnTo>
                  <a:lnTo>
                    <a:pt x="211" y="384"/>
                  </a:lnTo>
                  <a:lnTo>
                    <a:pt x="211" y="397"/>
                  </a:lnTo>
                  <a:lnTo>
                    <a:pt x="211" y="410"/>
                  </a:lnTo>
                  <a:lnTo>
                    <a:pt x="211" y="425"/>
                  </a:lnTo>
                  <a:lnTo>
                    <a:pt x="211" y="438"/>
                  </a:lnTo>
                  <a:lnTo>
                    <a:pt x="211" y="453"/>
                  </a:lnTo>
                  <a:lnTo>
                    <a:pt x="211" y="466"/>
                  </a:lnTo>
                  <a:lnTo>
                    <a:pt x="211" y="480"/>
                  </a:lnTo>
                  <a:lnTo>
                    <a:pt x="211" y="495"/>
                  </a:lnTo>
                  <a:lnTo>
                    <a:pt x="212" y="509"/>
                  </a:lnTo>
                  <a:lnTo>
                    <a:pt x="212" y="524"/>
                  </a:lnTo>
                  <a:lnTo>
                    <a:pt x="212" y="538"/>
                  </a:lnTo>
                  <a:lnTo>
                    <a:pt x="212" y="552"/>
                  </a:lnTo>
                  <a:lnTo>
                    <a:pt x="212" y="568"/>
                  </a:lnTo>
                  <a:lnTo>
                    <a:pt x="212" y="582"/>
                  </a:lnTo>
                  <a:lnTo>
                    <a:pt x="212" y="597"/>
                  </a:lnTo>
                  <a:lnTo>
                    <a:pt x="212" y="612"/>
                  </a:lnTo>
                  <a:lnTo>
                    <a:pt x="212" y="627"/>
                  </a:lnTo>
                  <a:lnTo>
                    <a:pt x="213" y="642"/>
                  </a:lnTo>
                  <a:lnTo>
                    <a:pt x="213" y="658"/>
                  </a:lnTo>
                  <a:lnTo>
                    <a:pt x="213" y="673"/>
                  </a:lnTo>
                  <a:lnTo>
                    <a:pt x="213" y="688"/>
                  </a:lnTo>
                  <a:lnTo>
                    <a:pt x="213" y="703"/>
                  </a:lnTo>
                  <a:lnTo>
                    <a:pt x="213" y="719"/>
                  </a:lnTo>
                  <a:lnTo>
                    <a:pt x="213" y="735"/>
                  </a:lnTo>
                  <a:lnTo>
                    <a:pt x="213" y="751"/>
                  </a:lnTo>
                  <a:lnTo>
                    <a:pt x="213" y="767"/>
                  </a:lnTo>
                  <a:lnTo>
                    <a:pt x="214" y="782"/>
                  </a:lnTo>
                  <a:lnTo>
                    <a:pt x="214" y="798"/>
                  </a:lnTo>
                  <a:lnTo>
                    <a:pt x="214" y="814"/>
                  </a:lnTo>
                  <a:lnTo>
                    <a:pt x="214" y="830"/>
                  </a:lnTo>
                  <a:lnTo>
                    <a:pt x="214" y="846"/>
                  </a:lnTo>
                  <a:lnTo>
                    <a:pt x="214" y="862"/>
                  </a:lnTo>
                  <a:lnTo>
                    <a:pt x="214" y="878"/>
                  </a:lnTo>
                  <a:lnTo>
                    <a:pt x="214" y="894"/>
                  </a:lnTo>
                  <a:lnTo>
                    <a:pt x="214" y="911"/>
                  </a:lnTo>
                  <a:lnTo>
                    <a:pt x="214" y="927"/>
                  </a:lnTo>
                  <a:lnTo>
                    <a:pt x="215" y="943"/>
                  </a:lnTo>
                  <a:lnTo>
                    <a:pt x="215" y="960"/>
                  </a:lnTo>
                  <a:lnTo>
                    <a:pt x="215" y="975"/>
                  </a:lnTo>
                  <a:lnTo>
                    <a:pt x="215" y="992"/>
                  </a:lnTo>
                  <a:lnTo>
                    <a:pt x="215" y="1009"/>
                  </a:lnTo>
                  <a:lnTo>
                    <a:pt x="215" y="1025"/>
                  </a:lnTo>
                  <a:lnTo>
                    <a:pt x="215" y="1042"/>
                  </a:lnTo>
                  <a:lnTo>
                    <a:pt x="215" y="830"/>
                  </a:lnTo>
                  <a:lnTo>
                    <a:pt x="215" y="682"/>
                  </a:lnTo>
                  <a:lnTo>
                    <a:pt x="216" y="572"/>
                  </a:lnTo>
                  <a:lnTo>
                    <a:pt x="216" y="487"/>
                  </a:lnTo>
                  <a:lnTo>
                    <a:pt x="216" y="417"/>
                  </a:lnTo>
                  <a:lnTo>
                    <a:pt x="216" y="359"/>
                  </a:lnTo>
                  <a:lnTo>
                    <a:pt x="216" y="312"/>
                  </a:lnTo>
                  <a:lnTo>
                    <a:pt x="216" y="270"/>
                  </a:lnTo>
                  <a:lnTo>
                    <a:pt x="216" y="236"/>
                  </a:lnTo>
                  <a:lnTo>
                    <a:pt x="216" y="207"/>
                  </a:lnTo>
                  <a:lnTo>
                    <a:pt x="216" y="182"/>
                  </a:lnTo>
                  <a:lnTo>
                    <a:pt x="217" y="159"/>
                  </a:lnTo>
                  <a:lnTo>
                    <a:pt x="217" y="141"/>
                  </a:lnTo>
                  <a:lnTo>
                    <a:pt x="217" y="125"/>
                  </a:lnTo>
                  <a:lnTo>
                    <a:pt x="217" y="112"/>
                  </a:lnTo>
                  <a:lnTo>
                    <a:pt x="217" y="99"/>
                  </a:lnTo>
                  <a:lnTo>
                    <a:pt x="217" y="91"/>
                  </a:lnTo>
                  <a:lnTo>
                    <a:pt x="217" y="83"/>
                  </a:lnTo>
                  <a:lnTo>
                    <a:pt x="217" y="76"/>
                  </a:lnTo>
                  <a:lnTo>
                    <a:pt x="217" y="71"/>
                  </a:lnTo>
                  <a:lnTo>
                    <a:pt x="217" y="67"/>
                  </a:lnTo>
                  <a:lnTo>
                    <a:pt x="219" y="64"/>
                  </a:lnTo>
                  <a:lnTo>
                    <a:pt x="219" y="63"/>
                  </a:lnTo>
                  <a:lnTo>
                    <a:pt x="219" y="62"/>
                  </a:lnTo>
                  <a:lnTo>
                    <a:pt x="219" y="63"/>
                  </a:lnTo>
                  <a:lnTo>
                    <a:pt x="219" y="64"/>
                  </a:lnTo>
                  <a:lnTo>
                    <a:pt x="219" y="65"/>
                  </a:lnTo>
                  <a:lnTo>
                    <a:pt x="219" y="68"/>
                  </a:lnTo>
                  <a:lnTo>
                    <a:pt x="219" y="72"/>
                  </a:lnTo>
                  <a:lnTo>
                    <a:pt x="219" y="75"/>
                  </a:lnTo>
                  <a:lnTo>
                    <a:pt x="220" y="79"/>
                  </a:lnTo>
                  <a:lnTo>
                    <a:pt x="220" y="85"/>
                  </a:lnTo>
                  <a:lnTo>
                    <a:pt x="220" y="91"/>
                  </a:lnTo>
                  <a:lnTo>
                    <a:pt x="220" y="96"/>
                  </a:lnTo>
                  <a:lnTo>
                    <a:pt x="220" y="103"/>
                  </a:lnTo>
                  <a:lnTo>
                    <a:pt x="220" y="109"/>
                  </a:lnTo>
                  <a:lnTo>
                    <a:pt x="220" y="117"/>
                  </a:lnTo>
                  <a:lnTo>
                    <a:pt x="220" y="125"/>
                  </a:lnTo>
                  <a:lnTo>
                    <a:pt x="220" y="133"/>
                  </a:lnTo>
                  <a:lnTo>
                    <a:pt x="221" y="141"/>
                  </a:lnTo>
                  <a:lnTo>
                    <a:pt x="221" y="149"/>
                  </a:lnTo>
                  <a:lnTo>
                    <a:pt x="221" y="159"/>
                  </a:lnTo>
                  <a:lnTo>
                    <a:pt x="221" y="168"/>
                  </a:lnTo>
                  <a:lnTo>
                    <a:pt x="221" y="178"/>
                  </a:lnTo>
                  <a:lnTo>
                    <a:pt x="221" y="188"/>
                  </a:lnTo>
                  <a:lnTo>
                    <a:pt x="221" y="198"/>
                  </a:lnTo>
                  <a:lnTo>
                    <a:pt x="221" y="208"/>
                  </a:lnTo>
                  <a:lnTo>
                    <a:pt x="221" y="219"/>
                  </a:lnTo>
                  <a:lnTo>
                    <a:pt x="222" y="230"/>
                  </a:lnTo>
                  <a:lnTo>
                    <a:pt x="222" y="242"/>
                  </a:lnTo>
                  <a:lnTo>
                    <a:pt x="222" y="253"/>
                  </a:lnTo>
                  <a:lnTo>
                    <a:pt x="222" y="265"/>
                  </a:lnTo>
                  <a:lnTo>
                    <a:pt x="222" y="276"/>
                  </a:lnTo>
                  <a:lnTo>
                    <a:pt x="222" y="288"/>
                  </a:lnTo>
                  <a:lnTo>
                    <a:pt x="222" y="300"/>
                  </a:lnTo>
                  <a:lnTo>
                    <a:pt x="222" y="313"/>
                  </a:lnTo>
                  <a:lnTo>
                    <a:pt x="222" y="325"/>
                  </a:lnTo>
                  <a:lnTo>
                    <a:pt x="222" y="338"/>
                  </a:lnTo>
                  <a:lnTo>
                    <a:pt x="223" y="350"/>
                  </a:lnTo>
                  <a:lnTo>
                    <a:pt x="223" y="364"/>
                  </a:lnTo>
                  <a:lnTo>
                    <a:pt x="223" y="377"/>
                  </a:lnTo>
                  <a:lnTo>
                    <a:pt x="223" y="390"/>
                  </a:lnTo>
                  <a:lnTo>
                    <a:pt x="223" y="404"/>
                  </a:lnTo>
                  <a:lnTo>
                    <a:pt x="223" y="417"/>
                  </a:lnTo>
                  <a:lnTo>
                    <a:pt x="223" y="430"/>
                  </a:lnTo>
                  <a:lnTo>
                    <a:pt x="223" y="445"/>
                  </a:lnTo>
                  <a:lnTo>
                    <a:pt x="223" y="458"/>
                  </a:lnTo>
                  <a:lnTo>
                    <a:pt x="224" y="472"/>
                  </a:lnTo>
                  <a:lnTo>
                    <a:pt x="224" y="486"/>
                  </a:lnTo>
                  <a:lnTo>
                    <a:pt x="224" y="500"/>
                  </a:lnTo>
                  <a:lnTo>
                    <a:pt x="224" y="515"/>
                  </a:lnTo>
                  <a:lnTo>
                    <a:pt x="224" y="529"/>
                  </a:lnTo>
                  <a:lnTo>
                    <a:pt x="224" y="544"/>
                  </a:lnTo>
                  <a:lnTo>
                    <a:pt x="224" y="558"/>
                  </a:lnTo>
                  <a:lnTo>
                    <a:pt x="224" y="574"/>
                  </a:lnTo>
                  <a:lnTo>
                    <a:pt x="224" y="588"/>
                  </a:lnTo>
                  <a:lnTo>
                    <a:pt x="225" y="602"/>
                  </a:lnTo>
                  <a:lnTo>
                    <a:pt x="225" y="618"/>
                  </a:lnTo>
                  <a:lnTo>
                    <a:pt x="225" y="632"/>
                  </a:lnTo>
                  <a:lnTo>
                    <a:pt x="225" y="648"/>
                  </a:lnTo>
                  <a:lnTo>
                    <a:pt x="225" y="531"/>
                  </a:lnTo>
                  <a:lnTo>
                    <a:pt x="225" y="441"/>
                  </a:lnTo>
                  <a:lnTo>
                    <a:pt x="225" y="368"/>
                  </a:lnTo>
                  <a:lnTo>
                    <a:pt x="225" y="308"/>
                  </a:lnTo>
                  <a:lnTo>
                    <a:pt x="225" y="258"/>
                  </a:lnTo>
                  <a:lnTo>
                    <a:pt x="225" y="217"/>
                  </a:lnTo>
                  <a:lnTo>
                    <a:pt x="226" y="180"/>
                  </a:lnTo>
                  <a:lnTo>
                    <a:pt x="226" y="151"/>
                  </a:lnTo>
                  <a:lnTo>
                    <a:pt x="226" y="124"/>
                  </a:lnTo>
                  <a:lnTo>
                    <a:pt x="226" y="102"/>
                  </a:lnTo>
                  <a:lnTo>
                    <a:pt x="226" y="83"/>
                  </a:lnTo>
                  <a:lnTo>
                    <a:pt x="226" y="66"/>
                  </a:lnTo>
                  <a:lnTo>
                    <a:pt x="226" y="52"/>
                  </a:lnTo>
                  <a:lnTo>
                    <a:pt x="226" y="39"/>
                  </a:lnTo>
                  <a:lnTo>
                    <a:pt x="226" y="29"/>
                  </a:lnTo>
                  <a:lnTo>
                    <a:pt x="227" y="22"/>
                  </a:lnTo>
                  <a:lnTo>
                    <a:pt x="227" y="15"/>
                  </a:lnTo>
                  <a:lnTo>
                    <a:pt x="227" y="10"/>
                  </a:lnTo>
                  <a:lnTo>
                    <a:pt x="227" y="5"/>
                  </a:lnTo>
                  <a:lnTo>
                    <a:pt x="227" y="3"/>
                  </a:lnTo>
                  <a:lnTo>
                    <a:pt x="227" y="1"/>
                  </a:lnTo>
                  <a:lnTo>
                    <a:pt x="227" y="0"/>
                  </a:lnTo>
                  <a:lnTo>
                    <a:pt x="227" y="0"/>
                  </a:lnTo>
                  <a:lnTo>
                    <a:pt x="227" y="1"/>
                  </a:lnTo>
                  <a:lnTo>
                    <a:pt x="229" y="3"/>
                  </a:lnTo>
                  <a:lnTo>
                    <a:pt x="229" y="5"/>
                  </a:lnTo>
                  <a:lnTo>
                    <a:pt x="229" y="8"/>
                  </a:lnTo>
                  <a:lnTo>
                    <a:pt x="229" y="12"/>
                  </a:lnTo>
                  <a:lnTo>
                    <a:pt x="229" y="16"/>
                  </a:lnTo>
                  <a:lnTo>
                    <a:pt x="229" y="21"/>
                  </a:lnTo>
                  <a:lnTo>
                    <a:pt x="229" y="26"/>
                  </a:lnTo>
                  <a:lnTo>
                    <a:pt x="229" y="33"/>
                  </a:lnTo>
                  <a:lnTo>
                    <a:pt x="229" y="38"/>
                  </a:lnTo>
                  <a:lnTo>
                    <a:pt x="229" y="46"/>
                  </a:lnTo>
                  <a:lnTo>
                    <a:pt x="230" y="53"/>
                  </a:lnTo>
                  <a:lnTo>
                    <a:pt x="230" y="61"/>
                  </a:lnTo>
                  <a:lnTo>
                    <a:pt x="230" y="68"/>
                  </a:lnTo>
                  <a:lnTo>
                    <a:pt x="230" y="77"/>
                  </a:lnTo>
                  <a:lnTo>
                    <a:pt x="230" y="85"/>
                  </a:lnTo>
                  <a:lnTo>
                    <a:pt x="230" y="95"/>
                  </a:lnTo>
                  <a:lnTo>
                    <a:pt x="230" y="104"/>
                  </a:lnTo>
                  <a:lnTo>
                    <a:pt x="230" y="114"/>
                  </a:lnTo>
                  <a:lnTo>
                    <a:pt x="230" y="124"/>
                  </a:lnTo>
                  <a:lnTo>
                    <a:pt x="231" y="134"/>
                  </a:lnTo>
                  <a:lnTo>
                    <a:pt x="231" y="144"/>
                  </a:lnTo>
                  <a:lnTo>
                    <a:pt x="231" y="155"/>
                  </a:lnTo>
                  <a:lnTo>
                    <a:pt x="231" y="166"/>
                  </a:lnTo>
                  <a:lnTo>
                    <a:pt x="231" y="177"/>
                  </a:lnTo>
                  <a:lnTo>
                    <a:pt x="231" y="188"/>
                  </a:lnTo>
                  <a:lnTo>
                    <a:pt x="231" y="199"/>
                  </a:lnTo>
                  <a:lnTo>
                    <a:pt x="231" y="212"/>
                  </a:lnTo>
                  <a:lnTo>
                    <a:pt x="231" y="223"/>
                  </a:lnTo>
                  <a:lnTo>
                    <a:pt x="232" y="235"/>
                  </a:lnTo>
                  <a:lnTo>
                    <a:pt x="232" y="247"/>
                  </a:lnTo>
                  <a:lnTo>
                    <a:pt x="232" y="260"/>
                  </a:lnTo>
                  <a:lnTo>
                    <a:pt x="232" y="273"/>
                  </a:lnTo>
                  <a:lnTo>
                    <a:pt x="232" y="286"/>
                  </a:lnTo>
                  <a:lnTo>
                    <a:pt x="232" y="298"/>
                  </a:lnTo>
                  <a:lnTo>
                    <a:pt x="232" y="312"/>
                  </a:lnTo>
                  <a:lnTo>
                    <a:pt x="232" y="325"/>
                  </a:lnTo>
                  <a:lnTo>
                    <a:pt x="232" y="338"/>
                  </a:lnTo>
                  <a:lnTo>
                    <a:pt x="232" y="351"/>
                  </a:lnTo>
                  <a:lnTo>
                    <a:pt x="233" y="365"/>
                  </a:lnTo>
                  <a:lnTo>
                    <a:pt x="233" y="379"/>
                  </a:lnTo>
                  <a:lnTo>
                    <a:pt x="233" y="393"/>
                  </a:lnTo>
                  <a:lnTo>
                    <a:pt x="233" y="407"/>
                  </a:lnTo>
                  <a:lnTo>
                    <a:pt x="233" y="421"/>
                  </a:lnTo>
                  <a:lnTo>
                    <a:pt x="233" y="435"/>
                  </a:lnTo>
                  <a:lnTo>
                    <a:pt x="233" y="449"/>
                  </a:lnTo>
                  <a:lnTo>
                    <a:pt x="233" y="464"/>
                  </a:lnTo>
                  <a:lnTo>
                    <a:pt x="233" y="478"/>
                  </a:lnTo>
                  <a:lnTo>
                    <a:pt x="234" y="492"/>
                  </a:lnTo>
                  <a:lnTo>
                    <a:pt x="234" y="508"/>
                  </a:lnTo>
                  <a:lnTo>
                    <a:pt x="234" y="522"/>
                  </a:lnTo>
                  <a:lnTo>
                    <a:pt x="234" y="537"/>
                  </a:lnTo>
                  <a:lnTo>
                    <a:pt x="234" y="552"/>
                  </a:lnTo>
                  <a:lnTo>
                    <a:pt x="234" y="567"/>
                  </a:lnTo>
                  <a:lnTo>
                    <a:pt x="234" y="582"/>
                  </a:lnTo>
                  <a:lnTo>
                    <a:pt x="234" y="598"/>
                  </a:lnTo>
                  <a:lnTo>
                    <a:pt x="234" y="614"/>
                  </a:lnTo>
                  <a:lnTo>
                    <a:pt x="235" y="628"/>
                  </a:lnTo>
                  <a:lnTo>
                    <a:pt x="235" y="643"/>
                  </a:lnTo>
                  <a:lnTo>
                    <a:pt x="235" y="659"/>
                  </a:lnTo>
                  <a:lnTo>
                    <a:pt x="235" y="675"/>
                  </a:lnTo>
                  <a:lnTo>
                    <a:pt x="235" y="690"/>
                  </a:lnTo>
                  <a:lnTo>
                    <a:pt x="235" y="706"/>
                  </a:lnTo>
                  <a:lnTo>
                    <a:pt x="235" y="722"/>
                  </a:lnTo>
                  <a:lnTo>
                    <a:pt x="235" y="738"/>
                  </a:lnTo>
                  <a:lnTo>
                    <a:pt x="235" y="753"/>
                  </a:lnTo>
                  <a:lnTo>
                    <a:pt x="235" y="770"/>
                  </a:lnTo>
                  <a:lnTo>
                    <a:pt x="236" y="786"/>
                  </a:lnTo>
                  <a:lnTo>
                    <a:pt x="236" y="801"/>
                  </a:lnTo>
                  <a:lnTo>
                    <a:pt x="236" y="818"/>
                  </a:lnTo>
                  <a:lnTo>
                    <a:pt x="236" y="833"/>
                  </a:lnTo>
                  <a:lnTo>
                    <a:pt x="236" y="850"/>
                  </a:lnTo>
                  <a:lnTo>
                    <a:pt x="236" y="867"/>
                  </a:lnTo>
                  <a:lnTo>
                    <a:pt x="236" y="882"/>
                  </a:lnTo>
                  <a:lnTo>
                    <a:pt x="236" y="899"/>
                  </a:lnTo>
                  <a:lnTo>
                    <a:pt x="236" y="916"/>
                  </a:lnTo>
                  <a:lnTo>
                    <a:pt x="237" y="932"/>
                  </a:lnTo>
                  <a:lnTo>
                    <a:pt x="237" y="949"/>
                  </a:lnTo>
                  <a:lnTo>
                    <a:pt x="237" y="964"/>
                  </a:lnTo>
                  <a:lnTo>
                    <a:pt x="237" y="776"/>
                  </a:lnTo>
                  <a:lnTo>
                    <a:pt x="237" y="640"/>
                  </a:lnTo>
                  <a:lnTo>
                    <a:pt x="237" y="538"/>
                  </a:lnTo>
                  <a:lnTo>
                    <a:pt x="237" y="457"/>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2" name="Freeform 58"/>
            <p:cNvSpPr>
              <a:spLocks/>
            </p:cNvSpPr>
            <p:nvPr/>
          </p:nvSpPr>
          <p:spPr bwMode="auto">
            <a:xfrm>
              <a:off x="4263" y="1118"/>
              <a:ext cx="239" cy="1040"/>
            </a:xfrm>
            <a:custGeom>
              <a:avLst/>
              <a:gdLst>
                <a:gd name="T0" fmla="*/ 5 w 239"/>
                <a:gd name="T1" fmla="*/ 81 h 1040"/>
                <a:gd name="T2" fmla="*/ 8 w 239"/>
                <a:gd name="T3" fmla="*/ 439 h 1040"/>
                <a:gd name="T4" fmla="*/ 12 w 239"/>
                <a:gd name="T5" fmla="*/ 281 h 1040"/>
                <a:gd name="T6" fmla="*/ 16 w 239"/>
                <a:gd name="T7" fmla="*/ 90 h 1040"/>
                <a:gd name="T8" fmla="*/ 19 w 239"/>
                <a:gd name="T9" fmla="*/ 471 h 1040"/>
                <a:gd name="T10" fmla="*/ 24 w 239"/>
                <a:gd name="T11" fmla="*/ 763 h 1040"/>
                <a:gd name="T12" fmla="*/ 27 w 239"/>
                <a:gd name="T13" fmla="*/ 68 h 1040"/>
                <a:gd name="T14" fmla="*/ 32 w 239"/>
                <a:gd name="T15" fmla="*/ 411 h 1040"/>
                <a:gd name="T16" fmla="*/ 35 w 239"/>
                <a:gd name="T17" fmla="*/ 575 h 1040"/>
                <a:gd name="T18" fmla="*/ 38 w 239"/>
                <a:gd name="T19" fmla="*/ 64 h 1040"/>
                <a:gd name="T20" fmla="*/ 43 w 239"/>
                <a:gd name="T21" fmla="*/ 416 h 1040"/>
                <a:gd name="T22" fmla="*/ 46 w 239"/>
                <a:gd name="T23" fmla="*/ 395 h 1040"/>
                <a:gd name="T24" fmla="*/ 50 w 239"/>
                <a:gd name="T25" fmla="*/ 76 h 1040"/>
                <a:gd name="T26" fmla="*/ 54 w 239"/>
                <a:gd name="T27" fmla="*/ 443 h 1040"/>
                <a:gd name="T28" fmla="*/ 58 w 239"/>
                <a:gd name="T29" fmla="*/ 493 h 1040"/>
                <a:gd name="T30" fmla="*/ 62 w 239"/>
                <a:gd name="T31" fmla="*/ 73 h 1040"/>
                <a:gd name="T32" fmla="*/ 65 w 239"/>
                <a:gd name="T33" fmla="*/ 433 h 1040"/>
                <a:gd name="T34" fmla="*/ 69 w 239"/>
                <a:gd name="T35" fmla="*/ 925 h 1040"/>
                <a:gd name="T36" fmla="*/ 73 w 239"/>
                <a:gd name="T37" fmla="*/ 49 h 1040"/>
                <a:gd name="T38" fmla="*/ 77 w 239"/>
                <a:gd name="T39" fmla="*/ 311 h 1040"/>
                <a:gd name="T40" fmla="*/ 80 w 239"/>
                <a:gd name="T41" fmla="*/ 334 h 1040"/>
                <a:gd name="T42" fmla="*/ 85 w 239"/>
                <a:gd name="T43" fmla="*/ 58 h 1040"/>
                <a:gd name="T44" fmla="*/ 88 w 239"/>
                <a:gd name="T45" fmla="*/ 430 h 1040"/>
                <a:gd name="T46" fmla="*/ 93 w 239"/>
                <a:gd name="T47" fmla="*/ 731 h 1040"/>
                <a:gd name="T48" fmla="*/ 96 w 239"/>
                <a:gd name="T49" fmla="*/ 63 h 1040"/>
                <a:gd name="T50" fmla="*/ 99 w 239"/>
                <a:gd name="T51" fmla="*/ 408 h 1040"/>
                <a:gd name="T52" fmla="*/ 104 w 239"/>
                <a:gd name="T53" fmla="*/ 894 h 1040"/>
                <a:gd name="T54" fmla="*/ 107 w 239"/>
                <a:gd name="T55" fmla="*/ 47 h 1040"/>
                <a:gd name="T56" fmla="*/ 111 w 239"/>
                <a:gd name="T57" fmla="*/ 298 h 1040"/>
                <a:gd name="T58" fmla="*/ 115 w 239"/>
                <a:gd name="T59" fmla="*/ 489 h 1040"/>
                <a:gd name="T60" fmla="*/ 119 w 239"/>
                <a:gd name="T61" fmla="*/ 46 h 1040"/>
                <a:gd name="T62" fmla="*/ 123 w 239"/>
                <a:gd name="T63" fmla="*/ 403 h 1040"/>
                <a:gd name="T64" fmla="*/ 126 w 239"/>
                <a:gd name="T65" fmla="*/ 894 h 1040"/>
                <a:gd name="T66" fmla="*/ 130 w 239"/>
                <a:gd name="T67" fmla="*/ 46 h 1040"/>
                <a:gd name="T68" fmla="*/ 134 w 239"/>
                <a:gd name="T69" fmla="*/ 332 h 1040"/>
                <a:gd name="T70" fmla="*/ 138 w 239"/>
                <a:gd name="T71" fmla="*/ 802 h 1040"/>
                <a:gd name="T72" fmla="*/ 141 w 239"/>
                <a:gd name="T73" fmla="*/ 34 h 1040"/>
                <a:gd name="T74" fmla="*/ 146 w 239"/>
                <a:gd name="T75" fmla="*/ 335 h 1040"/>
                <a:gd name="T76" fmla="*/ 149 w 239"/>
                <a:gd name="T77" fmla="*/ 809 h 1040"/>
                <a:gd name="T78" fmla="*/ 153 w 239"/>
                <a:gd name="T79" fmla="*/ 36 h 1040"/>
                <a:gd name="T80" fmla="*/ 157 w 239"/>
                <a:gd name="T81" fmla="*/ 336 h 1040"/>
                <a:gd name="T82" fmla="*/ 160 w 239"/>
                <a:gd name="T83" fmla="*/ 811 h 1040"/>
                <a:gd name="T84" fmla="*/ 165 w 239"/>
                <a:gd name="T85" fmla="*/ 42 h 1040"/>
                <a:gd name="T86" fmla="*/ 168 w 239"/>
                <a:gd name="T87" fmla="*/ 372 h 1040"/>
                <a:gd name="T88" fmla="*/ 173 w 239"/>
                <a:gd name="T89" fmla="*/ 855 h 1040"/>
                <a:gd name="T90" fmla="*/ 176 w 239"/>
                <a:gd name="T91" fmla="*/ 44 h 1040"/>
                <a:gd name="T92" fmla="*/ 180 w 239"/>
                <a:gd name="T93" fmla="*/ 364 h 1040"/>
                <a:gd name="T94" fmla="*/ 184 w 239"/>
                <a:gd name="T95" fmla="*/ 543 h 1040"/>
                <a:gd name="T96" fmla="*/ 187 w 239"/>
                <a:gd name="T97" fmla="*/ 58 h 1040"/>
                <a:gd name="T98" fmla="*/ 191 w 239"/>
                <a:gd name="T99" fmla="*/ 412 h 1040"/>
                <a:gd name="T100" fmla="*/ 195 w 239"/>
                <a:gd name="T101" fmla="*/ 902 h 1040"/>
                <a:gd name="T102" fmla="*/ 199 w 239"/>
                <a:gd name="T103" fmla="*/ 50 h 1040"/>
                <a:gd name="T104" fmla="*/ 203 w 239"/>
                <a:gd name="T105" fmla="*/ 369 h 1040"/>
                <a:gd name="T106" fmla="*/ 207 w 239"/>
                <a:gd name="T107" fmla="*/ 545 h 1040"/>
                <a:gd name="T108" fmla="*/ 210 w 239"/>
                <a:gd name="T109" fmla="*/ 58 h 1040"/>
                <a:gd name="T110" fmla="*/ 214 w 239"/>
                <a:gd name="T111" fmla="*/ 412 h 1040"/>
                <a:gd name="T112" fmla="*/ 218 w 239"/>
                <a:gd name="T113" fmla="*/ 579 h 1040"/>
                <a:gd name="T114" fmla="*/ 221 w 239"/>
                <a:gd name="T115" fmla="*/ 64 h 1040"/>
                <a:gd name="T116" fmla="*/ 226 w 239"/>
                <a:gd name="T117" fmla="*/ 418 h 1040"/>
                <a:gd name="T118" fmla="*/ 229 w 239"/>
                <a:gd name="T119" fmla="*/ 907 h 1040"/>
                <a:gd name="T120" fmla="*/ 234 w 239"/>
                <a:gd name="T121" fmla="*/ 48 h 1040"/>
                <a:gd name="T122" fmla="*/ 237 w 239"/>
                <a:gd name="T123" fmla="*/ 344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9" h="1040">
                  <a:moveTo>
                    <a:pt x="0" y="442"/>
                  </a:moveTo>
                  <a:lnTo>
                    <a:pt x="0" y="376"/>
                  </a:lnTo>
                  <a:lnTo>
                    <a:pt x="0" y="321"/>
                  </a:lnTo>
                  <a:lnTo>
                    <a:pt x="2" y="275"/>
                  </a:lnTo>
                  <a:lnTo>
                    <a:pt x="2" y="237"/>
                  </a:lnTo>
                  <a:lnTo>
                    <a:pt x="2" y="203"/>
                  </a:lnTo>
                  <a:lnTo>
                    <a:pt x="2" y="175"/>
                  </a:lnTo>
                  <a:lnTo>
                    <a:pt x="2" y="151"/>
                  </a:lnTo>
                  <a:lnTo>
                    <a:pt x="2" y="130"/>
                  </a:lnTo>
                  <a:lnTo>
                    <a:pt x="2" y="112"/>
                  </a:lnTo>
                  <a:lnTo>
                    <a:pt x="2" y="97"/>
                  </a:lnTo>
                  <a:lnTo>
                    <a:pt x="2" y="84"/>
                  </a:lnTo>
                  <a:lnTo>
                    <a:pt x="2" y="73"/>
                  </a:lnTo>
                  <a:lnTo>
                    <a:pt x="3" y="64"/>
                  </a:lnTo>
                  <a:lnTo>
                    <a:pt x="3" y="57"/>
                  </a:lnTo>
                  <a:lnTo>
                    <a:pt x="3" y="50"/>
                  </a:lnTo>
                  <a:lnTo>
                    <a:pt x="3" y="46"/>
                  </a:lnTo>
                  <a:lnTo>
                    <a:pt x="3" y="42"/>
                  </a:lnTo>
                  <a:lnTo>
                    <a:pt x="3" y="40"/>
                  </a:lnTo>
                  <a:lnTo>
                    <a:pt x="3" y="39"/>
                  </a:lnTo>
                  <a:lnTo>
                    <a:pt x="3" y="38"/>
                  </a:lnTo>
                  <a:lnTo>
                    <a:pt x="3" y="39"/>
                  </a:lnTo>
                  <a:lnTo>
                    <a:pt x="4" y="40"/>
                  </a:lnTo>
                  <a:lnTo>
                    <a:pt x="4" y="42"/>
                  </a:lnTo>
                  <a:lnTo>
                    <a:pt x="4" y="44"/>
                  </a:lnTo>
                  <a:lnTo>
                    <a:pt x="4" y="49"/>
                  </a:lnTo>
                  <a:lnTo>
                    <a:pt x="4" y="52"/>
                  </a:lnTo>
                  <a:lnTo>
                    <a:pt x="4" y="57"/>
                  </a:lnTo>
                  <a:lnTo>
                    <a:pt x="4" y="62"/>
                  </a:lnTo>
                  <a:lnTo>
                    <a:pt x="4" y="68"/>
                  </a:lnTo>
                  <a:lnTo>
                    <a:pt x="4" y="74"/>
                  </a:lnTo>
                  <a:lnTo>
                    <a:pt x="5" y="81"/>
                  </a:lnTo>
                  <a:lnTo>
                    <a:pt x="5" y="88"/>
                  </a:lnTo>
                  <a:lnTo>
                    <a:pt x="5" y="96"/>
                  </a:lnTo>
                  <a:lnTo>
                    <a:pt x="5" y="103"/>
                  </a:lnTo>
                  <a:lnTo>
                    <a:pt x="5" y="111"/>
                  </a:lnTo>
                  <a:lnTo>
                    <a:pt x="5" y="120"/>
                  </a:lnTo>
                  <a:lnTo>
                    <a:pt x="5" y="129"/>
                  </a:lnTo>
                  <a:lnTo>
                    <a:pt x="5" y="138"/>
                  </a:lnTo>
                  <a:lnTo>
                    <a:pt x="5" y="147"/>
                  </a:lnTo>
                  <a:lnTo>
                    <a:pt x="6" y="157"/>
                  </a:lnTo>
                  <a:lnTo>
                    <a:pt x="6" y="167"/>
                  </a:lnTo>
                  <a:lnTo>
                    <a:pt x="6" y="177"/>
                  </a:lnTo>
                  <a:lnTo>
                    <a:pt x="6" y="188"/>
                  </a:lnTo>
                  <a:lnTo>
                    <a:pt x="6" y="199"/>
                  </a:lnTo>
                  <a:lnTo>
                    <a:pt x="6" y="210"/>
                  </a:lnTo>
                  <a:lnTo>
                    <a:pt x="6" y="221"/>
                  </a:lnTo>
                  <a:lnTo>
                    <a:pt x="6" y="232"/>
                  </a:lnTo>
                  <a:lnTo>
                    <a:pt x="6" y="243"/>
                  </a:lnTo>
                  <a:lnTo>
                    <a:pt x="6" y="255"/>
                  </a:lnTo>
                  <a:lnTo>
                    <a:pt x="7" y="268"/>
                  </a:lnTo>
                  <a:lnTo>
                    <a:pt x="7" y="280"/>
                  </a:lnTo>
                  <a:lnTo>
                    <a:pt x="7" y="292"/>
                  </a:lnTo>
                  <a:lnTo>
                    <a:pt x="7" y="304"/>
                  </a:lnTo>
                  <a:lnTo>
                    <a:pt x="7" y="318"/>
                  </a:lnTo>
                  <a:lnTo>
                    <a:pt x="7" y="330"/>
                  </a:lnTo>
                  <a:lnTo>
                    <a:pt x="7" y="343"/>
                  </a:lnTo>
                  <a:lnTo>
                    <a:pt x="7" y="356"/>
                  </a:lnTo>
                  <a:lnTo>
                    <a:pt x="7" y="370"/>
                  </a:lnTo>
                  <a:lnTo>
                    <a:pt x="8" y="383"/>
                  </a:lnTo>
                  <a:lnTo>
                    <a:pt x="8" y="396"/>
                  </a:lnTo>
                  <a:lnTo>
                    <a:pt x="8" y="411"/>
                  </a:lnTo>
                  <a:lnTo>
                    <a:pt x="8" y="424"/>
                  </a:lnTo>
                  <a:lnTo>
                    <a:pt x="8" y="439"/>
                  </a:lnTo>
                  <a:lnTo>
                    <a:pt x="8" y="452"/>
                  </a:lnTo>
                  <a:lnTo>
                    <a:pt x="8" y="466"/>
                  </a:lnTo>
                  <a:lnTo>
                    <a:pt x="8" y="481"/>
                  </a:lnTo>
                  <a:lnTo>
                    <a:pt x="8" y="495"/>
                  </a:lnTo>
                  <a:lnTo>
                    <a:pt x="9" y="510"/>
                  </a:lnTo>
                  <a:lnTo>
                    <a:pt x="9" y="524"/>
                  </a:lnTo>
                  <a:lnTo>
                    <a:pt x="9" y="539"/>
                  </a:lnTo>
                  <a:lnTo>
                    <a:pt x="9" y="553"/>
                  </a:lnTo>
                  <a:lnTo>
                    <a:pt x="9" y="569"/>
                  </a:lnTo>
                  <a:lnTo>
                    <a:pt x="9" y="583"/>
                  </a:lnTo>
                  <a:lnTo>
                    <a:pt x="9" y="599"/>
                  </a:lnTo>
                  <a:lnTo>
                    <a:pt x="9" y="613"/>
                  </a:lnTo>
                  <a:lnTo>
                    <a:pt x="9" y="628"/>
                  </a:lnTo>
                  <a:lnTo>
                    <a:pt x="9" y="644"/>
                  </a:lnTo>
                  <a:lnTo>
                    <a:pt x="10" y="658"/>
                  </a:lnTo>
                  <a:lnTo>
                    <a:pt x="10" y="674"/>
                  </a:lnTo>
                  <a:lnTo>
                    <a:pt x="10" y="690"/>
                  </a:lnTo>
                  <a:lnTo>
                    <a:pt x="10" y="705"/>
                  </a:lnTo>
                  <a:lnTo>
                    <a:pt x="10" y="721"/>
                  </a:lnTo>
                  <a:lnTo>
                    <a:pt x="10" y="736"/>
                  </a:lnTo>
                  <a:lnTo>
                    <a:pt x="10" y="753"/>
                  </a:lnTo>
                  <a:lnTo>
                    <a:pt x="10" y="768"/>
                  </a:lnTo>
                  <a:lnTo>
                    <a:pt x="10" y="784"/>
                  </a:lnTo>
                  <a:lnTo>
                    <a:pt x="12" y="799"/>
                  </a:lnTo>
                  <a:lnTo>
                    <a:pt x="12" y="816"/>
                  </a:lnTo>
                  <a:lnTo>
                    <a:pt x="12" y="832"/>
                  </a:lnTo>
                  <a:lnTo>
                    <a:pt x="12" y="673"/>
                  </a:lnTo>
                  <a:lnTo>
                    <a:pt x="12" y="555"/>
                  </a:lnTo>
                  <a:lnTo>
                    <a:pt x="12" y="464"/>
                  </a:lnTo>
                  <a:lnTo>
                    <a:pt x="12" y="391"/>
                  </a:lnTo>
                  <a:lnTo>
                    <a:pt x="12" y="331"/>
                  </a:lnTo>
                  <a:lnTo>
                    <a:pt x="12" y="281"/>
                  </a:lnTo>
                  <a:lnTo>
                    <a:pt x="13" y="239"/>
                  </a:lnTo>
                  <a:lnTo>
                    <a:pt x="13" y="203"/>
                  </a:lnTo>
                  <a:lnTo>
                    <a:pt x="13" y="172"/>
                  </a:lnTo>
                  <a:lnTo>
                    <a:pt x="13" y="147"/>
                  </a:lnTo>
                  <a:lnTo>
                    <a:pt x="13" y="123"/>
                  </a:lnTo>
                  <a:lnTo>
                    <a:pt x="13" y="104"/>
                  </a:lnTo>
                  <a:lnTo>
                    <a:pt x="13" y="88"/>
                  </a:lnTo>
                  <a:lnTo>
                    <a:pt x="13" y="73"/>
                  </a:lnTo>
                  <a:lnTo>
                    <a:pt x="13" y="62"/>
                  </a:lnTo>
                  <a:lnTo>
                    <a:pt x="13" y="51"/>
                  </a:lnTo>
                  <a:lnTo>
                    <a:pt x="14" y="43"/>
                  </a:lnTo>
                  <a:lnTo>
                    <a:pt x="14" y="37"/>
                  </a:lnTo>
                  <a:lnTo>
                    <a:pt x="14" y="31"/>
                  </a:lnTo>
                  <a:lnTo>
                    <a:pt x="14" y="27"/>
                  </a:lnTo>
                  <a:lnTo>
                    <a:pt x="14" y="24"/>
                  </a:lnTo>
                  <a:lnTo>
                    <a:pt x="14" y="22"/>
                  </a:lnTo>
                  <a:lnTo>
                    <a:pt x="14" y="21"/>
                  </a:lnTo>
                  <a:lnTo>
                    <a:pt x="14" y="21"/>
                  </a:lnTo>
                  <a:lnTo>
                    <a:pt x="14" y="22"/>
                  </a:lnTo>
                  <a:lnTo>
                    <a:pt x="15" y="24"/>
                  </a:lnTo>
                  <a:lnTo>
                    <a:pt x="15" y="27"/>
                  </a:lnTo>
                  <a:lnTo>
                    <a:pt x="15" y="30"/>
                  </a:lnTo>
                  <a:lnTo>
                    <a:pt x="15" y="33"/>
                  </a:lnTo>
                  <a:lnTo>
                    <a:pt x="15" y="38"/>
                  </a:lnTo>
                  <a:lnTo>
                    <a:pt x="15" y="42"/>
                  </a:lnTo>
                  <a:lnTo>
                    <a:pt x="15" y="48"/>
                  </a:lnTo>
                  <a:lnTo>
                    <a:pt x="15" y="53"/>
                  </a:lnTo>
                  <a:lnTo>
                    <a:pt x="15" y="60"/>
                  </a:lnTo>
                  <a:lnTo>
                    <a:pt x="16" y="67"/>
                  </a:lnTo>
                  <a:lnTo>
                    <a:pt x="16" y="74"/>
                  </a:lnTo>
                  <a:lnTo>
                    <a:pt x="16" y="82"/>
                  </a:lnTo>
                  <a:lnTo>
                    <a:pt x="16" y="90"/>
                  </a:lnTo>
                  <a:lnTo>
                    <a:pt x="16" y="98"/>
                  </a:lnTo>
                  <a:lnTo>
                    <a:pt x="16" y="107"/>
                  </a:lnTo>
                  <a:lnTo>
                    <a:pt x="16" y="116"/>
                  </a:lnTo>
                  <a:lnTo>
                    <a:pt x="16" y="126"/>
                  </a:lnTo>
                  <a:lnTo>
                    <a:pt x="16" y="134"/>
                  </a:lnTo>
                  <a:lnTo>
                    <a:pt x="16" y="144"/>
                  </a:lnTo>
                  <a:lnTo>
                    <a:pt x="17" y="154"/>
                  </a:lnTo>
                  <a:lnTo>
                    <a:pt x="17" y="165"/>
                  </a:lnTo>
                  <a:lnTo>
                    <a:pt x="17" y="175"/>
                  </a:lnTo>
                  <a:lnTo>
                    <a:pt x="17" y="187"/>
                  </a:lnTo>
                  <a:lnTo>
                    <a:pt x="17" y="198"/>
                  </a:lnTo>
                  <a:lnTo>
                    <a:pt x="17" y="209"/>
                  </a:lnTo>
                  <a:lnTo>
                    <a:pt x="17" y="221"/>
                  </a:lnTo>
                  <a:lnTo>
                    <a:pt x="17" y="232"/>
                  </a:lnTo>
                  <a:lnTo>
                    <a:pt x="17" y="244"/>
                  </a:lnTo>
                  <a:lnTo>
                    <a:pt x="18" y="257"/>
                  </a:lnTo>
                  <a:lnTo>
                    <a:pt x="18" y="269"/>
                  </a:lnTo>
                  <a:lnTo>
                    <a:pt x="18" y="281"/>
                  </a:lnTo>
                  <a:lnTo>
                    <a:pt x="18" y="294"/>
                  </a:lnTo>
                  <a:lnTo>
                    <a:pt x="18" y="306"/>
                  </a:lnTo>
                  <a:lnTo>
                    <a:pt x="18" y="320"/>
                  </a:lnTo>
                  <a:lnTo>
                    <a:pt x="18" y="333"/>
                  </a:lnTo>
                  <a:lnTo>
                    <a:pt x="18" y="346"/>
                  </a:lnTo>
                  <a:lnTo>
                    <a:pt x="18" y="360"/>
                  </a:lnTo>
                  <a:lnTo>
                    <a:pt x="19" y="373"/>
                  </a:lnTo>
                  <a:lnTo>
                    <a:pt x="19" y="386"/>
                  </a:lnTo>
                  <a:lnTo>
                    <a:pt x="19" y="400"/>
                  </a:lnTo>
                  <a:lnTo>
                    <a:pt x="19" y="414"/>
                  </a:lnTo>
                  <a:lnTo>
                    <a:pt x="19" y="428"/>
                  </a:lnTo>
                  <a:lnTo>
                    <a:pt x="19" y="442"/>
                  </a:lnTo>
                  <a:lnTo>
                    <a:pt x="19" y="456"/>
                  </a:lnTo>
                  <a:lnTo>
                    <a:pt x="19" y="471"/>
                  </a:lnTo>
                  <a:lnTo>
                    <a:pt x="19" y="485"/>
                  </a:lnTo>
                  <a:lnTo>
                    <a:pt x="19" y="500"/>
                  </a:lnTo>
                  <a:lnTo>
                    <a:pt x="20" y="514"/>
                  </a:lnTo>
                  <a:lnTo>
                    <a:pt x="20" y="529"/>
                  </a:lnTo>
                  <a:lnTo>
                    <a:pt x="20" y="544"/>
                  </a:lnTo>
                  <a:lnTo>
                    <a:pt x="20" y="559"/>
                  </a:lnTo>
                  <a:lnTo>
                    <a:pt x="20" y="573"/>
                  </a:lnTo>
                  <a:lnTo>
                    <a:pt x="20" y="589"/>
                  </a:lnTo>
                  <a:lnTo>
                    <a:pt x="20" y="604"/>
                  </a:lnTo>
                  <a:lnTo>
                    <a:pt x="20" y="618"/>
                  </a:lnTo>
                  <a:lnTo>
                    <a:pt x="20" y="634"/>
                  </a:lnTo>
                  <a:lnTo>
                    <a:pt x="22" y="650"/>
                  </a:lnTo>
                  <a:lnTo>
                    <a:pt x="22" y="665"/>
                  </a:lnTo>
                  <a:lnTo>
                    <a:pt x="22" y="681"/>
                  </a:lnTo>
                  <a:lnTo>
                    <a:pt x="22" y="696"/>
                  </a:lnTo>
                  <a:lnTo>
                    <a:pt x="22" y="712"/>
                  </a:lnTo>
                  <a:lnTo>
                    <a:pt x="22" y="727"/>
                  </a:lnTo>
                  <a:lnTo>
                    <a:pt x="22" y="743"/>
                  </a:lnTo>
                  <a:lnTo>
                    <a:pt x="22" y="758"/>
                  </a:lnTo>
                  <a:lnTo>
                    <a:pt x="22" y="775"/>
                  </a:lnTo>
                  <a:lnTo>
                    <a:pt x="23" y="791"/>
                  </a:lnTo>
                  <a:lnTo>
                    <a:pt x="23" y="807"/>
                  </a:lnTo>
                  <a:lnTo>
                    <a:pt x="23" y="823"/>
                  </a:lnTo>
                  <a:lnTo>
                    <a:pt x="23" y="838"/>
                  </a:lnTo>
                  <a:lnTo>
                    <a:pt x="23" y="855"/>
                  </a:lnTo>
                  <a:lnTo>
                    <a:pt x="23" y="872"/>
                  </a:lnTo>
                  <a:lnTo>
                    <a:pt x="23" y="887"/>
                  </a:lnTo>
                  <a:lnTo>
                    <a:pt x="23" y="904"/>
                  </a:lnTo>
                  <a:lnTo>
                    <a:pt x="23" y="920"/>
                  </a:lnTo>
                  <a:lnTo>
                    <a:pt x="23" y="936"/>
                  </a:lnTo>
                  <a:lnTo>
                    <a:pt x="24" y="953"/>
                  </a:lnTo>
                  <a:lnTo>
                    <a:pt x="24" y="763"/>
                  </a:lnTo>
                  <a:lnTo>
                    <a:pt x="24" y="627"/>
                  </a:lnTo>
                  <a:lnTo>
                    <a:pt x="24" y="524"/>
                  </a:lnTo>
                  <a:lnTo>
                    <a:pt x="24" y="443"/>
                  </a:lnTo>
                  <a:lnTo>
                    <a:pt x="24" y="376"/>
                  </a:lnTo>
                  <a:lnTo>
                    <a:pt x="24" y="322"/>
                  </a:lnTo>
                  <a:lnTo>
                    <a:pt x="24" y="277"/>
                  </a:lnTo>
                  <a:lnTo>
                    <a:pt x="24" y="238"/>
                  </a:lnTo>
                  <a:lnTo>
                    <a:pt x="25" y="204"/>
                  </a:lnTo>
                  <a:lnTo>
                    <a:pt x="25" y="175"/>
                  </a:lnTo>
                  <a:lnTo>
                    <a:pt x="25" y="151"/>
                  </a:lnTo>
                  <a:lnTo>
                    <a:pt x="25" y="131"/>
                  </a:lnTo>
                  <a:lnTo>
                    <a:pt x="25" y="113"/>
                  </a:lnTo>
                  <a:lnTo>
                    <a:pt x="25" y="98"/>
                  </a:lnTo>
                  <a:lnTo>
                    <a:pt x="25" y="84"/>
                  </a:lnTo>
                  <a:lnTo>
                    <a:pt x="25" y="73"/>
                  </a:lnTo>
                  <a:lnTo>
                    <a:pt x="25" y="64"/>
                  </a:lnTo>
                  <a:lnTo>
                    <a:pt x="26" y="57"/>
                  </a:lnTo>
                  <a:lnTo>
                    <a:pt x="26" y="51"/>
                  </a:lnTo>
                  <a:lnTo>
                    <a:pt x="26" y="46"/>
                  </a:lnTo>
                  <a:lnTo>
                    <a:pt x="26" y="42"/>
                  </a:lnTo>
                  <a:lnTo>
                    <a:pt x="26" y="40"/>
                  </a:lnTo>
                  <a:lnTo>
                    <a:pt x="26" y="39"/>
                  </a:lnTo>
                  <a:lnTo>
                    <a:pt x="26" y="39"/>
                  </a:lnTo>
                  <a:lnTo>
                    <a:pt x="26" y="39"/>
                  </a:lnTo>
                  <a:lnTo>
                    <a:pt x="26" y="40"/>
                  </a:lnTo>
                  <a:lnTo>
                    <a:pt x="27" y="42"/>
                  </a:lnTo>
                  <a:lnTo>
                    <a:pt x="27" y="46"/>
                  </a:lnTo>
                  <a:lnTo>
                    <a:pt x="27" y="49"/>
                  </a:lnTo>
                  <a:lnTo>
                    <a:pt x="27" y="52"/>
                  </a:lnTo>
                  <a:lnTo>
                    <a:pt x="27" y="57"/>
                  </a:lnTo>
                  <a:lnTo>
                    <a:pt x="27" y="62"/>
                  </a:lnTo>
                  <a:lnTo>
                    <a:pt x="27" y="68"/>
                  </a:lnTo>
                  <a:lnTo>
                    <a:pt x="27" y="74"/>
                  </a:lnTo>
                  <a:lnTo>
                    <a:pt x="27" y="81"/>
                  </a:lnTo>
                  <a:lnTo>
                    <a:pt x="27" y="88"/>
                  </a:lnTo>
                  <a:lnTo>
                    <a:pt x="28" y="96"/>
                  </a:lnTo>
                  <a:lnTo>
                    <a:pt x="28" y="103"/>
                  </a:lnTo>
                  <a:lnTo>
                    <a:pt x="28" y="111"/>
                  </a:lnTo>
                  <a:lnTo>
                    <a:pt x="28" y="120"/>
                  </a:lnTo>
                  <a:lnTo>
                    <a:pt x="28" y="129"/>
                  </a:lnTo>
                  <a:lnTo>
                    <a:pt x="28" y="138"/>
                  </a:lnTo>
                  <a:lnTo>
                    <a:pt x="28" y="147"/>
                  </a:lnTo>
                  <a:lnTo>
                    <a:pt x="28" y="157"/>
                  </a:lnTo>
                  <a:lnTo>
                    <a:pt x="28" y="167"/>
                  </a:lnTo>
                  <a:lnTo>
                    <a:pt x="29" y="177"/>
                  </a:lnTo>
                  <a:lnTo>
                    <a:pt x="29" y="188"/>
                  </a:lnTo>
                  <a:lnTo>
                    <a:pt x="29" y="199"/>
                  </a:lnTo>
                  <a:lnTo>
                    <a:pt x="29" y="210"/>
                  </a:lnTo>
                  <a:lnTo>
                    <a:pt x="29" y="221"/>
                  </a:lnTo>
                  <a:lnTo>
                    <a:pt x="29" y="232"/>
                  </a:lnTo>
                  <a:lnTo>
                    <a:pt x="29" y="243"/>
                  </a:lnTo>
                  <a:lnTo>
                    <a:pt x="29" y="255"/>
                  </a:lnTo>
                  <a:lnTo>
                    <a:pt x="29" y="268"/>
                  </a:lnTo>
                  <a:lnTo>
                    <a:pt x="30" y="280"/>
                  </a:lnTo>
                  <a:lnTo>
                    <a:pt x="30" y="292"/>
                  </a:lnTo>
                  <a:lnTo>
                    <a:pt x="30" y="304"/>
                  </a:lnTo>
                  <a:lnTo>
                    <a:pt x="30" y="318"/>
                  </a:lnTo>
                  <a:lnTo>
                    <a:pt x="30" y="330"/>
                  </a:lnTo>
                  <a:lnTo>
                    <a:pt x="30" y="343"/>
                  </a:lnTo>
                  <a:lnTo>
                    <a:pt x="30" y="356"/>
                  </a:lnTo>
                  <a:lnTo>
                    <a:pt x="30" y="370"/>
                  </a:lnTo>
                  <a:lnTo>
                    <a:pt x="30" y="383"/>
                  </a:lnTo>
                  <a:lnTo>
                    <a:pt x="30" y="396"/>
                  </a:lnTo>
                  <a:lnTo>
                    <a:pt x="32" y="411"/>
                  </a:lnTo>
                  <a:lnTo>
                    <a:pt x="32" y="424"/>
                  </a:lnTo>
                  <a:lnTo>
                    <a:pt x="32" y="439"/>
                  </a:lnTo>
                  <a:lnTo>
                    <a:pt x="32" y="452"/>
                  </a:lnTo>
                  <a:lnTo>
                    <a:pt x="32" y="466"/>
                  </a:lnTo>
                  <a:lnTo>
                    <a:pt x="32" y="481"/>
                  </a:lnTo>
                  <a:lnTo>
                    <a:pt x="32" y="495"/>
                  </a:lnTo>
                  <a:lnTo>
                    <a:pt x="32" y="510"/>
                  </a:lnTo>
                  <a:lnTo>
                    <a:pt x="32" y="524"/>
                  </a:lnTo>
                  <a:lnTo>
                    <a:pt x="33" y="539"/>
                  </a:lnTo>
                  <a:lnTo>
                    <a:pt x="33" y="553"/>
                  </a:lnTo>
                  <a:lnTo>
                    <a:pt x="33" y="569"/>
                  </a:lnTo>
                  <a:lnTo>
                    <a:pt x="33" y="583"/>
                  </a:lnTo>
                  <a:lnTo>
                    <a:pt x="33" y="599"/>
                  </a:lnTo>
                  <a:lnTo>
                    <a:pt x="33" y="613"/>
                  </a:lnTo>
                  <a:lnTo>
                    <a:pt x="33" y="628"/>
                  </a:lnTo>
                  <a:lnTo>
                    <a:pt x="33" y="644"/>
                  </a:lnTo>
                  <a:lnTo>
                    <a:pt x="33" y="658"/>
                  </a:lnTo>
                  <a:lnTo>
                    <a:pt x="34" y="674"/>
                  </a:lnTo>
                  <a:lnTo>
                    <a:pt x="34" y="690"/>
                  </a:lnTo>
                  <a:lnTo>
                    <a:pt x="34" y="705"/>
                  </a:lnTo>
                  <a:lnTo>
                    <a:pt x="34" y="721"/>
                  </a:lnTo>
                  <a:lnTo>
                    <a:pt x="34" y="736"/>
                  </a:lnTo>
                  <a:lnTo>
                    <a:pt x="34" y="752"/>
                  </a:lnTo>
                  <a:lnTo>
                    <a:pt x="34" y="768"/>
                  </a:lnTo>
                  <a:lnTo>
                    <a:pt x="34" y="784"/>
                  </a:lnTo>
                  <a:lnTo>
                    <a:pt x="34" y="799"/>
                  </a:lnTo>
                  <a:lnTo>
                    <a:pt x="34" y="816"/>
                  </a:lnTo>
                  <a:lnTo>
                    <a:pt x="35" y="832"/>
                  </a:lnTo>
                  <a:lnTo>
                    <a:pt x="35" y="848"/>
                  </a:lnTo>
                  <a:lnTo>
                    <a:pt x="35" y="864"/>
                  </a:lnTo>
                  <a:lnTo>
                    <a:pt x="35" y="697"/>
                  </a:lnTo>
                  <a:lnTo>
                    <a:pt x="35" y="575"/>
                  </a:lnTo>
                  <a:lnTo>
                    <a:pt x="35" y="481"/>
                  </a:lnTo>
                  <a:lnTo>
                    <a:pt x="35" y="405"/>
                  </a:lnTo>
                  <a:lnTo>
                    <a:pt x="35" y="344"/>
                  </a:lnTo>
                  <a:lnTo>
                    <a:pt x="35" y="293"/>
                  </a:lnTo>
                  <a:lnTo>
                    <a:pt x="36" y="250"/>
                  </a:lnTo>
                  <a:lnTo>
                    <a:pt x="36" y="213"/>
                  </a:lnTo>
                  <a:lnTo>
                    <a:pt x="36" y="181"/>
                  </a:lnTo>
                  <a:lnTo>
                    <a:pt x="36" y="154"/>
                  </a:lnTo>
                  <a:lnTo>
                    <a:pt x="36" y="131"/>
                  </a:lnTo>
                  <a:lnTo>
                    <a:pt x="36" y="112"/>
                  </a:lnTo>
                  <a:lnTo>
                    <a:pt x="36" y="94"/>
                  </a:lnTo>
                  <a:lnTo>
                    <a:pt x="36" y="80"/>
                  </a:lnTo>
                  <a:lnTo>
                    <a:pt x="36" y="68"/>
                  </a:lnTo>
                  <a:lnTo>
                    <a:pt x="37" y="58"/>
                  </a:lnTo>
                  <a:lnTo>
                    <a:pt x="37" y="49"/>
                  </a:lnTo>
                  <a:lnTo>
                    <a:pt x="37" y="42"/>
                  </a:lnTo>
                  <a:lnTo>
                    <a:pt x="37" y="37"/>
                  </a:lnTo>
                  <a:lnTo>
                    <a:pt x="37" y="32"/>
                  </a:lnTo>
                  <a:lnTo>
                    <a:pt x="37" y="29"/>
                  </a:lnTo>
                  <a:lnTo>
                    <a:pt x="37" y="28"/>
                  </a:lnTo>
                  <a:lnTo>
                    <a:pt x="37" y="27"/>
                  </a:lnTo>
                  <a:lnTo>
                    <a:pt x="37" y="27"/>
                  </a:lnTo>
                  <a:lnTo>
                    <a:pt x="37" y="27"/>
                  </a:lnTo>
                  <a:lnTo>
                    <a:pt x="38" y="29"/>
                  </a:lnTo>
                  <a:lnTo>
                    <a:pt x="38" y="31"/>
                  </a:lnTo>
                  <a:lnTo>
                    <a:pt x="38" y="34"/>
                  </a:lnTo>
                  <a:lnTo>
                    <a:pt x="38" y="38"/>
                  </a:lnTo>
                  <a:lnTo>
                    <a:pt x="38" y="42"/>
                  </a:lnTo>
                  <a:lnTo>
                    <a:pt x="38" y="47"/>
                  </a:lnTo>
                  <a:lnTo>
                    <a:pt x="38" y="52"/>
                  </a:lnTo>
                  <a:lnTo>
                    <a:pt x="38" y="58"/>
                  </a:lnTo>
                  <a:lnTo>
                    <a:pt x="38" y="64"/>
                  </a:lnTo>
                  <a:lnTo>
                    <a:pt x="39" y="71"/>
                  </a:lnTo>
                  <a:lnTo>
                    <a:pt x="39" y="78"/>
                  </a:lnTo>
                  <a:lnTo>
                    <a:pt x="39" y="86"/>
                  </a:lnTo>
                  <a:lnTo>
                    <a:pt x="39" y="93"/>
                  </a:lnTo>
                  <a:lnTo>
                    <a:pt x="39" y="102"/>
                  </a:lnTo>
                  <a:lnTo>
                    <a:pt x="39" y="110"/>
                  </a:lnTo>
                  <a:lnTo>
                    <a:pt x="39" y="120"/>
                  </a:lnTo>
                  <a:lnTo>
                    <a:pt x="39" y="129"/>
                  </a:lnTo>
                  <a:lnTo>
                    <a:pt x="39" y="139"/>
                  </a:lnTo>
                  <a:lnTo>
                    <a:pt x="40" y="148"/>
                  </a:lnTo>
                  <a:lnTo>
                    <a:pt x="40" y="159"/>
                  </a:lnTo>
                  <a:lnTo>
                    <a:pt x="40" y="169"/>
                  </a:lnTo>
                  <a:lnTo>
                    <a:pt x="40" y="179"/>
                  </a:lnTo>
                  <a:lnTo>
                    <a:pt x="40" y="190"/>
                  </a:lnTo>
                  <a:lnTo>
                    <a:pt x="40" y="201"/>
                  </a:lnTo>
                  <a:lnTo>
                    <a:pt x="40" y="212"/>
                  </a:lnTo>
                  <a:lnTo>
                    <a:pt x="40" y="224"/>
                  </a:lnTo>
                  <a:lnTo>
                    <a:pt x="40" y="235"/>
                  </a:lnTo>
                  <a:lnTo>
                    <a:pt x="40" y="248"/>
                  </a:lnTo>
                  <a:lnTo>
                    <a:pt x="42" y="260"/>
                  </a:lnTo>
                  <a:lnTo>
                    <a:pt x="42" y="272"/>
                  </a:lnTo>
                  <a:lnTo>
                    <a:pt x="42" y="284"/>
                  </a:lnTo>
                  <a:lnTo>
                    <a:pt x="42" y="297"/>
                  </a:lnTo>
                  <a:lnTo>
                    <a:pt x="42" y="310"/>
                  </a:lnTo>
                  <a:lnTo>
                    <a:pt x="42" y="323"/>
                  </a:lnTo>
                  <a:lnTo>
                    <a:pt x="42" y="335"/>
                  </a:lnTo>
                  <a:lnTo>
                    <a:pt x="42" y="349"/>
                  </a:lnTo>
                  <a:lnTo>
                    <a:pt x="42" y="362"/>
                  </a:lnTo>
                  <a:lnTo>
                    <a:pt x="43" y="375"/>
                  </a:lnTo>
                  <a:lnTo>
                    <a:pt x="43" y="390"/>
                  </a:lnTo>
                  <a:lnTo>
                    <a:pt x="43" y="403"/>
                  </a:lnTo>
                  <a:lnTo>
                    <a:pt x="43" y="416"/>
                  </a:lnTo>
                  <a:lnTo>
                    <a:pt x="43" y="431"/>
                  </a:lnTo>
                  <a:lnTo>
                    <a:pt x="43" y="445"/>
                  </a:lnTo>
                  <a:lnTo>
                    <a:pt x="43" y="460"/>
                  </a:lnTo>
                  <a:lnTo>
                    <a:pt x="43" y="473"/>
                  </a:lnTo>
                  <a:lnTo>
                    <a:pt x="43" y="487"/>
                  </a:lnTo>
                  <a:lnTo>
                    <a:pt x="44" y="502"/>
                  </a:lnTo>
                  <a:lnTo>
                    <a:pt x="44" y="517"/>
                  </a:lnTo>
                  <a:lnTo>
                    <a:pt x="44" y="532"/>
                  </a:lnTo>
                  <a:lnTo>
                    <a:pt x="44" y="546"/>
                  </a:lnTo>
                  <a:lnTo>
                    <a:pt x="44" y="561"/>
                  </a:lnTo>
                  <a:lnTo>
                    <a:pt x="44" y="576"/>
                  </a:lnTo>
                  <a:lnTo>
                    <a:pt x="44" y="591"/>
                  </a:lnTo>
                  <a:lnTo>
                    <a:pt x="44" y="606"/>
                  </a:lnTo>
                  <a:lnTo>
                    <a:pt x="44" y="622"/>
                  </a:lnTo>
                  <a:lnTo>
                    <a:pt x="44" y="637"/>
                  </a:lnTo>
                  <a:lnTo>
                    <a:pt x="45" y="652"/>
                  </a:lnTo>
                  <a:lnTo>
                    <a:pt x="45" y="667"/>
                  </a:lnTo>
                  <a:lnTo>
                    <a:pt x="45" y="683"/>
                  </a:lnTo>
                  <a:lnTo>
                    <a:pt x="45" y="698"/>
                  </a:lnTo>
                  <a:lnTo>
                    <a:pt x="45" y="714"/>
                  </a:lnTo>
                  <a:lnTo>
                    <a:pt x="45" y="730"/>
                  </a:lnTo>
                  <a:lnTo>
                    <a:pt x="45" y="746"/>
                  </a:lnTo>
                  <a:lnTo>
                    <a:pt x="45" y="762"/>
                  </a:lnTo>
                  <a:lnTo>
                    <a:pt x="45" y="777"/>
                  </a:lnTo>
                  <a:lnTo>
                    <a:pt x="46" y="793"/>
                  </a:lnTo>
                  <a:lnTo>
                    <a:pt x="46" y="809"/>
                  </a:lnTo>
                  <a:lnTo>
                    <a:pt x="46" y="825"/>
                  </a:lnTo>
                  <a:lnTo>
                    <a:pt x="46" y="842"/>
                  </a:lnTo>
                  <a:lnTo>
                    <a:pt x="46" y="681"/>
                  </a:lnTo>
                  <a:lnTo>
                    <a:pt x="46" y="562"/>
                  </a:lnTo>
                  <a:lnTo>
                    <a:pt x="46" y="470"/>
                  </a:lnTo>
                  <a:lnTo>
                    <a:pt x="46" y="395"/>
                  </a:lnTo>
                  <a:lnTo>
                    <a:pt x="46" y="335"/>
                  </a:lnTo>
                  <a:lnTo>
                    <a:pt x="47" y="284"/>
                  </a:lnTo>
                  <a:lnTo>
                    <a:pt x="47" y="242"/>
                  </a:lnTo>
                  <a:lnTo>
                    <a:pt x="47" y="207"/>
                  </a:lnTo>
                  <a:lnTo>
                    <a:pt x="47" y="175"/>
                  </a:lnTo>
                  <a:lnTo>
                    <a:pt x="47" y="149"/>
                  </a:lnTo>
                  <a:lnTo>
                    <a:pt x="47" y="127"/>
                  </a:lnTo>
                  <a:lnTo>
                    <a:pt x="47" y="107"/>
                  </a:lnTo>
                  <a:lnTo>
                    <a:pt x="47" y="90"/>
                  </a:lnTo>
                  <a:lnTo>
                    <a:pt x="47" y="76"/>
                  </a:lnTo>
                  <a:lnTo>
                    <a:pt x="47" y="63"/>
                  </a:lnTo>
                  <a:lnTo>
                    <a:pt x="48" y="53"/>
                  </a:lnTo>
                  <a:lnTo>
                    <a:pt x="48" y="46"/>
                  </a:lnTo>
                  <a:lnTo>
                    <a:pt x="48" y="39"/>
                  </a:lnTo>
                  <a:lnTo>
                    <a:pt x="48" y="33"/>
                  </a:lnTo>
                  <a:lnTo>
                    <a:pt x="48" y="29"/>
                  </a:lnTo>
                  <a:lnTo>
                    <a:pt x="48" y="26"/>
                  </a:lnTo>
                  <a:lnTo>
                    <a:pt x="48" y="24"/>
                  </a:lnTo>
                  <a:lnTo>
                    <a:pt x="48" y="23"/>
                  </a:lnTo>
                  <a:lnTo>
                    <a:pt x="48" y="23"/>
                  </a:lnTo>
                  <a:lnTo>
                    <a:pt x="49" y="24"/>
                  </a:lnTo>
                  <a:lnTo>
                    <a:pt x="49" y="26"/>
                  </a:lnTo>
                  <a:lnTo>
                    <a:pt x="49" y="28"/>
                  </a:lnTo>
                  <a:lnTo>
                    <a:pt x="49" y="31"/>
                  </a:lnTo>
                  <a:lnTo>
                    <a:pt x="49" y="34"/>
                  </a:lnTo>
                  <a:lnTo>
                    <a:pt x="49" y="39"/>
                  </a:lnTo>
                  <a:lnTo>
                    <a:pt x="49" y="44"/>
                  </a:lnTo>
                  <a:lnTo>
                    <a:pt x="49" y="49"/>
                  </a:lnTo>
                  <a:lnTo>
                    <a:pt x="49" y="56"/>
                  </a:lnTo>
                  <a:lnTo>
                    <a:pt x="50" y="61"/>
                  </a:lnTo>
                  <a:lnTo>
                    <a:pt x="50" y="68"/>
                  </a:lnTo>
                  <a:lnTo>
                    <a:pt x="50" y="76"/>
                  </a:lnTo>
                  <a:lnTo>
                    <a:pt x="50" y="83"/>
                  </a:lnTo>
                  <a:lnTo>
                    <a:pt x="50" y="91"/>
                  </a:lnTo>
                  <a:lnTo>
                    <a:pt x="50" y="100"/>
                  </a:lnTo>
                  <a:lnTo>
                    <a:pt x="50" y="108"/>
                  </a:lnTo>
                  <a:lnTo>
                    <a:pt x="50" y="117"/>
                  </a:lnTo>
                  <a:lnTo>
                    <a:pt x="50" y="127"/>
                  </a:lnTo>
                  <a:lnTo>
                    <a:pt x="52" y="136"/>
                  </a:lnTo>
                  <a:lnTo>
                    <a:pt x="52" y="146"/>
                  </a:lnTo>
                  <a:lnTo>
                    <a:pt x="52" y="155"/>
                  </a:lnTo>
                  <a:lnTo>
                    <a:pt x="52" y="167"/>
                  </a:lnTo>
                  <a:lnTo>
                    <a:pt x="52" y="177"/>
                  </a:lnTo>
                  <a:lnTo>
                    <a:pt x="52" y="188"/>
                  </a:lnTo>
                  <a:lnTo>
                    <a:pt x="52" y="199"/>
                  </a:lnTo>
                  <a:lnTo>
                    <a:pt x="52" y="210"/>
                  </a:lnTo>
                  <a:lnTo>
                    <a:pt x="52" y="222"/>
                  </a:lnTo>
                  <a:lnTo>
                    <a:pt x="52" y="233"/>
                  </a:lnTo>
                  <a:lnTo>
                    <a:pt x="53" y="245"/>
                  </a:lnTo>
                  <a:lnTo>
                    <a:pt x="53" y="258"/>
                  </a:lnTo>
                  <a:lnTo>
                    <a:pt x="53" y="270"/>
                  </a:lnTo>
                  <a:lnTo>
                    <a:pt x="53" y="282"/>
                  </a:lnTo>
                  <a:lnTo>
                    <a:pt x="53" y="295"/>
                  </a:lnTo>
                  <a:lnTo>
                    <a:pt x="53" y="308"/>
                  </a:lnTo>
                  <a:lnTo>
                    <a:pt x="53" y="321"/>
                  </a:lnTo>
                  <a:lnTo>
                    <a:pt x="53" y="334"/>
                  </a:lnTo>
                  <a:lnTo>
                    <a:pt x="53" y="346"/>
                  </a:lnTo>
                  <a:lnTo>
                    <a:pt x="54" y="361"/>
                  </a:lnTo>
                  <a:lnTo>
                    <a:pt x="54" y="374"/>
                  </a:lnTo>
                  <a:lnTo>
                    <a:pt x="54" y="388"/>
                  </a:lnTo>
                  <a:lnTo>
                    <a:pt x="54" y="401"/>
                  </a:lnTo>
                  <a:lnTo>
                    <a:pt x="54" y="415"/>
                  </a:lnTo>
                  <a:lnTo>
                    <a:pt x="54" y="429"/>
                  </a:lnTo>
                  <a:lnTo>
                    <a:pt x="54" y="443"/>
                  </a:lnTo>
                  <a:lnTo>
                    <a:pt x="54" y="457"/>
                  </a:lnTo>
                  <a:lnTo>
                    <a:pt x="54" y="472"/>
                  </a:lnTo>
                  <a:lnTo>
                    <a:pt x="55" y="486"/>
                  </a:lnTo>
                  <a:lnTo>
                    <a:pt x="55" y="501"/>
                  </a:lnTo>
                  <a:lnTo>
                    <a:pt x="55" y="515"/>
                  </a:lnTo>
                  <a:lnTo>
                    <a:pt x="55" y="530"/>
                  </a:lnTo>
                  <a:lnTo>
                    <a:pt x="55" y="544"/>
                  </a:lnTo>
                  <a:lnTo>
                    <a:pt x="55" y="560"/>
                  </a:lnTo>
                  <a:lnTo>
                    <a:pt x="55" y="574"/>
                  </a:lnTo>
                  <a:lnTo>
                    <a:pt x="55" y="590"/>
                  </a:lnTo>
                  <a:lnTo>
                    <a:pt x="55" y="604"/>
                  </a:lnTo>
                  <a:lnTo>
                    <a:pt x="55" y="620"/>
                  </a:lnTo>
                  <a:lnTo>
                    <a:pt x="56" y="635"/>
                  </a:lnTo>
                  <a:lnTo>
                    <a:pt x="56" y="651"/>
                  </a:lnTo>
                  <a:lnTo>
                    <a:pt x="56" y="666"/>
                  </a:lnTo>
                  <a:lnTo>
                    <a:pt x="56" y="682"/>
                  </a:lnTo>
                  <a:lnTo>
                    <a:pt x="56" y="697"/>
                  </a:lnTo>
                  <a:lnTo>
                    <a:pt x="56" y="713"/>
                  </a:lnTo>
                  <a:lnTo>
                    <a:pt x="56" y="728"/>
                  </a:lnTo>
                  <a:lnTo>
                    <a:pt x="56" y="744"/>
                  </a:lnTo>
                  <a:lnTo>
                    <a:pt x="56" y="759"/>
                  </a:lnTo>
                  <a:lnTo>
                    <a:pt x="57" y="776"/>
                  </a:lnTo>
                  <a:lnTo>
                    <a:pt x="57" y="792"/>
                  </a:lnTo>
                  <a:lnTo>
                    <a:pt x="57" y="807"/>
                  </a:lnTo>
                  <a:lnTo>
                    <a:pt x="57" y="824"/>
                  </a:lnTo>
                  <a:lnTo>
                    <a:pt x="57" y="839"/>
                  </a:lnTo>
                  <a:lnTo>
                    <a:pt x="57" y="856"/>
                  </a:lnTo>
                  <a:lnTo>
                    <a:pt x="57" y="872"/>
                  </a:lnTo>
                  <a:lnTo>
                    <a:pt x="57" y="888"/>
                  </a:lnTo>
                  <a:lnTo>
                    <a:pt x="57" y="715"/>
                  </a:lnTo>
                  <a:lnTo>
                    <a:pt x="58" y="590"/>
                  </a:lnTo>
                  <a:lnTo>
                    <a:pt x="58" y="493"/>
                  </a:lnTo>
                  <a:lnTo>
                    <a:pt x="58" y="416"/>
                  </a:lnTo>
                  <a:lnTo>
                    <a:pt x="58" y="353"/>
                  </a:lnTo>
                  <a:lnTo>
                    <a:pt x="58" y="301"/>
                  </a:lnTo>
                  <a:lnTo>
                    <a:pt x="58" y="258"/>
                  </a:lnTo>
                  <a:lnTo>
                    <a:pt x="58" y="220"/>
                  </a:lnTo>
                  <a:lnTo>
                    <a:pt x="58" y="188"/>
                  </a:lnTo>
                  <a:lnTo>
                    <a:pt x="58" y="161"/>
                  </a:lnTo>
                  <a:lnTo>
                    <a:pt x="58" y="138"/>
                  </a:lnTo>
                  <a:lnTo>
                    <a:pt x="59" y="118"/>
                  </a:lnTo>
                  <a:lnTo>
                    <a:pt x="59" y="100"/>
                  </a:lnTo>
                  <a:lnTo>
                    <a:pt x="59" y="86"/>
                  </a:lnTo>
                  <a:lnTo>
                    <a:pt x="59" y="73"/>
                  </a:lnTo>
                  <a:lnTo>
                    <a:pt x="59" y="62"/>
                  </a:lnTo>
                  <a:lnTo>
                    <a:pt x="59" y="53"/>
                  </a:lnTo>
                  <a:lnTo>
                    <a:pt x="59" y="47"/>
                  </a:lnTo>
                  <a:lnTo>
                    <a:pt x="59" y="41"/>
                  </a:lnTo>
                  <a:lnTo>
                    <a:pt x="59" y="37"/>
                  </a:lnTo>
                  <a:lnTo>
                    <a:pt x="60" y="33"/>
                  </a:lnTo>
                  <a:lnTo>
                    <a:pt x="60" y="31"/>
                  </a:lnTo>
                  <a:lnTo>
                    <a:pt x="60" y="30"/>
                  </a:lnTo>
                  <a:lnTo>
                    <a:pt x="60" y="30"/>
                  </a:lnTo>
                  <a:lnTo>
                    <a:pt x="60" y="31"/>
                  </a:lnTo>
                  <a:lnTo>
                    <a:pt x="60" y="32"/>
                  </a:lnTo>
                  <a:lnTo>
                    <a:pt x="60" y="34"/>
                  </a:lnTo>
                  <a:lnTo>
                    <a:pt x="60" y="38"/>
                  </a:lnTo>
                  <a:lnTo>
                    <a:pt x="60" y="41"/>
                  </a:lnTo>
                  <a:lnTo>
                    <a:pt x="62" y="46"/>
                  </a:lnTo>
                  <a:lnTo>
                    <a:pt x="62" y="50"/>
                  </a:lnTo>
                  <a:lnTo>
                    <a:pt x="62" y="56"/>
                  </a:lnTo>
                  <a:lnTo>
                    <a:pt x="62" y="61"/>
                  </a:lnTo>
                  <a:lnTo>
                    <a:pt x="62" y="67"/>
                  </a:lnTo>
                  <a:lnTo>
                    <a:pt x="62" y="73"/>
                  </a:lnTo>
                  <a:lnTo>
                    <a:pt x="62" y="81"/>
                  </a:lnTo>
                  <a:lnTo>
                    <a:pt x="62" y="89"/>
                  </a:lnTo>
                  <a:lnTo>
                    <a:pt x="62" y="97"/>
                  </a:lnTo>
                  <a:lnTo>
                    <a:pt x="62" y="104"/>
                  </a:lnTo>
                  <a:lnTo>
                    <a:pt x="63" y="113"/>
                  </a:lnTo>
                  <a:lnTo>
                    <a:pt x="63" y="122"/>
                  </a:lnTo>
                  <a:lnTo>
                    <a:pt x="63" y="131"/>
                  </a:lnTo>
                  <a:lnTo>
                    <a:pt x="63" y="141"/>
                  </a:lnTo>
                  <a:lnTo>
                    <a:pt x="63" y="151"/>
                  </a:lnTo>
                  <a:lnTo>
                    <a:pt x="63" y="161"/>
                  </a:lnTo>
                  <a:lnTo>
                    <a:pt x="63" y="171"/>
                  </a:lnTo>
                  <a:lnTo>
                    <a:pt x="63" y="182"/>
                  </a:lnTo>
                  <a:lnTo>
                    <a:pt x="63" y="192"/>
                  </a:lnTo>
                  <a:lnTo>
                    <a:pt x="64" y="203"/>
                  </a:lnTo>
                  <a:lnTo>
                    <a:pt x="64" y="215"/>
                  </a:lnTo>
                  <a:lnTo>
                    <a:pt x="64" y="227"/>
                  </a:lnTo>
                  <a:lnTo>
                    <a:pt x="64" y="238"/>
                  </a:lnTo>
                  <a:lnTo>
                    <a:pt x="64" y="250"/>
                  </a:lnTo>
                  <a:lnTo>
                    <a:pt x="64" y="262"/>
                  </a:lnTo>
                  <a:lnTo>
                    <a:pt x="64" y="274"/>
                  </a:lnTo>
                  <a:lnTo>
                    <a:pt x="64" y="287"/>
                  </a:lnTo>
                  <a:lnTo>
                    <a:pt x="64" y="300"/>
                  </a:lnTo>
                  <a:lnTo>
                    <a:pt x="65" y="312"/>
                  </a:lnTo>
                  <a:lnTo>
                    <a:pt x="65" y="325"/>
                  </a:lnTo>
                  <a:lnTo>
                    <a:pt x="65" y="338"/>
                  </a:lnTo>
                  <a:lnTo>
                    <a:pt x="65" y="351"/>
                  </a:lnTo>
                  <a:lnTo>
                    <a:pt x="65" y="364"/>
                  </a:lnTo>
                  <a:lnTo>
                    <a:pt x="65" y="378"/>
                  </a:lnTo>
                  <a:lnTo>
                    <a:pt x="65" y="392"/>
                  </a:lnTo>
                  <a:lnTo>
                    <a:pt x="65" y="405"/>
                  </a:lnTo>
                  <a:lnTo>
                    <a:pt x="65" y="419"/>
                  </a:lnTo>
                  <a:lnTo>
                    <a:pt x="65" y="433"/>
                  </a:lnTo>
                  <a:lnTo>
                    <a:pt x="66" y="448"/>
                  </a:lnTo>
                  <a:lnTo>
                    <a:pt x="66" y="461"/>
                  </a:lnTo>
                  <a:lnTo>
                    <a:pt x="66" y="475"/>
                  </a:lnTo>
                  <a:lnTo>
                    <a:pt x="66" y="490"/>
                  </a:lnTo>
                  <a:lnTo>
                    <a:pt x="66" y="504"/>
                  </a:lnTo>
                  <a:lnTo>
                    <a:pt x="66" y="519"/>
                  </a:lnTo>
                  <a:lnTo>
                    <a:pt x="66" y="534"/>
                  </a:lnTo>
                  <a:lnTo>
                    <a:pt x="66" y="549"/>
                  </a:lnTo>
                  <a:lnTo>
                    <a:pt x="66" y="563"/>
                  </a:lnTo>
                  <a:lnTo>
                    <a:pt x="67" y="579"/>
                  </a:lnTo>
                  <a:lnTo>
                    <a:pt x="67" y="593"/>
                  </a:lnTo>
                  <a:lnTo>
                    <a:pt x="67" y="608"/>
                  </a:lnTo>
                  <a:lnTo>
                    <a:pt x="67" y="624"/>
                  </a:lnTo>
                  <a:lnTo>
                    <a:pt x="67" y="638"/>
                  </a:lnTo>
                  <a:lnTo>
                    <a:pt x="67" y="654"/>
                  </a:lnTo>
                  <a:lnTo>
                    <a:pt x="67" y="670"/>
                  </a:lnTo>
                  <a:lnTo>
                    <a:pt x="67" y="685"/>
                  </a:lnTo>
                  <a:lnTo>
                    <a:pt x="67" y="701"/>
                  </a:lnTo>
                  <a:lnTo>
                    <a:pt x="68" y="716"/>
                  </a:lnTo>
                  <a:lnTo>
                    <a:pt x="68" y="732"/>
                  </a:lnTo>
                  <a:lnTo>
                    <a:pt x="68" y="747"/>
                  </a:lnTo>
                  <a:lnTo>
                    <a:pt x="68" y="764"/>
                  </a:lnTo>
                  <a:lnTo>
                    <a:pt x="68" y="779"/>
                  </a:lnTo>
                  <a:lnTo>
                    <a:pt x="68" y="795"/>
                  </a:lnTo>
                  <a:lnTo>
                    <a:pt x="68" y="812"/>
                  </a:lnTo>
                  <a:lnTo>
                    <a:pt x="68" y="827"/>
                  </a:lnTo>
                  <a:lnTo>
                    <a:pt x="68" y="844"/>
                  </a:lnTo>
                  <a:lnTo>
                    <a:pt x="68" y="859"/>
                  </a:lnTo>
                  <a:lnTo>
                    <a:pt x="69" y="876"/>
                  </a:lnTo>
                  <a:lnTo>
                    <a:pt x="69" y="892"/>
                  </a:lnTo>
                  <a:lnTo>
                    <a:pt x="69" y="908"/>
                  </a:lnTo>
                  <a:lnTo>
                    <a:pt x="69" y="925"/>
                  </a:lnTo>
                  <a:lnTo>
                    <a:pt x="69" y="940"/>
                  </a:lnTo>
                  <a:lnTo>
                    <a:pt x="69" y="957"/>
                  </a:lnTo>
                  <a:lnTo>
                    <a:pt x="69" y="974"/>
                  </a:lnTo>
                  <a:lnTo>
                    <a:pt x="69" y="990"/>
                  </a:lnTo>
                  <a:lnTo>
                    <a:pt x="69" y="1007"/>
                  </a:lnTo>
                  <a:lnTo>
                    <a:pt x="70" y="1024"/>
                  </a:lnTo>
                  <a:lnTo>
                    <a:pt x="70" y="1040"/>
                  </a:lnTo>
                  <a:lnTo>
                    <a:pt x="70" y="824"/>
                  </a:lnTo>
                  <a:lnTo>
                    <a:pt x="70" y="675"/>
                  </a:lnTo>
                  <a:lnTo>
                    <a:pt x="70" y="563"/>
                  </a:lnTo>
                  <a:lnTo>
                    <a:pt x="70" y="476"/>
                  </a:lnTo>
                  <a:lnTo>
                    <a:pt x="70" y="406"/>
                  </a:lnTo>
                  <a:lnTo>
                    <a:pt x="70" y="349"/>
                  </a:lnTo>
                  <a:lnTo>
                    <a:pt x="70" y="300"/>
                  </a:lnTo>
                  <a:lnTo>
                    <a:pt x="71" y="259"/>
                  </a:lnTo>
                  <a:lnTo>
                    <a:pt x="71" y="224"/>
                  </a:lnTo>
                  <a:lnTo>
                    <a:pt x="71" y="194"/>
                  </a:lnTo>
                  <a:lnTo>
                    <a:pt x="71" y="169"/>
                  </a:lnTo>
                  <a:lnTo>
                    <a:pt x="71" y="147"/>
                  </a:lnTo>
                  <a:lnTo>
                    <a:pt x="71" y="128"/>
                  </a:lnTo>
                  <a:lnTo>
                    <a:pt x="71" y="112"/>
                  </a:lnTo>
                  <a:lnTo>
                    <a:pt x="71" y="99"/>
                  </a:lnTo>
                  <a:lnTo>
                    <a:pt x="71" y="87"/>
                  </a:lnTo>
                  <a:lnTo>
                    <a:pt x="73" y="77"/>
                  </a:lnTo>
                  <a:lnTo>
                    <a:pt x="73" y="69"/>
                  </a:lnTo>
                  <a:lnTo>
                    <a:pt x="73" y="62"/>
                  </a:lnTo>
                  <a:lnTo>
                    <a:pt x="73" y="58"/>
                  </a:lnTo>
                  <a:lnTo>
                    <a:pt x="73" y="53"/>
                  </a:lnTo>
                  <a:lnTo>
                    <a:pt x="73" y="51"/>
                  </a:lnTo>
                  <a:lnTo>
                    <a:pt x="73" y="49"/>
                  </a:lnTo>
                  <a:lnTo>
                    <a:pt x="73" y="49"/>
                  </a:lnTo>
                  <a:lnTo>
                    <a:pt x="73" y="49"/>
                  </a:lnTo>
                  <a:lnTo>
                    <a:pt x="73" y="50"/>
                  </a:lnTo>
                  <a:lnTo>
                    <a:pt x="74" y="52"/>
                  </a:lnTo>
                  <a:lnTo>
                    <a:pt x="74" y="54"/>
                  </a:lnTo>
                  <a:lnTo>
                    <a:pt x="74" y="58"/>
                  </a:lnTo>
                  <a:lnTo>
                    <a:pt x="74" y="61"/>
                  </a:lnTo>
                  <a:lnTo>
                    <a:pt x="74" y="66"/>
                  </a:lnTo>
                  <a:lnTo>
                    <a:pt x="74" y="71"/>
                  </a:lnTo>
                  <a:lnTo>
                    <a:pt x="74" y="77"/>
                  </a:lnTo>
                  <a:lnTo>
                    <a:pt x="74" y="82"/>
                  </a:lnTo>
                  <a:lnTo>
                    <a:pt x="74" y="89"/>
                  </a:lnTo>
                  <a:lnTo>
                    <a:pt x="75" y="96"/>
                  </a:lnTo>
                  <a:lnTo>
                    <a:pt x="75" y="103"/>
                  </a:lnTo>
                  <a:lnTo>
                    <a:pt x="75" y="111"/>
                  </a:lnTo>
                  <a:lnTo>
                    <a:pt x="75" y="119"/>
                  </a:lnTo>
                  <a:lnTo>
                    <a:pt x="75" y="127"/>
                  </a:lnTo>
                  <a:lnTo>
                    <a:pt x="75" y="136"/>
                  </a:lnTo>
                  <a:lnTo>
                    <a:pt x="75" y="144"/>
                  </a:lnTo>
                  <a:lnTo>
                    <a:pt x="75" y="154"/>
                  </a:lnTo>
                  <a:lnTo>
                    <a:pt x="75" y="164"/>
                  </a:lnTo>
                  <a:lnTo>
                    <a:pt x="76" y="174"/>
                  </a:lnTo>
                  <a:lnTo>
                    <a:pt x="76" y="184"/>
                  </a:lnTo>
                  <a:lnTo>
                    <a:pt x="76" y="194"/>
                  </a:lnTo>
                  <a:lnTo>
                    <a:pt x="76" y="205"/>
                  </a:lnTo>
                  <a:lnTo>
                    <a:pt x="76" y="217"/>
                  </a:lnTo>
                  <a:lnTo>
                    <a:pt x="76" y="228"/>
                  </a:lnTo>
                  <a:lnTo>
                    <a:pt x="76" y="239"/>
                  </a:lnTo>
                  <a:lnTo>
                    <a:pt x="76" y="250"/>
                  </a:lnTo>
                  <a:lnTo>
                    <a:pt x="76" y="262"/>
                  </a:lnTo>
                  <a:lnTo>
                    <a:pt x="76" y="274"/>
                  </a:lnTo>
                  <a:lnTo>
                    <a:pt x="77" y="287"/>
                  </a:lnTo>
                  <a:lnTo>
                    <a:pt x="77" y="299"/>
                  </a:lnTo>
                  <a:lnTo>
                    <a:pt x="77" y="311"/>
                  </a:lnTo>
                  <a:lnTo>
                    <a:pt x="77" y="323"/>
                  </a:lnTo>
                  <a:lnTo>
                    <a:pt x="77" y="336"/>
                  </a:lnTo>
                  <a:lnTo>
                    <a:pt x="77" y="350"/>
                  </a:lnTo>
                  <a:lnTo>
                    <a:pt x="77" y="362"/>
                  </a:lnTo>
                  <a:lnTo>
                    <a:pt x="77" y="375"/>
                  </a:lnTo>
                  <a:lnTo>
                    <a:pt x="77" y="389"/>
                  </a:lnTo>
                  <a:lnTo>
                    <a:pt x="78" y="403"/>
                  </a:lnTo>
                  <a:lnTo>
                    <a:pt x="78" y="416"/>
                  </a:lnTo>
                  <a:lnTo>
                    <a:pt x="78" y="430"/>
                  </a:lnTo>
                  <a:lnTo>
                    <a:pt x="78" y="444"/>
                  </a:lnTo>
                  <a:lnTo>
                    <a:pt x="78" y="457"/>
                  </a:lnTo>
                  <a:lnTo>
                    <a:pt x="78" y="472"/>
                  </a:lnTo>
                  <a:lnTo>
                    <a:pt x="78" y="486"/>
                  </a:lnTo>
                  <a:lnTo>
                    <a:pt x="78" y="501"/>
                  </a:lnTo>
                  <a:lnTo>
                    <a:pt x="78" y="515"/>
                  </a:lnTo>
                  <a:lnTo>
                    <a:pt x="79" y="530"/>
                  </a:lnTo>
                  <a:lnTo>
                    <a:pt x="79" y="544"/>
                  </a:lnTo>
                  <a:lnTo>
                    <a:pt x="79" y="559"/>
                  </a:lnTo>
                  <a:lnTo>
                    <a:pt x="79" y="574"/>
                  </a:lnTo>
                  <a:lnTo>
                    <a:pt x="79" y="589"/>
                  </a:lnTo>
                  <a:lnTo>
                    <a:pt x="79" y="604"/>
                  </a:lnTo>
                  <a:lnTo>
                    <a:pt x="79" y="618"/>
                  </a:lnTo>
                  <a:lnTo>
                    <a:pt x="79" y="634"/>
                  </a:lnTo>
                  <a:lnTo>
                    <a:pt x="79" y="650"/>
                  </a:lnTo>
                  <a:lnTo>
                    <a:pt x="79" y="664"/>
                  </a:lnTo>
                  <a:lnTo>
                    <a:pt x="80" y="680"/>
                  </a:lnTo>
                  <a:lnTo>
                    <a:pt x="80" y="695"/>
                  </a:lnTo>
                  <a:lnTo>
                    <a:pt x="80" y="711"/>
                  </a:lnTo>
                  <a:lnTo>
                    <a:pt x="80" y="579"/>
                  </a:lnTo>
                  <a:lnTo>
                    <a:pt x="80" y="479"/>
                  </a:lnTo>
                  <a:lnTo>
                    <a:pt x="80" y="399"/>
                  </a:lnTo>
                  <a:lnTo>
                    <a:pt x="80" y="334"/>
                  </a:lnTo>
                  <a:lnTo>
                    <a:pt x="80" y="280"/>
                  </a:lnTo>
                  <a:lnTo>
                    <a:pt x="80" y="234"/>
                  </a:lnTo>
                  <a:lnTo>
                    <a:pt x="81" y="197"/>
                  </a:lnTo>
                  <a:lnTo>
                    <a:pt x="81" y="163"/>
                  </a:lnTo>
                  <a:lnTo>
                    <a:pt x="81" y="136"/>
                  </a:lnTo>
                  <a:lnTo>
                    <a:pt x="81" y="112"/>
                  </a:lnTo>
                  <a:lnTo>
                    <a:pt x="81" y="91"/>
                  </a:lnTo>
                  <a:lnTo>
                    <a:pt x="81" y="73"/>
                  </a:lnTo>
                  <a:lnTo>
                    <a:pt x="81" y="58"/>
                  </a:lnTo>
                  <a:lnTo>
                    <a:pt x="81" y="46"/>
                  </a:lnTo>
                  <a:lnTo>
                    <a:pt x="81" y="34"/>
                  </a:lnTo>
                  <a:lnTo>
                    <a:pt x="83" y="26"/>
                  </a:lnTo>
                  <a:lnTo>
                    <a:pt x="83" y="18"/>
                  </a:lnTo>
                  <a:lnTo>
                    <a:pt x="83" y="12"/>
                  </a:lnTo>
                  <a:lnTo>
                    <a:pt x="83" y="8"/>
                  </a:lnTo>
                  <a:lnTo>
                    <a:pt x="83" y="4"/>
                  </a:lnTo>
                  <a:lnTo>
                    <a:pt x="83" y="2"/>
                  </a:lnTo>
                  <a:lnTo>
                    <a:pt x="83" y="1"/>
                  </a:lnTo>
                  <a:lnTo>
                    <a:pt x="83" y="0"/>
                  </a:lnTo>
                  <a:lnTo>
                    <a:pt x="83" y="1"/>
                  </a:lnTo>
                  <a:lnTo>
                    <a:pt x="83" y="2"/>
                  </a:lnTo>
                  <a:lnTo>
                    <a:pt x="84" y="4"/>
                  </a:lnTo>
                  <a:lnTo>
                    <a:pt x="84" y="8"/>
                  </a:lnTo>
                  <a:lnTo>
                    <a:pt x="84" y="11"/>
                  </a:lnTo>
                  <a:lnTo>
                    <a:pt x="84" y="14"/>
                  </a:lnTo>
                  <a:lnTo>
                    <a:pt x="84" y="20"/>
                  </a:lnTo>
                  <a:lnTo>
                    <a:pt x="84" y="24"/>
                  </a:lnTo>
                  <a:lnTo>
                    <a:pt x="84" y="30"/>
                  </a:lnTo>
                  <a:lnTo>
                    <a:pt x="84" y="37"/>
                  </a:lnTo>
                  <a:lnTo>
                    <a:pt x="84" y="43"/>
                  </a:lnTo>
                  <a:lnTo>
                    <a:pt x="85" y="50"/>
                  </a:lnTo>
                  <a:lnTo>
                    <a:pt x="85" y="58"/>
                  </a:lnTo>
                  <a:lnTo>
                    <a:pt x="85" y="66"/>
                  </a:lnTo>
                  <a:lnTo>
                    <a:pt x="85" y="74"/>
                  </a:lnTo>
                  <a:lnTo>
                    <a:pt x="85" y="82"/>
                  </a:lnTo>
                  <a:lnTo>
                    <a:pt x="85" y="91"/>
                  </a:lnTo>
                  <a:lnTo>
                    <a:pt x="85" y="100"/>
                  </a:lnTo>
                  <a:lnTo>
                    <a:pt x="85" y="110"/>
                  </a:lnTo>
                  <a:lnTo>
                    <a:pt x="85" y="120"/>
                  </a:lnTo>
                  <a:lnTo>
                    <a:pt x="86" y="130"/>
                  </a:lnTo>
                  <a:lnTo>
                    <a:pt x="86" y="140"/>
                  </a:lnTo>
                  <a:lnTo>
                    <a:pt x="86" y="151"/>
                  </a:lnTo>
                  <a:lnTo>
                    <a:pt x="86" y="161"/>
                  </a:lnTo>
                  <a:lnTo>
                    <a:pt x="86" y="172"/>
                  </a:lnTo>
                  <a:lnTo>
                    <a:pt x="86" y="183"/>
                  </a:lnTo>
                  <a:lnTo>
                    <a:pt x="86" y="195"/>
                  </a:lnTo>
                  <a:lnTo>
                    <a:pt x="86" y="207"/>
                  </a:lnTo>
                  <a:lnTo>
                    <a:pt x="86" y="219"/>
                  </a:lnTo>
                  <a:lnTo>
                    <a:pt x="86" y="231"/>
                  </a:lnTo>
                  <a:lnTo>
                    <a:pt x="87" y="243"/>
                  </a:lnTo>
                  <a:lnTo>
                    <a:pt x="87" y="255"/>
                  </a:lnTo>
                  <a:lnTo>
                    <a:pt x="87" y="268"/>
                  </a:lnTo>
                  <a:lnTo>
                    <a:pt x="87" y="281"/>
                  </a:lnTo>
                  <a:lnTo>
                    <a:pt x="87" y="293"/>
                  </a:lnTo>
                  <a:lnTo>
                    <a:pt x="87" y="306"/>
                  </a:lnTo>
                  <a:lnTo>
                    <a:pt x="87" y="320"/>
                  </a:lnTo>
                  <a:lnTo>
                    <a:pt x="87" y="333"/>
                  </a:lnTo>
                  <a:lnTo>
                    <a:pt x="87" y="346"/>
                  </a:lnTo>
                  <a:lnTo>
                    <a:pt x="88" y="360"/>
                  </a:lnTo>
                  <a:lnTo>
                    <a:pt x="88" y="374"/>
                  </a:lnTo>
                  <a:lnTo>
                    <a:pt x="88" y="388"/>
                  </a:lnTo>
                  <a:lnTo>
                    <a:pt x="88" y="402"/>
                  </a:lnTo>
                  <a:lnTo>
                    <a:pt x="88" y="415"/>
                  </a:lnTo>
                  <a:lnTo>
                    <a:pt x="88" y="430"/>
                  </a:lnTo>
                  <a:lnTo>
                    <a:pt x="88" y="444"/>
                  </a:lnTo>
                  <a:lnTo>
                    <a:pt x="88" y="459"/>
                  </a:lnTo>
                  <a:lnTo>
                    <a:pt x="88" y="473"/>
                  </a:lnTo>
                  <a:lnTo>
                    <a:pt x="89" y="487"/>
                  </a:lnTo>
                  <a:lnTo>
                    <a:pt x="89" y="502"/>
                  </a:lnTo>
                  <a:lnTo>
                    <a:pt x="89" y="516"/>
                  </a:lnTo>
                  <a:lnTo>
                    <a:pt x="89" y="532"/>
                  </a:lnTo>
                  <a:lnTo>
                    <a:pt x="89" y="546"/>
                  </a:lnTo>
                  <a:lnTo>
                    <a:pt x="89" y="562"/>
                  </a:lnTo>
                  <a:lnTo>
                    <a:pt x="89" y="576"/>
                  </a:lnTo>
                  <a:lnTo>
                    <a:pt x="89" y="592"/>
                  </a:lnTo>
                  <a:lnTo>
                    <a:pt x="89" y="607"/>
                  </a:lnTo>
                  <a:lnTo>
                    <a:pt x="89" y="622"/>
                  </a:lnTo>
                  <a:lnTo>
                    <a:pt x="90" y="637"/>
                  </a:lnTo>
                  <a:lnTo>
                    <a:pt x="90" y="653"/>
                  </a:lnTo>
                  <a:lnTo>
                    <a:pt x="90" y="668"/>
                  </a:lnTo>
                  <a:lnTo>
                    <a:pt x="90" y="684"/>
                  </a:lnTo>
                  <a:lnTo>
                    <a:pt x="90" y="700"/>
                  </a:lnTo>
                  <a:lnTo>
                    <a:pt x="90" y="716"/>
                  </a:lnTo>
                  <a:lnTo>
                    <a:pt x="90" y="732"/>
                  </a:lnTo>
                  <a:lnTo>
                    <a:pt x="90" y="747"/>
                  </a:lnTo>
                  <a:lnTo>
                    <a:pt x="90" y="763"/>
                  </a:lnTo>
                  <a:lnTo>
                    <a:pt x="91" y="779"/>
                  </a:lnTo>
                  <a:lnTo>
                    <a:pt x="91" y="795"/>
                  </a:lnTo>
                  <a:lnTo>
                    <a:pt x="91" y="812"/>
                  </a:lnTo>
                  <a:lnTo>
                    <a:pt x="91" y="827"/>
                  </a:lnTo>
                  <a:lnTo>
                    <a:pt x="91" y="844"/>
                  </a:lnTo>
                  <a:lnTo>
                    <a:pt x="91" y="859"/>
                  </a:lnTo>
                  <a:lnTo>
                    <a:pt x="91" y="876"/>
                  </a:lnTo>
                  <a:lnTo>
                    <a:pt x="91" y="893"/>
                  </a:lnTo>
                  <a:lnTo>
                    <a:pt x="91" y="909"/>
                  </a:lnTo>
                  <a:lnTo>
                    <a:pt x="93" y="731"/>
                  </a:lnTo>
                  <a:lnTo>
                    <a:pt x="93" y="602"/>
                  </a:lnTo>
                  <a:lnTo>
                    <a:pt x="93" y="503"/>
                  </a:lnTo>
                  <a:lnTo>
                    <a:pt x="93" y="425"/>
                  </a:lnTo>
                  <a:lnTo>
                    <a:pt x="93" y="361"/>
                  </a:lnTo>
                  <a:lnTo>
                    <a:pt x="93" y="308"/>
                  </a:lnTo>
                  <a:lnTo>
                    <a:pt x="93" y="263"/>
                  </a:lnTo>
                  <a:lnTo>
                    <a:pt x="93" y="225"/>
                  </a:lnTo>
                  <a:lnTo>
                    <a:pt x="93" y="193"/>
                  </a:lnTo>
                  <a:lnTo>
                    <a:pt x="94" y="165"/>
                  </a:lnTo>
                  <a:lnTo>
                    <a:pt x="94" y="142"/>
                  </a:lnTo>
                  <a:lnTo>
                    <a:pt x="94" y="122"/>
                  </a:lnTo>
                  <a:lnTo>
                    <a:pt x="94" y="104"/>
                  </a:lnTo>
                  <a:lnTo>
                    <a:pt x="94" y="90"/>
                  </a:lnTo>
                  <a:lnTo>
                    <a:pt x="94" y="77"/>
                  </a:lnTo>
                  <a:lnTo>
                    <a:pt x="94" y="67"/>
                  </a:lnTo>
                  <a:lnTo>
                    <a:pt x="94" y="58"/>
                  </a:lnTo>
                  <a:lnTo>
                    <a:pt x="94" y="50"/>
                  </a:lnTo>
                  <a:lnTo>
                    <a:pt x="94" y="44"/>
                  </a:lnTo>
                  <a:lnTo>
                    <a:pt x="95" y="40"/>
                  </a:lnTo>
                  <a:lnTo>
                    <a:pt x="95" y="37"/>
                  </a:lnTo>
                  <a:lnTo>
                    <a:pt x="95" y="34"/>
                  </a:lnTo>
                  <a:lnTo>
                    <a:pt x="95" y="33"/>
                  </a:lnTo>
                  <a:lnTo>
                    <a:pt x="95" y="33"/>
                  </a:lnTo>
                  <a:lnTo>
                    <a:pt x="95" y="33"/>
                  </a:lnTo>
                  <a:lnTo>
                    <a:pt x="95" y="34"/>
                  </a:lnTo>
                  <a:lnTo>
                    <a:pt x="95" y="37"/>
                  </a:lnTo>
                  <a:lnTo>
                    <a:pt x="95" y="40"/>
                  </a:lnTo>
                  <a:lnTo>
                    <a:pt x="96" y="43"/>
                  </a:lnTo>
                  <a:lnTo>
                    <a:pt x="96" y="48"/>
                  </a:lnTo>
                  <a:lnTo>
                    <a:pt x="96" y="52"/>
                  </a:lnTo>
                  <a:lnTo>
                    <a:pt x="96" y="58"/>
                  </a:lnTo>
                  <a:lnTo>
                    <a:pt x="96" y="63"/>
                  </a:lnTo>
                  <a:lnTo>
                    <a:pt x="96" y="70"/>
                  </a:lnTo>
                  <a:lnTo>
                    <a:pt x="96" y="77"/>
                  </a:lnTo>
                  <a:lnTo>
                    <a:pt x="96" y="83"/>
                  </a:lnTo>
                  <a:lnTo>
                    <a:pt x="96" y="91"/>
                  </a:lnTo>
                  <a:lnTo>
                    <a:pt x="97" y="99"/>
                  </a:lnTo>
                  <a:lnTo>
                    <a:pt x="97" y="107"/>
                  </a:lnTo>
                  <a:lnTo>
                    <a:pt x="97" y="116"/>
                  </a:lnTo>
                  <a:lnTo>
                    <a:pt x="97" y="124"/>
                  </a:lnTo>
                  <a:lnTo>
                    <a:pt x="97" y="133"/>
                  </a:lnTo>
                  <a:lnTo>
                    <a:pt x="97" y="143"/>
                  </a:lnTo>
                  <a:lnTo>
                    <a:pt x="97" y="153"/>
                  </a:lnTo>
                  <a:lnTo>
                    <a:pt x="97" y="163"/>
                  </a:lnTo>
                  <a:lnTo>
                    <a:pt x="97" y="173"/>
                  </a:lnTo>
                  <a:lnTo>
                    <a:pt x="97" y="184"/>
                  </a:lnTo>
                  <a:lnTo>
                    <a:pt x="98" y="194"/>
                  </a:lnTo>
                  <a:lnTo>
                    <a:pt x="98" y="205"/>
                  </a:lnTo>
                  <a:lnTo>
                    <a:pt x="98" y="217"/>
                  </a:lnTo>
                  <a:lnTo>
                    <a:pt x="98" y="229"/>
                  </a:lnTo>
                  <a:lnTo>
                    <a:pt x="98" y="240"/>
                  </a:lnTo>
                  <a:lnTo>
                    <a:pt x="98" y="252"/>
                  </a:lnTo>
                  <a:lnTo>
                    <a:pt x="98" y="264"/>
                  </a:lnTo>
                  <a:lnTo>
                    <a:pt x="98" y="277"/>
                  </a:lnTo>
                  <a:lnTo>
                    <a:pt x="98" y="289"/>
                  </a:lnTo>
                  <a:lnTo>
                    <a:pt x="99" y="301"/>
                  </a:lnTo>
                  <a:lnTo>
                    <a:pt x="99" y="314"/>
                  </a:lnTo>
                  <a:lnTo>
                    <a:pt x="99" y="326"/>
                  </a:lnTo>
                  <a:lnTo>
                    <a:pt x="99" y="340"/>
                  </a:lnTo>
                  <a:lnTo>
                    <a:pt x="99" y="353"/>
                  </a:lnTo>
                  <a:lnTo>
                    <a:pt x="99" y="366"/>
                  </a:lnTo>
                  <a:lnTo>
                    <a:pt x="99" y="380"/>
                  </a:lnTo>
                  <a:lnTo>
                    <a:pt x="99" y="393"/>
                  </a:lnTo>
                  <a:lnTo>
                    <a:pt x="99" y="408"/>
                  </a:lnTo>
                  <a:lnTo>
                    <a:pt x="100" y="421"/>
                  </a:lnTo>
                  <a:lnTo>
                    <a:pt x="100" y="435"/>
                  </a:lnTo>
                  <a:lnTo>
                    <a:pt x="100" y="449"/>
                  </a:lnTo>
                  <a:lnTo>
                    <a:pt x="100" y="463"/>
                  </a:lnTo>
                  <a:lnTo>
                    <a:pt x="100" y="477"/>
                  </a:lnTo>
                  <a:lnTo>
                    <a:pt x="100" y="492"/>
                  </a:lnTo>
                  <a:lnTo>
                    <a:pt x="100" y="506"/>
                  </a:lnTo>
                  <a:lnTo>
                    <a:pt x="100" y="521"/>
                  </a:lnTo>
                  <a:lnTo>
                    <a:pt x="100" y="535"/>
                  </a:lnTo>
                  <a:lnTo>
                    <a:pt x="100" y="551"/>
                  </a:lnTo>
                  <a:lnTo>
                    <a:pt x="101" y="565"/>
                  </a:lnTo>
                  <a:lnTo>
                    <a:pt x="101" y="580"/>
                  </a:lnTo>
                  <a:lnTo>
                    <a:pt x="101" y="595"/>
                  </a:lnTo>
                  <a:lnTo>
                    <a:pt x="101" y="611"/>
                  </a:lnTo>
                  <a:lnTo>
                    <a:pt x="101" y="625"/>
                  </a:lnTo>
                  <a:lnTo>
                    <a:pt x="101" y="641"/>
                  </a:lnTo>
                  <a:lnTo>
                    <a:pt x="101" y="656"/>
                  </a:lnTo>
                  <a:lnTo>
                    <a:pt x="101" y="672"/>
                  </a:lnTo>
                  <a:lnTo>
                    <a:pt x="101" y="687"/>
                  </a:lnTo>
                  <a:lnTo>
                    <a:pt x="103" y="703"/>
                  </a:lnTo>
                  <a:lnTo>
                    <a:pt x="103" y="718"/>
                  </a:lnTo>
                  <a:lnTo>
                    <a:pt x="103" y="734"/>
                  </a:lnTo>
                  <a:lnTo>
                    <a:pt x="103" y="750"/>
                  </a:lnTo>
                  <a:lnTo>
                    <a:pt x="103" y="765"/>
                  </a:lnTo>
                  <a:lnTo>
                    <a:pt x="103" y="781"/>
                  </a:lnTo>
                  <a:lnTo>
                    <a:pt x="103" y="797"/>
                  </a:lnTo>
                  <a:lnTo>
                    <a:pt x="103" y="813"/>
                  </a:lnTo>
                  <a:lnTo>
                    <a:pt x="103" y="829"/>
                  </a:lnTo>
                  <a:lnTo>
                    <a:pt x="104" y="845"/>
                  </a:lnTo>
                  <a:lnTo>
                    <a:pt x="104" y="862"/>
                  </a:lnTo>
                  <a:lnTo>
                    <a:pt x="104" y="877"/>
                  </a:lnTo>
                  <a:lnTo>
                    <a:pt x="104" y="894"/>
                  </a:lnTo>
                  <a:lnTo>
                    <a:pt x="104" y="909"/>
                  </a:lnTo>
                  <a:lnTo>
                    <a:pt x="104" y="926"/>
                  </a:lnTo>
                  <a:lnTo>
                    <a:pt x="104" y="943"/>
                  </a:lnTo>
                  <a:lnTo>
                    <a:pt x="104" y="959"/>
                  </a:lnTo>
                  <a:lnTo>
                    <a:pt x="104" y="976"/>
                  </a:lnTo>
                  <a:lnTo>
                    <a:pt x="104" y="992"/>
                  </a:lnTo>
                  <a:lnTo>
                    <a:pt x="105" y="1008"/>
                  </a:lnTo>
                  <a:lnTo>
                    <a:pt x="105" y="1025"/>
                  </a:lnTo>
                  <a:lnTo>
                    <a:pt x="105" y="813"/>
                  </a:lnTo>
                  <a:lnTo>
                    <a:pt x="105" y="666"/>
                  </a:lnTo>
                  <a:lnTo>
                    <a:pt x="105" y="556"/>
                  </a:lnTo>
                  <a:lnTo>
                    <a:pt x="105" y="471"/>
                  </a:lnTo>
                  <a:lnTo>
                    <a:pt x="105" y="401"/>
                  </a:lnTo>
                  <a:lnTo>
                    <a:pt x="105" y="344"/>
                  </a:lnTo>
                  <a:lnTo>
                    <a:pt x="105" y="295"/>
                  </a:lnTo>
                  <a:lnTo>
                    <a:pt x="106" y="255"/>
                  </a:lnTo>
                  <a:lnTo>
                    <a:pt x="106" y="221"/>
                  </a:lnTo>
                  <a:lnTo>
                    <a:pt x="106" y="191"/>
                  </a:lnTo>
                  <a:lnTo>
                    <a:pt x="106" y="165"/>
                  </a:lnTo>
                  <a:lnTo>
                    <a:pt x="106" y="144"/>
                  </a:lnTo>
                  <a:lnTo>
                    <a:pt x="106" y="126"/>
                  </a:lnTo>
                  <a:lnTo>
                    <a:pt x="106" y="110"/>
                  </a:lnTo>
                  <a:lnTo>
                    <a:pt x="106" y="97"/>
                  </a:lnTo>
                  <a:lnTo>
                    <a:pt x="106" y="84"/>
                  </a:lnTo>
                  <a:lnTo>
                    <a:pt x="107" y="76"/>
                  </a:lnTo>
                  <a:lnTo>
                    <a:pt x="107" y="67"/>
                  </a:lnTo>
                  <a:lnTo>
                    <a:pt x="107" y="61"/>
                  </a:lnTo>
                  <a:lnTo>
                    <a:pt x="107" y="56"/>
                  </a:lnTo>
                  <a:lnTo>
                    <a:pt x="107" y="52"/>
                  </a:lnTo>
                  <a:lnTo>
                    <a:pt x="107" y="49"/>
                  </a:lnTo>
                  <a:lnTo>
                    <a:pt x="107" y="48"/>
                  </a:lnTo>
                  <a:lnTo>
                    <a:pt x="107" y="47"/>
                  </a:lnTo>
                  <a:lnTo>
                    <a:pt x="107" y="48"/>
                  </a:lnTo>
                  <a:lnTo>
                    <a:pt x="107" y="49"/>
                  </a:lnTo>
                  <a:lnTo>
                    <a:pt x="108" y="50"/>
                  </a:lnTo>
                  <a:lnTo>
                    <a:pt x="108" y="53"/>
                  </a:lnTo>
                  <a:lnTo>
                    <a:pt x="108" y="56"/>
                  </a:lnTo>
                  <a:lnTo>
                    <a:pt x="108" y="60"/>
                  </a:lnTo>
                  <a:lnTo>
                    <a:pt x="108" y="64"/>
                  </a:lnTo>
                  <a:lnTo>
                    <a:pt x="108" y="69"/>
                  </a:lnTo>
                  <a:lnTo>
                    <a:pt x="108" y="74"/>
                  </a:lnTo>
                  <a:lnTo>
                    <a:pt x="108" y="81"/>
                  </a:lnTo>
                  <a:lnTo>
                    <a:pt x="108" y="88"/>
                  </a:lnTo>
                  <a:lnTo>
                    <a:pt x="109" y="94"/>
                  </a:lnTo>
                  <a:lnTo>
                    <a:pt x="109" y="102"/>
                  </a:lnTo>
                  <a:lnTo>
                    <a:pt x="109" y="109"/>
                  </a:lnTo>
                  <a:lnTo>
                    <a:pt x="109" y="118"/>
                  </a:lnTo>
                  <a:lnTo>
                    <a:pt x="109" y="126"/>
                  </a:lnTo>
                  <a:lnTo>
                    <a:pt x="109" y="134"/>
                  </a:lnTo>
                  <a:lnTo>
                    <a:pt x="109" y="143"/>
                  </a:lnTo>
                  <a:lnTo>
                    <a:pt x="109" y="153"/>
                  </a:lnTo>
                  <a:lnTo>
                    <a:pt x="109" y="163"/>
                  </a:lnTo>
                  <a:lnTo>
                    <a:pt x="110" y="173"/>
                  </a:lnTo>
                  <a:lnTo>
                    <a:pt x="110" y="183"/>
                  </a:lnTo>
                  <a:lnTo>
                    <a:pt x="110" y="193"/>
                  </a:lnTo>
                  <a:lnTo>
                    <a:pt x="110" y="204"/>
                  </a:lnTo>
                  <a:lnTo>
                    <a:pt x="110" y="215"/>
                  </a:lnTo>
                  <a:lnTo>
                    <a:pt x="110" y="227"/>
                  </a:lnTo>
                  <a:lnTo>
                    <a:pt x="110" y="238"/>
                  </a:lnTo>
                  <a:lnTo>
                    <a:pt x="110" y="249"/>
                  </a:lnTo>
                  <a:lnTo>
                    <a:pt x="110" y="261"/>
                  </a:lnTo>
                  <a:lnTo>
                    <a:pt x="110" y="273"/>
                  </a:lnTo>
                  <a:lnTo>
                    <a:pt x="111" y="285"/>
                  </a:lnTo>
                  <a:lnTo>
                    <a:pt x="111" y="298"/>
                  </a:lnTo>
                  <a:lnTo>
                    <a:pt x="111" y="310"/>
                  </a:lnTo>
                  <a:lnTo>
                    <a:pt x="111" y="323"/>
                  </a:lnTo>
                  <a:lnTo>
                    <a:pt x="111" y="335"/>
                  </a:lnTo>
                  <a:lnTo>
                    <a:pt x="111" y="349"/>
                  </a:lnTo>
                  <a:lnTo>
                    <a:pt x="111" y="362"/>
                  </a:lnTo>
                  <a:lnTo>
                    <a:pt x="111" y="375"/>
                  </a:lnTo>
                  <a:lnTo>
                    <a:pt x="111" y="389"/>
                  </a:lnTo>
                  <a:lnTo>
                    <a:pt x="113" y="402"/>
                  </a:lnTo>
                  <a:lnTo>
                    <a:pt x="113" y="415"/>
                  </a:lnTo>
                  <a:lnTo>
                    <a:pt x="113" y="429"/>
                  </a:lnTo>
                  <a:lnTo>
                    <a:pt x="113" y="443"/>
                  </a:lnTo>
                  <a:lnTo>
                    <a:pt x="113" y="457"/>
                  </a:lnTo>
                  <a:lnTo>
                    <a:pt x="113" y="471"/>
                  </a:lnTo>
                  <a:lnTo>
                    <a:pt x="113" y="485"/>
                  </a:lnTo>
                  <a:lnTo>
                    <a:pt x="113" y="500"/>
                  </a:lnTo>
                  <a:lnTo>
                    <a:pt x="113" y="514"/>
                  </a:lnTo>
                  <a:lnTo>
                    <a:pt x="114" y="529"/>
                  </a:lnTo>
                  <a:lnTo>
                    <a:pt x="114" y="543"/>
                  </a:lnTo>
                  <a:lnTo>
                    <a:pt x="114" y="559"/>
                  </a:lnTo>
                  <a:lnTo>
                    <a:pt x="114" y="573"/>
                  </a:lnTo>
                  <a:lnTo>
                    <a:pt x="114" y="587"/>
                  </a:lnTo>
                  <a:lnTo>
                    <a:pt x="114" y="603"/>
                  </a:lnTo>
                  <a:lnTo>
                    <a:pt x="114" y="617"/>
                  </a:lnTo>
                  <a:lnTo>
                    <a:pt x="114" y="633"/>
                  </a:lnTo>
                  <a:lnTo>
                    <a:pt x="114" y="648"/>
                  </a:lnTo>
                  <a:lnTo>
                    <a:pt x="114" y="664"/>
                  </a:lnTo>
                  <a:lnTo>
                    <a:pt x="115" y="678"/>
                  </a:lnTo>
                  <a:lnTo>
                    <a:pt x="115" y="694"/>
                  </a:lnTo>
                  <a:lnTo>
                    <a:pt x="115" y="710"/>
                  </a:lnTo>
                  <a:lnTo>
                    <a:pt x="115" y="725"/>
                  </a:lnTo>
                  <a:lnTo>
                    <a:pt x="115" y="591"/>
                  </a:lnTo>
                  <a:lnTo>
                    <a:pt x="115" y="489"/>
                  </a:lnTo>
                  <a:lnTo>
                    <a:pt x="115" y="406"/>
                  </a:lnTo>
                  <a:lnTo>
                    <a:pt x="115" y="341"/>
                  </a:lnTo>
                  <a:lnTo>
                    <a:pt x="115" y="287"/>
                  </a:lnTo>
                  <a:lnTo>
                    <a:pt x="116" y="241"/>
                  </a:lnTo>
                  <a:lnTo>
                    <a:pt x="116" y="202"/>
                  </a:lnTo>
                  <a:lnTo>
                    <a:pt x="116" y="169"/>
                  </a:lnTo>
                  <a:lnTo>
                    <a:pt x="116" y="140"/>
                  </a:lnTo>
                  <a:lnTo>
                    <a:pt x="116" y="117"/>
                  </a:lnTo>
                  <a:lnTo>
                    <a:pt x="116" y="96"/>
                  </a:lnTo>
                  <a:lnTo>
                    <a:pt x="116" y="78"/>
                  </a:lnTo>
                  <a:lnTo>
                    <a:pt x="116" y="62"/>
                  </a:lnTo>
                  <a:lnTo>
                    <a:pt x="116" y="49"/>
                  </a:lnTo>
                  <a:lnTo>
                    <a:pt x="117" y="38"/>
                  </a:lnTo>
                  <a:lnTo>
                    <a:pt x="117" y="29"/>
                  </a:lnTo>
                  <a:lnTo>
                    <a:pt x="117" y="21"/>
                  </a:lnTo>
                  <a:lnTo>
                    <a:pt x="117" y="16"/>
                  </a:lnTo>
                  <a:lnTo>
                    <a:pt x="117" y="11"/>
                  </a:lnTo>
                  <a:lnTo>
                    <a:pt x="117" y="8"/>
                  </a:lnTo>
                  <a:lnTo>
                    <a:pt x="117" y="6"/>
                  </a:lnTo>
                  <a:lnTo>
                    <a:pt x="117" y="3"/>
                  </a:lnTo>
                  <a:lnTo>
                    <a:pt x="117" y="3"/>
                  </a:lnTo>
                  <a:lnTo>
                    <a:pt x="118" y="3"/>
                  </a:lnTo>
                  <a:lnTo>
                    <a:pt x="118" y="6"/>
                  </a:lnTo>
                  <a:lnTo>
                    <a:pt x="118" y="7"/>
                  </a:lnTo>
                  <a:lnTo>
                    <a:pt x="118" y="10"/>
                  </a:lnTo>
                  <a:lnTo>
                    <a:pt x="118" y="13"/>
                  </a:lnTo>
                  <a:lnTo>
                    <a:pt x="118" y="18"/>
                  </a:lnTo>
                  <a:lnTo>
                    <a:pt x="118" y="22"/>
                  </a:lnTo>
                  <a:lnTo>
                    <a:pt x="118" y="27"/>
                  </a:lnTo>
                  <a:lnTo>
                    <a:pt x="118" y="33"/>
                  </a:lnTo>
                  <a:lnTo>
                    <a:pt x="118" y="39"/>
                  </a:lnTo>
                  <a:lnTo>
                    <a:pt x="119" y="46"/>
                  </a:lnTo>
                  <a:lnTo>
                    <a:pt x="119" y="52"/>
                  </a:lnTo>
                  <a:lnTo>
                    <a:pt x="119" y="60"/>
                  </a:lnTo>
                  <a:lnTo>
                    <a:pt x="119" y="68"/>
                  </a:lnTo>
                  <a:lnTo>
                    <a:pt x="119" y="76"/>
                  </a:lnTo>
                  <a:lnTo>
                    <a:pt x="119" y="84"/>
                  </a:lnTo>
                  <a:lnTo>
                    <a:pt x="119" y="93"/>
                  </a:lnTo>
                  <a:lnTo>
                    <a:pt x="119" y="102"/>
                  </a:lnTo>
                  <a:lnTo>
                    <a:pt x="119" y="112"/>
                  </a:lnTo>
                  <a:lnTo>
                    <a:pt x="120" y="122"/>
                  </a:lnTo>
                  <a:lnTo>
                    <a:pt x="120" y="132"/>
                  </a:lnTo>
                  <a:lnTo>
                    <a:pt x="120" y="142"/>
                  </a:lnTo>
                  <a:lnTo>
                    <a:pt x="120" y="152"/>
                  </a:lnTo>
                  <a:lnTo>
                    <a:pt x="120" y="163"/>
                  </a:lnTo>
                  <a:lnTo>
                    <a:pt x="120" y="174"/>
                  </a:lnTo>
                  <a:lnTo>
                    <a:pt x="120" y="185"/>
                  </a:lnTo>
                  <a:lnTo>
                    <a:pt x="120" y="197"/>
                  </a:lnTo>
                  <a:lnTo>
                    <a:pt x="120" y="209"/>
                  </a:lnTo>
                  <a:lnTo>
                    <a:pt x="121" y="221"/>
                  </a:lnTo>
                  <a:lnTo>
                    <a:pt x="121" y="232"/>
                  </a:lnTo>
                  <a:lnTo>
                    <a:pt x="121" y="244"/>
                  </a:lnTo>
                  <a:lnTo>
                    <a:pt x="121" y="258"/>
                  </a:lnTo>
                  <a:lnTo>
                    <a:pt x="121" y="270"/>
                  </a:lnTo>
                  <a:lnTo>
                    <a:pt x="121" y="282"/>
                  </a:lnTo>
                  <a:lnTo>
                    <a:pt x="121" y="295"/>
                  </a:lnTo>
                  <a:lnTo>
                    <a:pt x="121" y="309"/>
                  </a:lnTo>
                  <a:lnTo>
                    <a:pt x="121" y="321"/>
                  </a:lnTo>
                  <a:lnTo>
                    <a:pt x="121" y="334"/>
                  </a:lnTo>
                  <a:lnTo>
                    <a:pt x="123" y="349"/>
                  </a:lnTo>
                  <a:lnTo>
                    <a:pt x="123" y="362"/>
                  </a:lnTo>
                  <a:lnTo>
                    <a:pt x="123" y="375"/>
                  </a:lnTo>
                  <a:lnTo>
                    <a:pt x="123" y="390"/>
                  </a:lnTo>
                  <a:lnTo>
                    <a:pt x="123" y="403"/>
                  </a:lnTo>
                  <a:lnTo>
                    <a:pt x="123" y="418"/>
                  </a:lnTo>
                  <a:lnTo>
                    <a:pt x="123" y="431"/>
                  </a:lnTo>
                  <a:lnTo>
                    <a:pt x="123" y="445"/>
                  </a:lnTo>
                  <a:lnTo>
                    <a:pt x="123" y="460"/>
                  </a:lnTo>
                  <a:lnTo>
                    <a:pt x="124" y="474"/>
                  </a:lnTo>
                  <a:lnTo>
                    <a:pt x="124" y="489"/>
                  </a:lnTo>
                  <a:lnTo>
                    <a:pt x="124" y="504"/>
                  </a:lnTo>
                  <a:lnTo>
                    <a:pt x="124" y="519"/>
                  </a:lnTo>
                  <a:lnTo>
                    <a:pt x="124" y="533"/>
                  </a:lnTo>
                  <a:lnTo>
                    <a:pt x="124" y="549"/>
                  </a:lnTo>
                  <a:lnTo>
                    <a:pt x="124" y="563"/>
                  </a:lnTo>
                  <a:lnTo>
                    <a:pt x="124" y="579"/>
                  </a:lnTo>
                  <a:lnTo>
                    <a:pt x="124" y="593"/>
                  </a:lnTo>
                  <a:lnTo>
                    <a:pt x="125" y="608"/>
                  </a:lnTo>
                  <a:lnTo>
                    <a:pt x="125" y="624"/>
                  </a:lnTo>
                  <a:lnTo>
                    <a:pt x="125" y="640"/>
                  </a:lnTo>
                  <a:lnTo>
                    <a:pt x="125" y="655"/>
                  </a:lnTo>
                  <a:lnTo>
                    <a:pt x="125" y="671"/>
                  </a:lnTo>
                  <a:lnTo>
                    <a:pt x="125" y="686"/>
                  </a:lnTo>
                  <a:lnTo>
                    <a:pt x="125" y="702"/>
                  </a:lnTo>
                  <a:lnTo>
                    <a:pt x="125" y="717"/>
                  </a:lnTo>
                  <a:lnTo>
                    <a:pt x="125" y="733"/>
                  </a:lnTo>
                  <a:lnTo>
                    <a:pt x="125" y="750"/>
                  </a:lnTo>
                  <a:lnTo>
                    <a:pt x="126" y="765"/>
                  </a:lnTo>
                  <a:lnTo>
                    <a:pt x="126" y="781"/>
                  </a:lnTo>
                  <a:lnTo>
                    <a:pt x="126" y="797"/>
                  </a:lnTo>
                  <a:lnTo>
                    <a:pt x="126" y="813"/>
                  </a:lnTo>
                  <a:lnTo>
                    <a:pt x="126" y="829"/>
                  </a:lnTo>
                  <a:lnTo>
                    <a:pt x="126" y="845"/>
                  </a:lnTo>
                  <a:lnTo>
                    <a:pt x="126" y="862"/>
                  </a:lnTo>
                  <a:lnTo>
                    <a:pt x="126" y="877"/>
                  </a:lnTo>
                  <a:lnTo>
                    <a:pt x="126" y="894"/>
                  </a:lnTo>
                  <a:lnTo>
                    <a:pt x="127" y="910"/>
                  </a:lnTo>
                  <a:lnTo>
                    <a:pt x="127" y="927"/>
                  </a:lnTo>
                  <a:lnTo>
                    <a:pt x="127" y="944"/>
                  </a:lnTo>
                  <a:lnTo>
                    <a:pt x="127" y="959"/>
                  </a:lnTo>
                  <a:lnTo>
                    <a:pt x="127" y="976"/>
                  </a:lnTo>
                  <a:lnTo>
                    <a:pt x="127" y="779"/>
                  </a:lnTo>
                  <a:lnTo>
                    <a:pt x="127" y="640"/>
                  </a:lnTo>
                  <a:lnTo>
                    <a:pt x="127" y="535"/>
                  </a:lnTo>
                  <a:lnTo>
                    <a:pt x="127" y="452"/>
                  </a:lnTo>
                  <a:lnTo>
                    <a:pt x="128" y="385"/>
                  </a:lnTo>
                  <a:lnTo>
                    <a:pt x="128" y="330"/>
                  </a:lnTo>
                  <a:lnTo>
                    <a:pt x="128" y="283"/>
                  </a:lnTo>
                  <a:lnTo>
                    <a:pt x="128" y="243"/>
                  </a:lnTo>
                  <a:lnTo>
                    <a:pt x="128" y="210"/>
                  </a:lnTo>
                  <a:lnTo>
                    <a:pt x="128" y="181"/>
                  </a:lnTo>
                  <a:lnTo>
                    <a:pt x="128" y="157"/>
                  </a:lnTo>
                  <a:lnTo>
                    <a:pt x="128" y="136"/>
                  </a:lnTo>
                  <a:lnTo>
                    <a:pt x="128" y="118"/>
                  </a:lnTo>
                  <a:lnTo>
                    <a:pt x="128" y="102"/>
                  </a:lnTo>
                  <a:lnTo>
                    <a:pt x="129" y="89"/>
                  </a:lnTo>
                  <a:lnTo>
                    <a:pt x="129" y="78"/>
                  </a:lnTo>
                  <a:lnTo>
                    <a:pt x="129" y="68"/>
                  </a:lnTo>
                  <a:lnTo>
                    <a:pt x="129" y="60"/>
                  </a:lnTo>
                  <a:lnTo>
                    <a:pt x="129" y="54"/>
                  </a:lnTo>
                  <a:lnTo>
                    <a:pt x="129" y="49"/>
                  </a:lnTo>
                  <a:lnTo>
                    <a:pt x="129" y="46"/>
                  </a:lnTo>
                  <a:lnTo>
                    <a:pt x="129" y="43"/>
                  </a:lnTo>
                  <a:lnTo>
                    <a:pt x="129" y="42"/>
                  </a:lnTo>
                  <a:lnTo>
                    <a:pt x="130" y="41"/>
                  </a:lnTo>
                  <a:lnTo>
                    <a:pt x="130" y="42"/>
                  </a:lnTo>
                  <a:lnTo>
                    <a:pt x="130" y="43"/>
                  </a:lnTo>
                  <a:lnTo>
                    <a:pt x="130" y="46"/>
                  </a:lnTo>
                  <a:lnTo>
                    <a:pt x="130" y="48"/>
                  </a:lnTo>
                  <a:lnTo>
                    <a:pt x="130" y="51"/>
                  </a:lnTo>
                  <a:lnTo>
                    <a:pt x="130" y="56"/>
                  </a:lnTo>
                  <a:lnTo>
                    <a:pt x="130" y="60"/>
                  </a:lnTo>
                  <a:lnTo>
                    <a:pt x="130" y="64"/>
                  </a:lnTo>
                  <a:lnTo>
                    <a:pt x="131" y="70"/>
                  </a:lnTo>
                  <a:lnTo>
                    <a:pt x="131" y="77"/>
                  </a:lnTo>
                  <a:lnTo>
                    <a:pt x="131" y="83"/>
                  </a:lnTo>
                  <a:lnTo>
                    <a:pt x="131" y="90"/>
                  </a:lnTo>
                  <a:lnTo>
                    <a:pt x="131" y="98"/>
                  </a:lnTo>
                  <a:lnTo>
                    <a:pt x="131" y="106"/>
                  </a:lnTo>
                  <a:lnTo>
                    <a:pt x="131" y="113"/>
                  </a:lnTo>
                  <a:lnTo>
                    <a:pt x="131" y="122"/>
                  </a:lnTo>
                  <a:lnTo>
                    <a:pt x="131" y="131"/>
                  </a:lnTo>
                  <a:lnTo>
                    <a:pt x="131" y="140"/>
                  </a:lnTo>
                  <a:lnTo>
                    <a:pt x="133" y="149"/>
                  </a:lnTo>
                  <a:lnTo>
                    <a:pt x="133" y="159"/>
                  </a:lnTo>
                  <a:lnTo>
                    <a:pt x="133" y="169"/>
                  </a:lnTo>
                  <a:lnTo>
                    <a:pt x="133" y="179"/>
                  </a:lnTo>
                  <a:lnTo>
                    <a:pt x="133" y="190"/>
                  </a:lnTo>
                  <a:lnTo>
                    <a:pt x="133" y="201"/>
                  </a:lnTo>
                  <a:lnTo>
                    <a:pt x="133" y="211"/>
                  </a:lnTo>
                  <a:lnTo>
                    <a:pt x="133" y="223"/>
                  </a:lnTo>
                  <a:lnTo>
                    <a:pt x="133" y="234"/>
                  </a:lnTo>
                  <a:lnTo>
                    <a:pt x="134" y="245"/>
                  </a:lnTo>
                  <a:lnTo>
                    <a:pt x="134" y="258"/>
                  </a:lnTo>
                  <a:lnTo>
                    <a:pt x="134" y="270"/>
                  </a:lnTo>
                  <a:lnTo>
                    <a:pt x="134" y="282"/>
                  </a:lnTo>
                  <a:lnTo>
                    <a:pt x="134" y="294"/>
                  </a:lnTo>
                  <a:lnTo>
                    <a:pt x="134" y="306"/>
                  </a:lnTo>
                  <a:lnTo>
                    <a:pt x="134" y="320"/>
                  </a:lnTo>
                  <a:lnTo>
                    <a:pt x="134" y="332"/>
                  </a:lnTo>
                  <a:lnTo>
                    <a:pt x="134" y="345"/>
                  </a:lnTo>
                  <a:lnTo>
                    <a:pt x="135" y="359"/>
                  </a:lnTo>
                  <a:lnTo>
                    <a:pt x="135" y="372"/>
                  </a:lnTo>
                  <a:lnTo>
                    <a:pt x="135" y="385"/>
                  </a:lnTo>
                  <a:lnTo>
                    <a:pt x="135" y="399"/>
                  </a:lnTo>
                  <a:lnTo>
                    <a:pt x="135" y="412"/>
                  </a:lnTo>
                  <a:lnTo>
                    <a:pt x="135" y="426"/>
                  </a:lnTo>
                  <a:lnTo>
                    <a:pt x="135" y="440"/>
                  </a:lnTo>
                  <a:lnTo>
                    <a:pt x="135" y="454"/>
                  </a:lnTo>
                  <a:lnTo>
                    <a:pt x="135" y="469"/>
                  </a:lnTo>
                  <a:lnTo>
                    <a:pt x="135" y="482"/>
                  </a:lnTo>
                  <a:lnTo>
                    <a:pt x="136" y="496"/>
                  </a:lnTo>
                  <a:lnTo>
                    <a:pt x="136" y="511"/>
                  </a:lnTo>
                  <a:lnTo>
                    <a:pt x="136" y="525"/>
                  </a:lnTo>
                  <a:lnTo>
                    <a:pt x="136" y="541"/>
                  </a:lnTo>
                  <a:lnTo>
                    <a:pt x="136" y="555"/>
                  </a:lnTo>
                  <a:lnTo>
                    <a:pt x="136" y="570"/>
                  </a:lnTo>
                  <a:lnTo>
                    <a:pt x="136" y="585"/>
                  </a:lnTo>
                  <a:lnTo>
                    <a:pt x="136" y="600"/>
                  </a:lnTo>
                  <a:lnTo>
                    <a:pt x="136" y="615"/>
                  </a:lnTo>
                  <a:lnTo>
                    <a:pt x="137" y="630"/>
                  </a:lnTo>
                  <a:lnTo>
                    <a:pt x="137" y="645"/>
                  </a:lnTo>
                  <a:lnTo>
                    <a:pt x="137" y="661"/>
                  </a:lnTo>
                  <a:lnTo>
                    <a:pt x="137" y="676"/>
                  </a:lnTo>
                  <a:lnTo>
                    <a:pt x="137" y="692"/>
                  </a:lnTo>
                  <a:lnTo>
                    <a:pt x="137" y="707"/>
                  </a:lnTo>
                  <a:lnTo>
                    <a:pt x="137" y="723"/>
                  </a:lnTo>
                  <a:lnTo>
                    <a:pt x="137" y="738"/>
                  </a:lnTo>
                  <a:lnTo>
                    <a:pt x="137" y="754"/>
                  </a:lnTo>
                  <a:lnTo>
                    <a:pt x="138" y="769"/>
                  </a:lnTo>
                  <a:lnTo>
                    <a:pt x="138" y="785"/>
                  </a:lnTo>
                  <a:lnTo>
                    <a:pt x="138" y="802"/>
                  </a:lnTo>
                  <a:lnTo>
                    <a:pt x="138" y="817"/>
                  </a:lnTo>
                  <a:lnTo>
                    <a:pt x="138" y="834"/>
                  </a:lnTo>
                  <a:lnTo>
                    <a:pt x="138" y="849"/>
                  </a:lnTo>
                  <a:lnTo>
                    <a:pt x="138" y="866"/>
                  </a:lnTo>
                  <a:lnTo>
                    <a:pt x="138" y="698"/>
                  </a:lnTo>
                  <a:lnTo>
                    <a:pt x="138" y="576"/>
                  </a:lnTo>
                  <a:lnTo>
                    <a:pt x="139" y="482"/>
                  </a:lnTo>
                  <a:lnTo>
                    <a:pt x="139" y="406"/>
                  </a:lnTo>
                  <a:lnTo>
                    <a:pt x="139" y="344"/>
                  </a:lnTo>
                  <a:lnTo>
                    <a:pt x="139" y="293"/>
                  </a:lnTo>
                  <a:lnTo>
                    <a:pt x="139" y="250"/>
                  </a:lnTo>
                  <a:lnTo>
                    <a:pt x="139" y="213"/>
                  </a:lnTo>
                  <a:lnTo>
                    <a:pt x="139" y="182"/>
                  </a:lnTo>
                  <a:lnTo>
                    <a:pt x="139" y="155"/>
                  </a:lnTo>
                  <a:lnTo>
                    <a:pt x="139" y="132"/>
                  </a:lnTo>
                  <a:lnTo>
                    <a:pt x="139" y="112"/>
                  </a:lnTo>
                  <a:lnTo>
                    <a:pt x="140" y="96"/>
                  </a:lnTo>
                  <a:lnTo>
                    <a:pt x="140" y="81"/>
                  </a:lnTo>
                  <a:lnTo>
                    <a:pt x="140" y="69"/>
                  </a:lnTo>
                  <a:lnTo>
                    <a:pt x="140" y="58"/>
                  </a:lnTo>
                  <a:lnTo>
                    <a:pt x="140" y="50"/>
                  </a:lnTo>
                  <a:lnTo>
                    <a:pt x="140" y="42"/>
                  </a:lnTo>
                  <a:lnTo>
                    <a:pt x="140" y="37"/>
                  </a:lnTo>
                  <a:lnTo>
                    <a:pt x="140" y="32"/>
                  </a:lnTo>
                  <a:lnTo>
                    <a:pt x="140" y="30"/>
                  </a:lnTo>
                  <a:lnTo>
                    <a:pt x="141" y="28"/>
                  </a:lnTo>
                  <a:lnTo>
                    <a:pt x="141" y="27"/>
                  </a:lnTo>
                  <a:lnTo>
                    <a:pt x="141" y="27"/>
                  </a:lnTo>
                  <a:lnTo>
                    <a:pt x="141" y="28"/>
                  </a:lnTo>
                  <a:lnTo>
                    <a:pt x="141" y="29"/>
                  </a:lnTo>
                  <a:lnTo>
                    <a:pt x="141" y="31"/>
                  </a:lnTo>
                  <a:lnTo>
                    <a:pt x="141" y="34"/>
                  </a:lnTo>
                  <a:lnTo>
                    <a:pt x="141" y="38"/>
                  </a:lnTo>
                  <a:lnTo>
                    <a:pt x="141" y="42"/>
                  </a:lnTo>
                  <a:lnTo>
                    <a:pt x="143" y="47"/>
                  </a:lnTo>
                  <a:lnTo>
                    <a:pt x="143" y="52"/>
                  </a:lnTo>
                  <a:lnTo>
                    <a:pt x="143" y="58"/>
                  </a:lnTo>
                  <a:lnTo>
                    <a:pt x="143" y="64"/>
                  </a:lnTo>
                  <a:lnTo>
                    <a:pt x="143" y="71"/>
                  </a:lnTo>
                  <a:lnTo>
                    <a:pt x="143" y="78"/>
                  </a:lnTo>
                  <a:lnTo>
                    <a:pt x="143" y="86"/>
                  </a:lnTo>
                  <a:lnTo>
                    <a:pt x="143" y="93"/>
                  </a:lnTo>
                  <a:lnTo>
                    <a:pt x="143" y="102"/>
                  </a:lnTo>
                  <a:lnTo>
                    <a:pt x="143" y="111"/>
                  </a:lnTo>
                  <a:lnTo>
                    <a:pt x="144" y="120"/>
                  </a:lnTo>
                  <a:lnTo>
                    <a:pt x="144" y="129"/>
                  </a:lnTo>
                  <a:lnTo>
                    <a:pt x="144" y="139"/>
                  </a:lnTo>
                  <a:lnTo>
                    <a:pt x="144" y="149"/>
                  </a:lnTo>
                  <a:lnTo>
                    <a:pt x="144" y="159"/>
                  </a:lnTo>
                  <a:lnTo>
                    <a:pt x="144" y="169"/>
                  </a:lnTo>
                  <a:lnTo>
                    <a:pt x="144" y="180"/>
                  </a:lnTo>
                  <a:lnTo>
                    <a:pt x="144" y="190"/>
                  </a:lnTo>
                  <a:lnTo>
                    <a:pt x="144" y="201"/>
                  </a:lnTo>
                  <a:lnTo>
                    <a:pt x="145" y="212"/>
                  </a:lnTo>
                  <a:lnTo>
                    <a:pt x="145" y="224"/>
                  </a:lnTo>
                  <a:lnTo>
                    <a:pt x="145" y="235"/>
                  </a:lnTo>
                  <a:lnTo>
                    <a:pt x="145" y="248"/>
                  </a:lnTo>
                  <a:lnTo>
                    <a:pt x="145" y="260"/>
                  </a:lnTo>
                  <a:lnTo>
                    <a:pt x="145" y="272"/>
                  </a:lnTo>
                  <a:lnTo>
                    <a:pt x="145" y="284"/>
                  </a:lnTo>
                  <a:lnTo>
                    <a:pt x="145" y="298"/>
                  </a:lnTo>
                  <a:lnTo>
                    <a:pt x="145" y="310"/>
                  </a:lnTo>
                  <a:lnTo>
                    <a:pt x="146" y="323"/>
                  </a:lnTo>
                  <a:lnTo>
                    <a:pt x="146" y="335"/>
                  </a:lnTo>
                  <a:lnTo>
                    <a:pt x="146" y="349"/>
                  </a:lnTo>
                  <a:lnTo>
                    <a:pt x="146" y="362"/>
                  </a:lnTo>
                  <a:lnTo>
                    <a:pt x="146" y="376"/>
                  </a:lnTo>
                  <a:lnTo>
                    <a:pt x="146" y="390"/>
                  </a:lnTo>
                  <a:lnTo>
                    <a:pt x="146" y="403"/>
                  </a:lnTo>
                  <a:lnTo>
                    <a:pt x="146" y="418"/>
                  </a:lnTo>
                  <a:lnTo>
                    <a:pt x="146" y="431"/>
                  </a:lnTo>
                  <a:lnTo>
                    <a:pt x="146" y="445"/>
                  </a:lnTo>
                  <a:lnTo>
                    <a:pt x="147" y="460"/>
                  </a:lnTo>
                  <a:lnTo>
                    <a:pt x="147" y="473"/>
                  </a:lnTo>
                  <a:lnTo>
                    <a:pt x="147" y="487"/>
                  </a:lnTo>
                  <a:lnTo>
                    <a:pt x="147" y="503"/>
                  </a:lnTo>
                  <a:lnTo>
                    <a:pt x="147" y="517"/>
                  </a:lnTo>
                  <a:lnTo>
                    <a:pt x="147" y="532"/>
                  </a:lnTo>
                  <a:lnTo>
                    <a:pt x="147" y="546"/>
                  </a:lnTo>
                  <a:lnTo>
                    <a:pt x="147" y="562"/>
                  </a:lnTo>
                  <a:lnTo>
                    <a:pt x="147" y="576"/>
                  </a:lnTo>
                  <a:lnTo>
                    <a:pt x="148" y="592"/>
                  </a:lnTo>
                  <a:lnTo>
                    <a:pt x="148" y="606"/>
                  </a:lnTo>
                  <a:lnTo>
                    <a:pt x="148" y="622"/>
                  </a:lnTo>
                  <a:lnTo>
                    <a:pt x="148" y="637"/>
                  </a:lnTo>
                  <a:lnTo>
                    <a:pt x="148" y="652"/>
                  </a:lnTo>
                  <a:lnTo>
                    <a:pt x="148" y="667"/>
                  </a:lnTo>
                  <a:lnTo>
                    <a:pt x="148" y="683"/>
                  </a:lnTo>
                  <a:lnTo>
                    <a:pt x="148" y="698"/>
                  </a:lnTo>
                  <a:lnTo>
                    <a:pt x="148" y="714"/>
                  </a:lnTo>
                  <a:lnTo>
                    <a:pt x="149" y="730"/>
                  </a:lnTo>
                  <a:lnTo>
                    <a:pt x="149" y="746"/>
                  </a:lnTo>
                  <a:lnTo>
                    <a:pt x="149" y="762"/>
                  </a:lnTo>
                  <a:lnTo>
                    <a:pt x="149" y="777"/>
                  </a:lnTo>
                  <a:lnTo>
                    <a:pt x="149" y="794"/>
                  </a:lnTo>
                  <a:lnTo>
                    <a:pt x="149" y="809"/>
                  </a:lnTo>
                  <a:lnTo>
                    <a:pt x="149" y="825"/>
                  </a:lnTo>
                  <a:lnTo>
                    <a:pt x="149" y="842"/>
                  </a:lnTo>
                  <a:lnTo>
                    <a:pt x="149" y="857"/>
                  </a:lnTo>
                  <a:lnTo>
                    <a:pt x="149" y="874"/>
                  </a:lnTo>
                  <a:lnTo>
                    <a:pt x="150" y="704"/>
                  </a:lnTo>
                  <a:lnTo>
                    <a:pt x="150" y="581"/>
                  </a:lnTo>
                  <a:lnTo>
                    <a:pt x="150" y="486"/>
                  </a:lnTo>
                  <a:lnTo>
                    <a:pt x="150" y="410"/>
                  </a:lnTo>
                  <a:lnTo>
                    <a:pt x="150" y="348"/>
                  </a:lnTo>
                  <a:lnTo>
                    <a:pt x="150" y="297"/>
                  </a:lnTo>
                  <a:lnTo>
                    <a:pt x="150" y="253"/>
                  </a:lnTo>
                  <a:lnTo>
                    <a:pt x="150" y="215"/>
                  </a:lnTo>
                  <a:lnTo>
                    <a:pt x="150" y="184"/>
                  </a:lnTo>
                  <a:lnTo>
                    <a:pt x="151" y="158"/>
                  </a:lnTo>
                  <a:lnTo>
                    <a:pt x="151" y="134"/>
                  </a:lnTo>
                  <a:lnTo>
                    <a:pt x="151" y="114"/>
                  </a:lnTo>
                  <a:lnTo>
                    <a:pt x="151" y="97"/>
                  </a:lnTo>
                  <a:lnTo>
                    <a:pt x="151" y="82"/>
                  </a:lnTo>
                  <a:lnTo>
                    <a:pt x="151" y="70"/>
                  </a:lnTo>
                  <a:lnTo>
                    <a:pt x="151" y="60"/>
                  </a:lnTo>
                  <a:lnTo>
                    <a:pt x="151" y="51"/>
                  </a:lnTo>
                  <a:lnTo>
                    <a:pt x="151" y="44"/>
                  </a:lnTo>
                  <a:lnTo>
                    <a:pt x="153" y="39"/>
                  </a:lnTo>
                  <a:lnTo>
                    <a:pt x="153" y="34"/>
                  </a:lnTo>
                  <a:lnTo>
                    <a:pt x="153" y="31"/>
                  </a:lnTo>
                  <a:lnTo>
                    <a:pt x="153" y="29"/>
                  </a:lnTo>
                  <a:lnTo>
                    <a:pt x="153" y="28"/>
                  </a:lnTo>
                  <a:lnTo>
                    <a:pt x="153" y="28"/>
                  </a:lnTo>
                  <a:lnTo>
                    <a:pt x="153" y="29"/>
                  </a:lnTo>
                  <a:lnTo>
                    <a:pt x="153" y="30"/>
                  </a:lnTo>
                  <a:lnTo>
                    <a:pt x="153" y="32"/>
                  </a:lnTo>
                  <a:lnTo>
                    <a:pt x="153" y="36"/>
                  </a:lnTo>
                  <a:lnTo>
                    <a:pt x="154" y="39"/>
                  </a:lnTo>
                  <a:lnTo>
                    <a:pt x="154" y="43"/>
                  </a:lnTo>
                  <a:lnTo>
                    <a:pt x="154" y="48"/>
                  </a:lnTo>
                  <a:lnTo>
                    <a:pt x="154" y="53"/>
                  </a:lnTo>
                  <a:lnTo>
                    <a:pt x="154" y="59"/>
                  </a:lnTo>
                  <a:lnTo>
                    <a:pt x="154" y="66"/>
                  </a:lnTo>
                  <a:lnTo>
                    <a:pt x="154" y="72"/>
                  </a:lnTo>
                  <a:lnTo>
                    <a:pt x="154" y="79"/>
                  </a:lnTo>
                  <a:lnTo>
                    <a:pt x="154" y="87"/>
                  </a:lnTo>
                  <a:lnTo>
                    <a:pt x="155" y="94"/>
                  </a:lnTo>
                  <a:lnTo>
                    <a:pt x="155" y="103"/>
                  </a:lnTo>
                  <a:lnTo>
                    <a:pt x="155" y="112"/>
                  </a:lnTo>
                  <a:lnTo>
                    <a:pt x="155" y="121"/>
                  </a:lnTo>
                  <a:lnTo>
                    <a:pt x="155" y="130"/>
                  </a:lnTo>
                  <a:lnTo>
                    <a:pt x="155" y="140"/>
                  </a:lnTo>
                  <a:lnTo>
                    <a:pt x="155" y="149"/>
                  </a:lnTo>
                  <a:lnTo>
                    <a:pt x="155" y="160"/>
                  </a:lnTo>
                  <a:lnTo>
                    <a:pt x="155" y="170"/>
                  </a:lnTo>
                  <a:lnTo>
                    <a:pt x="156" y="180"/>
                  </a:lnTo>
                  <a:lnTo>
                    <a:pt x="156" y="191"/>
                  </a:lnTo>
                  <a:lnTo>
                    <a:pt x="156" y="202"/>
                  </a:lnTo>
                  <a:lnTo>
                    <a:pt x="156" y="213"/>
                  </a:lnTo>
                  <a:lnTo>
                    <a:pt x="156" y="225"/>
                  </a:lnTo>
                  <a:lnTo>
                    <a:pt x="156" y="237"/>
                  </a:lnTo>
                  <a:lnTo>
                    <a:pt x="156" y="249"/>
                  </a:lnTo>
                  <a:lnTo>
                    <a:pt x="156" y="261"/>
                  </a:lnTo>
                  <a:lnTo>
                    <a:pt x="156" y="273"/>
                  </a:lnTo>
                  <a:lnTo>
                    <a:pt x="156" y="285"/>
                  </a:lnTo>
                  <a:lnTo>
                    <a:pt x="157" y="298"/>
                  </a:lnTo>
                  <a:lnTo>
                    <a:pt x="157" y="311"/>
                  </a:lnTo>
                  <a:lnTo>
                    <a:pt x="157" y="323"/>
                  </a:lnTo>
                  <a:lnTo>
                    <a:pt x="157" y="336"/>
                  </a:lnTo>
                  <a:lnTo>
                    <a:pt x="157" y="350"/>
                  </a:lnTo>
                  <a:lnTo>
                    <a:pt x="157" y="363"/>
                  </a:lnTo>
                  <a:lnTo>
                    <a:pt x="157" y="376"/>
                  </a:lnTo>
                  <a:lnTo>
                    <a:pt x="157" y="391"/>
                  </a:lnTo>
                  <a:lnTo>
                    <a:pt x="157" y="404"/>
                  </a:lnTo>
                  <a:lnTo>
                    <a:pt x="158" y="418"/>
                  </a:lnTo>
                  <a:lnTo>
                    <a:pt x="158" y="432"/>
                  </a:lnTo>
                  <a:lnTo>
                    <a:pt x="158" y="446"/>
                  </a:lnTo>
                  <a:lnTo>
                    <a:pt x="158" y="460"/>
                  </a:lnTo>
                  <a:lnTo>
                    <a:pt x="158" y="474"/>
                  </a:lnTo>
                  <a:lnTo>
                    <a:pt x="158" y="489"/>
                  </a:lnTo>
                  <a:lnTo>
                    <a:pt x="158" y="503"/>
                  </a:lnTo>
                  <a:lnTo>
                    <a:pt x="158" y="517"/>
                  </a:lnTo>
                  <a:lnTo>
                    <a:pt x="158" y="533"/>
                  </a:lnTo>
                  <a:lnTo>
                    <a:pt x="159" y="547"/>
                  </a:lnTo>
                  <a:lnTo>
                    <a:pt x="159" y="562"/>
                  </a:lnTo>
                  <a:lnTo>
                    <a:pt x="159" y="577"/>
                  </a:lnTo>
                  <a:lnTo>
                    <a:pt x="159" y="592"/>
                  </a:lnTo>
                  <a:lnTo>
                    <a:pt x="159" y="607"/>
                  </a:lnTo>
                  <a:lnTo>
                    <a:pt x="159" y="623"/>
                  </a:lnTo>
                  <a:lnTo>
                    <a:pt x="159" y="637"/>
                  </a:lnTo>
                  <a:lnTo>
                    <a:pt x="159" y="653"/>
                  </a:lnTo>
                  <a:lnTo>
                    <a:pt x="159" y="668"/>
                  </a:lnTo>
                  <a:lnTo>
                    <a:pt x="160" y="684"/>
                  </a:lnTo>
                  <a:lnTo>
                    <a:pt x="160" y="700"/>
                  </a:lnTo>
                  <a:lnTo>
                    <a:pt x="160" y="715"/>
                  </a:lnTo>
                  <a:lnTo>
                    <a:pt x="160" y="731"/>
                  </a:lnTo>
                  <a:lnTo>
                    <a:pt x="160" y="746"/>
                  </a:lnTo>
                  <a:lnTo>
                    <a:pt x="160" y="763"/>
                  </a:lnTo>
                  <a:lnTo>
                    <a:pt x="160" y="778"/>
                  </a:lnTo>
                  <a:lnTo>
                    <a:pt x="160" y="794"/>
                  </a:lnTo>
                  <a:lnTo>
                    <a:pt x="160" y="811"/>
                  </a:lnTo>
                  <a:lnTo>
                    <a:pt x="160" y="826"/>
                  </a:lnTo>
                  <a:lnTo>
                    <a:pt x="161" y="668"/>
                  </a:lnTo>
                  <a:lnTo>
                    <a:pt x="161" y="552"/>
                  </a:lnTo>
                  <a:lnTo>
                    <a:pt x="161" y="462"/>
                  </a:lnTo>
                  <a:lnTo>
                    <a:pt x="161" y="389"/>
                  </a:lnTo>
                  <a:lnTo>
                    <a:pt x="161" y="329"/>
                  </a:lnTo>
                  <a:lnTo>
                    <a:pt x="161" y="280"/>
                  </a:lnTo>
                  <a:lnTo>
                    <a:pt x="161" y="238"/>
                  </a:lnTo>
                  <a:lnTo>
                    <a:pt x="161" y="202"/>
                  </a:lnTo>
                  <a:lnTo>
                    <a:pt x="161" y="171"/>
                  </a:lnTo>
                  <a:lnTo>
                    <a:pt x="163" y="144"/>
                  </a:lnTo>
                  <a:lnTo>
                    <a:pt x="163" y="122"/>
                  </a:lnTo>
                  <a:lnTo>
                    <a:pt x="163" y="103"/>
                  </a:lnTo>
                  <a:lnTo>
                    <a:pt x="163" y="87"/>
                  </a:lnTo>
                  <a:lnTo>
                    <a:pt x="163" y="72"/>
                  </a:lnTo>
                  <a:lnTo>
                    <a:pt x="163" y="61"/>
                  </a:lnTo>
                  <a:lnTo>
                    <a:pt x="163" y="51"/>
                  </a:lnTo>
                  <a:lnTo>
                    <a:pt x="163" y="42"/>
                  </a:lnTo>
                  <a:lnTo>
                    <a:pt x="163" y="36"/>
                  </a:lnTo>
                  <a:lnTo>
                    <a:pt x="164" y="30"/>
                  </a:lnTo>
                  <a:lnTo>
                    <a:pt x="164" y="27"/>
                  </a:lnTo>
                  <a:lnTo>
                    <a:pt x="164" y="23"/>
                  </a:lnTo>
                  <a:lnTo>
                    <a:pt x="164" y="21"/>
                  </a:lnTo>
                  <a:lnTo>
                    <a:pt x="164" y="21"/>
                  </a:lnTo>
                  <a:lnTo>
                    <a:pt x="164" y="21"/>
                  </a:lnTo>
                  <a:lnTo>
                    <a:pt x="164" y="22"/>
                  </a:lnTo>
                  <a:lnTo>
                    <a:pt x="164" y="23"/>
                  </a:lnTo>
                  <a:lnTo>
                    <a:pt x="164" y="26"/>
                  </a:lnTo>
                  <a:lnTo>
                    <a:pt x="164" y="29"/>
                  </a:lnTo>
                  <a:lnTo>
                    <a:pt x="165" y="32"/>
                  </a:lnTo>
                  <a:lnTo>
                    <a:pt x="165" y="37"/>
                  </a:lnTo>
                  <a:lnTo>
                    <a:pt x="165" y="42"/>
                  </a:lnTo>
                  <a:lnTo>
                    <a:pt x="165" y="48"/>
                  </a:lnTo>
                  <a:lnTo>
                    <a:pt x="165" y="53"/>
                  </a:lnTo>
                  <a:lnTo>
                    <a:pt x="165" y="60"/>
                  </a:lnTo>
                  <a:lnTo>
                    <a:pt x="165" y="67"/>
                  </a:lnTo>
                  <a:lnTo>
                    <a:pt x="165" y="73"/>
                  </a:lnTo>
                  <a:lnTo>
                    <a:pt x="165" y="81"/>
                  </a:lnTo>
                  <a:lnTo>
                    <a:pt x="166" y="89"/>
                  </a:lnTo>
                  <a:lnTo>
                    <a:pt x="166" y="98"/>
                  </a:lnTo>
                  <a:lnTo>
                    <a:pt x="166" y="107"/>
                  </a:lnTo>
                  <a:lnTo>
                    <a:pt x="166" y="116"/>
                  </a:lnTo>
                  <a:lnTo>
                    <a:pt x="166" y="124"/>
                  </a:lnTo>
                  <a:lnTo>
                    <a:pt x="166" y="134"/>
                  </a:lnTo>
                  <a:lnTo>
                    <a:pt x="166" y="144"/>
                  </a:lnTo>
                  <a:lnTo>
                    <a:pt x="166" y="154"/>
                  </a:lnTo>
                  <a:lnTo>
                    <a:pt x="166" y="164"/>
                  </a:lnTo>
                  <a:lnTo>
                    <a:pt x="167" y="175"/>
                  </a:lnTo>
                  <a:lnTo>
                    <a:pt x="167" y="187"/>
                  </a:lnTo>
                  <a:lnTo>
                    <a:pt x="167" y="198"/>
                  </a:lnTo>
                  <a:lnTo>
                    <a:pt x="167" y="209"/>
                  </a:lnTo>
                  <a:lnTo>
                    <a:pt x="167" y="220"/>
                  </a:lnTo>
                  <a:lnTo>
                    <a:pt x="167" y="232"/>
                  </a:lnTo>
                  <a:lnTo>
                    <a:pt x="167" y="244"/>
                  </a:lnTo>
                  <a:lnTo>
                    <a:pt x="167" y="257"/>
                  </a:lnTo>
                  <a:lnTo>
                    <a:pt x="167" y="269"/>
                  </a:lnTo>
                  <a:lnTo>
                    <a:pt x="167" y="281"/>
                  </a:lnTo>
                  <a:lnTo>
                    <a:pt x="168" y="293"/>
                  </a:lnTo>
                  <a:lnTo>
                    <a:pt x="168" y="306"/>
                  </a:lnTo>
                  <a:lnTo>
                    <a:pt x="168" y="319"/>
                  </a:lnTo>
                  <a:lnTo>
                    <a:pt x="168" y="332"/>
                  </a:lnTo>
                  <a:lnTo>
                    <a:pt x="168" y="345"/>
                  </a:lnTo>
                  <a:lnTo>
                    <a:pt x="168" y="359"/>
                  </a:lnTo>
                  <a:lnTo>
                    <a:pt x="168" y="372"/>
                  </a:lnTo>
                  <a:lnTo>
                    <a:pt x="168" y="386"/>
                  </a:lnTo>
                  <a:lnTo>
                    <a:pt x="168" y="400"/>
                  </a:lnTo>
                  <a:lnTo>
                    <a:pt x="169" y="414"/>
                  </a:lnTo>
                  <a:lnTo>
                    <a:pt x="169" y="428"/>
                  </a:lnTo>
                  <a:lnTo>
                    <a:pt x="169" y="442"/>
                  </a:lnTo>
                  <a:lnTo>
                    <a:pt x="169" y="456"/>
                  </a:lnTo>
                  <a:lnTo>
                    <a:pt x="169" y="470"/>
                  </a:lnTo>
                  <a:lnTo>
                    <a:pt x="169" y="484"/>
                  </a:lnTo>
                  <a:lnTo>
                    <a:pt x="169" y="500"/>
                  </a:lnTo>
                  <a:lnTo>
                    <a:pt x="169" y="514"/>
                  </a:lnTo>
                  <a:lnTo>
                    <a:pt x="169" y="529"/>
                  </a:lnTo>
                  <a:lnTo>
                    <a:pt x="170" y="543"/>
                  </a:lnTo>
                  <a:lnTo>
                    <a:pt x="170" y="559"/>
                  </a:lnTo>
                  <a:lnTo>
                    <a:pt x="170" y="573"/>
                  </a:lnTo>
                  <a:lnTo>
                    <a:pt x="170" y="589"/>
                  </a:lnTo>
                  <a:lnTo>
                    <a:pt x="170" y="603"/>
                  </a:lnTo>
                  <a:lnTo>
                    <a:pt x="170" y="618"/>
                  </a:lnTo>
                  <a:lnTo>
                    <a:pt x="170" y="634"/>
                  </a:lnTo>
                  <a:lnTo>
                    <a:pt x="170" y="650"/>
                  </a:lnTo>
                  <a:lnTo>
                    <a:pt x="170" y="664"/>
                  </a:lnTo>
                  <a:lnTo>
                    <a:pt x="170" y="680"/>
                  </a:lnTo>
                  <a:lnTo>
                    <a:pt x="171" y="695"/>
                  </a:lnTo>
                  <a:lnTo>
                    <a:pt x="171" y="712"/>
                  </a:lnTo>
                  <a:lnTo>
                    <a:pt x="171" y="727"/>
                  </a:lnTo>
                  <a:lnTo>
                    <a:pt x="171" y="743"/>
                  </a:lnTo>
                  <a:lnTo>
                    <a:pt x="171" y="758"/>
                  </a:lnTo>
                  <a:lnTo>
                    <a:pt x="171" y="774"/>
                  </a:lnTo>
                  <a:lnTo>
                    <a:pt x="171" y="791"/>
                  </a:lnTo>
                  <a:lnTo>
                    <a:pt x="171" y="806"/>
                  </a:lnTo>
                  <a:lnTo>
                    <a:pt x="171" y="823"/>
                  </a:lnTo>
                  <a:lnTo>
                    <a:pt x="173" y="838"/>
                  </a:lnTo>
                  <a:lnTo>
                    <a:pt x="173" y="855"/>
                  </a:lnTo>
                  <a:lnTo>
                    <a:pt x="173" y="871"/>
                  </a:lnTo>
                  <a:lnTo>
                    <a:pt x="173" y="887"/>
                  </a:lnTo>
                  <a:lnTo>
                    <a:pt x="173" y="714"/>
                  </a:lnTo>
                  <a:lnTo>
                    <a:pt x="173" y="589"/>
                  </a:lnTo>
                  <a:lnTo>
                    <a:pt x="173" y="493"/>
                  </a:lnTo>
                  <a:lnTo>
                    <a:pt x="173" y="415"/>
                  </a:lnTo>
                  <a:lnTo>
                    <a:pt x="173" y="353"/>
                  </a:lnTo>
                  <a:lnTo>
                    <a:pt x="174" y="301"/>
                  </a:lnTo>
                  <a:lnTo>
                    <a:pt x="174" y="257"/>
                  </a:lnTo>
                  <a:lnTo>
                    <a:pt x="174" y="220"/>
                  </a:lnTo>
                  <a:lnTo>
                    <a:pt x="174" y="188"/>
                  </a:lnTo>
                  <a:lnTo>
                    <a:pt x="174" y="160"/>
                  </a:lnTo>
                  <a:lnTo>
                    <a:pt x="174" y="137"/>
                  </a:lnTo>
                  <a:lnTo>
                    <a:pt x="174" y="117"/>
                  </a:lnTo>
                  <a:lnTo>
                    <a:pt x="174" y="100"/>
                  </a:lnTo>
                  <a:lnTo>
                    <a:pt x="174" y="86"/>
                  </a:lnTo>
                  <a:lnTo>
                    <a:pt x="174" y="72"/>
                  </a:lnTo>
                  <a:lnTo>
                    <a:pt x="175" y="62"/>
                  </a:lnTo>
                  <a:lnTo>
                    <a:pt x="175" y="53"/>
                  </a:lnTo>
                  <a:lnTo>
                    <a:pt x="175" y="47"/>
                  </a:lnTo>
                  <a:lnTo>
                    <a:pt x="175" y="41"/>
                  </a:lnTo>
                  <a:lnTo>
                    <a:pt x="175" y="37"/>
                  </a:lnTo>
                  <a:lnTo>
                    <a:pt x="175" y="33"/>
                  </a:lnTo>
                  <a:lnTo>
                    <a:pt x="175" y="31"/>
                  </a:lnTo>
                  <a:lnTo>
                    <a:pt x="175" y="30"/>
                  </a:lnTo>
                  <a:lnTo>
                    <a:pt x="175" y="30"/>
                  </a:lnTo>
                  <a:lnTo>
                    <a:pt x="176" y="30"/>
                  </a:lnTo>
                  <a:lnTo>
                    <a:pt x="176" y="32"/>
                  </a:lnTo>
                  <a:lnTo>
                    <a:pt x="176" y="34"/>
                  </a:lnTo>
                  <a:lnTo>
                    <a:pt x="176" y="37"/>
                  </a:lnTo>
                  <a:lnTo>
                    <a:pt x="176" y="41"/>
                  </a:lnTo>
                  <a:lnTo>
                    <a:pt x="176" y="44"/>
                  </a:lnTo>
                  <a:lnTo>
                    <a:pt x="176" y="50"/>
                  </a:lnTo>
                  <a:lnTo>
                    <a:pt x="176" y="54"/>
                  </a:lnTo>
                  <a:lnTo>
                    <a:pt x="176" y="61"/>
                  </a:lnTo>
                  <a:lnTo>
                    <a:pt x="177" y="67"/>
                  </a:lnTo>
                  <a:lnTo>
                    <a:pt x="177" y="73"/>
                  </a:lnTo>
                  <a:lnTo>
                    <a:pt x="177" y="81"/>
                  </a:lnTo>
                  <a:lnTo>
                    <a:pt x="177" y="89"/>
                  </a:lnTo>
                  <a:lnTo>
                    <a:pt x="177" y="97"/>
                  </a:lnTo>
                  <a:lnTo>
                    <a:pt x="177" y="104"/>
                  </a:lnTo>
                  <a:lnTo>
                    <a:pt x="177" y="113"/>
                  </a:lnTo>
                  <a:lnTo>
                    <a:pt x="177" y="122"/>
                  </a:lnTo>
                  <a:lnTo>
                    <a:pt x="177" y="131"/>
                  </a:lnTo>
                  <a:lnTo>
                    <a:pt x="177" y="141"/>
                  </a:lnTo>
                  <a:lnTo>
                    <a:pt x="178" y="151"/>
                  </a:lnTo>
                  <a:lnTo>
                    <a:pt x="178" y="161"/>
                  </a:lnTo>
                  <a:lnTo>
                    <a:pt x="178" y="171"/>
                  </a:lnTo>
                  <a:lnTo>
                    <a:pt x="178" y="182"/>
                  </a:lnTo>
                  <a:lnTo>
                    <a:pt x="178" y="192"/>
                  </a:lnTo>
                  <a:lnTo>
                    <a:pt x="178" y="203"/>
                  </a:lnTo>
                  <a:lnTo>
                    <a:pt x="178" y="214"/>
                  </a:lnTo>
                  <a:lnTo>
                    <a:pt x="178" y="227"/>
                  </a:lnTo>
                  <a:lnTo>
                    <a:pt x="178" y="238"/>
                  </a:lnTo>
                  <a:lnTo>
                    <a:pt x="179" y="250"/>
                  </a:lnTo>
                  <a:lnTo>
                    <a:pt x="179" y="262"/>
                  </a:lnTo>
                  <a:lnTo>
                    <a:pt x="179" y="274"/>
                  </a:lnTo>
                  <a:lnTo>
                    <a:pt x="179" y="287"/>
                  </a:lnTo>
                  <a:lnTo>
                    <a:pt x="179" y="299"/>
                  </a:lnTo>
                  <a:lnTo>
                    <a:pt x="179" y="312"/>
                  </a:lnTo>
                  <a:lnTo>
                    <a:pt x="179" y="325"/>
                  </a:lnTo>
                  <a:lnTo>
                    <a:pt x="179" y="338"/>
                  </a:lnTo>
                  <a:lnTo>
                    <a:pt x="179" y="351"/>
                  </a:lnTo>
                  <a:lnTo>
                    <a:pt x="180" y="364"/>
                  </a:lnTo>
                  <a:lnTo>
                    <a:pt x="180" y="378"/>
                  </a:lnTo>
                  <a:lnTo>
                    <a:pt x="180" y="392"/>
                  </a:lnTo>
                  <a:lnTo>
                    <a:pt x="180" y="405"/>
                  </a:lnTo>
                  <a:lnTo>
                    <a:pt x="180" y="419"/>
                  </a:lnTo>
                  <a:lnTo>
                    <a:pt x="180" y="433"/>
                  </a:lnTo>
                  <a:lnTo>
                    <a:pt x="180" y="448"/>
                  </a:lnTo>
                  <a:lnTo>
                    <a:pt x="180" y="461"/>
                  </a:lnTo>
                  <a:lnTo>
                    <a:pt x="180" y="475"/>
                  </a:lnTo>
                  <a:lnTo>
                    <a:pt x="180" y="490"/>
                  </a:lnTo>
                  <a:lnTo>
                    <a:pt x="181" y="504"/>
                  </a:lnTo>
                  <a:lnTo>
                    <a:pt x="181" y="519"/>
                  </a:lnTo>
                  <a:lnTo>
                    <a:pt x="181" y="534"/>
                  </a:lnTo>
                  <a:lnTo>
                    <a:pt x="181" y="549"/>
                  </a:lnTo>
                  <a:lnTo>
                    <a:pt x="181" y="563"/>
                  </a:lnTo>
                  <a:lnTo>
                    <a:pt x="181" y="579"/>
                  </a:lnTo>
                  <a:lnTo>
                    <a:pt x="181" y="593"/>
                  </a:lnTo>
                  <a:lnTo>
                    <a:pt x="181" y="608"/>
                  </a:lnTo>
                  <a:lnTo>
                    <a:pt x="181" y="624"/>
                  </a:lnTo>
                  <a:lnTo>
                    <a:pt x="183" y="638"/>
                  </a:lnTo>
                  <a:lnTo>
                    <a:pt x="183" y="654"/>
                  </a:lnTo>
                  <a:lnTo>
                    <a:pt x="183" y="670"/>
                  </a:lnTo>
                  <a:lnTo>
                    <a:pt x="183" y="685"/>
                  </a:lnTo>
                  <a:lnTo>
                    <a:pt x="183" y="701"/>
                  </a:lnTo>
                  <a:lnTo>
                    <a:pt x="183" y="716"/>
                  </a:lnTo>
                  <a:lnTo>
                    <a:pt x="183" y="732"/>
                  </a:lnTo>
                  <a:lnTo>
                    <a:pt x="183" y="747"/>
                  </a:lnTo>
                  <a:lnTo>
                    <a:pt x="183" y="764"/>
                  </a:lnTo>
                  <a:lnTo>
                    <a:pt x="184" y="779"/>
                  </a:lnTo>
                  <a:lnTo>
                    <a:pt x="184" y="795"/>
                  </a:lnTo>
                  <a:lnTo>
                    <a:pt x="184" y="812"/>
                  </a:lnTo>
                  <a:lnTo>
                    <a:pt x="184" y="657"/>
                  </a:lnTo>
                  <a:lnTo>
                    <a:pt x="184" y="543"/>
                  </a:lnTo>
                  <a:lnTo>
                    <a:pt x="184" y="454"/>
                  </a:lnTo>
                  <a:lnTo>
                    <a:pt x="184" y="382"/>
                  </a:lnTo>
                  <a:lnTo>
                    <a:pt x="184" y="323"/>
                  </a:lnTo>
                  <a:lnTo>
                    <a:pt x="184" y="274"/>
                  </a:lnTo>
                  <a:lnTo>
                    <a:pt x="185" y="232"/>
                  </a:lnTo>
                  <a:lnTo>
                    <a:pt x="185" y="197"/>
                  </a:lnTo>
                  <a:lnTo>
                    <a:pt x="185" y="167"/>
                  </a:lnTo>
                  <a:lnTo>
                    <a:pt x="185" y="141"/>
                  </a:lnTo>
                  <a:lnTo>
                    <a:pt x="185" y="119"/>
                  </a:lnTo>
                  <a:lnTo>
                    <a:pt x="185" y="100"/>
                  </a:lnTo>
                  <a:lnTo>
                    <a:pt x="185" y="83"/>
                  </a:lnTo>
                  <a:lnTo>
                    <a:pt x="185" y="69"/>
                  </a:lnTo>
                  <a:lnTo>
                    <a:pt x="185" y="58"/>
                  </a:lnTo>
                  <a:lnTo>
                    <a:pt x="185" y="48"/>
                  </a:lnTo>
                  <a:lnTo>
                    <a:pt x="186" y="40"/>
                  </a:lnTo>
                  <a:lnTo>
                    <a:pt x="186" y="33"/>
                  </a:lnTo>
                  <a:lnTo>
                    <a:pt x="186" y="28"/>
                  </a:lnTo>
                  <a:lnTo>
                    <a:pt x="186" y="23"/>
                  </a:lnTo>
                  <a:lnTo>
                    <a:pt x="186" y="21"/>
                  </a:lnTo>
                  <a:lnTo>
                    <a:pt x="186" y="19"/>
                  </a:lnTo>
                  <a:lnTo>
                    <a:pt x="186" y="18"/>
                  </a:lnTo>
                  <a:lnTo>
                    <a:pt x="186" y="19"/>
                  </a:lnTo>
                  <a:lnTo>
                    <a:pt x="186" y="19"/>
                  </a:lnTo>
                  <a:lnTo>
                    <a:pt x="187" y="21"/>
                  </a:lnTo>
                  <a:lnTo>
                    <a:pt x="187" y="23"/>
                  </a:lnTo>
                  <a:lnTo>
                    <a:pt x="187" y="27"/>
                  </a:lnTo>
                  <a:lnTo>
                    <a:pt x="187" y="31"/>
                  </a:lnTo>
                  <a:lnTo>
                    <a:pt x="187" y="34"/>
                  </a:lnTo>
                  <a:lnTo>
                    <a:pt x="187" y="40"/>
                  </a:lnTo>
                  <a:lnTo>
                    <a:pt x="187" y="46"/>
                  </a:lnTo>
                  <a:lnTo>
                    <a:pt x="187" y="51"/>
                  </a:lnTo>
                  <a:lnTo>
                    <a:pt x="187" y="58"/>
                  </a:lnTo>
                  <a:lnTo>
                    <a:pt x="188" y="64"/>
                  </a:lnTo>
                  <a:lnTo>
                    <a:pt x="188" y="72"/>
                  </a:lnTo>
                  <a:lnTo>
                    <a:pt x="188" y="80"/>
                  </a:lnTo>
                  <a:lnTo>
                    <a:pt x="188" y="88"/>
                  </a:lnTo>
                  <a:lnTo>
                    <a:pt x="188" y="96"/>
                  </a:lnTo>
                  <a:lnTo>
                    <a:pt x="188" y="104"/>
                  </a:lnTo>
                  <a:lnTo>
                    <a:pt x="188" y="113"/>
                  </a:lnTo>
                  <a:lnTo>
                    <a:pt x="188" y="123"/>
                  </a:lnTo>
                  <a:lnTo>
                    <a:pt x="188" y="132"/>
                  </a:lnTo>
                  <a:lnTo>
                    <a:pt x="188" y="142"/>
                  </a:lnTo>
                  <a:lnTo>
                    <a:pt x="189" y="152"/>
                  </a:lnTo>
                  <a:lnTo>
                    <a:pt x="189" y="163"/>
                  </a:lnTo>
                  <a:lnTo>
                    <a:pt x="189" y="174"/>
                  </a:lnTo>
                  <a:lnTo>
                    <a:pt x="189" y="184"/>
                  </a:lnTo>
                  <a:lnTo>
                    <a:pt x="189" y="195"/>
                  </a:lnTo>
                  <a:lnTo>
                    <a:pt x="189" y="208"/>
                  </a:lnTo>
                  <a:lnTo>
                    <a:pt x="189" y="219"/>
                  </a:lnTo>
                  <a:lnTo>
                    <a:pt x="189" y="231"/>
                  </a:lnTo>
                  <a:lnTo>
                    <a:pt x="189" y="242"/>
                  </a:lnTo>
                  <a:lnTo>
                    <a:pt x="190" y="254"/>
                  </a:lnTo>
                  <a:lnTo>
                    <a:pt x="190" y="267"/>
                  </a:lnTo>
                  <a:lnTo>
                    <a:pt x="190" y="280"/>
                  </a:lnTo>
                  <a:lnTo>
                    <a:pt x="190" y="292"/>
                  </a:lnTo>
                  <a:lnTo>
                    <a:pt x="190" y="304"/>
                  </a:lnTo>
                  <a:lnTo>
                    <a:pt x="190" y="318"/>
                  </a:lnTo>
                  <a:lnTo>
                    <a:pt x="190" y="331"/>
                  </a:lnTo>
                  <a:lnTo>
                    <a:pt x="190" y="344"/>
                  </a:lnTo>
                  <a:lnTo>
                    <a:pt x="190" y="358"/>
                  </a:lnTo>
                  <a:lnTo>
                    <a:pt x="191" y="371"/>
                  </a:lnTo>
                  <a:lnTo>
                    <a:pt x="191" y="384"/>
                  </a:lnTo>
                  <a:lnTo>
                    <a:pt x="191" y="399"/>
                  </a:lnTo>
                  <a:lnTo>
                    <a:pt x="191" y="412"/>
                  </a:lnTo>
                  <a:lnTo>
                    <a:pt x="191" y="426"/>
                  </a:lnTo>
                  <a:lnTo>
                    <a:pt x="191" y="441"/>
                  </a:lnTo>
                  <a:lnTo>
                    <a:pt x="191" y="454"/>
                  </a:lnTo>
                  <a:lnTo>
                    <a:pt x="191" y="469"/>
                  </a:lnTo>
                  <a:lnTo>
                    <a:pt x="191" y="483"/>
                  </a:lnTo>
                  <a:lnTo>
                    <a:pt x="191" y="497"/>
                  </a:lnTo>
                  <a:lnTo>
                    <a:pt x="193" y="512"/>
                  </a:lnTo>
                  <a:lnTo>
                    <a:pt x="193" y="527"/>
                  </a:lnTo>
                  <a:lnTo>
                    <a:pt x="193" y="542"/>
                  </a:lnTo>
                  <a:lnTo>
                    <a:pt x="193" y="556"/>
                  </a:lnTo>
                  <a:lnTo>
                    <a:pt x="193" y="572"/>
                  </a:lnTo>
                  <a:lnTo>
                    <a:pt x="193" y="586"/>
                  </a:lnTo>
                  <a:lnTo>
                    <a:pt x="193" y="602"/>
                  </a:lnTo>
                  <a:lnTo>
                    <a:pt x="193" y="617"/>
                  </a:lnTo>
                  <a:lnTo>
                    <a:pt x="193" y="633"/>
                  </a:lnTo>
                  <a:lnTo>
                    <a:pt x="194" y="647"/>
                  </a:lnTo>
                  <a:lnTo>
                    <a:pt x="194" y="663"/>
                  </a:lnTo>
                  <a:lnTo>
                    <a:pt x="194" y="678"/>
                  </a:lnTo>
                  <a:lnTo>
                    <a:pt x="194" y="694"/>
                  </a:lnTo>
                  <a:lnTo>
                    <a:pt x="194" y="710"/>
                  </a:lnTo>
                  <a:lnTo>
                    <a:pt x="194" y="726"/>
                  </a:lnTo>
                  <a:lnTo>
                    <a:pt x="194" y="742"/>
                  </a:lnTo>
                  <a:lnTo>
                    <a:pt x="194" y="757"/>
                  </a:lnTo>
                  <a:lnTo>
                    <a:pt x="194" y="773"/>
                  </a:lnTo>
                  <a:lnTo>
                    <a:pt x="195" y="789"/>
                  </a:lnTo>
                  <a:lnTo>
                    <a:pt x="195" y="805"/>
                  </a:lnTo>
                  <a:lnTo>
                    <a:pt x="195" y="821"/>
                  </a:lnTo>
                  <a:lnTo>
                    <a:pt x="195" y="837"/>
                  </a:lnTo>
                  <a:lnTo>
                    <a:pt x="195" y="854"/>
                  </a:lnTo>
                  <a:lnTo>
                    <a:pt x="195" y="869"/>
                  </a:lnTo>
                  <a:lnTo>
                    <a:pt x="195" y="886"/>
                  </a:lnTo>
                  <a:lnTo>
                    <a:pt x="195" y="902"/>
                  </a:lnTo>
                  <a:lnTo>
                    <a:pt x="195" y="918"/>
                  </a:lnTo>
                  <a:lnTo>
                    <a:pt x="195" y="935"/>
                  </a:lnTo>
                  <a:lnTo>
                    <a:pt x="196" y="750"/>
                  </a:lnTo>
                  <a:lnTo>
                    <a:pt x="196" y="616"/>
                  </a:lnTo>
                  <a:lnTo>
                    <a:pt x="196" y="515"/>
                  </a:lnTo>
                  <a:lnTo>
                    <a:pt x="196" y="435"/>
                  </a:lnTo>
                  <a:lnTo>
                    <a:pt x="196" y="371"/>
                  </a:lnTo>
                  <a:lnTo>
                    <a:pt x="196" y="316"/>
                  </a:lnTo>
                  <a:lnTo>
                    <a:pt x="196" y="271"/>
                  </a:lnTo>
                  <a:lnTo>
                    <a:pt x="196" y="233"/>
                  </a:lnTo>
                  <a:lnTo>
                    <a:pt x="196" y="200"/>
                  </a:lnTo>
                  <a:lnTo>
                    <a:pt x="197" y="172"/>
                  </a:lnTo>
                  <a:lnTo>
                    <a:pt x="197" y="148"/>
                  </a:lnTo>
                  <a:lnTo>
                    <a:pt x="197" y="127"/>
                  </a:lnTo>
                  <a:lnTo>
                    <a:pt x="197" y="109"/>
                  </a:lnTo>
                  <a:lnTo>
                    <a:pt x="197" y="94"/>
                  </a:lnTo>
                  <a:lnTo>
                    <a:pt x="197" y="81"/>
                  </a:lnTo>
                  <a:lnTo>
                    <a:pt x="197" y="70"/>
                  </a:lnTo>
                  <a:lnTo>
                    <a:pt x="197" y="61"/>
                  </a:lnTo>
                  <a:lnTo>
                    <a:pt x="197" y="54"/>
                  </a:lnTo>
                  <a:lnTo>
                    <a:pt x="198" y="48"/>
                  </a:lnTo>
                  <a:lnTo>
                    <a:pt x="198" y="43"/>
                  </a:lnTo>
                  <a:lnTo>
                    <a:pt x="198" y="40"/>
                  </a:lnTo>
                  <a:lnTo>
                    <a:pt x="198" y="38"/>
                  </a:lnTo>
                  <a:lnTo>
                    <a:pt x="198" y="37"/>
                  </a:lnTo>
                  <a:lnTo>
                    <a:pt x="198" y="37"/>
                  </a:lnTo>
                  <a:lnTo>
                    <a:pt x="198" y="37"/>
                  </a:lnTo>
                  <a:lnTo>
                    <a:pt x="198" y="38"/>
                  </a:lnTo>
                  <a:lnTo>
                    <a:pt x="198" y="40"/>
                  </a:lnTo>
                  <a:lnTo>
                    <a:pt x="198" y="43"/>
                  </a:lnTo>
                  <a:lnTo>
                    <a:pt x="199" y="47"/>
                  </a:lnTo>
                  <a:lnTo>
                    <a:pt x="199" y="50"/>
                  </a:lnTo>
                  <a:lnTo>
                    <a:pt x="199" y="56"/>
                  </a:lnTo>
                  <a:lnTo>
                    <a:pt x="199" y="60"/>
                  </a:lnTo>
                  <a:lnTo>
                    <a:pt x="199" y="66"/>
                  </a:lnTo>
                  <a:lnTo>
                    <a:pt x="199" y="72"/>
                  </a:lnTo>
                  <a:lnTo>
                    <a:pt x="199" y="79"/>
                  </a:lnTo>
                  <a:lnTo>
                    <a:pt x="199" y="86"/>
                  </a:lnTo>
                  <a:lnTo>
                    <a:pt x="199" y="93"/>
                  </a:lnTo>
                  <a:lnTo>
                    <a:pt x="200" y="101"/>
                  </a:lnTo>
                  <a:lnTo>
                    <a:pt x="200" y="109"/>
                  </a:lnTo>
                  <a:lnTo>
                    <a:pt x="200" y="118"/>
                  </a:lnTo>
                  <a:lnTo>
                    <a:pt x="200" y="127"/>
                  </a:lnTo>
                  <a:lnTo>
                    <a:pt x="200" y="136"/>
                  </a:lnTo>
                  <a:lnTo>
                    <a:pt x="200" y="146"/>
                  </a:lnTo>
                  <a:lnTo>
                    <a:pt x="200" y="155"/>
                  </a:lnTo>
                  <a:lnTo>
                    <a:pt x="200" y="165"/>
                  </a:lnTo>
                  <a:lnTo>
                    <a:pt x="200" y="175"/>
                  </a:lnTo>
                  <a:lnTo>
                    <a:pt x="201" y="187"/>
                  </a:lnTo>
                  <a:lnTo>
                    <a:pt x="201" y="197"/>
                  </a:lnTo>
                  <a:lnTo>
                    <a:pt x="201" y="208"/>
                  </a:lnTo>
                  <a:lnTo>
                    <a:pt x="201" y="219"/>
                  </a:lnTo>
                  <a:lnTo>
                    <a:pt x="201" y="231"/>
                  </a:lnTo>
                  <a:lnTo>
                    <a:pt x="201" y="242"/>
                  </a:lnTo>
                  <a:lnTo>
                    <a:pt x="201" y="254"/>
                  </a:lnTo>
                  <a:lnTo>
                    <a:pt x="201" y="267"/>
                  </a:lnTo>
                  <a:lnTo>
                    <a:pt x="201" y="279"/>
                  </a:lnTo>
                  <a:lnTo>
                    <a:pt x="201" y="291"/>
                  </a:lnTo>
                  <a:lnTo>
                    <a:pt x="203" y="303"/>
                  </a:lnTo>
                  <a:lnTo>
                    <a:pt x="203" y="316"/>
                  </a:lnTo>
                  <a:lnTo>
                    <a:pt x="203" y="329"/>
                  </a:lnTo>
                  <a:lnTo>
                    <a:pt x="203" y="342"/>
                  </a:lnTo>
                  <a:lnTo>
                    <a:pt x="203" y="355"/>
                  </a:lnTo>
                  <a:lnTo>
                    <a:pt x="203" y="369"/>
                  </a:lnTo>
                  <a:lnTo>
                    <a:pt x="203" y="382"/>
                  </a:lnTo>
                  <a:lnTo>
                    <a:pt x="203" y="395"/>
                  </a:lnTo>
                  <a:lnTo>
                    <a:pt x="203" y="409"/>
                  </a:lnTo>
                  <a:lnTo>
                    <a:pt x="204" y="423"/>
                  </a:lnTo>
                  <a:lnTo>
                    <a:pt x="204" y="436"/>
                  </a:lnTo>
                  <a:lnTo>
                    <a:pt x="204" y="451"/>
                  </a:lnTo>
                  <a:lnTo>
                    <a:pt x="204" y="465"/>
                  </a:lnTo>
                  <a:lnTo>
                    <a:pt x="204" y="480"/>
                  </a:lnTo>
                  <a:lnTo>
                    <a:pt x="204" y="494"/>
                  </a:lnTo>
                  <a:lnTo>
                    <a:pt x="204" y="509"/>
                  </a:lnTo>
                  <a:lnTo>
                    <a:pt x="204" y="523"/>
                  </a:lnTo>
                  <a:lnTo>
                    <a:pt x="204" y="537"/>
                  </a:lnTo>
                  <a:lnTo>
                    <a:pt x="205" y="552"/>
                  </a:lnTo>
                  <a:lnTo>
                    <a:pt x="205" y="567"/>
                  </a:lnTo>
                  <a:lnTo>
                    <a:pt x="205" y="582"/>
                  </a:lnTo>
                  <a:lnTo>
                    <a:pt x="205" y="597"/>
                  </a:lnTo>
                  <a:lnTo>
                    <a:pt x="205" y="612"/>
                  </a:lnTo>
                  <a:lnTo>
                    <a:pt x="205" y="627"/>
                  </a:lnTo>
                  <a:lnTo>
                    <a:pt x="205" y="642"/>
                  </a:lnTo>
                  <a:lnTo>
                    <a:pt x="205" y="657"/>
                  </a:lnTo>
                  <a:lnTo>
                    <a:pt x="205" y="673"/>
                  </a:lnTo>
                  <a:lnTo>
                    <a:pt x="206" y="688"/>
                  </a:lnTo>
                  <a:lnTo>
                    <a:pt x="206" y="704"/>
                  </a:lnTo>
                  <a:lnTo>
                    <a:pt x="206" y="720"/>
                  </a:lnTo>
                  <a:lnTo>
                    <a:pt x="206" y="735"/>
                  </a:lnTo>
                  <a:lnTo>
                    <a:pt x="206" y="751"/>
                  </a:lnTo>
                  <a:lnTo>
                    <a:pt x="206" y="767"/>
                  </a:lnTo>
                  <a:lnTo>
                    <a:pt x="206" y="783"/>
                  </a:lnTo>
                  <a:lnTo>
                    <a:pt x="206" y="798"/>
                  </a:lnTo>
                  <a:lnTo>
                    <a:pt x="206" y="815"/>
                  </a:lnTo>
                  <a:lnTo>
                    <a:pt x="206" y="660"/>
                  </a:lnTo>
                  <a:lnTo>
                    <a:pt x="207" y="545"/>
                  </a:lnTo>
                  <a:lnTo>
                    <a:pt x="207" y="455"/>
                  </a:lnTo>
                  <a:lnTo>
                    <a:pt x="207" y="383"/>
                  </a:lnTo>
                  <a:lnTo>
                    <a:pt x="207" y="324"/>
                  </a:lnTo>
                  <a:lnTo>
                    <a:pt x="207" y="275"/>
                  </a:lnTo>
                  <a:lnTo>
                    <a:pt x="207" y="233"/>
                  </a:lnTo>
                  <a:lnTo>
                    <a:pt x="207" y="198"/>
                  </a:lnTo>
                  <a:lnTo>
                    <a:pt x="207" y="168"/>
                  </a:lnTo>
                  <a:lnTo>
                    <a:pt x="207" y="142"/>
                  </a:lnTo>
                  <a:lnTo>
                    <a:pt x="208" y="120"/>
                  </a:lnTo>
                  <a:lnTo>
                    <a:pt x="208" y="100"/>
                  </a:lnTo>
                  <a:lnTo>
                    <a:pt x="208" y="84"/>
                  </a:lnTo>
                  <a:lnTo>
                    <a:pt x="208" y="70"/>
                  </a:lnTo>
                  <a:lnTo>
                    <a:pt x="208" y="58"/>
                  </a:lnTo>
                  <a:lnTo>
                    <a:pt x="208" y="48"/>
                  </a:lnTo>
                  <a:lnTo>
                    <a:pt x="208" y="40"/>
                  </a:lnTo>
                  <a:lnTo>
                    <a:pt x="208" y="33"/>
                  </a:lnTo>
                  <a:lnTo>
                    <a:pt x="208" y="28"/>
                  </a:lnTo>
                  <a:lnTo>
                    <a:pt x="209" y="24"/>
                  </a:lnTo>
                  <a:lnTo>
                    <a:pt x="209" y="21"/>
                  </a:lnTo>
                  <a:lnTo>
                    <a:pt x="209" y="20"/>
                  </a:lnTo>
                  <a:lnTo>
                    <a:pt x="209" y="19"/>
                  </a:lnTo>
                  <a:lnTo>
                    <a:pt x="209" y="19"/>
                  </a:lnTo>
                  <a:lnTo>
                    <a:pt x="209" y="20"/>
                  </a:lnTo>
                  <a:lnTo>
                    <a:pt x="209" y="21"/>
                  </a:lnTo>
                  <a:lnTo>
                    <a:pt x="209" y="24"/>
                  </a:lnTo>
                  <a:lnTo>
                    <a:pt x="209" y="27"/>
                  </a:lnTo>
                  <a:lnTo>
                    <a:pt x="209" y="31"/>
                  </a:lnTo>
                  <a:lnTo>
                    <a:pt x="210" y="36"/>
                  </a:lnTo>
                  <a:lnTo>
                    <a:pt x="210" y="40"/>
                  </a:lnTo>
                  <a:lnTo>
                    <a:pt x="210" y="46"/>
                  </a:lnTo>
                  <a:lnTo>
                    <a:pt x="210" y="52"/>
                  </a:lnTo>
                  <a:lnTo>
                    <a:pt x="210" y="58"/>
                  </a:lnTo>
                  <a:lnTo>
                    <a:pt x="210" y="64"/>
                  </a:lnTo>
                  <a:lnTo>
                    <a:pt x="210" y="72"/>
                  </a:lnTo>
                  <a:lnTo>
                    <a:pt x="210" y="80"/>
                  </a:lnTo>
                  <a:lnTo>
                    <a:pt x="210" y="88"/>
                  </a:lnTo>
                  <a:lnTo>
                    <a:pt x="211" y="97"/>
                  </a:lnTo>
                  <a:lnTo>
                    <a:pt x="211" y="104"/>
                  </a:lnTo>
                  <a:lnTo>
                    <a:pt x="211" y="114"/>
                  </a:lnTo>
                  <a:lnTo>
                    <a:pt x="211" y="123"/>
                  </a:lnTo>
                  <a:lnTo>
                    <a:pt x="211" y="133"/>
                  </a:lnTo>
                  <a:lnTo>
                    <a:pt x="211" y="143"/>
                  </a:lnTo>
                  <a:lnTo>
                    <a:pt x="211" y="153"/>
                  </a:lnTo>
                  <a:lnTo>
                    <a:pt x="211" y="163"/>
                  </a:lnTo>
                  <a:lnTo>
                    <a:pt x="211" y="174"/>
                  </a:lnTo>
                  <a:lnTo>
                    <a:pt x="213" y="185"/>
                  </a:lnTo>
                  <a:lnTo>
                    <a:pt x="213" y="197"/>
                  </a:lnTo>
                  <a:lnTo>
                    <a:pt x="213" y="208"/>
                  </a:lnTo>
                  <a:lnTo>
                    <a:pt x="213" y="219"/>
                  </a:lnTo>
                  <a:lnTo>
                    <a:pt x="213" y="231"/>
                  </a:lnTo>
                  <a:lnTo>
                    <a:pt x="213" y="243"/>
                  </a:lnTo>
                  <a:lnTo>
                    <a:pt x="213" y="255"/>
                  </a:lnTo>
                  <a:lnTo>
                    <a:pt x="213" y="268"/>
                  </a:lnTo>
                  <a:lnTo>
                    <a:pt x="213" y="280"/>
                  </a:lnTo>
                  <a:lnTo>
                    <a:pt x="213" y="292"/>
                  </a:lnTo>
                  <a:lnTo>
                    <a:pt x="214" y="305"/>
                  </a:lnTo>
                  <a:lnTo>
                    <a:pt x="214" y="318"/>
                  </a:lnTo>
                  <a:lnTo>
                    <a:pt x="214" y="331"/>
                  </a:lnTo>
                  <a:lnTo>
                    <a:pt x="214" y="344"/>
                  </a:lnTo>
                  <a:lnTo>
                    <a:pt x="214" y="358"/>
                  </a:lnTo>
                  <a:lnTo>
                    <a:pt x="214" y="371"/>
                  </a:lnTo>
                  <a:lnTo>
                    <a:pt x="214" y="385"/>
                  </a:lnTo>
                  <a:lnTo>
                    <a:pt x="214" y="399"/>
                  </a:lnTo>
                  <a:lnTo>
                    <a:pt x="214" y="412"/>
                  </a:lnTo>
                  <a:lnTo>
                    <a:pt x="215" y="426"/>
                  </a:lnTo>
                  <a:lnTo>
                    <a:pt x="215" y="441"/>
                  </a:lnTo>
                  <a:lnTo>
                    <a:pt x="215" y="455"/>
                  </a:lnTo>
                  <a:lnTo>
                    <a:pt x="215" y="469"/>
                  </a:lnTo>
                  <a:lnTo>
                    <a:pt x="215" y="483"/>
                  </a:lnTo>
                  <a:lnTo>
                    <a:pt x="215" y="499"/>
                  </a:lnTo>
                  <a:lnTo>
                    <a:pt x="215" y="513"/>
                  </a:lnTo>
                  <a:lnTo>
                    <a:pt x="215" y="527"/>
                  </a:lnTo>
                  <a:lnTo>
                    <a:pt x="215" y="542"/>
                  </a:lnTo>
                  <a:lnTo>
                    <a:pt x="216" y="557"/>
                  </a:lnTo>
                  <a:lnTo>
                    <a:pt x="216" y="572"/>
                  </a:lnTo>
                  <a:lnTo>
                    <a:pt x="216" y="587"/>
                  </a:lnTo>
                  <a:lnTo>
                    <a:pt x="216" y="602"/>
                  </a:lnTo>
                  <a:lnTo>
                    <a:pt x="216" y="617"/>
                  </a:lnTo>
                  <a:lnTo>
                    <a:pt x="216" y="633"/>
                  </a:lnTo>
                  <a:lnTo>
                    <a:pt x="216" y="648"/>
                  </a:lnTo>
                  <a:lnTo>
                    <a:pt x="216" y="664"/>
                  </a:lnTo>
                  <a:lnTo>
                    <a:pt x="216" y="678"/>
                  </a:lnTo>
                  <a:lnTo>
                    <a:pt x="216" y="694"/>
                  </a:lnTo>
                  <a:lnTo>
                    <a:pt x="217" y="711"/>
                  </a:lnTo>
                  <a:lnTo>
                    <a:pt x="217" y="726"/>
                  </a:lnTo>
                  <a:lnTo>
                    <a:pt x="217" y="742"/>
                  </a:lnTo>
                  <a:lnTo>
                    <a:pt x="217" y="757"/>
                  </a:lnTo>
                  <a:lnTo>
                    <a:pt x="217" y="773"/>
                  </a:lnTo>
                  <a:lnTo>
                    <a:pt x="217" y="789"/>
                  </a:lnTo>
                  <a:lnTo>
                    <a:pt x="217" y="805"/>
                  </a:lnTo>
                  <a:lnTo>
                    <a:pt x="217" y="822"/>
                  </a:lnTo>
                  <a:lnTo>
                    <a:pt x="217" y="837"/>
                  </a:lnTo>
                  <a:lnTo>
                    <a:pt x="218" y="854"/>
                  </a:lnTo>
                  <a:lnTo>
                    <a:pt x="218" y="869"/>
                  </a:lnTo>
                  <a:lnTo>
                    <a:pt x="218" y="702"/>
                  </a:lnTo>
                  <a:lnTo>
                    <a:pt x="218" y="579"/>
                  </a:lnTo>
                  <a:lnTo>
                    <a:pt x="218" y="484"/>
                  </a:lnTo>
                  <a:lnTo>
                    <a:pt x="218" y="409"/>
                  </a:lnTo>
                  <a:lnTo>
                    <a:pt x="218" y="346"/>
                  </a:lnTo>
                  <a:lnTo>
                    <a:pt x="218" y="294"/>
                  </a:lnTo>
                  <a:lnTo>
                    <a:pt x="218" y="251"/>
                  </a:lnTo>
                  <a:lnTo>
                    <a:pt x="219" y="214"/>
                  </a:lnTo>
                  <a:lnTo>
                    <a:pt x="219" y="183"/>
                  </a:lnTo>
                  <a:lnTo>
                    <a:pt x="219" y="157"/>
                  </a:lnTo>
                  <a:lnTo>
                    <a:pt x="219" y="133"/>
                  </a:lnTo>
                  <a:lnTo>
                    <a:pt x="219" y="113"/>
                  </a:lnTo>
                  <a:lnTo>
                    <a:pt x="219" y="97"/>
                  </a:lnTo>
                  <a:lnTo>
                    <a:pt x="219" y="82"/>
                  </a:lnTo>
                  <a:lnTo>
                    <a:pt x="219" y="69"/>
                  </a:lnTo>
                  <a:lnTo>
                    <a:pt x="219" y="59"/>
                  </a:lnTo>
                  <a:lnTo>
                    <a:pt x="219" y="50"/>
                  </a:lnTo>
                  <a:lnTo>
                    <a:pt x="220" y="43"/>
                  </a:lnTo>
                  <a:lnTo>
                    <a:pt x="220" y="38"/>
                  </a:lnTo>
                  <a:lnTo>
                    <a:pt x="220" y="33"/>
                  </a:lnTo>
                  <a:lnTo>
                    <a:pt x="220" y="30"/>
                  </a:lnTo>
                  <a:lnTo>
                    <a:pt x="220" y="29"/>
                  </a:lnTo>
                  <a:lnTo>
                    <a:pt x="220" y="28"/>
                  </a:lnTo>
                  <a:lnTo>
                    <a:pt x="220" y="28"/>
                  </a:lnTo>
                  <a:lnTo>
                    <a:pt x="220" y="28"/>
                  </a:lnTo>
                  <a:lnTo>
                    <a:pt x="220" y="30"/>
                  </a:lnTo>
                  <a:lnTo>
                    <a:pt x="221" y="32"/>
                  </a:lnTo>
                  <a:lnTo>
                    <a:pt x="221" y="34"/>
                  </a:lnTo>
                  <a:lnTo>
                    <a:pt x="221" y="39"/>
                  </a:lnTo>
                  <a:lnTo>
                    <a:pt x="221" y="42"/>
                  </a:lnTo>
                  <a:lnTo>
                    <a:pt x="221" y="48"/>
                  </a:lnTo>
                  <a:lnTo>
                    <a:pt x="221" y="53"/>
                  </a:lnTo>
                  <a:lnTo>
                    <a:pt x="221" y="59"/>
                  </a:lnTo>
                  <a:lnTo>
                    <a:pt x="221" y="64"/>
                  </a:lnTo>
                  <a:lnTo>
                    <a:pt x="221" y="72"/>
                  </a:lnTo>
                  <a:lnTo>
                    <a:pt x="223" y="79"/>
                  </a:lnTo>
                  <a:lnTo>
                    <a:pt x="223" y="87"/>
                  </a:lnTo>
                  <a:lnTo>
                    <a:pt x="223" y="94"/>
                  </a:lnTo>
                  <a:lnTo>
                    <a:pt x="223" y="102"/>
                  </a:lnTo>
                  <a:lnTo>
                    <a:pt x="223" y="111"/>
                  </a:lnTo>
                  <a:lnTo>
                    <a:pt x="223" y="120"/>
                  </a:lnTo>
                  <a:lnTo>
                    <a:pt x="223" y="130"/>
                  </a:lnTo>
                  <a:lnTo>
                    <a:pt x="223" y="139"/>
                  </a:lnTo>
                  <a:lnTo>
                    <a:pt x="223" y="149"/>
                  </a:lnTo>
                  <a:lnTo>
                    <a:pt x="223" y="159"/>
                  </a:lnTo>
                  <a:lnTo>
                    <a:pt x="224" y="170"/>
                  </a:lnTo>
                  <a:lnTo>
                    <a:pt x="224" y="180"/>
                  </a:lnTo>
                  <a:lnTo>
                    <a:pt x="224" y="191"/>
                  </a:lnTo>
                  <a:lnTo>
                    <a:pt x="224" y="202"/>
                  </a:lnTo>
                  <a:lnTo>
                    <a:pt x="224" y="213"/>
                  </a:lnTo>
                  <a:lnTo>
                    <a:pt x="224" y="224"/>
                  </a:lnTo>
                  <a:lnTo>
                    <a:pt x="224" y="237"/>
                  </a:lnTo>
                  <a:lnTo>
                    <a:pt x="224" y="249"/>
                  </a:lnTo>
                  <a:lnTo>
                    <a:pt x="224" y="261"/>
                  </a:lnTo>
                  <a:lnTo>
                    <a:pt x="225" y="273"/>
                  </a:lnTo>
                  <a:lnTo>
                    <a:pt x="225" y="285"/>
                  </a:lnTo>
                  <a:lnTo>
                    <a:pt x="225" y="298"/>
                  </a:lnTo>
                  <a:lnTo>
                    <a:pt x="225" y="311"/>
                  </a:lnTo>
                  <a:lnTo>
                    <a:pt x="225" y="323"/>
                  </a:lnTo>
                  <a:lnTo>
                    <a:pt x="225" y="336"/>
                  </a:lnTo>
                  <a:lnTo>
                    <a:pt x="225" y="350"/>
                  </a:lnTo>
                  <a:lnTo>
                    <a:pt x="225" y="363"/>
                  </a:lnTo>
                  <a:lnTo>
                    <a:pt x="225" y="376"/>
                  </a:lnTo>
                  <a:lnTo>
                    <a:pt x="226" y="390"/>
                  </a:lnTo>
                  <a:lnTo>
                    <a:pt x="226" y="404"/>
                  </a:lnTo>
                  <a:lnTo>
                    <a:pt x="226" y="418"/>
                  </a:lnTo>
                  <a:lnTo>
                    <a:pt x="226" y="432"/>
                  </a:lnTo>
                  <a:lnTo>
                    <a:pt x="226" y="445"/>
                  </a:lnTo>
                  <a:lnTo>
                    <a:pt x="226" y="460"/>
                  </a:lnTo>
                  <a:lnTo>
                    <a:pt x="226" y="474"/>
                  </a:lnTo>
                  <a:lnTo>
                    <a:pt x="226" y="489"/>
                  </a:lnTo>
                  <a:lnTo>
                    <a:pt x="226" y="503"/>
                  </a:lnTo>
                  <a:lnTo>
                    <a:pt x="227" y="517"/>
                  </a:lnTo>
                  <a:lnTo>
                    <a:pt x="227" y="532"/>
                  </a:lnTo>
                  <a:lnTo>
                    <a:pt x="227" y="547"/>
                  </a:lnTo>
                  <a:lnTo>
                    <a:pt x="227" y="562"/>
                  </a:lnTo>
                  <a:lnTo>
                    <a:pt x="227" y="577"/>
                  </a:lnTo>
                  <a:lnTo>
                    <a:pt x="227" y="592"/>
                  </a:lnTo>
                  <a:lnTo>
                    <a:pt x="227" y="607"/>
                  </a:lnTo>
                  <a:lnTo>
                    <a:pt x="227" y="622"/>
                  </a:lnTo>
                  <a:lnTo>
                    <a:pt x="227" y="637"/>
                  </a:lnTo>
                  <a:lnTo>
                    <a:pt x="227" y="653"/>
                  </a:lnTo>
                  <a:lnTo>
                    <a:pt x="228" y="668"/>
                  </a:lnTo>
                  <a:lnTo>
                    <a:pt x="228" y="684"/>
                  </a:lnTo>
                  <a:lnTo>
                    <a:pt x="228" y="700"/>
                  </a:lnTo>
                  <a:lnTo>
                    <a:pt x="228" y="715"/>
                  </a:lnTo>
                  <a:lnTo>
                    <a:pt x="228" y="731"/>
                  </a:lnTo>
                  <a:lnTo>
                    <a:pt x="228" y="746"/>
                  </a:lnTo>
                  <a:lnTo>
                    <a:pt x="228" y="762"/>
                  </a:lnTo>
                  <a:lnTo>
                    <a:pt x="228" y="778"/>
                  </a:lnTo>
                  <a:lnTo>
                    <a:pt x="228" y="794"/>
                  </a:lnTo>
                  <a:lnTo>
                    <a:pt x="229" y="809"/>
                  </a:lnTo>
                  <a:lnTo>
                    <a:pt x="229" y="826"/>
                  </a:lnTo>
                  <a:lnTo>
                    <a:pt x="229" y="842"/>
                  </a:lnTo>
                  <a:lnTo>
                    <a:pt x="229" y="858"/>
                  </a:lnTo>
                  <a:lnTo>
                    <a:pt x="229" y="874"/>
                  </a:lnTo>
                  <a:lnTo>
                    <a:pt x="229" y="891"/>
                  </a:lnTo>
                  <a:lnTo>
                    <a:pt x="229" y="907"/>
                  </a:lnTo>
                  <a:lnTo>
                    <a:pt x="229" y="923"/>
                  </a:lnTo>
                  <a:lnTo>
                    <a:pt x="229" y="939"/>
                  </a:lnTo>
                  <a:lnTo>
                    <a:pt x="230" y="956"/>
                  </a:lnTo>
                  <a:lnTo>
                    <a:pt x="230" y="973"/>
                  </a:lnTo>
                  <a:lnTo>
                    <a:pt x="230" y="776"/>
                  </a:lnTo>
                  <a:lnTo>
                    <a:pt x="230" y="638"/>
                  </a:lnTo>
                  <a:lnTo>
                    <a:pt x="230" y="533"/>
                  </a:lnTo>
                  <a:lnTo>
                    <a:pt x="230" y="451"/>
                  </a:lnTo>
                  <a:lnTo>
                    <a:pt x="230" y="383"/>
                  </a:lnTo>
                  <a:lnTo>
                    <a:pt x="230" y="329"/>
                  </a:lnTo>
                  <a:lnTo>
                    <a:pt x="230" y="282"/>
                  </a:lnTo>
                  <a:lnTo>
                    <a:pt x="230" y="242"/>
                  </a:lnTo>
                  <a:lnTo>
                    <a:pt x="231" y="209"/>
                  </a:lnTo>
                  <a:lnTo>
                    <a:pt x="231" y="180"/>
                  </a:lnTo>
                  <a:lnTo>
                    <a:pt x="231" y="155"/>
                  </a:lnTo>
                  <a:lnTo>
                    <a:pt x="231" y="134"/>
                  </a:lnTo>
                  <a:lnTo>
                    <a:pt x="231" y="117"/>
                  </a:lnTo>
                  <a:lnTo>
                    <a:pt x="231" y="101"/>
                  </a:lnTo>
                  <a:lnTo>
                    <a:pt x="231" y="88"/>
                  </a:lnTo>
                  <a:lnTo>
                    <a:pt x="231" y="77"/>
                  </a:lnTo>
                  <a:lnTo>
                    <a:pt x="231" y="68"/>
                  </a:lnTo>
                  <a:lnTo>
                    <a:pt x="233" y="60"/>
                  </a:lnTo>
                  <a:lnTo>
                    <a:pt x="233" y="53"/>
                  </a:lnTo>
                  <a:lnTo>
                    <a:pt x="233" y="49"/>
                  </a:lnTo>
                  <a:lnTo>
                    <a:pt x="233" y="46"/>
                  </a:lnTo>
                  <a:lnTo>
                    <a:pt x="233" y="42"/>
                  </a:lnTo>
                  <a:lnTo>
                    <a:pt x="233" y="41"/>
                  </a:lnTo>
                  <a:lnTo>
                    <a:pt x="233" y="41"/>
                  </a:lnTo>
                  <a:lnTo>
                    <a:pt x="233" y="41"/>
                  </a:lnTo>
                  <a:lnTo>
                    <a:pt x="233" y="42"/>
                  </a:lnTo>
                  <a:lnTo>
                    <a:pt x="234" y="44"/>
                  </a:lnTo>
                  <a:lnTo>
                    <a:pt x="234" y="48"/>
                  </a:lnTo>
                  <a:lnTo>
                    <a:pt x="234" y="51"/>
                  </a:lnTo>
                  <a:lnTo>
                    <a:pt x="234" y="54"/>
                  </a:lnTo>
                  <a:lnTo>
                    <a:pt x="234" y="59"/>
                  </a:lnTo>
                  <a:lnTo>
                    <a:pt x="234" y="64"/>
                  </a:lnTo>
                  <a:lnTo>
                    <a:pt x="234" y="70"/>
                  </a:lnTo>
                  <a:lnTo>
                    <a:pt x="234" y="76"/>
                  </a:lnTo>
                  <a:lnTo>
                    <a:pt x="234" y="82"/>
                  </a:lnTo>
                  <a:lnTo>
                    <a:pt x="234" y="90"/>
                  </a:lnTo>
                  <a:lnTo>
                    <a:pt x="235" y="97"/>
                  </a:lnTo>
                  <a:lnTo>
                    <a:pt x="235" y="104"/>
                  </a:lnTo>
                  <a:lnTo>
                    <a:pt x="235" y="113"/>
                  </a:lnTo>
                  <a:lnTo>
                    <a:pt x="235" y="121"/>
                  </a:lnTo>
                  <a:lnTo>
                    <a:pt x="235" y="130"/>
                  </a:lnTo>
                  <a:lnTo>
                    <a:pt x="235" y="139"/>
                  </a:lnTo>
                  <a:lnTo>
                    <a:pt x="235" y="149"/>
                  </a:lnTo>
                  <a:lnTo>
                    <a:pt x="235" y="159"/>
                  </a:lnTo>
                  <a:lnTo>
                    <a:pt x="235" y="169"/>
                  </a:lnTo>
                  <a:lnTo>
                    <a:pt x="236" y="179"/>
                  </a:lnTo>
                  <a:lnTo>
                    <a:pt x="236" y="189"/>
                  </a:lnTo>
                  <a:lnTo>
                    <a:pt x="236" y="200"/>
                  </a:lnTo>
                  <a:lnTo>
                    <a:pt x="236" y="211"/>
                  </a:lnTo>
                  <a:lnTo>
                    <a:pt x="236" y="222"/>
                  </a:lnTo>
                  <a:lnTo>
                    <a:pt x="236" y="233"/>
                  </a:lnTo>
                  <a:lnTo>
                    <a:pt x="236" y="245"/>
                  </a:lnTo>
                  <a:lnTo>
                    <a:pt x="236" y="258"/>
                  </a:lnTo>
                  <a:lnTo>
                    <a:pt x="236" y="269"/>
                  </a:lnTo>
                  <a:lnTo>
                    <a:pt x="237" y="281"/>
                  </a:lnTo>
                  <a:lnTo>
                    <a:pt x="237" y="293"/>
                  </a:lnTo>
                  <a:lnTo>
                    <a:pt x="237" y="306"/>
                  </a:lnTo>
                  <a:lnTo>
                    <a:pt x="237" y="319"/>
                  </a:lnTo>
                  <a:lnTo>
                    <a:pt x="237" y="332"/>
                  </a:lnTo>
                  <a:lnTo>
                    <a:pt x="237" y="344"/>
                  </a:lnTo>
                  <a:lnTo>
                    <a:pt x="237" y="358"/>
                  </a:lnTo>
                  <a:lnTo>
                    <a:pt x="237" y="371"/>
                  </a:lnTo>
                  <a:lnTo>
                    <a:pt x="237" y="384"/>
                  </a:lnTo>
                  <a:lnTo>
                    <a:pt x="237" y="399"/>
                  </a:lnTo>
                  <a:lnTo>
                    <a:pt x="238" y="412"/>
                  </a:lnTo>
                  <a:lnTo>
                    <a:pt x="238" y="425"/>
                  </a:lnTo>
                  <a:lnTo>
                    <a:pt x="238" y="440"/>
                  </a:lnTo>
                  <a:lnTo>
                    <a:pt x="238" y="453"/>
                  </a:lnTo>
                  <a:lnTo>
                    <a:pt x="238" y="467"/>
                  </a:lnTo>
                  <a:lnTo>
                    <a:pt x="238" y="482"/>
                  </a:lnTo>
                  <a:lnTo>
                    <a:pt x="238" y="496"/>
                  </a:lnTo>
                  <a:lnTo>
                    <a:pt x="238" y="511"/>
                  </a:lnTo>
                  <a:lnTo>
                    <a:pt x="238" y="525"/>
                  </a:lnTo>
                  <a:lnTo>
                    <a:pt x="239" y="540"/>
                  </a:lnTo>
                  <a:lnTo>
                    <a:pt x="239" y="555"/>
                  </a:lnTo>
                  <a:lnTo>
                    <a:pt x="239" y="570"/>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3" name="Freeform 59"/>
            <p:cNvSpPr>
              <a:spLocks/>
            </p:cNvSpPr>
            <p:nvPr/>
          </p:nvSpPr>
          <p:spPr bwMode="auto">
            <a:xfrm>
              <a:off x="4502" y="766"/>
              <a:ext cx="238" cy="1406"/>
            </a:xfrm>
            <a:custGeom>
              <a:avLst/>
              <a:gdLst>
                <a:gd name="T0" fmla="*/ 4 w 238"/>
                <a:gd name="T1" fmla="*/ 398 h 1406"/>
                <a:gd name="T2" fmla="*/ 8 w 238"/>
                <a:gd name="T3" fmla="*/ 535 h 1406"/>
                <a:gd name="T4" fmla="*/ 11 w 238"/>
                <a:gd name="T5" fmla="*/ 968 h 1406"/>
                <a:gd name="T6" fmla="*/ 15 w 238"/>
                <a:gd name="T7" fmla="*/ 411 h 1406"/>
                <a:gd name="T8" fmla="*/ 19 w 238"/>
                <a:gd name="T9" fmla="*/ 543 h 1406"/>
                <a:gd name="T10" fmla="*/ 22 w 238"/>
                <a:gd name="T11" fmla="*/ 974 h 1406"/>
                <a:gd name="T12" fmla="*/ 27 w 238"/>
                <a:gd name="T13" fmla="*/ 391 h 1406"/>
                <a:gd name="T14" fmla="*/ 30 w 238"/>
                <a:gd name="T15" fmla="*/ 562 h 1406"/>
                <a:gd name="T16" fmla="*/ 35 w 238"/>
                <a:gd name="T17" fmla="*/ 1003 h 1406"/>
                <a:gd name="T18" fmla="*/ 38 w 238"/>
                <a:gd name="T19" fmla="*/ 655 h 1406"/>
                <a:gd name="T20" fmla="*/ 41 w 238"/>
                <a:gd name="T21" fmla="*/ 472 h 1406"/>
                <a:gd name="T22" fmla="*/ 46 w 238"/>
                <a:gd name="T23" fmla="*/ 854 h 1406"/>
                <a:gd name="T24" fmla="*/ 49 w 238"/>
                <a:gd name="T25" fmla="*/ 350 h 1406"/>
                <a:gd name="T26" fmla="*/ 53 w 238"/>
                <a:gd name="T27" fmla="*/ 566 h 1406"/>
                <a:gd name="T28" fmla="*/ 57 w 238"/>
                <a:gd name="T29" fmla="*/ 1017 h 1406"/>
                <a:gd name="T30" fmla="*/ 61 w 238"/>
                <a:gd name="T31" fmla="*/ 514 h 1406"/>
                <a:gd name="T32" fmla="*/ 65 w 238"/>
                <a:gd name="T33" fmla="*/ 504 h 1406"/>
                <a:gd name="T34" fmla="*/ 68 w 238"/>
                <a:gd name="T35" fmla="*/ 909 h 1406"/>
                <a:gd name="T36" fmla="*/ 72 w 238"/>
                <a:gd name="T37" fmla="*/ 464 h 1406"/>
                <a:gd name="T38" fmla="*/ 76 w 238"/>
                <a:gd name="T39" fmla="*/ 501 h 1406"/>
                <a:gd name="T40" fmla="*/ 80 w 238"/>
                <a:gd name="T41" fmla="*/ 914 h 1406"/>
                <a:gd name="T42" fmla="*/ 83 w 238"/>
                <a:gd name="T43" fmla="*/ 428 h 1406"/>
                <a:gd name="T44" fmla="*/ 88 w 238"/>
                <a:gd name="T45" fmla="*/ 519 h 1406"/>
                <a:gd name="T46" fmla="*/ 91 w 238"/>
                <a:gd name="T47" fmla="*/ 942 h 1406"/>
                <a:gd name="T48" fmla="*/ 96 w 238"/>
                <a:gd name="T49" fmla="*/ 473 h 1406"/>
                <a:gd name="T50" fmla="*/ 99 w 238"/>
                <a:gd name="T51" fmla="*/ 504 h 1406"/>
                <a:gd name="T52" fmla="*/ 102 w 238"/>
                <a:gd name="T53" fmla="*/ 916 h 1406"/>
                <a:gd name="T54" fmla="*/ 107 w 238"/>
                <a:gd name="T55" fmla="*/ 429 h 1406"/>
                <a:gd name="T56" fmla="*/ 110 w 238"/>
                <a:gd name="T57" fmla="*/ 519 h 1406"/>
                <a:gd name="T58" fmla="*/ 115 w 238"/>
                <a:gd name="T59" fmla="*/ 942 h 1406"/>
                <a:gd name="T60" fmla="*/ 118 w 238"/>
                <a:gd name="T61" fmla="*/ 384 h 1406"/>
                <a:gd name="T62" fmla="*/ 122 w 238"/>
                <a:gd name="T63" fmla="*/ 559 h 1406"/>
                <a:gd name="T64" fmla="*/ 126 w 238"/>
                <a:gd name="T65" fmla="*/ 999 h 1406"/>
                <a:gd name="T66" fmla="*/ 129 w 238"/>
                <a:gd name="T67" fmla="*/ 416 h 1406"/>
                <a:gd name="T68" fmla="*/ 133 w 238"/>
                <a:gd name="T69" fmla="*/ 546 h 1406"/>
                <a:gd name="T70" fmla="*/ 137 w 238"/>
                <a:gd name="T71" fmla="*/ 977 h 1406"/>
                <a:gd name="T72" fmla="*/ 141 w 238"/>
                <a:gd name="T73" fmla="*/ 365 h 1406"/>
                <a:gd name="T74" fmla="*/ 145 w 238"/>
                <a:gd name="T75" fmla="*/ 603 h 1406"/>
                <a:gd name="T76" fmla="*/ 149 w 238"/>
                <a:gd name="T77" fmla="*/ 1059 h 1406"/>
                <a:gd name="T78" fmla="*/ 152 w 238"/>
                <a:gd name="T79" fmla="*/ 415 h 1406"/>
                <a:gd name="T80" fmla="*/ 156 w 238"/>
                <a:gd name="T81" fmla="*/ 561 h 1406"/>
                <a:gd name="T82" fmla="*/ 160 w 238"/>
                <a:gd name="T83" fmla="*/ 995 h 1406"/>
                <a:gd name="T84" fmla="*/ 163 w 238"/>
                <a:gd name="T85" fmla="*/ 509 h 1406"/>
                <a:gd name="T86" fmla="*/ 168 w 238"/>
                <a:gd name="T87" fmla="*/ 501 h 1406"/>
                <a:gd name="T88" fmla="*/ 171 w 238"/>
                <a:gd name="T89" fmla="*/ 907 h 1406"/>
                <a:gd name="T90" fmla="*/ 176 w 238"/>
                <a:gd name="T91" fmla="*/ 147 h 1406"/>
                <a:gd name="T92" fmla="*/ 179 w 238"/>
                <a:gd name="T93" fmla="*/ 97 h 1406"/>
                <a:gd name="T94" fmla="*/ 183 w 238"/>
                <a:gd name="T95" fmla="*/ 496 h 1406"/>
                <a:gd name="T96" fmla="*/ 187 w 238"/>
                <a:gd name="T97" fmla="*/ 317 h 1406"/>
                <a:gd name="T98" fmla="*/ 190 w 238"/>
                <a:gd name="T99" fmla="*/ 462 h 1406"/>
                <a:gd name="T100" fmla="*/ 194 w 238"/>
                <a:gd name="T101" fmla="*/ 897 h 1406"/>
                <a:gd name="T102" fmla="*/ 198 w 238"/>
                <a:gd name="T103" fmla="*/ 426 h 1406"/>
                <a:gd name="T104" fmla="*/ 202 w 238"/>
                <a:gd name="T105" fmla="*/ 517 h 1406"/>
                <a:gd name="T106" fmla="*/ 206 w 238"/>
                <a:gd name="T107" fmla="*/ 942 h 1406"/>
                <a:gd name="T108" fmla="*/ 210 w 238"/>
                <a:gd name="T109" fmla="*/ 452 h 1406"/>
                <a:gd name="T110" fmla="*/ 213 w 238"/>
                <a:gd name="T111" fmla="*/ 513 h 1406"/>
                <a:gd name="T112" fmla="*/ 217 w 238"/>
                <a:gd name="T113" fmla="*/ 931 h 1406"/>
                <a:gd name="T114" fmla="*/ 221 w 238"/>
                <a:gd name="T115" fmla="*/ 432 h 1406"/>
                <a:gd name="T116" fmla="*/ 224 w 238"/>
                <a:gd name="T117" fmla="*/ 521 h 1406"/>
                <a:gd name="T118" fmla="*/ 229 w 238"/>
                <a:gd name="T119" fmla="*/ 943 h 1406"/>
                <a:gd name="T120" fmla="*/ 232 w 238"/>
                <a:gd name="T121" fmla="*/ 419 h 1406"/>
                <a:gd name="T122" fmla="*/ 237 w 238"/>
                <a:gd name="T123" fmla="*/ 531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1406">
                  <a:moveTo>
                    <a:pt x="0" y="922"/>
                  </a:moveTo>
                  <a:lnTo>
                    <a:pt x="0" y="936"/>
                  </a:lnTo>
                  <a:lnTo>
                    <a:pt x="0" y="952"/>
                  </a:lnTo>
                  <a:lnTo>
                    <a:pt x="0" y="966"/>
                  </a:lnTo>
                  <a:lnTo>
                    <a:pt x="0" y="982"/>
                  </a:lnTo>
                  <a:lnTo>
                    <a:pt x="0" y="997"/>
                  </a:lnTo>
                  <a:lnTo>
                    <a:pt x="0" y="1013"/>
                  </a:lnTo>
                  <a:lnTo>
                    <a:pt x="1" y="1027"/>
                  </a:lnTo>
                  <a:lnTo>
                    <a:pt x="1" y="1043"/>
                  </a:lnTo>
                  <a:lnTo>
                    <a:pt x="1" y="1058"/>
                  </a:lnTo>
                  <a:lnTo>
                    <a:pt x="1" y="1074"/>
                  </a:lnTo>
                  <a:lnTo>
                    <a:pt x="1" y="1089"/>
                  </a:lnTo>
                  <a:lnTo>
                    <a:pt x="1" y="1106"/>
                  </a:lnTo>
                  <a:lnTo>
                    <a:pt x="1" y="1121"/>
                  </a:lnTo>
                  <a:lnTo>
                    <a:pt x="1" y="1137"/>
                  </a:lnTo>
                  <a:lnTo>
                    <a:pt x="1" y="1153"/>
                  </a:lnTo>
                  <a:lnTo>
                    <a:pt x="1" y="1002"/>
                  </a:lnTo>
                  <a:lnTo>
                    <a:pt x="2" y="888"/>
                  </a:lnTo>
                  <a:lnTo>
                    <a:pt x="2" y="801"/>
                  </a:lnTo>
                  <a:lnTo>
                    <a:pt x="2" y="730"/>
                  </a:lnTo>
                  <a:lnTo>
                    <a:pt x="2" y="671"/>
                  </a:lnTo>
                  <a:lnTo>
                    <a:pt x="2" y="622"/>
                  </a:lnTo>
                  <a:lnTo>
                    <a:pt x="2" y="581"/>
                  </a:lnTo>
                  <a:lnTo>
                    <a:pt x="2" y="545"/>
                  </a:lnTo>
                  <a:lnTo>
                    <a:pt x="2" y="515"/>
                  </a:lnTo>
                  <a:lnTo>
                    <a:pt x="2" y="490"/>
                  </a:lnTo>
                  <a:lnTo>
                    <a:pt x="4" y="468"/>
                  </a:lnTo>
                  <a:lnTo>
                    <a:pt x="4" y="449"/>
                  </a:lnTo>
                  <a:lnTo>
                    <a:pt x="4" y="433"/>
                  </a:lnTo>
                  <a:lnTo>
                    <a:pt x="4" y="419"/>
                  </a:lnTo>
                  <a:lnTo>
                    <a:pt x="4" y="408"/>
                  </a:lnTo>
                  <a:lnTo>
                    <a:pt x="4" y="398"/>
                  </a:lnTo>
                  <a:lnTo>
                    <a:pt x="4" y="390"/>
                  </a:lnTo>
                  <a:lnTo>
                    <a:pt x="4" y="383"/>
                  </a:lnTo>
                  <a:lnTo>
                    <a:pt x="4" y="378"/>
                  </a:lnTo>
                  <a:lnTo>
                    <a:pt x="5" y="374"/>
                  </a:lnTo>
                  <a:lnTo>
                    <a:pt x="5" y="371"/>
                  </a:lnTo>
                  <a:lnTo>
                    <a:pt x="5" y="370"/>
                  </a:lnTo>
                  <a:lnTo>
                    <a:pt x="5" y="369"/>
                  </a:lnTo>
                  <a:lnTo>
                    <a:pt x="5" y="369"/>
                  </a:lnTo>
                  <a:lnTo>
                    <a:pt x="5" y="370"/>
                  </a:lnTo>
                  <a:lnTo>
                    <a:pt x="5" y="372"/>
                  </a:lnTo>
                  <a:lnTo>
                    <a:pt x="5" y="374"/>
                  </a:lnTo>
                  <a:lnTo>
                    <a:pt x="5" y="378"/>
                  </a:lnTo>
                  <a:lnTo>
                    <a:pt x="5" y="381"/>
                  </a:lnTo>
                  <a:lnTo>
                    <a:pt x="6" y="385"/>
                  </a:lnTo>
                  <a:lnTo>
                    <a:pt x="6" y="391"/>
                  </a:lnTo>
                  <a:lnTo>
                    <a:pt x="6" y="395"/>
                  </a:lnTo>
                  <a:lnTo>
                    <a:pt x="6" y="402"/>
                  </a:lnTo>
                  <a:lnTo>
                    <a:pt x="6" y="409"/>
                  </a:lnTo>
                  <a:lnTo>
                    <a:pt x="6" y="415"/>
                  </a:lnTo>
                  <a:lnTo>
                    <a:pt x="6" y="422"/>
                  </a:lnTo>
                  <a:lnTo>
                    <a:pt x="6" y="430"/>
                  </a:lnTo>
                  <a:lnTo>
                    <a:pt x="6" y="439"/>
                  </a:lnTo>
                  <a:lnTo>
                    <a:pt x="7" y="446"/>
                  </a:lnTo>
                  <a:lnTo>
                    <a:pt x="7" y="455"/>
                  </a:lnTo>
                  <a:lnTo>
                    <a:pt x="7" y="464"/>
                  </a:lnTo>
                  <a:lnTo>
                    <a:pt x="7" y="474"/>
                  </a:lnTo>
                  <a:lnTo>
                    <a:pt x="7" y="483"/>
                  </a:lnTo>
                  <a:lnTo>
                    <a:pt x="7" y="493"/>
                  </a:lnTo>
                  <a:lnTo>
                    <a:pt x="7" y="503"/>
                  </a:lnTo>
                  <a:lnTo>
                    <a:pt x="7" y="514"/>
                  </a:lnTo>
                  <a:lnTo>
                    <a:pt x="7" y="524"/>
                  </a:lnTo>
                  <a:lnTo>
                    <a:pt x="8" y="535"/>
                  </a:lnTo>
                  <a:lnTo>
                    <a:pt x="8" y="546"/>
                  </a:lnTo>
                  <a:lnTo>
                    <a:pt x="8" y="557"/>
                  </a:lnTo>
                  <a:lnTo>
                    <a:pt x="8" y="570"/>
                  </a:lnTo>
                  <a:lnTo>
                    <a:pt x="8" y="582"/>
                  </a:lnTo>
                  <a:lnTo>
                    <a:pt x="8" y="593"/>
                  </a:lnTo>
                  <a:lnTo>
                    <a:pt x="8" y="605"/>
                  </a:lnTo>
                  <a:lnTo>
                    <a:pt x="8" y="617"/>
                  </a:lnTo>
                  <a:lnTo>
                    <a:pt x="8" y="631"/>
                  </a:lnTo>
                  <a:lnTo>
                    <a:pt x="8" y="643"/>
                  </a:lnTo>
                  <a:lnTo>
                    <a:pt x="9" y="655"/>
                  </a:lnTo>
                  <a:lnTo>
                    <a:pt x="9" y="668"/>
                  </a:lnTo>
                  <a:lnTo>
                    <a:pt x="9" y="682"/>
                  </a:lnTo>
                  <a:lnTo>
                    <a:pt x="9" y="695"/>
                  </a:lnTo>
                  <a:lnTo>
                    <a:pt x="9" y="708"/>
                  </a:lnTo>
                  <a:lnTo>
                    <a:pt x="9" y="722"/>
                  </a:lnTo>
                  <a:lnTo>
                    <a:pt x="9" y="735"/>
                  </a:lnTo>
                  <a:lnTo>
                    <a:pt x="9" y="750"/>
                  </a:lnTo>
                  <a:lnTo>
                    <a:pt x="9" y="763"/>
                  </a:lnTo>
                  <a:lnTo>
                    <a:pt x="10" y="777"/>
                  </a:lnTo>
                  <a:lnTo>
                    <a:pt x="10" y="792"/>
                  </a:lnTo>
                  <a:lnTo>
                    <a:pt x="10" y="805"/>
                  </a:lnTo>
                  <a:lnTo>
                    <a:pt x="10" y="819"/>
                  </a:lnTo>
                  <a:lnTo>
                    <a:pt x="10" y="834"/>
                  </a:lnTo>
                  <a:lnTo>
                    <a:pt x="10" y="848"/>
                  </a:lnTo>
                  <a:lnTo>
                    <a:pt x="10" y="863"/>
                  </a:lnTo>
                  <a:lnTo>
                    <a:pt x="10" y="878"/>
                  </a:lnTo>
                  <a:lnTo>
                    <a:pt x="10" y="893"/>
                  </a:lnTo>
                  <a:lnTo>
                    <a:pt x="11" y="907"/>
                  </a:lnTo>
                  <a:lnTo>
                    <a:pt x="11" y="923"/>
                  </a:lnTo>
                  <a:lnTo>
                    <a:pt x="11" y="938"/>
                  </a:lnTo>
                  <a:lnTo>
                    <a:pt x="11" y="953"/>
                  </a:lnTo>
                  <a:lnTo>
                    <a:pt x="11" y="968"/>
                  </a:lnTo>
                  <a:lnTo>
                    <a:pt x="11" y="984"/>
                  </a:lnTo>
                  <a:lnTo>
                    <a:pt x="11" y="998"/>
                  </a:lnTo>
                  <a:lnTo>
                    <a:pt x="11" y="1014"/>
                  </a:lnTo>
                  <a:lnTo>
                    <a:pt x="11" y="1029"/>
                  </a:lnTo>
                  <a:lnTo>
                    <a:pt x="12" y="1045"/>
                  </a:lnTo>
                  <a:lnTo>
                    <a:pt x="12" y="1060"/>
                  </a:lnTo>
                  <a:lnTo>
                    <a:pt x="12" y="1077"/>
                  </a:lnTo>
                  <a:lnTo>
                    <a:pt x="12" y="1093"/>
                  </a:lnTo>
                  <a:lnTo>
                    <a:pt x="12" y="1108"/>
                  </a:lnTo>
                  <a:lnTo>
                    <a:pt x="12" y="1124"/>
                  </a:lnTo>
                  <a:lnTo>
                    <a:pt x="12" y="1140"/>
                  </a:lnTo>
                  <a:lnTo>
                    <a:pt x="12" y="1156"/>
                  </a:lnTo>
                  <a:lnTo>
                    <a:pt x="12" y="1173"/>
                  </a:lnTo>
                  <a:lnTo>
                    <a:pt x="12" y="1188"/>
                  </a:lnTo>
                  <a:lnTo>
                    <a:pt x="13" y="1205"/>
                  </a:lnTo>
                  <a:lnTo>
                    <a:pt x="13" y="1220"/>
                  </a:lnTo>
                  <a:lnTo>
                    <a:pt x="13" y="1053"/>
                  </a:lnTo>
                  <a:lnTo>
                    <a:pt x="13" y="929"/>
                  </a:lnTo>
                  <a:lnTo>
                    <a:pt x="13" y="835"/>
                  </a:lnTo>
                  <a:lnTo>
                    <a:pt x="13" y="760"/>
                  </a:lnTo>
                  <a:lnTo>
                    <a:pt x="13" y="697"/>
                  </a:lnTo>
                  <a:lnTo>
                    <a:pt x="13" y="646"/>
                  </a:lnTo>
                  <a:lnTo>
                    <a:pt x="13" y="603"/>
                  </a:lnTo>
                  <a:lnTo>
                    <a:pt x="15" y="566"/>
                  </a:lnTo>
                  <a:lnTo>
                    <a:pt x="15" y="535"/>
                  </a:lnTo>
                  <a:lnTo>
                    <a:pt x="15" y="507"/>
                  </a:lnTo>
                  <a:lnTo>
                    <a:pt x="15" y="485"/>
                  </a:lnTo>
                  <a:lnTo>
                    <a:pt x="15" y="465"/>
                  </a:lnTo>
                  <a:lnTo>
                    <a:pt x="15" y="448"/>
                  </a:lnTo>
                  <a:lnTo>
                    <a:pt x="15" y="433"/>
                  </a:lnTo>
                  <a:lnTo>
                    <a:pt x="15" y="421"/>
                  </a:lnTo>
                  <a:lnTo>
                    <a:pt x="15" y="411"/>
                  </a:lnTo>
                  <a:lnTo>
                    <a:pt x="16" y="402"/>
                  </a:lnTo>
                  <a:lnTo>
                    <a:pt x="16" y="395"/>
                  </a:lnTo>
                  <a:lnTo>
                    <a:pt x="16" y="390"/>
                  </a:lnTo>
                  <a:lnTo>
                    <a:pt x="16" y="385"/>
                  </a:lnTo>
                  <a:lnTo>
                    <a:pt x="16" y="382"/>
                  </a:lnTo>
                  <a:lnTo>
                    <a:pt x="16" y="380"/>
                  </a:lnTo>
                  <a:lnTo>
                    <a:pt x="16" y="380"/>
                  </a:lnTo>
                  <a:lnTo>
                    <a:pt x="16" y="379"/>
                  </a:lnTo>
                  <a:lnTo>
                    <a:pt x="16" y="380"/>
                  </a:lnTo>
                  <a:lnTo>
                    <a:pt x="16" y="382"/>
                  </a:lnTo>
                  <a:lnTo>
                    <a:pt x="17" y="384"/>
                  </a:lnTo>
                  <a:lnTo>
                    <a:pt x="17" y="386"/>
                  </a:lnTo>
                  <a:lnTo>
                    <a:pt x="17" y="391"/>
                  </a:lnTo>
                  <a:lnTo>
                    <a:pt x="17" y="394"/>
                  </a:lnTo>
                  <a:lnTo>
                    <a:pt x="17" y="400"/>
                  </a:lnTo>
                  <a:lnTo>
                    <a:pt x="17" y="404"/>
                  </a:lnTo>
                  <a:lnTo>
                    <a:pt x="17" y="411"/>
                  </a:lnTo>
                  <a:lnTo>
                    <a:pt x="17" y="416"/>
                  </a:lnTo>
                  <a:lnTo>
                    <a:pt x="17" y="423"/>
                  </a:lnTo>
                  <a:lnTo>
                    <a:pt x="18" y="431"/>
                  </a:lnTo>
                  <a:lnTo>
                    <a:pt x="18" y="439"/>
                  </a:lnTo>
                  <a:lnTo>
                    <a:pt x="18" y="446"/>
                  </a:lnTo>
                  <a:lnTo>
                    <a:pt x="18" y="454"/>
                  </a:lnTo>
                  <a:lnTo>
                    <a:pt x="18" y="463"/>
                  </a:lnTo>
                  <a:lnTo>
                    <a:pt x="18" y="472"/>
                  </a:lnTo>
                  <a:lnTo>
                    <a:pt x="18" y="482"/>
                  </a:lnTo>
                  <a:lnTo>
                    <a:pt x="18" y="491"/>
                  </a:lnTo>
                  <a:lnTo>
                    <a:pt x="18" y="501"/>
                  </a:lnTo>
                  <a:lnTo>
                    <a:pt x="19" y="511"/>
                  </a:lnTo>
                  <a:lnTo>
                    <a:pt x="19" y="521"/>
                  </a:lnTo>
                  <a:lnTo>
                    <a:pt x="19" y="532"/>
                  </a:lnTo>
                  <a:lnTo>
                    <a:pt x="19" y="543"/>
                  </a:lnTo>
                  <a:lnTo>
                    <a:pt x="19" y="554"/>
                  </a:lnTo>
                  <a:lnTo>
                    <a:pt x="19" y="565"/>
                  </a:lnTo>
                  <a:lnTo>
                    <a:pt x="19" y="576"/>
                  </a:lnTo>
                  <a:lnTo>
                    <a:pt x="19" y="589"/>
                  </a:lnTo>
                  <a:lnTo>
                    <a:pt x="19" y="601"/>
                  </a:lnTo>
                  <a:lnTo>
                    <a:pt x="19" y="612"/>
                  </a:lnTo>
                  <a:lnTo>
                    <a:pt x="20" y="624"/>
                  </a:lnTo>
                  <a:lnTo>
                    <a:pt x="20" y="637"/>
                  </a:lnTo>
                  <a:lnTo>
                    <a:pt x="20" y="650"/>
                  </a:lnTo>
                  <a:lnTo>
                    <a:pt x="20" y="663"/>
                  </a:lnTo>
                  <a:lnTo>
                    <a:pt x="20" y="675"/>
                  </a:lnTo>
                  <a:lnTo>
                    <a:pt x="20" y="688"/>
                  </a:lnTo>
                  <a:lnTo>
                    <a:pt x="20" y="702"/>
                  </a:lnTo>
                  <a:lnTo>
                    <a:pt x="20" y="715"/>
                  </a:lnTo>
                  <a:lnTo>
                    <a:pt x="20" y="728"/>
                  </a:lnTo>
                  <a:lnTo>
                    <a:pt x="21" y="742"/>
                  </a:lnTo>
                  <a:lnTo>
                    <a:pt x="21" y="756"/>
                  </a:lnTo>
                  <a:lnTo>
                    <a:pt x="21" y="770"/>
                  </a:lnTo>
                  <a:lnTo>
                    <a:pt x="21" y="784"/>
                  </a:lnTo>
                  <a:lnTo>
                    <a:pt x="21" y="797"/>
                  </a:lnTo>
                  <a:lnTo>
                    <a:pt x="21" y="812"/>
                  </a:lnTo>
                  <a:lnTo>
                    <a:pt x="21" y="826"/>
                  </a:lnTo>
                  <a:lnTo>
                    <a:pt x="21" y="841"/>
                  </a:lnTo>
                  <a:lnTo>
                    <a:pt x="21" y="855"/>
                  </a:lnTo>
                  <a:lnTo>
                    <a:pt x="22" y="869"/>
                  </a:lnTo>
                  <a:lnTo>
                    <a:pt x="22" y="884"/>
                  </a:lnTo>
                  <a:lnTo>
                    <a:pt x="22" y="899"/>
                  </a:lnTo>
                  <a:lnTo>
                    <a:pt x="22" y="914"/>
                  </a:lnTo>
                  <a:lnTo>
                    <a:pt x="22" y="928"/>
                  </a:lnTo>
                  <a:lnTo>
                    <a:pt x="22" y="944"/>
                  </a:lnTo>
                  <a:lnTo>
                    <a:pt x="22" y="959"/>
                  </a:lnTo>
                  <a:lnTo>
                    <a:pt x="22" y="974"/>
                  </a:lnTo>
                  <a:lnTo>
                    <a:pt x="22" y="989"/>
                  </a:lnTo>
                  <a:lnTo>
                    <a:pt x="22" y="1005"/>
                  </a:lnTo>
                  <a:lnTo>
                    <a:pt x="23" y="1020"/>
                  </a:lnTo>
                  <a:lnTo>
                    <a:pt x="23" y="1036"/>
                  </a:lnTo>
                  <a:lnTo>
                    <a:pt x="23" y="1052"/>
                  </a:lnTo>
                  <a:lnTo>
                    <a:pt x="23" y="1067"/>
                  </a:lnTo>
                  <a:lnTo>
                    <a:pt x="23" y="1083"/>
                  </a:lnTo>
                  <a:lnTo>
                    <a:pt x="23" y="1098"/>
                  </a:lnTo>
                  <a:lnTo>
                    <a:pt x="23" y="1114"/>
                  </a:lnTo>
                  <a:lnTo>
                    <a:pt x="23" y="1130"/>
                  </a:lnTo>
                  <a:lnTo>
                    <a:pt x="23" y="1146"/>
                  </a:lnTo>
                  <a:lnTo>
                    <a:pt x="25" y="1161"/>
                  </a:lnTo>
                  <a:lnTo>
                    <a:pt x="25" y="1178"/>
                  </a:lnTo>
                  <a:lnTo>
                    <a:pt x="25" y="1194"/>
                  </a:lnTo>
                  <a:lnTo>
                    <a:pt x="25" y="1033"/>
                  </a:lnTo>
                  <a:lnTo>
                    <a:pt x="25" y="914"/>
                  </a:lnTo>
                  <a:lnTo>
                    <a:pt x="25" y="822"/>
                  </a:lnTo>
                  <a:lnTo>
                    <a:pt x="25" y="748"/>
                  </a:lnTo>
                  <a:lnTo>
                    <a:pt x="25" y="687"/>
                  </a:lnTo>
                  <a:lnTo>
                    <a:pt x="25" y="637"/>
                  </a:lnTo>
                  <a:lnTo>
                    <a:pt x="26" y="594"/>
                  </a:lnTo>
                  <a:lnTo>
                    <a:pt x="26" y="559"/>
                  </a:lnTo>
                  <a:lnTo>
                    <a:pt x="26" y="527"/>
                  </a:lnTo>
                  <a:lnTo>
                    <a:pt x="26" y="501"/>
                  </a:lnTo>
                  <a:lnTo>
                    <a:pt x="26" y="479"/>
                  </a:lnTo>
                  <a:lnTo>
                    <a:pt x="26" y="459"/>
                  </a:lnTo>
                  <a:lnTo>
                    <a:pt x="26" y="442"/>
                  </a:lnTo>
                  <a:lnTo>
                    <a:pt x="26" y="428"/>
                  </a:lnTo>
                  <a:lnTo>
                    <a:pt x="26" y="415"/>
                  </a:lnTo>
                  <a:lnTo>
                    <a:pt x="26" y="405"/>
                  </a:lnTo>
                  <a:lnTo>
                    <a:pt x="27" y="398"/>
                  </a:lnTo>
                  <a:lnTo>
                    <a:pt x="27" y="391"/>
                  </a:lnTo>
                  <a:lnTo>
                    <a:pt x="27" y="385"/>
                  </a:lnTo>
                  <a:lnTo>
                    <a:pt x="27" y="381"/>
                  </a:lnTo>
                  <a:lnTo>
                    <a:pt x="27" y="378"/>
                  </a:lnTo>
                  <a:lnTo>
                    <a:pt x="27" y="376"/>
                  </a:lnTo>
                  <a:lnTo>
                    <a:pt x="27" y="375"/>
                  </a:lnTo>
                  <a:lnTo>
                    <a:pt x="27" y="375"/>
                  </a:lnTo>
                  <a:lnTo>
                    <a:pt x="27" y="376"/>
                  </a:lnTo>
                  <a:lnTo>
                    <a:pt x="28" y="378"/>
                  </a:lnTo>
                  <a:lnTo>
                    <a:pt x="28" y="380"/>
                  </a:lnTo>
                  <a:lnTo>
                    <a:pt x="28" y="383"/>
                  </a:lnTo>
                  <a:lnTo>
                    <a:pt x="28" y="386"/>
                  </a:lnTo>
                  <a:lnTo>
                    <a:pt x="28" y="391"/>
                  </a:lnTo>
                  <a:lnTo>
                    <a:pt x="28" y="396"/>
                  </a:lnTo>
                  <a:lnTo>
                    <a:pt x="28" y="401"/>
                  </a:lnTo>
                  <a:lnTo>
                    <a:pt x="28" y="408"/>
                  </a:lnTo>
                  <a:lnTo>
                    <a:pt x="28" y="413"/>
                  </a:lnTo>
                  <a:lnTo>
                    <a:pt x="29" y="421"/>
                  </a:lnTo>
                  <a:lnTo>
                    <a:pt x="29" y="428"/>
                  </a:lnTo>
                  <a:lnTo>
                    <a:pt x="29" y="435"/>
                  </a:lnTo>
                  <a:lnTo>
                    <a:pt x="29" y="443"/>
                  </a:lnTo>
                  <a:lnTo>
                    <a:pt x="29" y="452"/>
                  </a:lnTo>
                  <a:lnTo>
                    <a:pt x="29" y="460"/>
                  </a:lnTo>
                  <a:lnTo>
                    <a:pt x="29" y="469"/>
                  </a:lnTo>
                  <a:lnTo>
                    <a:pt x="29" y="479"/>
                  </a:lnTo>
                  <a:lnTo>
                    <a:pt x="29" y="488"/>
                  </a:lnTo>
                  <a:lnTo>
                    <a:pt x="29" y="498"/>
                  </a:lnTo>
                  <a:lnTo>
                    <a:pt x="30" y="509"/>
                  </a:lnTo>
                  <a:lnTo>
                    <a:pt x="30" y="519"/>
                  </a:lnTo>
                  <a:lnTo>
                    <a:pt x="30" y="529"/>
                  </a:lnTo>
                  <a:lnTo>
                    <a:pt x="30" y="540"/>
                  </a:lnTo>
                  <a:lnTo>
                    <a:pt x="30" y="551"/>
                  </a:lnTo>
                  <a:lnTo>
                    <a:pt x="30" y="562"/>
                  </a:lnTo>
                  <a:lnTo>
                    <a:pt x="30" y="574"/>
                  </a:lnTo>
                  <a:lnTo>
                    <a:pt x="30" y="585"/>
                  </a:lnTo>
                  <a:lnTo>
                    <a:pt x="30" y="597"/>
                  </a:lnTo>
                  <a:lnTo>
                    <a:pt x="31" y="610"/>
                  </a:lnTo>
                  <a:lnTo>
                    <a:pt x="31" y="622"/>
                  </a:lnTo>
                  <a:lnTo>
                    <a:pt x="31" y="634"/>
                  </a:lnTo>
                  <a:lnTo>
                    <a:pt x="31" y="647"/>
                  </a:lnTo>
                  <a:lnTo>
                    <a:pt x="31" y="660"/>
                  </a:lnTo>
                  <a:lnTo>
                    <a:pt x="31" y="673"/>
                  </a:lnTo>
                  <a:lnTo>
                    <a:pt x="31" y="686"/>
                  </a:lnTo>
                  <a:lnTo>
                    <a:pt x="31" y="700"/>
                  </a:lnTo>
                  <a:lnTo>
                    <a:pt x="31" y="713"/>
                  </a:lnTo>
                  <a:lnTo>
                    <a:pt x="32" y="726"/>
                  </a:lnTo>
                  <a:lnTo>
                    <a:pt x="32" y="740"/>
                  </a:lnTo>
                  <a:lnTo>
                    <a:pt x="32" y="753"/>
                  </a:lnTo>
                  <a:lnTo>
                    <a:pt x="32" y="767"/>
                  </a:lnTo>
                  <a:lnTo>
                    <a:pt x="32" y="781"/>
                  </a:lnTo>
                  <a:lnTo>
                    <a:pt x="32" y="795"/>
                  </a:lnTo>
                  <a:lnTo>
                    <a:pt x="32" y="809"/>
                  </a:lnTo>
                  <a:lnTo>
                    <a:pt x="32" y="824"/>
                  </a:lnTo>
                  <a:lnTo>
                    <a:pt x="32" y="838"/>
                  </a:lnTo>
                  <a:lnTo>
                    <a:pt x="33" y="853"/>
                  </a:lnTo>
                  <a:lnTo>
                    <a:pt x="33" y="867"/>
                  </a:lnTo>
                  <a:lnTo>
                    <a:pt x="33" y="882"/>
                  </a:lnTo>
                  <a:lnTo>
                    <a:pt x="33" y="896"/>
                  </a:lnTo>
                  <a:lnTo>
                    <a:pt x="33" y="912"/>
                  </a:lnTo>
                  <a:lnTo>
                    <a:pt x="33" y="926"/>
                  </a:lnTo>
                  <a:lnTo>
                    <a:pt x="33" y="942"/>
                  </a:lnTo>
                  <a:lnTo>
                    <a:pt x="33" y="957"/>
                  </a:lnTo>
                  <a:lnTo>
                    <a:pt x="33" y="972"/>
                  </a:lnTo>
                  <a:lnTo>
                    <a:pt x="33" y="987"/>
                  </a:lnTo>
                  <a:lnTo>
                    <a:pt x="35" y="1003"/>
                  </a:lnTo>
                  <a:lnTo>
                    <a:pt x="35" y="1018"/>
                  </a:lnTo>
                  <a:lnTo>
                    <a:pt x="35" y="1034"/>
                  </a:lnTo>
                  <a:lnTo>
                    <a:pt x="35" y="1049"/>
                  </a:lnTo>
                  <a:lnTo>
                    <a:pt x="35" y="1065"/>
                  </a:lnTo>
                  <a:lnTo>
                    <a:pt x="35" y="1080"/>
                  </a:lnTo>
                  <a:lnTo>
                    <a:pt x="35" y="1096"/>
                  </a:lnTo>
                  <a:lnTo>
                    <a:pt x="35" y="1111"/>
                  </a:lnTo>
                  <a:lnTo>
                    <a:pt x="35" y="1128"/>
                  </a:lnTo>
                  <a:lnTo>
                    <a:pt x="36" y="1144"/>
                  </a:lnTo>
                  <a:lnTo>
                    <a:pt x="36" y="1159"/>
                  </a:lnTo>
                  <a:lnTo>
                    <a:pt x="36" y="1176"/>
                  </a:lnTo>
                  <a:lnTo>
                    <a:pt x="36" y="1191"/>
                  </a:lnTo>
                  <a:lnTo>
                    <a:pt x="36" y="1208"/>
                  </a:lnTo>
                  <a:lnTo>
                    <a:pt x="36" y="1224"/>
                  </a:lnTo>
                  <a:lnTo>
                    <a:pt x="36" y="1240"/>
                  </a:lnTo>
                  <a:lnTo>
                    <a:pt x="36" y="1257"/>
                  </a:lnTo>
                  <a:lnTo>
                    <a:pt x="36" y="1272"/>
                  </a:lnTo>
                  <a:lnTo>
                    <a:pt x="37" y="1289"/>
                  </a:lnTo>
                  <a:lnTo>
                    <a:pt x="37" y="1306"/>
                  </a:lnTo>
                  <a:lnTo>
                    <a:pt x="37" y="1322"/>
                  </a:lnTo>
                  <a:lnTo>
                    <a:pt x="37" y="1339"/>
                  </a:lnTo>
                  <a:lnTo>
                    <a:pt x="37" y="1356"/>
                  </a:lnTo>
                  <a:lnTo>
                    <a:pt x="37" y="1372"/>
                  </a:lnTo>
                  <a:lnTo>
                    <a:pt x="37" y="1389"/>
                  </a:lnTo>
                  <a:lnTo>
                    <a:pt x="37" y="1406"/>
                  </a:lnTo>
                  <a:lnTo>
                    <a:pt x="37" y="1185"/>
                  </a:lnTo>
                  <a:lnTo>
                    <a:pt x="37" y="1034"/>
                  </a:lnTo>
                  <a:lnTo>
                    <a:pt x="38" y="921"/>
                  </a:lnTo>
                  <a:lnTo>
                    <a:pt x="38" y="833"/>
                  </a:lnTo>
                  <a:lnTo>
                    <a:pt x="38" y="762"/>
                  </a:lnTo>
                  <a:lnTo>
                    <a:pt x="38" y="704"/>
                  </a:lnTo>
                  <a:lnTo>
                    <a:pt x="38" y="655"/>
                  </a:lnTo>
                  <a:lnTo>
                    <a:pt x="38" y="614"/>
                  </a:lnTo>
                  <a:lnTo>
                    <a:pt x="38" y="579"/>
                  </a:lnTo>
                  <a:lnTo>
                    <a:pt x="38" y="549"/>
                  </a:lnTo>
                  <a:lnTo>
                    <a:pt x="38" y="523"/>
                  </a:lnTo>
                  <a:lnTo>
                    <a:pt x="39" y="501"/>
                  </a:lnTo>
                  <a:lnTo>
                    <a:pt x="39" y="482"/>
                  </a:lnTo>
                  <a:lnTo>
                    <a:pt x="39" y="466"/>
                  </a:lnTo>
                  <a:lnTo>
                    <a:pt x="39" y="452"/>
                  </a:lnTo>
                  <a:lnTo>
                    <a:pt x="39" y="441"/>
                  </a:lnTo>
                  <a:lnTo>
                    <a:pt x="39" y="431"/>
                  </a:lnTo>
                  <a:lnTo>
                    <a:pt x="39" y="423"/>
                  </a:lnTo>
                  <a:lnTo>
                    <a:pt x="39" y="416"/>
                  </a:lnTo>
                  <a:lnTo>
                    <a:pt x="39" y="411"/>
                  </a:lnTo>
                  <a:lnTo>
                    <a:pt x="40" y="408"/>
                  </a:lnTo>
                  <a:lnTo>
                    <a:pt x="40" y="404"/>
                  </a:lnTo>
                  <a:lnTo>
                    <a:pt x="40" y="403"/>
                  </a:lnTo>
                  <a:lnTo>
                    <a:pt x="40" y="402"/>
                  </a:lnTo>
                  <a:lnTo>
                    <a:pt x="40" y="402"/>
                  </a:lnTo>
                  <a:lnTo>
                    <a:pt x="40" y="403"/>
                  </a:lnTo>
                  <a:lnTo>
                    <a:pt x="40" y="405"/>
                  </a:lnTo>
                  <a:lnTo>
                    <a:pt x="40" y="408"/>
                  </a:lnTo>
                  <a:lnTo>
                    <a:pt x="40" y="411"/>
                  </a:lnTo>
                  <a:lnTo>
                    <a:pt x="40" y="414"/>
                  </a:lnTo>
                  <a:lnTo>
                    <a:pt x="41" y="419"/>
                  </a:lnTo>
                  <a:lnTo>
                    <a:pt x="41" y="424"/>
                  </a:lnTo>
                  <a:lnTo>
                    <a:pt x="41" y="430"/>
                  </a:lnTo>
                  <a:lnTo>
                    <a:pt x="41" y="435"/>
                  </a:lnTo>
                  <a:lnTo>
                    <a:pt x="41" y="442"/>
                  </a:lnTo>
                  <a:lnTo>
                    <a:pt x="41" y="449"/>
                  </a:lnTo>
                  <a:lnTo>
                    <a:pt x="41" y="456"/>
                  </a:lnTo>
                  <a:lnTo>
                    <a:pt x="41" y="464"/>
                  </a:lnTo>
                  <a:lnTo>
                    <a:pt x="41" y="472"/>
                  </a:lnTo>
                  <a:lnTo>
                    <a:pt x="42" y="480"/>
                  </a:lnTo>
                  <a:lnTo>
                    <a:pt x="42" y="489"/>
                  </a:lnTo>
                  <a:lnTo>
                    <a:pt x="42" y="498"/>
                  </a:lnTo>
                  <a:lnTo>
                    <a:pt x="42" y="507"/>
                  </a:lnTo>
                  <a:lnTo>
                    <a:pt x="42" y="517"/>
                  </a:lnTo>
                  <a:lnTo>
                    <a:pt x="42" y="527"/>
                  </a:lnTo>
                  <a:lnTo>
                    <a:pt x="42" y="537"/>
                  </a:lnTo>
                  <a:lnTo>
                    <a:pt x="42" y="547"/>
                  </a:lnTo>
                  <a:lnTo>
                    <a:pt x="42" y="559"/>
                  </a:lnTo>
                  <a:lnTo>
                    <a:pt x="43" y="570"/>
                  </a:lnTo>
                  <a:lnTo>
                    <a:pt x="43" y="581"/>
                  </a:lnTo>
                  <a:lnTo>
                    <a:pt x="43" y="592"/>
                  </a:lnTo>
                  <a:lnTo>
                    <a:pt x="43" y="603"/>
                  </a:lnTo>
                  <a:lnTo>
                    <a:pt x="43" y="615"/>
                  </a:lnTo>
                  <a:lnTo>
                    <a:pt x="43" y="627"/>
                  </a:lnTo>
                  <a:lnTo>
                    <a:pt x="43" y="640"/>
                  </a:lnTo>
                  <a:lnTo>
                    <a:pt x="43" y="652"/>
                  </a:lnTo>
                  <a:lnTo>
                    <a:pt x="43" y="664"/>
                  </a:lnTo>
                  <a:lnTo>
                    <a:pt x="43" y="676"/>
                  </a:lnTo>
                  <a:lnTo>
                    <a:pt x="45" y="690"/>
                  </a:lnTo>
                  <a:lnTo>
                    <a:pt x="45" y="702"/>
                  </a:lnTo>
                  <a:lnTo>
                    <a:pt x="45" y="715"/>
                  </a:lnTo>
                  <a:lnTo>
                    <a:pt x="45" y="728"/>
                  </a:lnTo>
                  <a:lnTo>
                    <a:pt x="45" y="742"/>
                  </a:lnTo>
                  <a:lnTo>
                    <a:pt x="45" y="755"/>
                  </a:lnTo>
                  <a:lnTo>
                    <a:pt x="45" y="770"/>
                  </a:lnTo>
                  <a:lnTo>
                    <a:pt x="45" y="783"/>
                  </a:lnTo>
                  <a:lnTo>
                    <a:pt x="45" y="797"/>
                  </a:lnTo>
                  <a:lnTo>
                    <a:pt x="46" y="811"/>
                  </a:lnTo>
                  <a:lnTo>
                    <a:pt x="46" y="825"/>
                  </a:lnTo>
                  <a:lnTo>
                    <a:pt x="46" y="839"/>
                  </a:lnTo>
                  <a:lnTo>
                    <a:pt x="46" y="854"/>
                  </a:lnTo>
                  <a:lnTo>
                    <a:pt x="46" y="868"/>
                  </a:lnTo>
                  <a:lnTo>
                    <a:pt x="46" y="883"/>
                  </a:lnTo>
                  <a:lnTo>
                    <a:pt x="46" y="897"/>
                  </a:lnTo>
                  <a:lnTo>
                    <a:pt x="46" y="912"/>
                  </a:lnTo>
                  <a:lnTo>
                    <a:pt x="46" y="926"/>
                  </a:lnTo>
                  <a:lnTo>
                    <a:pt x="47" y="942"/>
                  </a:lnTo>
                  <a:lnTo>
                    <a:pt x="47" y="956"/>
                  </a:lnTo>
                  <a:lnTo>
                    <a:pt x="47" y="972"/>
                  </a:lnTo>
                  <a:lnTo>
                    <a:pt x="47" y="987"/>
                  </a:lnTo>
                  <a:lnTo>
                    <a:pt x="47" y="1002"/>
                  </a:lnTo>
                  <a:lnTo>
                    <a:pt x="47" y="1017"/>
                  </a:lnTo>
                  <a:lnTo>
                    <a:pt x="47" y="1033"/>
                  </a:lnTo>
                  <a:lnTo>
                    <a:pt x="47" y="907"/>
                  </a:lnTo>
                  <a:lnTo>
                    <a:pt x="47" y="811"/>
                  </a:lnTo>
                  <a:lnTo>
                    <a:pt x="47" y="733"/>
                  </a:lnTo>
                  <a:lnTo>
                    <a:pt x="48" y="671"/>
                  </a:lnTo>
                  <a:lnTo>
                    <a:pt x="48" y="619"/>
                  </a:lnTo>
                  <a:lnTo>
                    <a:pt x="48" y="574"/>
                  </a:lnTo>
                  <a:lnTo>
                    <a:pt x="48" y="536"/>
                  </a:lnTo>
                  <a:lnTo>
                    <a:pt x="48" y="505"/>
                  </a:lnTo>
                  <a:lnTo>
                    <a:pt x="48" y="478"/>
                  </a:lnTo>
                  <a:lnTo>
                    <a:pt x="48" y="454"/>
                  </a:lnTo>
                  <a:lnTo>
                    <a:pt x="48" y="434"/>
                  </a:lnTo>
                  <a:lnTo>
                    <a:pt x="48" y="416"/>
                  </a:lnTo>
                  <a:lnTo>
                    <a:pt x="49" y="402"/>
                  </a:lnTo>
                  <a:lnTo>
                    <a:pt x="49" y="390"/>
                  </a:lnTo>
                  <a:lnTo>
                    <a:pt x="49" y="379"/>
                  </a:lnTo>
                  <a:lnTo>
                    <a:pt x="49" y="371"/>
                  </a:lnTo>
                  <a:lnTo>
                    <a:pt x="49" y="363"/>
                  </a:lnTo>
                  <a:lnTo>
                    <a:pt x="49" y="358"/>
                  </a:lnTo>
                  <a:lnTo>
                    <a:pt x="49" y="353"/>
                  </a:lnTo>
                  <a:lnTo>
                    <a:pt x="49" y="350"/>
                  </a:lnTo>
                  <a:lnTo>
                    <a:pt x="49" y="348"/>
                  </a:lnTo>
                  <a:lnTo>
                    <a:pt x="50" y="347"/>
                  </a:lnTo>
                  <a:lnTo>
                    <a:pt x="50" y="347"/>
                  </a:lnTo>
                  <a:lnTo>
                    <a:pt x="50" y="348"/>
                  </a:lnTo>
                  <a:lnTo>
                    <a:pt x="50" y="349"/>
                  </a:lnTo>
                  <a:lnTo>
                    <a:pt x="50" y="351"/>
                  </a:lnTo>
                  <a:lnTo>
                    <a:pt x="50" y="354"/>
                  </a:lnTo>
                  <a:lnTo>
                    <a:pt x="50" y="358"/>
                  </a:lnTo>
                  <a:lnTo>
                    <a:pt x="50" y="362"/>
                  </a:lnTo>
                  <a:lnTo>
                    <a:pt x="50" y="366"/>
                  </a:lnTo>
                  <a:lnTo>
                    <a:pt x="50" y="372"/>
                  </a:lnTo>
                  <a:lnTo>
                    <a:pt x="51" y="378"/>
                  </a:lnTo>
                  <a:lnTo>
                    <a:pt x="51" y="384"/>
                  </a:lnTo>
                  <a:lnTo>
                    <a:pt x="51" y="391"/>
                  </a:lnTo>
                  <a:lnTo>
                    <a:pt x="51" y="398"/>
                  </a:lnTo>
                  <a:lnTo>
                    <a:pt x="51" y="405"/>
                  </a:lnTo>
                  <a:lnTo>
                    <a:pt x="51" y="413"/>
                  </a:lnTo>
                  <a:lnTo>
                    <a:pt x="51" y="421"/>
                  </a:lnTo>
                  <a:lnTo>
                    <a:pt x="51" y="430"/>
                  </a:lnTo>
                  <a:lnTo>
                    <a:pt x="51" y="439"/>
                  </a:lnTo>
                  <a:lnTo>
                    <a:pt x="52" y="449"/>
                  </a:lnTo>
                  <a:lnTo>
                    <a:pt x="52" y="458"/>
                  </a:lnTo>
                  <a:lnTo>
                    <a:pt x="52" y="468"/>
                  </a:lnTo>
                  <a:lnTo>
                    <a:pt x="52" y="478"/>
                  </a:lnTo>
                  <a:lnTo>
                    <a:pt x="52" y="488"/>
                  </a:lnTo>
                  <a:lnTo>
                    <a:pt x="52" y="499"/>
                  </a:lnTo>
                  <a:lnTo>
                    <a:pt x="52" y="510"/>
                  </a:lnTo>
                  <a:lnTo>
                    <a:pt x="52" y="521"/>
                  </a:lnTo>
                  <a:lnTo>
                    <a:pt x="52" y="532"/>
                  </a:lnTo>
                  <a:lnTo>
                    <a:pt x="53" y="543"/>
                  </a:lnTo>
                  <a:lnTo>
                    <a:pt x="53" y="555"/>
                  </a:lnTo>
                  <a:lnTo>
                    <a:pt x="53" y="566"/>
                  </a:lnTo>
                  <a:lnTo>
                    <a:pt x="53" y="579"/>
                  </a:lnTo>
                  <a:lnTo>
                    <a:pt x="53" y="591"/>
                  </a:lnTo>
                  <a:lnTo>
                    <a:pt x="53" y="603"/>
                  </a:lnTo>
                  <a:lnTo>
                    <a:pt x="53" y="616"/>
                  </a:lnTo>
                  <a:lnTo>
                    <a:pt x="53" y="629"/>
                  </a:lnTo>
                  <a:lnTo>
                    <a:pt x="53" y="642"/>
                  </a:lnTo>
                  <a:lnTo>
                    <a:pt x="55" y="655"/>
                  </a:lnTo>
                  <a:lnTo>
                    <a:pt x="55" y="668"/>
                  </a:lnTo>
                  <a:lnTo>
                    <a:pt x="55" y="682"/>
                  </a:lnTo>
                  <a:lnTo>
                    <a:pt x="55" y="695"/>
                  </a:lnTo>
                  <a:lnTo>
                    <a:pt x="55" y="708"/>
                  </a:lnTo>
                  <a:lnTo>
                    <a:pt x="55" y="722"/>
                  </a:lnTo>
                  <a:lnTo>
                    <a:pt x="55" y="736"/>
                  </a:lnTo>
                  <a:lnTo>
                    <a:pt x="55" y="750"/>
                  </a:lnTo>
                  <a:lnTo>
                    <a:pt x="55" y="764"/>
                  </a:lnTo>
                  <a:lnTo>
                    <a:pt x="55" y="778"/>
                  </a:lnTo>
                  <a:lnTo>
                    <a:pt x="56" y="793"/>
                  </a:lnTo>
                  <a:lnTo>
                    <a:pt x="56" y="807"/>
                  </a:lnTo>
                  <a:lnTo>
                    <a:pt x="56" y="822"/>
                  </a:lnTo>
                  <a:lnTo>
                    <a:pt x="56" y="836"/>
                  </a:lnTo>
                  <a:lnTo>
                    <a:pt x="56" y="851"/>
                  </a:lnTo>
                  <a:lnTo>
                    <a:pt x="56" y="865"/>
                  </a:lnTo>
                  <a:lnTo>
                    <a:pt x="56" y="881"/>
                  </a:lnTo>
                  <a:lnTo>
                    <a:pt x="56" y="895"/>
                  </a:lnTo>
                  <a:lnTo>
                    <a:pt x="56" y="911"/>
                  </a:lnTo>
                  <a:lnTo>
                    <a:pt x="57" y="925"/>
                  </a:lnTo>
                  <a:lnTo>
                    <a:pt x="57" y="941"/>
                  </a:lnTo>
                  <a:lnTo>
                    <a:pt x="57" y="956"/>
                  </a:lnTo>
                  <a:lnTo>
                    <a:pt x="57" y="970"/>
                  </a:lnTo>
                  <a:lnTo>
                    <a:pt x="57" y="986"/>
                  </a:lnTo>
                  <a:lnTo>
                    <a:pt x="57" y="1002"/>
                  </a:lnTo>
                  <a:lnTo>
                    <a:pt x="57" y="1017"/>
                  </a:lnTo>
                  <a:lnTo>
                    <a:pt x="57" y="1033"/>
                  </a:lnTo>
                  <a:lnTo>
                    <a:pt x="57" y="1048"/>
                  </a:lnTo>
                  <a:lnTo>
                    <a:pt x="58" y="1065"/>
                  </a:lnTo>
                  <a:lnTo>
                    <a:pt x="58" y="1080"/>
                  </a:lnTo>
                  <a:lnTo>
                    <a:pt x="58" y="1096"/>
                  </a:lnTo>
                  <a:lnTo>
                    <a:pt x="58" y="1111"/>
                  </a:lnTo>
                  <a:lnTo>
                    <a:pt x="58" y="1128"/>
                  </a:lnTo>
                  <a:lnTo>
                    <a:pt x="58" y="1144"/>
                  </a:lnTo>
                  <a:lnTo>
                    <a:pt x="58" y="1160"/>
                  </a:lnTo>
                  <a:lnTo>
                    <a:pt x="58" y="1176"/>
                  </a:lnTo>
                  <a:lnTo>
                    <a:pt x="58" y="1193"/>
                  </a:lnTo>
                  <a:lnTo>
                    <a:pt x="58" y="1209"/>
                  </a:lnTo>
                  <a:lnTo>
                    <a:pt x="59" y="1225"/>
                  </a:lnTo>
                  <a:lnTo>
                    <a:pt x="59" y="1241"/>
                  </a:lnTo>
                  <a:lnTo>
                    <a:pt x="59" y="1258"/>
                  </a:lnTo>
                  <a:lnTo>
                    <a:pt x="59" y="1274"/>
                  </a:lnTo>
                  <a:lnTo>
                    <a:pt x="59" y="1290"/>
                  </a:lnTo>
                  <a:lnTo>
                    <a:pt x="59" y="1307"/>
                  </a:lnTo>
                  <a:lnTo>
                    <a:pt x="59" y="1324"/>
                  </a:lnTo>
                  <a:lnTo>
                    <a:pt x="59" y="1340"/>
                  </a:lnTo>
                  <a:lnTo>
                    <a:pt x="59" y="1357"/>
                  </a:lnTo>
                  <a:lnTo>
                    <a:pt x="60" y="1151"/>
                  </a:lnTo>
                  <a:lnTo>
                    <a:pt x="60" y="1008"/>
                  </a:lnTo>
                  <a:lnTo>
                    <a:pt x="60" y="901"/>
                  </a:lnTo>
                  <a:lnTo>
                    <a:pt x="60" y="815"/>
                  </a:lnTo>
                  <a:lnTo>
                    <a:pt x="60" y="746"/>
                  </a:lnTo>
                  <a:lnTo>
                    <a:pt x="60" y="690"/>
                  </a:lnTo>
                  <a:lnTo>
                    <a:pt x="60" y="643"/>
                  </a:lnTo>
                  <a:lnTo>
                    <a:pt x="60" y="603"/>
                  </a:lnTo>
                  <a:lnTo>
                    <a:pt x="60" y="569"/>
                  </a:lnTo>
                  <a:lnTo>
                    <a:pt x="61" y="540"/>
                  </a:lnTo>
                  <a:lnTo>
                    <a:pt x="61" y="514"/>
                  </a:lnTo>
                  <a:lnTo>
                    <a:pt x="61" y="493"/>
                  </a:lnTo>
                  <a:lnTo>
                    <a:pt x="61" y="474"/>
                  </a:lnTo>
                  <a:lnTo>
                    <a:pt x="61" y="459"/>
                  </a:lnTo>
                  <a:lnTo>
                    <a:pt x="61" y="445"/>
                  </a:lnTo>
                  <a:lnTo>
                    <a:pt x="61" y="434"/>
                  </a:lnTo>
                  <a:lnTo>
                    <a:pt x="61" y="424"/>
                  </a:lnTo>
                  <a:lnTo>
                    <a:pt x="61" y="416"/>
                  </a:lnTo>
                  <a:lnTo>
                    <a:pt x="61" y="410"/>
                  </a:lnTo>
                  <a:lnTo>
                    <a:pt x="62" y="405"/>
                  </a:lnTo>
                  <a:lnTo>
                    <a:pt x="62" y="402"/>
                  </a:lnTo>
                  <a:lnTo>
                    <a:pt x="62" y="399"/>
                  </a:lnTo>
                  <a:lnTo>
                    <a:pt x="62" y="398"/>
                  </a:lnTo>
                  <a:lnTo>
                    <a:pt x="62" y="396"/>
                  </a:lnTo>
                  <a:lnTo>
                    <a:pt x="62" y="398"/>
                  </a:lnTo>
                  <a:lnTo>
                    <a:pt x="62" y="399"/>
                  </a:lnTo>
                  <a:lnTo>
                    <a:pt x="62" y="400"/>
                  </a:lnTo>
                  <a:lnTo>
                    <a:pt x="62" y="403"/>
                  </a:lnTo>
                  <a:lnTo>
                    <a:pt x="63" y="406"/>
                  </a:lnTo>
                  <a:lnTo>
                    <a:pt x="63" y="410"/>
                  </a:lnTo>
                  <a:lnTo>
                    <a:pt x="63" y="414"/>
                  </a:lnTo>
                  <a:lnTo>
                    <a:pt x="63" y="420"/>
                  </a:lnTo>
                  <a:lnTo>
                    <a:pt x="63" y="425"/>
                  </a:lnTo>
                  <a:lnTo>
                    <a:pt x="63" y="431"/>
                  </a:lnTo>
                  <a:lnTo>
                    <a:pt x="63" y="438"/>
                  </a:lnTo>
                  <a:lnTo>
                    <a:pt x="63" y="444"/>
                  </a:lnTo>
                  <a:lnTo>
                    <a:pt x="63" y="452"/>
                  </a:lnTo>
                  <a:lnTo>
                    <a:pt x="65" y="460"/>
                  </a:lnTo>
                  <a:lnTo>
                    <a:pt x="65" y="468"/>
                  </a:lnTo>
                  <a:lnTo>
                    <a:pt x="65" y="476"/>
                  </a:lnTo>
                  <a:lnTo>
                    <a:pt x="65" y="485"/>
                  </a:lnTo>
                  <a:lnTo>
                    <a:pt x="65" y="494"/>
                  </a:lnTo>
                  <a:lnTo>
                    <a:pt x="65" y="504"/>
                  </a:lnTo>
                  <a:lnTo>
                    <a:pt x="65" y="513"/>
                  </a:lnTo>
                  <a:lnTo>
                    <a:pt x="65" y="523"/>
                  </a:lnTo>
                  <a:lnTo>
                    <a:pt x="65" y="534"/>
                  </a:lnTo>
                  <a:lnTo>
                    <a:pt x="65" y="544"/>
                  </a:lnTo>
                  <a:lnTo>
                    <a:pt x="66" y="555"/>
                  </a:lnTo>
                  <a:lnTo>
                    <a:pt x="66" y="565"/>
                  </a:lnTo>
                  <a:lnTo>
                    <a:pt x="66" y="577"/>
                  </a:lnTo>
                  <a:lnTo>
                    <a:pt x="66" y="589"/>
                  </a:lnTo>
                  <a:lnTo>
                    <a:pt x="66" y="600"/>
                  </a:lnTo>
                  <a:lnTo>
                    <a:pt x="66" y="612"/>
                  </a:lnTo>
                  <a:lnTo>
                    <a:pt x="66" y="624"/>
                  </a:lnTo>
                  <a:lnTo>
                    <a:pt x="66" y="636"/>
                  </a:lnTo>
                  <a:lnTo>
                    <a:pt x="66" y="649"/>
                  </a:lnTo>
                  <a:lnTo>
                    <a:pt x="67" y="661"/>
                  </a:lnTo>
                  <a:lnTo>
                    <a:pt x="67" y="673"/>
                  </a:lnTo>
                  <a:lnTo>
                    <a:pt x="67" y="686"/>
                  </a:lnTo>
                  <a:lnTo>
                    <a:pt x="67" y="700"/>
                  </a:lnTo>
                  <a:lnTo>
                    <a:pt x="67" y="713"/>
                  </a:lnTo>
                  <a:lnTo>
                    <a:pt x="67" y="725"/>
                  </a:lnTo>
                  <a:lnTo>
                    <a:pt x="67" y="740"/>
                  </a:lnTo>
                  <a:lnTo>
                    <a:pt x="67" y="753"/>
                  </a:lnTo>
                  <a:lnTo>
                    <a:pt x="67" y="766"/>
                  </a:lnTo>
                  <a:lnTo>
                    <a:pt x="68" y="780"/>
                  </a:lnTo>
                  <a:lnTo>
                    <a:pt x="68" y="794"/>
                  </a:lnTo>
                  <a:lnTo>
                    <a:pt x="68" y="808"/>
                  </a:lnTo>
                  <a:lnTo>
                    <a:pt x="68" y="822"/>
                  </a:lnTo>
                  <a:lnTo>
                    <a:pt x="68" y="836"/>
                  </a:lnTo>
                  <a:lnTo>
                    <a:pt x="68" y="851"/>
                  </a:lnTo>
                  <a:lnTo>
                    <a:pt x="68" y="865"/>
                  </a:lnTo>
                  <a:lnTo>
                    <a:pt x="68" y="879"/>
                  </a:lnTo>
                  <a:lnTo>
                    <a:pt x="68" y="894"/>
                  </a:lnTo>
                  <a:lnTo>
                    <a:pt x="68" y="909"/>
                  </a:lnTo>
                  <a:lnTo>
                    <a:pt x="69" y="924"/>
                  </a:lnTo>
                  <a:lnTo>
                    <a:pt x="69" y="938"/>
                  </a:lnTo>
                  <a:lnTo>
                    <a:pt x="69" y="954"/>
                  </a:lnTo>
                  <a:lnTo>
                    <a:pt x="69" y="968"/>
                  </a:lnTo>
                  <a:lnTo>
                    <a:pt x="69" y="984"/>
                  </a:lnTo>
                  <a:lnTo>
                    <a:pt x="69" y="999"/>
                  </a:lnTo>
                  <a:lnTo>
                    <a:pt x="69" y="1015"/>
                  </a:lnTo>
                  <a:lnTo>
                    <a:pt x="69" y="1029"/>
                  </a:lnTo>
                  <a:lnTo>
                    <a:pt x="69" y="1045"/>
                  </a:lnTo>
                  <a:lnTo>
                    <a:pt x="70" y="1060"/>
                  </a:lnTo>
                  <a:lnTo>
                    <a:pt x="70" y="1076"/>
                  </a:lnTo>
                  <a:lnTo>
                    <a:pt x="70" y="1092"/>
                  </a:lnTo>
                  <a:lnTo>
                    <a:pt x="70" y="1108"/>
                  </a:lnTo>
                  <a:lnTo>
                    <a:pt x="70" y="1124"/>
                  </a:lnTo>
                  <a:lnTo>
                    <a:pt x="70" y="1139"/>
                  </a:lnTo>
                  <a:lnTo>
                    <a:pt x="70" y="1155"/>
                  </a:lnTo>
                  <a:lnTo>
                    <a:pt x="70" y="1171"/>
                  </a:lnTo>
                  <a:lnTo>
                    <a:pt x="70" y="1187"/>
                  </a:lnTo>
                  <a:lnTo>
                    <a:pt x="71" y="1204"/>
                  </a:lnTo>
                  <a:lnTo>
                    <a:pt x="71" y="1219"/>
                  </a:lnTo>
                  <a:lnTo>
                    <a:pt x="71" y="1052"/>
                  </a:lnTo>
                  <a:lnTo>
                    <a:pt x="71" y="929"/>
                  </a:lnTo>
                  <a:lnTo>
                    <a:pt x="71" y="835"/>
                  </a:lnTo>
                  <a:lnTo>
                    <a:pt x="71" y="760"/>
                  </a:lnTo>
                  <a:lnTo>
                    <a:pt x="71" y="697"/>
                  </a:lnTo>
                  <a:lnTo>
                    <a:pt x="71" y="646"/>
                  </a:lnTo>
                  <a:lnTo>
                    <a:pt x="71" y="603"/>
                  </a:lnTo>
                  <a:lnTo>
                    <a:pt x="71" y="565"/>
                  </a:lnTo>
                  <a:lnTo>
                    <a:pt x="72" y="534"/>
                  </a:lnTo>
                  <a:lnTo>
                    <a:pt x="72" y="507"/>
                  </a:lnTo>
                  <a:lnTo>
                    <a:pt x="72" y="484"/>
                  </a:lnTo>
                  <a:lnTo>
                    <a:pt x="72" y="464"/>
                  </a:lnTo>
                  <a:lnTo>
                    <a:pt x="72" y="448"/>
                  </a:lnTo>
                  <a:lnTo>
                    <a:pt x="72" y="433"/>
                  </a:lnTo>
                  <a:lnTo>
                    <a:pt x="72" y="421"/>
                  </a:lnTo>
                  <a:lnTo>
                    <a:pt x="72" y="411"/>
                  </a:lnTo>
                  <a:lnTo>
                    <a:pt x="72" y="402"/>
                  </a:lnTo>
                  <a:lnTo>
                    <a:pt x="73" y="395"/>
                  </a:lnTo>
                  <a:lnTo>
                    <a:pt x="73" y="390"/>
                  </a:lnTo>
                  <a:lnTo>
                    <a:pt x="73" y="385"/>
                  </a:lnTo>
                  <a:lnTo>
                    <a:pt x="73" y="382"/>
                  </a:lnTo>
                  <a:lnTo>
                    <a:pt x="73" y="380"/>
                  </a:lnTo>
                  <a:lnTo>
                    <a:pt x="73" y="379"/>
                  </a:lnTo>
                  <a:lnTo>
                    <a:pt x="73" y="379"/>
                  </a:lnTo>
                  <a:lnTo>
                    <a:pt x="73" y="380"/>
                  </a:lnTo>
                  <a:lnTo>
                    <a:pt x="73" y="381"/>
                  </a:lnTo>
                  <a:lnTo>
                    <a:pt x="75" y="383"/>
                  </a:lnTo>
                  <a:lnTo>
                    <a:pt x="75" y="386"/>
                  </a:lnTo>
                  <a:lnTo>
                    <a:pt x="75" y="390"/>
                  </a:lnTo>
                  <a:lnTo>
                    <a:pt x="75" y="394"/>
                  </a:lnTo>
                  <a:lnTo>
                    <a:pt x="75" y="399"/>
                  </a:lnTo>
                  <a:lnTo>
                    <a:pt x="75" y="404"/>
                  </a:lnTo>
                  <a:lnTo>
                    <a:pt x="75" y="410"/>
                  </a:lnTo>
                  <a:lnTo>
                    <a:pt x="75" y="416"/>
                  </a:lnTo>
                  <a:lnTo>
                    <a:pt x="75" y="423"/>
                  </a:lnTo>
                  <a:lnTo>
                    <a:pt x="75" y="431"/>
                  </a:lnTo>
                  <a:lnTo>
                    <a:pt x="76" y="438"/>
                  </a:lnTo>
                  <a:lnTo>
                    <a:pt x="76" y="446"/>
                  </a:lnTo>
                  <a:lnTo>
                    <a:pt x="76" y="454"/>
                  </a:lnTo>
                  <a:lnTo>
                    <a:pt x="76" y="463"/>
                  </a:lnTo>
                  <a:lnTo>
                    <a:pt x="76" y="472"/>
                  </a:lnTo>
                  <a:lnTo>
                    <a:pt x="76" y="481"/>
                  </a:lnTo>
                  <a:lnTo>
                    <a:pt x="76" y="491"/>
                  </a:lnTo>
                  <a:lnTo>
                    <a:pt x="76" y="501"/>
                  </a:lnTo>
                  <a:lnTo>
                    <a:pt x="76" y="511"/>
                  </a:lnTo>
                  <a:lnTo>
                    <a:pt x="77" y="521"/>
                  </a:lnTo>
                  <a:lnTo>
                    <a:pt x="77" y="532"/>
                  </a:lnTo>
                  <a:lnTo>
                    <a:pt x="77" y="542"/>
                  </a:lnTo>
                  <a:lnTo>
                    <a:pt x="77" y="553"/>
                  </a:lnTo>
                  <a:lnTo>
                    <a:pt x="77" y="565"/>
                  </a:lnTo>
                  <a:lnTo>
                    <a:pt x="77" y="576"/>
                  </a:lnTo>
                  <a:lnTo>
                    <a:pt x="77" y="589"/>
                  </a:lnTo>
                  <a:lnTo>
                    <a:pt x="77" y="600"/>
                  </a:lnTo>
                  <a:lnTo>
                    <a:pt x="77" y="612"/>
                  </a:lnTo>
                  <a:lnTo>
                    <a:pt x="78" y="624"/>
                  </a:lnTo>
                  <a:lnTo>
                    <a:pt x="78" y="636"/>
                  </a:lnTo>
                  <a:lnTo>
                    <a:pt x="78" y="650"/>
                  </a:lnTo>
                  <a:lnTo>
                    <a:pt x="78" y="662"/>
                  </a:lnTo>
                  <a:lnTo>
                    <a:pt x="78" y="675"/>
                  </a:lnTo>
                  <a:lnTo>
                    <a:pt x="78" y="688"/>
                  </a:lnTo>
                  <a:lnTo>
                    <a:pt x="78" y="701"/>
                  </a:lnTo>
                  <a:lnTo>
                    <a:pt x="78" y="714"/>
                  </a:lnTo>
                  <a:lnTo>
                    <a:pt x="78" y="728"/>
                  </a:lnTo>
                  <a:lnTo>
                    <a:pt x="79" y="742"/>
                  </a:lnTo>
                  <a:lnTo>
                    <a:pt x="79" y="755"/>
                  </a:lnTo>
                  <a:lnTo>
                    <a:pt x="79" y="770"/>
                  </a:lnTo>
                  <a:lnTo>
                    <a:pt x="79" y="783"/>
                  </a:lnTo>
                  <a:lnTo>
                    <a:pt x="79" y="797"/>
                  </a:lnTo>
                  <a:lnTo>
                    <a:pt x="79" y="812"/>
                  </a:lnTo>
                  <a:lnTo>
                    <a:pt x="79" y="826"/>
                  </a:lnTo>
                  <a:lnTo>
                    <a:pt x="79" y="841"/>
                  </a:lnTo>
                  <a:lnTo>
                    <a:pt x="79" y="855"/>
                  </a:lnTo>
                  <a:lnTo>
                    <a:pt x="79" y="869"/>
                  </a:lnTo>
                  <a:lnTo>
                    <a:pt x="80" y="884"/>
                  </a:lnTo>
                  <a:lnTo>
                    <a:pt x="80" y="898"/>
                  </a:lnTo>
                  <a:lnTo>
                    <a:pt x="80" y="914"/>
                  </a:lnTo>
                  <a:lnTo>
                    <a:pt x="80" y="928"/>
                  </a:lnTo>
                  <a:lnTo>
                    <a:pt x="80" y="944"/>
                  </a:lnTo>
                  <a:lnTo>
                    <a:pt x="80" y="958"/>
                  </a:lnTo>
                  <a:lnTo>
                    <a:pt x="80" y="974"/>
                  </a:lnTo>
                  <a:lnTo>
                    <a:pt x="80" y="989"/>
                  </a:lnTo>
                  <a:lnTo>
                    <a:pt x="80" y="1005"/>
                  </a:lnTo>
                  <a:lnTo>
                    <a:pt x="81" y="1019"/>
                  </a:lnTo>
                  <a:lnTo>
                    <a:pt x="81" y="1035"/>
                  </a:lnTo>
                  <a:lnTo>
                    <a:pt x="81" y="1050"/>
                  </a:lnTo>
                  <a:lnTo>
                    <a:pt x="81" y="1066"/>
                  </a:lnTo>
                  <a:lnTo>
                    <a:pt x="81" y="1083"/>
                  </a:lnTo>
                  <a:lnTo>
                    <a:pt x="81" y="1098"/>
                  </a:lnTo>
                  <a:lnTo>
                    <a:pt x="81" y="1114"/>
                  </a:lnTo>
                  <a:lnTo>
                    <a:pt x="81" y="1129"/>
                  </a:lnTo>
                  <a:lnTo>
                    <a:pt x="81" y="1146"/>
                  </a:lnTo>
                  <a:lnTo>
                    <a:pt x="82" y="1161"/>
                  </a:lnTo>
                  <a:lnTo>
                    <a:pt x="82" y="1177"/>
                  </a:lnTo>
                  <a:lnTo>
                    <a:pt x="82" y="1194"/>
                  </a:lnTo>
                  <a:lnTo>
                    <a:pt x="82" y="1033"/>
                  </a:lnTo>
                  <a:lnTo>
                    <a:pt x="82" y="914"/>
                  </a:lnTo>
                  <a:lnTo>
                    <a:pt x="82" y="822"/>
                  </a:lnTo>
                  <a:lnTo>
                    <a:pt x="82" y="747"/>
                  </a:lnTo>
                  <a:lnTo>
                    <a:pt x="82" y="687"/>
                  </a:lnTo>
                  <a:lnTo>
                    <a:pt x="82" y="637"/>
                  </a:lnTo>
                  <a:lnTo>
                    <a:pt x="82" y="594"/>
                  </a:lnTo>
                  <a:lnTo>
                    <a:pt x="83" y="559"/>
                  </a:lnTo>
                  <a:lnTo>
                    <a:pt x="83" y="527"/>
                  </a:lnTo>
                  <a:lnTo>
                    <a:pt x="83" y="501"/>
                  </a:lnTo>
                  <a:lnTo>
                    <a:pt x="83" y="479"/>
                  </a:lnTo>
                  <a:lnTo>
                    <a:pt x="83" y="459"/>
                  </a:lnTo>
                  <a:lnTo>
                    <a:pt x="83" y="442"/>
                  </a:lnTo>
                  <a:lnTo>
                    <a:pt x="83" y="428"/>
                  </a:lnTo>
                  <a:lnTo>
                    <a:pt x="83" y="415"/>
                  </a:lnTo>
                  <a:lnTo>
                    <a:pt x="83" y="405"/>
                  </a:lnTo>
                  <a:lnTo>
                    <a:pt x="85" y="398"/>
                  </a:lnTo>
                  <a:lnTo>
                    <a:pt x="85" y="391"/>
                  </a:lnTo>
                  <a:lnTo>
                    <a:pt x="85" y="385"/>
                  </a:lnTo>
                  <a:lnTo>
                    <a:pt x="85" y="381"/>
                  </a:lnTo>
                  <a:lnTo>
                    <a:pt x="85" y="378"/>
                  </a:lnTo>
                  <a:lnTo>
                    <a:pt x="85" y="376"/>
                  </a:lnTo>
                  <a:lnTo>
                    <a:pt x="85" y="375"/>
                  </a:lnTo>
                  <a:lnTo>
                    <a:pt x="85" y="375"/>
                  </a:lnTo>
                  <a:lnTo>
                    <a:pt x="85" y="376"/>
                  </a:lnTo>
                  <a:lnTo>
                    <a:pt x="86" y="378"/>
                  </a:lnTo>
                  <a:lnTo>
                    <a:pt x="86" y="380"/>
                  </a:lnTo>
                  <a:lnTo>
                    <a:pt x="86" y="383"/>
                  </a:lnTo>
                  <a:lnTo>
                    <a:pt x="86" y="386"/>
                  </a:lnTo>
                  <a:lnTo>
                    <a:pt x="86" y="391"/>
                  </a:lnTo>
                  <a:lnTo>
                    <a:pt x="86" y="396"/>
                  </a:lnTo>
                  <a:lnTo>
                    <a:pt x="86" y="401"/>
                  </a:lnTo>
                  <a:lnTo>
                    <a:pt x="86" y="408"/>
                  </a:lnTo>
                  <a:lnTo>
                    <a:pt x="86" y="413"/>
                  </a:lnTo>
                  <a:lnTo>
                    <a:pt x="86" y="421"/>
                  </a:lnTo>
                  <a:lnTo>
                    <a:pt x="87" y="428"/>
                  </a:lnTo>
                  <a:lnTo>
                    <a:pt x="87" y="435"/>
                  </a:lnTo>
                  <a:lnTo>
                    <a:pt x="87" y="443"/>
                  </a:lnTo>
                  <a:lnTo>
                    <a:pt x="87" y="452"/>
                  </a:lnTo>
                  <a:lnTo>
                    <a:pt x="87" y="460"/>
                  </a:lnTo>
                  <a:lnTo>
                    <a:pt x="87" y="469"/>
                  </a:lnTo>
                  <a:lnTo>
                    <a:pt x="87" y="479"/>
                  </a:lnTo>
                  <a:lnTo>
                    <a:pt x="87" y="488"/>
                  </a:lnTo>
                  <a:lnTo>
                    <a:pt x="87" y="498"/>
                  </a:lnTo>
                  <a:lnTo>
                    <a:pt x="88" y="509"/>
                  </a:lnTo>
                  <a:lnTo>
                    <a:pt x="88" y="519"/>
                  </a:lnTo>
                  <a:lnTo>
                    <a:pt x="88" y="529"/>
                  </a:lnTo>
                  <a:lnTo>
                    <a:pt x="88" y="540"/>
                  </a:lnTo>
                  <a:lnTo>
                    <a:pt x="88" y="551"/>
                  </a:lnTo>
                  <a:lnTo>
                    <a:pt x="88" y="562"/>
                  </a:lnTo>
                  <a:lnTo>
                    <a:pt x="88" y="574"/>
                  </a:lnTo>
                  <a:lnTo>
                    <a:pt x="88" y="585"/>
                  </a:lnTo>
                  <a:lnTo>
                    <a:pt x="88" y="597"/>
                  </a:lnTo>
                  <a:lnTo>
                    <a:pt x="89" y="610"/>
                  </a:lnTo>
                  <a:lnTo>
                    <a:pt x="89" y="622"/>
                  </a:lnTo>
                  <a:lnTo>
                    <a:pt x="89" y="634"/>
                  </a:lnTo>
                  <a:lnTo>
                    <a:pt x="89" y="647"/>
                  </a:lnTo>
                  <a:lnTo>
                    <a:pt x="89" y="660"/>
                  </a:lnTo>
                  <a:lnTo>
                    <a:pt x="89" y="673"/>
                  </a:lnTo>
                  <a:lnTo>
                    <a:pt x="89" y="686"/>
                  </a:lnTo>
                  <a:lnTo>
                    <a:pt x="89" y="698"/>
                  </a:lnTo>
                  <a:lnTo>
                    <a:pt x="89" y="713"/>
                  </a:lnTo>
                  <a:lnTo>
                    <a:pt x="89" y="726"/>
                  </a:lnTo>
                  <a:lnTo>
                    <a:pt x="90" y="740"/>
                  </a:lnTo>
                  <a:lnTo>
                    <a:pt x="90" y="753"/>
                  </a:lnTo>
                  <a:lnTo>
                    <a:pt x="90" y="767"/>
                  </a:lnTo>
                  <a:lnTo>
                    <a:pt x="90" y="781"/>
                  </a:lnTo>
                  <a:lnTo>
                    <a:pt x="90" y="795"/>
                  </a:lnTo>
                  <a:lnTo>
                    <a:pt x="90" y="809"/>
                  </a:lnTo>
                  <a:lnTo>
                    <a:pt x="90" y="824"/>
                  </a:lnTo>
                  <a:lnTo>
                    <a:pt x="90" y="838"/>
                  </a:lnTo>
                  <a:lnTo>
                    <a:pt x="90" y="853"/>
                  </a:lnTo>
                  <a:lnTo>
                    <a:pt x="91" y="867"/>
                  </a:lnTo>
                  <a:lnTo>
                    <a:pt x="91" y="882"/>
                  </a:lnTo>
                  <a:lnTo>
                    <a:pt x="91" y="896"/>
                  </a:lnTo>
                  <a:lnTo>
                    <a:pt x="91" y="912"/>
                  </a:lnTo>
                  <a:lnTo>
                    <a:pt x="91" y="926"/>
                  </a:lnTo>
                  <a:lnTo>
                    <a:pt x="91" y="942"/>
                  </a:lnTo>
                  <a:lnTo>
                    <a:pt x="91" y="957"/>
                  </a:lnTo>
                  <a:lnTo>
                    <a:pt x="91" y="972"/>
                  </a:lnTo>
                  <a:lnTo>
                    <a:pt x="91" y="987"/>
                  </a:lnTo>
                  <a:lnTo>
                    <a:pt x="92" y="1003"/>
                  </a:lnTo>
                  <a:lnTo>
                    <a:pt x="92" y="1018"/>
                  </a:lnTo>
                  <a:lnTo>
                    <a:pt x="92" y="1034"/>
                  </a:lnTo>
                  <a:lnTo>
                    <a:pt x="92" y="1049"/>
                  </a:lnTo>
                  <a:lnTo>
                    <a:pt x="92" y="1065"/>
                  </a:lnTo>
                  <a:lnTo>
                    <a:pt x="92" y="1080"/>
                  </a:lnTo>
                  <a:lnTo>
                    <a:pt x="92" y="1096"/>
                  </a:lnTo>
                  <a:lnTo>
                    <a:pt x="92" y="1111"/>
                  </a:lnTo>
                  <a:lnTo>
                    <a:pt x="92" y="1128"/>
                  </a:lnTo>
                  <a:lnTo>
                    <a:pt x="92" y="1144"/>
                  </a:lnTo>
                  <a:lnTo>
                    <a:pt x="93" y="1159"/>
                  </a:lnTo>
                  <a:lnTo>
                    <a:pt x="93" y="1176"/>
                  </a:lnTo>
                  <a:lnTo>
                    <a:pt x="93" y="1191"/>
                  </a:lnTo>
                  <a:lnTo>
                    <a:pt x="93" y="1208"/>
                  </a:lnTo>
                  <a:lnTo>
                    <a:pt x="93" y="1224"/>
                  </a:lnTo>
                  <a:lnTo>
                    <a:pt x="93" y="1240"/>
                  </a:lnTo>
                  <a:lnTo>
                    <a:pt x="93" y="1257"/>
                  </a:lnTo>
                  <a:lnTo>
                    <a:pt x="93" y="1079"/>
                  </a:lnTo>
                  <a:lnTo>
                    <a:pt x="93" y="952"/>
                  </a:lnTo>
                  <a:lnTo>
                    <a:pt x="95" y="853"/>
                  </a:lnTo>
                  <a:lnTo>
                    <a:pt x="95" y="775"/>
                  </a:lnTo>
                  <a:lnTo>
                    <a:pt x="95" y="712"/>
                  </a:lnTo>
                  <a:lnTo>
                    <a:pt x="95" y="658"/>
                  </a:lnTo>
                  <a:lnTo>
                    <a:pt x="95" y="614"/>
                  </a:lnTo>
                  <a:lnTo>
                    <a:pt x="95" y="576"/>
                  </a:lnTo>
                  <a:lnTo>
                    <a:pt x="95" y="544"/>
                  </a:lnTo>
                  <a:lnTo>
                    <a:pt x="95" y="516"/>
                  </a:lnTo>
                  <a:lnTo>
                    <a:pt x="95" y="493"/>
                  </a:lnTo>
                  <a:lnTo>
                    <a:pt x="96" y="473"/>
                  </a:lnTo>
                  <a:lnTo>
                    <a:pt x="96" y="455"/>
                  </a:lnTo>
                  <a:lnTo>
                    <a:pt x="96" y="441"/>
                  </a:lnTo>
                  <a:lnTo>
                    <a:pt x="96" y="428"/>
                  </a:lnTo>
                  <a:lnTo>
                    <a:pt x="96" y="418"/>
                  </a:lnTo>
                  <a:lnTo>
                    <a:pt x="96" y="409"/>
                  </a:lnTo>
                  <a:lnTo>
                    <a:pt x="96" y="401"/>
                  </a:lnTo>
                  <a:lnTo>
                    <a:pt x="96" y="395"/>
                  </a:lnTo>
                  <a:lnTo>
                    <a:pt x="96" y="391"/>
                  </a:lnTo>
                  <a:lnTo>
                    <a:pt x="96" y="388"/>
                  </a:lnTo>
                  <a:lnTo>
                    <a:pt x="97" y="385"/>
                  </a:lnTo>
                  <a:lnTo>
                    <a:pt x="97" y="384"/>
                  </a:lnTo>
                  <a:lnTo>
                    <a:pt x="97" y="384"/>
                  </a:lnTo>
                  <a:lnTo>
                    <a:pt x="97" y="385"/>
                  </a:lnTo>
                  <a:lnTo>
                    <a:pt x="97" y="386"/>
                  </a:lnTo>
                  <a:lnTo>
                    <a:pt x="97" y="389"/>
                  </a:lnTo>
                  <a:lnTo>
                    <a:pt x="97" y="391"/>
                  </a:lnTo>
                  <a:lnTo>
                    <a:pt x="97" y="395"/>
                  </a:lnTo>
                  <a:lnTo>
                    <a:pt x="97" y="399"/>
                  </a:lnTo>
                  <a:lnTo>
                    <a:pt x="98" y="404"/>
                  </a:lnTo>
                  <a:lnTo>
                    <a:pt x="98" y="409"/>
                  </a:lnTo>
                  <a:lnTo>
                    <a:pt x="98" y="414"/>
                  </a:lnTo>
                  <a:lnTo>
                    <a:pt x="98" y="421"/>
                  </a:lnTo>
                  <a:lnTo>
                    <a:pt x="98" y="428"/>
                  </a:lnTo>
                  <a:lnTo>
                    <a:pt x="98" y="434"/>
                  </a:lnTo>
                  <a:lnTo>
                    <a:pt x="98" y="442"/>
                  </a:lnTo>
                  <a:lnTo>
                    <a:pt x="98" y="450"/>
                  </a:lnTo>
                  <a:lnTo>
                    <a:pt x="98" y="459"/>
                  </a:lnTo>
                  <a:lnTo>
                    <a:pt x="99" y="466"/>
                  </a:lnTo>
                  <a:lnTo>
                    <a:pt x="99" y="475"/>
                  </a:lnTo>
                  <a:lnTo>
                    <a:pt x="99" y="485"/>
                  </a:lnTo>
                  <a:lnTo>
                    <a:pt x="99" y="494"/>
                  </a:lnTo>
                  <a:lnTo>
                    <a:pt x="99" y="504"/>
                  </a:lnTo>
                  <a:lnTo>
                    <a:pt x="99" y="514"/>
                  </a:lnTo>
                  <a:lnTo>
                    <a:pt x="99" y="525"/>
                  </a:lnTo>
                  <a:lnTo>
                    <a:pt x="99" y="535"/>
                  </a:lnTo>
                  <a:lnTo>
                    <a:pt x="99" y="546"/>
                  </a:lnTo>
                  <a:lnTo>
                    <a:pt x="100" y="557"/>
                  </a:lnTo>
                  <a:lnTo>
                    <a:pt x="100" y="569"/>
                  </a:lnTo>
                  <a:lnTo>
                    <a:pt x="100" y="580"/>
                  </a:lnTo>
                  <a:lnTo>
                    <a:pt x="100" y="592"/>
                  </a:lnTo>
                  <a:lnTo>
                    <a:pt x="100" y="603"/>
                  </a:lnTo>
                  <a:lnTo>
                    <a:pt x="100" y="615"/>
                  </a:lnTo>
                  <a:lnTo>
                    <a:pt x="100" y="627"/>
                  </a:lnTo>
                  <a:lnTo>
                    <a:pt x="100" y="641"/>
                  </a:lnTo>
                  <a:lnTo>
                    <a:pt x="100" y="653"/>
                  </a:lnTo>
                  <a:lnTo>
                    <a:pt x="100" y="665"/>
                  </a:lnTo>
                  <a:lnTo>
                    <a:pt x="101" y="678"/>
                  </a:lnTo>
                  <a:lnTo>
                    <a:pt x="101" y="692"/>
                  </a:lnTo>
                  <a:lnTo>
                    <a:pt x="101" y="705"/>
                  </a:lnTo>
                  <a:lnTo>
                    <a:pt x="101" y="718"/>
                  </a:lnTo>
                  <a:lnTo>
                    <a:pt x="101" y="732"/>
                  </a:lnTo>
                  <a:lnTo>
                    <a:pt x="101" y="745"/>
                  </a:lnTo>
                  <a:lnTo>
                    <a:pt x="101" y="758"/>
                  </a:lnTo>
                  <a:lnTo>
                    <a:pt x="101" y="773"/>
                  </a:lnTo>
                  <a:lnTo>
                    <a:pt x="101" y="786"/>
                  </a:lnTo>
                  <a:lnTo>
                    <a:pt x="102" y="801"/>
                  </a:lnTo>
                  <a:lnTo>
                    <a:pt x="102" y="815"/>
                  </a:lnTo>
                  <a:lnTo>
                    <a:pt x="102" y="828"/>
                  </a:lnTo>
                  <a:lnTo>
                    <a:pt x="102" y="843"/>
                  </a:lnTo>
                  <a:lnTo>
                    <a:pt x="102" y="857"/>
                  </a:lnTo>
                  <a:lnTo>
                    <a:pt x="102" y="873"/>
                  </a:lnTo>
                  <a:lnTo>
                    <a:pt x="102" y="887"/>
                  </a:lnTo>
                  <a:lnTo>
                    <a:pt x="102" y="902"/>
                  </a:lnTo>
                  <a:lnTo>
                    <a:pt x="102" y="916"/>
                  </a:lnTo>
                  <a:lnTo>
                    <a:pt x="103" y="932"/>
                  </a:lnTo>
                  <a:lnTo>
                    <a:pt x="103" y="946"/>
                  </a:lnTo>
                  <a:lnTo>
                    <a:pt x="103" y="962"/>
                  </a:lnTo>
                  <a:lnTo>
                    <a:pt x="103" y="977"/>
                  </a:lnTo>
                  <a:lnTo>
                    <a:pt x="103" y="992"/>
                  </a:lnTo>
                  <a:lnTo>
                    <a:pt x="103" y="1007"/>
                  </a:lnTo>
                  <a:lnTo>
                    <a:pt x="103" y="1023"/>
                  </a:lnTo>
                  <a:lnTo>
                    <a:pt x="103" y="1038"/>
                  </a:lnTo>
                  <a:lnTo>
                    <a:pt x="103" y="1054"/>
                  </a:lnTo>
                  <a:lnTo>
                    <a:pt x="103" y="1069"/>
                  </a:lnTo>
                  <a:lnTo>
                    <a:pt x="105" y="1085"/>
                  </a:lnTo>
                  <a:lnTo>
                    <a:pt x="105" y="1100"/>
                  </a:lnTo>
                  <a:lnTo>
                    <a:pt x="105" y="1117"/>
                  </a:lnTo>
                  <a:lnTo>
                    <a:pt x="105" y="1133"/>
                  </a:lnTo>
                  <a:lnTo>
                    <a:pt x="105" y="1148"/>
                  </a:lnTo>
                  <a:lnTo>
                    <a:pt x="105" y="1165"/>
                  </a:lnTo>
                  <a:lnTo>
                    <a:pt x="105" y="1180"/>
                  </a:lnTo>
                  <a:lnTo>
                    <a:pt x="105" y="1197"/>
                  </a:lnTo>
                  <a:lnTo>
                    <a:pt x="105" y="1035"/>
                  </a:lnTo>
                  <a:lnTo>
                    <a:pt x="106" y="915"/>
                  </a:lnTo>
                  <a:lnTo>
                    <a:pt x="106" y="823"/>
                  </a:lnTo>
                  <a:lnTo>
                    <a:pt x="106" y="750"/>
                  </a:lnTo>
                  <a:lnTo>
                    <a:pt x="106" y="688"/>
                  </a:lnTo>
                  <a:lnTo>
                    <a:pt x="106" y="637"/>
                  </a:lnTo>
                  <a:lnTo>
                    <a:pt x="106" y="595"/>
                  </a:lnTo>
                  <a:lnTo>
                    <a:pt x="106" y="559"/>
                  </a:lnTo>
                  <a:lnTo>
                    <a:pt x="106" y="529"/>
                  </a:lnTo>
                  <a:lnTo>
                    <a:pt x="106" y="502"/>
                  </a:lnTo>
                  <a:lnTo>
                    <a:pt x="107" y="479"/>
                  </a:lnTo>
                  <a:lnTo>
                    <a:pt x="107" y="460"/>
                  </a:lnTo>
                  <a:lnTo>
                    <a:pt x="107" y="443"/>
                  </a:lnTo>
                  <a:lnTo>
                    <a:pt x="107" y="429"/>
                  </a:lnTo>
                  <a:lnTo>
                    <a:pt x="107" y="416"/>
                  </a:lnTo>
                  <a:lnTo>
                    <a:pt x="107" y="406"/>
                  </a:lnTo>
                  <a:lnTo>
                    <a:pt x="107" y="398"/>
                  </a:lnTo>
                  <a:lnTo>
                    <a:pt x="107" y="391"/>
                  </a:lnTo>
                  <a:lnTo>
                    <a:pt x="107" y="385"/>
                  </a:lnTo>
                  <a:lnTo>
                    <a:pt x="107" y="381"/>
                  </a:lnTo>
                  <a:lnTo>
                    <a:pt x="108" y="379"/>
                  </a:lnTo>
                  <a:lnTo>
                    <a:pt x="108" y="376"/>
                  </a:lnTo>
                  <a:lnTo>
                    <a:pt x="108" y="375"/>
                  </a:lnTo>
                  <a:lnTo>
                    <a:pt x="108" y="375"/>
                  </a:lnTo>
                  <a:lnTo>
                    <a:pt x="108" y="376"/>
                  </a:lnTo>
                  <a:lnTo>
                    <a:pt x="108" y="378"/>
                  </a:lnTo>
                  <a:lnTo>
                    <a:pt x="108" y="381"/>
                  </a:lnTo>
                  <a:lnTo>
                    <a:pt x="108" y="383"/>
                  </a:lnTo>
                  <a:lnTo>
                    <a:pt x="108" y="388"/>
                  </a:lnTo>
                  <a:lnTo>
                    <a:pt x="109" y="391"/>
                  </a:lnTo>
                  <a:lnTo>
                    <a:pt x="109" y="396"/>
                  </a:lnTo>
                  <a:lnTo>
                    <a:pt x="109" y="402"/>
                  </a:lnTo>
                  <a:lnTo>
                    <a:pt x="109" y="408"/>
                  </a:lnTo>
                  <a:lnTo>
                    <a:pt x="109" y="414"/>
                  </a:lnTo>
                  <a:lnTo>
                    <a:pt x="109" y="421"/>
                  </a:lnTo>
                  <a:lnTo>
                    <a:pt x="109" y="428"/>
                  </a:lnTo>
                  <a:lnTo>
                    <a:pt x="109" y="435"/>
                  </a:lnTo>
                  <a:lnTo>
                    <a:pt x="109" y="443"/>
                  </a:lnTo>
                  <a:lnTo>
                    <a:pt x="110" y="452"/>
                  </a:lnTo>
                  <a:lnTo>
                    <a:pt x="110" y="461"/>
                  </a:lnTo>
                  <a:lnTo>
                    <a:pt x="110" y="470"/>
                  </a:lnTo>
                  <a:lnTo>
                    <a:pt x="110" y="479"/>
                  </a:lnTo>
                  <a:lnTo>
                    <a:pt x="110" y="489"/>
                  </a:lnTo>
                  <a:lnTo>
                    <a:pt x="110" y="499"/>
                  </a:lnTo>
                  <a:lnTo>
                    <a:pt x="110" y="509"/>
                  </a:lnTo>
                  <a:lnTo>
                    <a:pt x="110" y="519"/>
                  </a:lnTo>
                  <a:lnTo>
                    <a:pt x="110" y="530"/>
                  </a:lnTo>
                  <a:lnTo>
                    <a:pt x="110" y="540"/>
                  </a:lnTo>
                  <a:lnTo>
                    <a:pt x="111" y="551"/>
                  </a:lnTo>
                  <a:lnTo>
                    <a:pt x="111" y="563"/>
                  </a:lnTo>
                  <a:lnTo>
                    <a:pt x="111" y="574"/>
                  </a:lnTo>
                  <a:lnTo>
                    <a:pt x="111" y="586"/>
                  </a:lnTo>
                  <a:lnTo>
                    <a:pt x="111" y="597"/>
                  </a:lnTo>
                  <a:lnTo>
                    <a:pt x="111" y="610"/>
                  </a:lnTo>
                  <a:lnTo>
                    <a:pt x="111" y="622"/>
                  </a:lnTo>
                  <a:lnTo>
                    <a:pt x="111" y="635"/>
                  </a:lnTo>
                  <a:lnTo>
                    <a:pt x="111" y="647"/>
                  </a:lnTo>
                  <a:lnTo>
                    <a:pt x="112" y="660"/>
                  </a:lnTo>
                  <a:lnTo>
                    <a:pt x="112" y="673"/>
                  </a:lnTo>
                  <a:lnTo>
                    <a:pt x="112" y="686"/>
                  </a:lnTo>
                  <a:lnTo>
                    <a:pt x="112" y="700"/>
                  </a:lnTo>
                  <a:lnTo>
                    <a:pt x="112" y="713"/>
                  </a:lnTo>
                  <a:lnTo>
                    <a:pt x="112" y="726"/>
                  </a:lnTo>
                  <a:lnTo>
                    <a:pt x="112" y="740"/>
                  </a:lnTo>
                  <a:lnTo>
                    <a:pt x="112" y="754"/>
                  </a:lnTo>
                  <a:lnTo>
                    <a:pt x="112" y="767"/>
                  </a:lnTo>
                  <a:lnTo>
                    <a:pt x="113" y="782"/>
                  </a:lnTo>
                  <a:lnTo>
                    <a:pt x="113" y="795"/>
                  </a:lnTo>
                  <a:lnTo>
                    <a:pt x="113" y="809"/>
                  </a:lnTo>
                  <a:lnTo>
                    <a:pt x="113" y="824"/>
                  </a:lnTo>
                  <a:lnTo>
                    <a:pt x="113" y="838"/>
                  </a:lnTo>
                  <a:lnTo>
                    <a:pt x="113" y="853"/>
                  </a:lnTo>
                  <a:lnTo>
                    <a:pt x="113" y="867"/>
                  </a:lnTo>
                  <a:lnTo>
                    <a:pt x="113" y="882"/>
                  </a:lnTo>
                  <a:lnTo>
                    <a:pt x="113" y="897"/>
                  </a:lnTo>
                  <a:lnTo>
                    <a:pt x="113" y="912"/>
                  </a:lnTo>
                  <a:lnTo>
                    <a:pt x="115" y="927"/>
                  </a:lnTo>
                  <a:lnTo>
                    <a:pt x="115" y="942"/>
                  </a:lnTo>
                  <a:lnTo>
                    <a:pt x="115" y="957"/>
                  </a:lnTo>
                  <a:lnTo>
                    <a:pt x="115" y="972"/>
                  </a:lnTo>
                  <a:lnTo>
                    <a:pt x="115" y="987"/>
                  </a:lnTo>
                  <a:lnTo>
                    <a:pt x="115" y="1003"/>
                  </a:lnTo>
                  <a:lnTo>
                    <a:pt x="115" y="1018"/>
                  </a:lnTo>
                  <a:lnTo>
                    <a:pt x="115" y="1034"/>
                  </a:lnTo>
                  <a:lnTo>
                    <a:pt x="115" y="1049"/>
                  </a:lnTo>
                  <a:lnTo>
                    <a:pt x="116" y="1065"/>
                  </a:lnTo>
                  <a:lnTo>
                    <a:pt x="116" y="1080"/>
                  </a:lnTo>
                  <a:lnTo>
                    <a:pt x="116" y="1096"/>
                  </a:lnTo>
                  <a:lnTo>
                    <a:pt x="116" y="1111"/>
                  </a:lnTo>
                  <a:lnTo>
                    <a:pt x="116" y="1128"/>
                  </a:lnTo>
                  <a:lnTo>
                    <a:pt x="116" y="1144"/>
                  </a:lnTo>
                  <a:lnTo>
                    <a:pt x="116" y="1160"/>
                  </a:lnTo>
                  <a:lnTo>
                    <a:pt x="116" y="1007"/>
                  </a:lnTo>
                  <a:lnTo>
                    <a:pt x="116" y="893"/>
                  </a:lnTo>
                  <a:lnTo>
                    <a:pt x="117" y="804"/>
                  </a:lnTo>
                  <a:lnTo>
                    <a:pt x="117" y="733"/>
                  </a:lnTo>
                  <a:lnTo>
                    <a:pt x="117" y="674"/>
                  </a:lnTo>
                  <a:lnTo>
                    <a:pt x="117" y="625"/>
                  </a:lnTo>
                  <a:lnTo>
                    <a:pt x="117" y="583"/>
                  </a:lnTo>
                  <a:lnTo>
                    <a:pt x="117" y="547"/>
                  </a:lnTo>
                  <a:lnTo>
                    <a:pt x="117" y="517"/>
                  </a:lnTo>
                  <a:lnTo>
                    <a:pt x="117" y="492"/>
                  </a:lnTo>
                  <a:lnTo>
                    <a:pt x="117" y="470"/>
                  </a:lnTo>
                  <a:lnTo>
                    <a:pt x="117" y="451"/>
                  </a:lnTo>
                  <a:lnTo>
                    <a:pt x="118" y="434"/>
                  </a:lnTo>
                  <a:lnTo>
                    <a:pt x="118" y="421"/>
                  </a:lnTo>
                  <a:lnTo>
                    <a:pt x="118" y="409"/>
                  </a:lnTo>
                  <a:lnTo>
                    <a:pt x="118" y="399"/>
                  </a:lnTo>
                  <a:lnTo>
                    <a:pt x="118" y="391"/>
                  </a:lnTo>
                  <a:lnTo>
                    <a:pt x="118" y="384"/>
                  </a:lnTo>
                  <a:lnTo>
                    <a:pt x="118" y="379"/>
                  </a:lnTo>
                  <a:lnTo>
                    <a:pt x="118" y="375"/>
                  </a:lnTo>
                  <a:lnTo>
                    <a:pt x="118" y="372"/>
                  </a:lnTo>
                  <a:lnTo>
                    <a:pt x="119" y="371"/>
                  </a:lnTo>
                  <a:lnTo>
                    <a:pt x="119" y="370"/>
                  </a:lnTo>
                  <a:lnTo>
                    <a:pt x="119" y="370"/>
                  </a:lnTo>
                  <a:lnTo>
                    <a:pt x="119" y="371"/>
                  </a:lnTo>
                  <a:lnTo>
                    <a:pt x="119" y="373"/>
                  </a:lnTo>
                  <a:lnTo>
                    <a:pt x="119" y="375"/>
                  </a:lnTo>
                  <a:lnTo>
                    <a:pt x="119" y="379"/>
                  </a:lnTo>
                  <a:lnTo>
                    <a:pt x="119" y="382"/>
                  </a:lnTo>
                  <a:lnTo>
                    <a:pt x="119" y="386"/>
                  </a:lnTo>
                  <a:lnTo>
                    <a:pt x="120" y="392"/>
                  </a:lnTo>
                  <a:lnTo>
                    <a:pt x="120" y="396"/>
                  </a:lnTo>
                  <a:lnTo>
                    <a:pt x="120" y="403"/>
                  </a:lnTo>
                  <a:lnTo>
                    <a:pt x="120" y="410"/>
                  </a:lnTo>
                  <a:lnTo>
                    <a:pt x="120" y="416"/>
                  </a:lnTo>
                  <a:lnTo>
                    <a:pt x="120" y="423"/>
                  </a:lnTo>
                  <a:lnTo>
                    <a:pt x="120" y="431"/>
                  </a:lnTo>
                  <a:lnTo>
                    <a:pt x="120" y="439"/>
                  </a:lnTo>
                  <a:lnTo>
                    <a:pt x="120" y="448"/>
                  </a:lnTo>
                  <a:lnTo>
                    <a:pt x="121" y="456"/>
                  </a:lnTo>
                  <a:lnTo>
                    <a:pt x="121" y="465"/>
                  </a:lnTo>
                  <a:lnTo>
                    <a:pt x="121" y="474"/>
                  </a:lnTo>
                  <a:lnTo>
                    <a:pt x="121" y="484"/>
                  </a:lnTo>
                  <a:lnTo>
                    <a:pt x="121" y="494"/>
                  </a:lnTo>
                  <a:lnTo>
                    <a:pt x="121" y="504"/>
                  </a:lnTo>
                  <a:lnTo>
                    <a:pt x="121" y="515"/>
                  </a:lnTo>
                  <a:lnTo>
                    <a:pt x="121" y="525"/>
                  </a:lnTo>
                  <a:lnTo>
                    <a:pt x="121" y="536"/>
                  </a:lnTo>
                  <a:lnTo>
                    <a:pt x="121" y="547"/>
                  </a:lnTo>
                  <a:lnTo>
                    <a:pt x="122" y="559"/>
                  </a:lnTo>
                  <a:lnTo>
                    <a:pt x="122" y="571"/>
                  </a:lnTo>
                  <a:lnTo>
                    <a:pt x="122" y="582"/>
                  </a:lnTo>
                  <a:lnTo>
                    <a:pt x="122" y="594"/>
                  </a:lnTo>
                  <a:lnTo>
                    <a:pt x="122" y="606"/>
                  </a:lnTo>
                  <a:lnTo>
                    <a:pt x="122" y="619"/>
                  </a:lnTo>
                  <a:lnTo>
                    <a:pt x="122" y="631"/>
                  </a:lnTo>
                  <a:lnTo>
                    <a:pt x="122" y="644"/>
                  </a:lnTo>
                  <a:lnTo>
                    <a:pt x="122" y="656"/>
                  </a:lnTo>
                  <a:lnTo>
                    <a:pt x="123" y="670"/>
                  </a:lnTo>
                  <a:lnTo>
                    <a:pt x="123" y="683"/>
                  </a:lnTo>
                  <a:lnTo>
                    <a:pt x="123" y="696"/>
                  </a:lnTo>
                  <a:lnTo>
                    <a:pt x="123" y="710"/>
                  </a:lnTo>
                  <a:lnTo>
                    <a:pt x="123" y="723"/>
                  </a:lnTo>
                  <a:lnTo>
                    <a:pt x="123" y="736"/>
                  </a:lnTo>
                  <a:lnTo>
                    <a:pt x="123" y="750"/>
                  </a:lnTo>
                  <a:lnTo>
                    <a:pt x="123" y="764"/>
                  </a:lnTo>
                  <a:lnTo>
                    <a:pt x="123" y="778"/>
                  </a:lnTo>
                  <a:lnTo>
                    <a:pt x="125" y="792"/>
                  </a:lnTo>
                  <a:lnTo>
                    <a:pt x="125" y="806"/>
                  </a:lnTo>
                  <a:lnTo>
                    <a:pt x="125" y="821"/>
                  </a:lnTo>
                  <a:lnTo>
                    <a:pt x="125" y="835"/>
                  </a:lnTo>
                  <a:lnTo>
                    <a:pt x="125" y="849"/>
                  </a:lnTo>
                  <a:lnTo>
                    <a:pt x="125" y="864"/>
                  </a:lnTo>
                  <a:lnTo>
                    <a:pt x="125" y="878"/>
                  </a:lnTo>
                  <a:lnTo>
                    <a:pt x="125" y="894"/>
                  </a:lnTo>
                  <a:lnTo>
                    <a:pt x="125" y="908"/>
                  </a:lnTo>
                  <a:lnTo>
                    <a:pt x="125" y="924"/>
                  </a:lnTo>
                  <a:lnTo>
                    <a:pt x="126" y="938"/>
                  </a:lnTo>
                  <a:lnTo>
                    <a:pt x="126" y="954"/>
                  </a:lnTo>
                  <a:lnTo>
                    <a:pt x="126" y="969"/>
                  </a:lnTo>
                  <a:lnTo>
                    <a:pt x="126" y="984"/>
                  </a:lnTo>
                  <a:lnTo>
                    <a:pt x="126" y="999"/>
                  </a:lnTo>
                  <a:lnTo>
                    <a:pt x="126" y="1015"/>
                  </a:lnTo>
                  <a:lnTo>
                    <a:pt x="126" y="1030"/>
                  </a:lnTo>
                  <a:lnTo>
                    <a:pt x="126" y="1046"/>
                  </a:lnTo>
                  <a:lnTo>
                    <a:pt x="126" y="1062"/>
                  </a:lnTo>
                  <a:lnTo>
                    <a:pt x="127" y="1077"/>
                  </a:lnTo>
                  <a:lnTo>
                    <a:pt x="127" y="1093"/>
                  </a:lnTo>
                  <a:lnTo>
                    <a:pt x="127" y="1109"/>
                  </a:lnTo>
                  <a:lnTo>
                    <a:pt x="127" y="1125"/>
                  </a:lnTo>
                  <a:lnTo>
                    <a:pt x="127" y="1140"/>
                  </a:lnTo>
                  <a:lnTo>
                    <a:pt x="127" y="1157"/>
                  </a:lnTo>
                  <a:lnTo>
                    <a:pt x="127" y="1173"/>
                  </a:lnTo>
                  <a:lnTo>
                    <a:pt x="127" y="1189"/>
                  </a:lnTo>
                  <a:lnTo>
                    <a:pt x="127" y="1205"/>
                  </a:lnTo>
                  <a:lnTo>
                    <a:pt x="128" y="1221"/>
                  </a:lnTo>
                  <a:lnTo>
                    <a:pt x="128" y="1238"/>
                  </a:lnTo>
                  <a:lnTo>
                    <a:pt x="128" y="1254"/>
                  </a:lnTo>
                  <a:lnTo>
                    <a:pt x="128" y="1077"/>
                  </a:lnTo>
                  <a:lnTo>
                    <a:pt x="128" y="949"/>
                  </a:lnTo>
                  <a:lnTo>
                    <a:pt x="128" y="852"/>
                  </a:lnTo>
                  <a:lnTo>
                    <a:pt x="128" y="774"/>
                  </a:lnTo>
                  <a:lnTo>
                    <a:pt x="128" y="711"/>
                  </a:lnTo>
                  <a:lnTo>
                    <a:pt x="128" y="657"/>
                  </a:lnTo>
                  <a:lnTo>
                    <a:pt x="128" y="613"/>
                  </a:lnTo>
                  <a:lnTo>
                    <a:pt x="129" y="575"/>
                  </a:lnTo>
                  <a:lnTo>
                    <a:pt x="129" y="544"/>
                  </a:lnTo>
                  <a:lnTo>
                    <a:pt x="129" y="516"/>
                  </a:lnTo>
                  <a:lnTo>
                    <a:pt x="129" y="492"/>
                  </a:lnTo>
                  <a:lnTo>
                    <a:pt x="129" y="472"/>
                  </a:lnTo>
                  <a:lnTo>
                    <a:pt x="129" y="455"/>
                  </a:lnTo>
                  <a:lnTo>
                    <a:pt x="129" y="440"/>
                  </a:lnTo>
                  <a:lnTo>
                    <a:pt x="129" y="428"/>
                  </a:lnTo>
                  <a:lnTo>
                    <a:pt x="129" y="416"/>
                  </a:lnTo>
                  <a:lnTo>
                    <a:pt x="130" y="408"/>
                  </a:lnTo>
                  <a:lnTo>
                    <a:pt x="130" y="401"/>
                  </a:lnTo>
                  <a:lnTo>
                    <a:pt x="130" y="395"/>
                  </a:lnTo>
                  <a:lnTo>
                    <a:pt x="130" y="391"/>
                  </a:lnTo>
                  <a:lnTo>
                    <a:pt x="130" y="388"/>
                  </a:lnTo>
                  <a:lnTo>
                    <a:pt x="130" y="385"/>
                  </a:lnTo>
                  <a:lnTo>
                    <a:pt x="130" y="384"/>
                  </a:lnTo>
                  <a:lnTo>
                    <a:pt x="130" y="384"/>
                  </a:lnTo>
                  <a:lnTo>
                    <a:pt x="130" y="384"/>
                  </a:lnTo>
                  <a:lnTo>
                    <a:pt x="131" y="386"/>
                  </a:lnTo>
                  <a:lnTo>
                    <a:pt x="131" y="389"/>
                  </a:lnTo>
                  <a:lnTo>
                    <a:pt x="131" y="391"/>
                  </a:lnTo>
                  <a:lnTo>
                    <a:pt x="131" y="394"/>
                  </a:lnTo>
                  <a:lnTo>
                    <a:pt x="131" y="399"/>
                  </a:lnTo>
                  <a:lnTo>
                    <a:pt x="131" y="403"/>
                  </a:lnTo>
                  <a:lnTo>
                    <a:pt x="131" y="409"/>
                  </a:lnTo>
                  <a:lnTo>
                    <a:pt x="131" y="414"/>
                  </a:lnTo>
                  <a:lnTo>
                    <a:pt x="131" y="421"/>
                  </a:lnTo>
                  <a:lnTo>
                    <a:pt x="131" y="428"/>
                  </a:lnTo>
                  <a:lnTo>
                    <a:pt x="132" y="434"/>
                  </a:lnTo>
                  <a:lnTo>
                    <a:pt x="132" y="442"/>
                  </a:lnTo>
                  <a:lnTo>
                    <a:pt x="132" y="450"/>
                  </a:lnTo>
                  <a:lnTo>
                    <a:pt x="132" y="458"/>
                  </a:lnTo>
                  <a:lnTo>
                    <a:pt x="132" y="466"/>
                  </a:lnTo>
                  <a:lnTo>
                    <a:pt x="132" y="475"/>
                  </a:lnTo>
                  <a:lnTo>
                    <a:pt x="132" y="485"/>
                  </a:lnTo>
                  <a:lnTo>
                    <a:pt x="132" y="494"/>
                  </a:lnTo>
                  <a:lnTo>
                    <a:pt x="132" y="504"/>
                  </a:lnTo>
                  <a:lnTo>
                    <a:pt x="133" y="514"/>
                  </a:lnTo>
                  <a:lnTo>
                    <a:pt x="133" y="524"/>
                  </a:lnTo>
                  <a:lnTo>
                    <a:pt x="133" y="535"/>
                  </a:lnTo>
                  <a:lnTo>
                    <a:pt x="133" y="546"/>
                  </a:lnTo>
                  <a:lnTo>
                    <a:pt x="133" y="557"/>
                  </a:lnTo>
                  <a:lnTo>
                    <a:pt x="133" y="569"/>
                  </a:lnTo>
                  <a:lnTo>
                    <a:pt x="133" y="580"/>
                  </a:lnTo>
                  <a:lnTo>
                    <a:pt x="133" y="592"/>
                  </a:lnTo>
                  <a:lnTo>
                    <a:pt x="133" y="603"/>
                  </a:lnTo>
                  <a:lnTo>
                    <a:pt x="135" y="615"/>
                  </a:lnTo>
                  <a:lnTo>
                    <a:pt x="135" y="627"/>
                  </a:lnTo>
                  <a:lnTo>
                    <a:pt x="135" y="640"/>
                  </a:lnTo>
                  <a:lnTo>
                    <a:pt x="135" y="653"/>
                  </a:lnTo>
                  <a:lnTo>
                    <a:pt x="135" y="665"/>
                  </a:lnTo>
                  <a:lnTo>
                    <a:pt x="135" y="678"/>
                  </a:lnTo>
                  <a:lnTo>
                    <a:pt x="135" y="691"/>
                  </a:lnTo>
                  <a:lnTo>
                    <a:pt x="135" y="704"/>
                  </a:lnTo>
                  <a:lnTo>
                    <a:pt x="135" y="717"/>
                  </a:lnTo>
                  <a:lnTo>
                    <a:pt x="135" y="731"/>
                  </a:lnTo>
                  <a:lnTo>
                    <a:pt x="136" y="745"/>
                  </a:lnTo>
                  <a:lnTo>
                    <a:pt x="136" y="758"/>
                  </a:lnTo>
                  <a:lnTo>
                    <a:pt x="136" y="772"/>
                  </a:lnTo>
                  <a:lnTo>
                    <a:pt x="136" y="786"/>
                  </a:lnTo>
                  <a:lnTo>
                    <a:pt x="136" y="801"/>
                  </a:lnTo>
                  <a:lnTo>
                    <a:pt x="136" y="814"/>
                  </a:lnTo>
                  <a:lnTo>
                    <a:pt x="136" y="828"/>
                  </a:lnTo>
                  <a:lnTo>
                    <a:pt x="136" y="843"/>
                  </a:lnTo>
                  <a:lnTo>
                    <a:pt x="136" y="857"/>
                  </a:lnTo>
                  <a:lnTo>
                    <a:pt x="137" y="872"/>
                  </a:lnTo>
                  <a:lnTo>
                    <a:pt x="137" y="887"/>
                  </a:lnTo>
                  <a:lnTo>
                    <a:pt x="137" y="902"/>
                  </a:lnTo>
                  <a:lnTo>
                    <a:pt x="137" y="916"/>
                  </a:lnTo>
                  <a:lnTo>
                    <a:pt x="137" y="932"/>
                  </a:lnTo>
                  <a:lnTo>
                    <a:pt x="137" y="946"/>
                  </a:lnTo>
                  <a:lnTo>
                    <a:pt x="137" y="962"/>
                  </a:lnTo>
                  <a:lnTo>
                    <a:pt x="137" y="977"/>
                  </a:lnTo>
                  <a:lnTo>
                    <a:pt x="137" y="992"/>
                  </a:lnTo>
                  <a:lnTo>
                    <a:pt x="138" y="1007"/>
                  </a:lnTo>
                  <a:lnTo>
                    <a:pt x="138" y="1023"/>
                  </a:lnTo>
                  <a:lnTo>
                    <a:pt x="138" y="1038"/>
                  </a:lnTo>
                  <a:lnTo>
                    <a:pt x="138" y="1054"/>
                  </a:lnTo>
                  <a:lnTo>
                    <a:pt x="138" y="1069"/>
                  </a:lnTo>
                  <a:lnTo>
                    <a:pt x="138" y="1085"/>
                  </a:lnTo>
                  <a:lnTo>
                    <a:pt x="138" y="1100"/>
                  </a:lnTo>
                  <a:lnTo>
                    <a:pt x="138" y="1117"/>
                  </a:lnTo>
                  <a:lnTo>
                    <a:pt x="138" y="1133"/>
                  </a:lnTo>
                  <a:lnTo>
                    <a:pt x="138" y="986"/>
                  </a:lnTo>
                  <a:lnTo>
                    <a:pt x="139" y="875"/>
                  </a:lnTo>
                  <a:lnTo>
                    <a:pt x="139" y="790"/>
                  </a:lnTo>
                  <a:lnTo>
                    <a:pt x="139" y="720"/>
                  </a:lnTo>
                  <a:lnTo>
                    <a:pt x="139" y="662"/>
                  </a:lnTo>
                  <a:lnTo>
                    <a:pt x="139" y="614"/>
                  </a:lnTo>
                  <a:lnTo>
                    <a:pt x="139" y="574"/>
                  </a:lnTo>
                  <a:lnTo>
                    <a:pt x="139" y="540"/>
                  </a:lnTo>
                  <a:lnTo>
                    <a:pt x="139" y="510"/>
                  </a:lnTo>
                  <a:lnTo>
                    <a:pt x="139" y="484"/>
                  </a:lnTo>
                  <a:lnTo>
                    <a:pt x="140" y="463"/>
                  </a:lnTo>
                  <a:lnTo>
                    <a:pt x="140" y="444"/>
                  </a:lnTo>
                  <a:lnTo>
                    <a:pt x="140" y="428"/>
                  </a:lnTo>
                  <a:lnTo>
                    <a:pt x="140" y="414"/>
                  </a:lnTo>
                  <a:lnTo>
                    <a:pt x="140" y="403"/>
                  </a:lnTo>
                  <a:lnTo>
                    <a:pt x="140" y="393"/>
                  </a:lnTo>
                  <a:lnTo>
                    <a:pt x="140" y="385"/>
                  </a:lnTo>
                  <a:lnTo>
                    <a:pt x="140" y="379"/>
                  </a:lnTo>
                  <a:lnTo>
                    <a:pt x="140" y="374"/>
                  </a:lnTo>
                  <a:lnTo>
                    <a:pt x="141" y="370"/>
                  </a:lnTo>
                  <a:lnTo>
                    <a:pt x="141" y="368"/>
                  </a:lnTo>
                  <a:lnTo>
                    <a:pt x="141" y="365"/>
                  </a:lnTo>
                  <a:lnTo>
                    <a:pt x="141" y="365"/>
                  </a:lnTo>
                  <a:lnTo>
                    <a:pt x="141" y="365"/>
                  </a:lnTo>
                  <a:lnTo>
                    <a:pt x="141" y="366"/>
                  </a:lnTo>
                  <a:lnTo>
                    <a:pt x="141" y="369"/>
                  </a:lnTo>
                  <a:lnTo>
                    <a:pt x="141" y="371"/>
                  </a:lnTo>
                  <a:lnTo>
                    <a:pt x="141" y="374"/>
                  </a:lnTo>
                  <a:lnTo>
                    <a:pt x="141" y="378"/>
                  </a:lnTo>
                  <a:lnTo>
                    <a:pt x="142" y="383"/>
                  </a:lnTo>
                  <a:lnTo>
                    <a:pt x="142" y="388"/>
                  </a:lnTo>
                  <a:lnTo>
                    <a:pt x="142" y="393"/>
                  </a:lnTo>
                  <a:lnTo>
                    <a:pt x="142" y="399"/>
                  </a:lnTo>
                  <a:lnTo>
                    <a:pt x="142" y="405"/>
                  </a:lnTo>
                  <a:lnTo>
                    <a:pt x="142" y="412"/>
                  </a:lnTo>
                  <a:lnTo>
                    <a:pt x="142" y="420"/>
                  </a:lnTo>
                  <a:lnTo>
                    <a:pt x="142" y="428"/>
                  </a:lnTo>
                  <a:lnTo>
                    <a:pt x="142" y="435"/>
                  </a:lnTo>
                  <a:lnTo>
                    <a:pt x="143" y="444"/>
                  </a:lnTo>
                  <a:lnTo>
                    <a:pt x="143" y="453"/>
                  </a:lnTo>
                  <a:lnTo>
                    <a:pt x="143" y="462"/>
                  </a:lnTo>
                  <a:lnTo>
                    <a:pt x="143" y="471"/>
                  </a:lnTo>
                  <a:lnTo>
                    <a:pt x="143" y="481"/>
                  </a:lnTo>
                  <a:lnTo>
                    <a:pt x="143" y="491"/>
                  </a:lnTo>
                  <a:lnTo>
                    <a:pt x="143" y="501"/>
                  </a:lnTo>
                  <a:lnTo>
                    <a:pt x="143" y="512"/>
                  </a:lnTo>
                  <a:lnTo>
                    <a:pt x="143" y="522"/>
                  </a:lnTo>
                  <a:lnTo>
                    <a:pt x="145" y="533"/>
                  </a:lnTo>
                  <a:lnTo>
                    <a:pt x="145" y="544"/>
                  </a:lnTo>
                  <a:lnTo>
                    <a:pt x="145" y="556"/>
                  </a:lnTo>
                  <a:lnTo>
                    <a:pt x="145" y="567"/>
                  </a:lnTo>
                  <a:lnTo>
                    <a:pt x="145" y="580"/>
                  </a:lnTo>
                  <a:lnTo>
                    <a:pt x="145" y="591"/>
                  </a:lnTo>
                  <a:lnTo>
                    <a:pt x="145" y="603"/>
                  </a:lnTo>
                  <a:lnTo>
                    <a:pt x="145" y="615"/>
                  </a:lnTo>
                  <a:lnTo>
                    <a:pt x="145" y="629"/>
                  </a:lnTo>
                  <a:lnTo>
                    <a:pt x="146" y="641"/>
                  </a:lnTo>
                  <a:lnTo>
                    <a:pt x="146" y="654"/>
                  </a:lnTo>
                  <a:lnTo>
                    <a:pt x="146" y="666"/>
                  </a:lnTo>
                  <a:lnTo>
                    <a:pt x="146" y="680"/>
                  </a:lnTo>
                  <a:lnTo>
                    <a:pt x="146" y="693"/>
                  </a:lnTo>
                  <a:lnTo>
                    <a:pt x="146" y="706"/>
                  </a:lnTo>
                  <a:lnTo>
                    <a:pt x="146" y="720"/>
                  </a:lnTo>
                  <a:lnTo>
                    <a:pt x="146" y="734"/>
                  </a:lnTo>
                  <a:lnTo>
                    <a:pt x="146" y="747"/>
                  </a:lnTo>
                  <a:lnTo>
                    <a:pt x="146" y="761"/>
                  </a:lnTo>
                  <a:lnTo>
                    <a:pt x="147" y="775"/>
                  </a:lnTo>
                  <a:lnTo>
                    <a:pt x="147" y="790"/>
                  </a:lnTo>
                  <a:lnTo>
                    <a:pt x="147" y="804"/>
                  </a:lnTo>
                  <a:lnTo>
                    <a:pt x="147" y="818"/>
                  </a:lnTo>
                  <a:lnTo>
                    <a:pt x="147" y="833"/>
                  </a:lnTo>
                  <a:lnTo>
                    <a:pt x="147" y="847"/>
                  </a:lnTo>
                  <a:lnTo>
                    <a:pt x="147" y="862"/>
                  </a:lnTo>
                  <a:lnTo>
                    <a:pt x="147" y="876"/>
                  </a:lnTo>
                  <a:lnTo>
                    <a:pt x="147" y="891"/>
                  </a:lnTo>
                  <a:lnTo>
                    <a:pt x="148" y="906"/>
                  </a:lnTo>
                  <a:lnTo>
                    <a:pt x="148" y="921"/>
                  </a:lnTo>
                  <a:lnTo>
                    <a:pt x="148" y="936"/>
                  </a:lnTo>
                  <a:lnTo>
                    <a:pt x="148" y="952"/>
                  </a:lnTo>
                  <a:lnTo>
                    <a:pt x="148" y="966"/>
                  </a:lnTo>
                  <a:lnTo>
                    <a:pt x="148" y="982"/>
                  </a:lnTo>
                  <a:lnTo>
                    <a:pt x="148" y="997"/>
                  </a:lnTo>
                  <a:lnTo>
                    <a:pt x="148" y="1013"/>
                  </a:lnTo>
                  <a:lnTo>
                    <a:pt x="148" y="1028"/>
                  </a:lnTo>
                  <a:lnTo>
                    <a:pt x="149" y="1044"/>
                  </a:lnTo>
                  <a:lnTo>
                    <a:pt x="149" y="1059"/>
                  </a:lnTo>
                  <a:lnTo>
                    <a:pt x="149" y="1075"/>
                  </a:lnTo>
                  <a:lnTo>
                    <a:pt x="149" y="1090"/>
                  </a:lnTo>
                  <a:lnTo>
                    <a:pt x="149" y="1106"/>
                  </a:lnTo>
                  <a:lnTo>
                    <a:pt x="149" y="1123"/>
                  </a:lnTo>
                  <a:lnTo>
                    <a:pt x="149" y="1138"/>
                  </a:lnTo>
                  <a:lnTo>
                    <a:pt x="149" y="1155"/>
                  </a:lnTo>
                  <a:lnTo>
                    <a:pt x="149" y="1170"/>
                  </a:lnTo>
                  <a:lnTo>
                    <a:pt x="149" y="1187"/>
                  </a:lnTo>
                  <a:lnTo>
                    <a:pt x="150" y="1203"/>
                  </a:lnTo>
                  <a:lnTo>
                    <a:pt x="150" y="1219"/>
                  </a:lnTo>
                  <a:lnTo>
                    <a:pt x="150" y="1235"/>
                  </a:lnTo>
                  <a:lnTo>
                    <a:pt x="150" y="1251"/>
                  </a:lnTo>
                  <a:lnTo>
                    <a:pt x="150" y="1268"/>
                  </a:lnTo>
                  <a:lnTo>
                    <a:pt x="150" y="1285"/>
                  </a:lnTo>
                  <a:lnTo>
                    <a:pt x="150" y="1300"/>
                  </a:lnTo>
                  <a:lnTo>
                    <a:pt x="150" y="1111"/>
                  </a:lnTo>
                  <a:lnTo>
                    <a:pt x="150" y="976"/>
                  </a:lnTo>
                  <a:lnTo>
                    <a:pt x="151" y="874"/>
                  </a:lnTo>
                  <a:lnTo>
                    <a:pt x="151" y="793"/>
                  </a:lnTo>
                  <a:lnTo>
                    <a:pt x="151" y="727"/>
                  </a:lnTo>
                  <a:lnTo>
                    <a:pt x="151" y="673"/>
                  </a:lnTo>
                  <a:lnTo>
                    <a:pt x="151" y="627"/>
                  </a:lnTo>
                  <a:lnTo>
                    <a:pt x="151" y="589"/>
                  </a:lnTo>
                  <a:lnTo>
                    <a:pt x="151" y="555"/>
                  </a:lnTo>
                  <a:lnTo>
                    <a:pt x="151" y="527"/>
                  </a:lnTo>
                  <a:lnTo>
                    <a:pt x="151" y="503"/>
                  </a:lnTo>
                  <a:lnTo>
                    <a:pt x="152" y="482"/>
                  </a:lnTo>
                  <a:lnTo>
                    <a:pt x="152" y="464"/>
                  </a:lnTo>
                  <a:lnTo>
                    <a:pt x="152" y="449"/>
                  </a:lnTo>
                  <a:lnTo>
                    <a:pt x="152" y="435"/>
                  </a:lnTo>
                  <a:lnTo>
                    <a:pt x="152" y="425"/>
                  </a:lnTo>
                  <a:lnTo>
                    <a:pt x="152" y="415"/>
                  </a:lnTo>
                  <a:lnTo>
                    <a:pt x="152" y="409"/>
                  </a:lnTo>
                  <a:lnTo>
                    <a:pt x="152" y="402"/>
                  </a:lnTo>
                  <a:lnTo>
                    <a:pt x="152" y="398"/>
                  </a:lnTo>
                  <a:lnTo>
                    <a:pt x="152" y="394"/>
                  </a:lnTo>
                  <a:lnTo>
                    <a:pt x="153" y="392"/>
                  </a:lnTo>
                  <a:lnTo>
                    <a:pt x="153" y="391"/>
                  </a:lnTo>
                  <a:lnTo>
                    <a:pt x="153" y="390"/>
                  </a:lnTo>
                  <a:lnTo>
                    <a:pt x="153" y="391"/>
                  </a:lnTo>
                  <a:lnTo>
                    <a:pt x="153" y="392"/>
                  </a:lnTo>
                  <a:lnTo>
                    <a:pt x="153" y="394"/>
                  </a:lnTo>
                  <a:lnTo>
                    <a:pt x="153" y="396"/>
                  </a:lnTo>
                  <a:lnTo>
                    <a:pt x="153" y="400"/>
                  </a:lnTo>
                  <a:lnTo>
                    <a:pt x="153" y="404"/>
                  </a:lnTo>
                  <a:lnTo>
                    <a:pt x="155" y="409"/>
                  </a:lnTo>
                  <a:lnTo>
                    <a:pt x="155" y="414"/>
                  </a:lnTo>
                  <a:lnTo>
                    <a:pt x="155" y="420"/>
                  </a:lnTo>
                  <a:lnTo>
                    <a:pt x="155" y="425"/>
                  </a:lnTo>
                  <a:lnTo>
                    <a:pt x="155" y="432"/>
                  </a:lnTo>
                  <a:lnTo>
                    <a:pt x="155" y="440"/>
                  </a:lnTo>
                  <a:lnTo>
                    <a:pt x="155" y="446"/>
                  </a:lnTo>
                  <a:lnTo>
                    <a:pt x="155" y="454"/>
                  </a:lnTo>
                  <a:lnTo>
                    <a:pt x="155" y="463"/>
                  </a:lnTo>
                  <a:lnTo>
                    <a:pt x="156" y="471"/>
                  </a:lnTo>
                  <a:lnTo>
                    <a:pt x="156" y="480"/>
                  </a:lnTo>
                  <a:lnTo>
                    <a:pt x="156" y="490"/>
                  </a:lnTo>
                  <a:lnTo>
                    <a:pt x="156" y="499"/>
                  </a:lnTo>
                  <a:lnTo>
                    <a:pt x="156" y="509"/>
                  </a:lnTo>
                  <a:lnTo>
                    <a:pt x="156" y="519"/>
                  </a:lnTo>
                  <a:lnTo>
                    <a:pt x="156" y="529"/>
                  </a:lnTo>
                  <a:lnTo>
                    <a:pt x="156" y="540"/>
                  </a:lnTo>
                  <a:lnTo>
                    <a:pt x="156" y="550"/>
                  </a:lnTo>
                  <a:lnTo>
                    <a:pt x="156" y="561"/>
                  </a:lnTo>
                  <a:lnTo>
                    <a:pt x="157" y="572"/>
                  </a:lnTo>
                  <a:lnTo>
                    <a:pt x="157" y="584"/>
                  </a:lnTo>
                  <a:lnTo>
                    <a:pt x="157" y="595"/>
                  </a:lnTo>
                  <a:lnTo>
                    <a:pt x="157" y="607"/>
                  </a:lnTo>
                  <a:lnTo>
                    <a:pt x="157" y="620"/>
                  </a:lnTo>
                  <a:lnTo>
                    <a:pt x="157" y="632"/>
                  </a:lnTo>
                  <a:lnTo>
                    <a:pt x="157" y="644"/>
                  </a:lnTo>
                  <a:lnTo>
                    <a:pt x="157" y="656"/>
                  </a:lnTo>
                  <a:lnTo>
                    <a:pt x="157" y="670"/>
                  </a:lnTo>
                  <a:lnTo>
                    <a:pt x="158" y="682"/>
                  </a:lnTo>
                  <a:lnTo>
                    <a:pt x="158" y="695"/>
                  </a:lnTo>
                  <a:lnTo>
                    <a:pt x="158" y="708"/>
                  </a:lnTo>
                  <a:lnTo>
                    <a:pt x="158" y="722"/>
                  </a:lnTo>
                  <a:lnTo>
                    <a:pt x="158" y="735"/>
                  </a:lnTo>
                  <a:lnTo>
                    <a:pt x="158" y="748"/>
                  </a:lnTo>
                  <a:lnTo>
                    <a:pt x="158" y="762"/>
                  </a:lnTo>
                  <a:lnTo>
                    <a:pt x="158" y="776"/>
                  </a:lnTo>
                  <a:lnTo>
                    <a:pt x="158" y="790"/>
                  </a:lnTo>
                  <a:lnTo>
                    <a:pt x="159" y="804"/>
                  </a:lnTo>
                  <a:lnTo>
                    <a:pt x="159" y="818"/>
                  </a:lnTo>
                  <a:lnTo>
                    <a:pt x="159" y="833"/>
                  </a:lnTo>
                  <a:lnTo>
                    <a:pt x="159" y="846"/>
                  </a:lnTo>
                  <a:lnTo>
                    <a:pt x="159" y="862"/>
                  </a:lnTo>
                  <a:lnTo>
                    <a:pt x="159" y="876"/>
                  </a:lnTo>
                  <a:lnTo>
                    <a:pt x="159" y="891"/>
                  </a:lnTo>
                  <a:lnTo>
                    <a:pt x="159" y="905"/>
                  </a:lnTo>
                  <a:lnTo>
                    <a:pt x="159" y="919"/>
                  </a:lnTo>
                  <a:lnTo>
                    <a:pt x="159" y="935"/>
                  </a:lnTo>
                  <a:lnTo>
                    <a:pt x="160" y="949"/>
                  </a:lnTo>
                  <a:lnTo>
                    <a:pt x="160" y="965"/>
                  </a:lnTo>
                  <a:lnTo>
                    <a:pt x="160" y="980"/>
                  </a:lnTo>
                  <a:lnTo>
                    <a:pt x="160" y="995"/>
                  </a:lnTo>
                  <a:lnTo>
                    <a:pt x="160" y="1010"/>
                  </a:lnTo>
                  <a:lnTo>
                    <a:pt x="160" y="1026"/>
                  </a:lnTo>
                  <a:lnTo>
                    <a:pt x="160" y="1042"/>
                  </a:lnTo>
                  <a:lnTo>
                    <a:pt x="160" y="1057"/>
                  </a:lnTo>
                  <a:lnTo>
                    <a:pt x="160" y="1073"/>
                  </a:lnTo>
                  <a:lnTo>
                    <a:pt x="161" y="1088"/>
                  </a:lnTo>
                  <a:lnTo>
                    <a:pt x="161" y="1104"/>
                  </a:lnTo>
                  <a:lnTo>
                    <a:pt x="161" y="1120"/>
                  </a:lnTo>
                  <a:lnTo>
                    <a:pt x="161" y="1136"/>
                  </a:lnTo>
                  <a:lnTo>
                    <a:pt x="161" y="1151"/>
                  </a:lnTo>
                  <a:lnTo>
                    <a:pt x="161" y="1167"/>
                  </a:lnTo>
                  <a:lnTo>
                    <a:pt x="161" y="1184"/>
                  </a:lnTo>
                  <a:lnTo>
                    <a:pt x="161" y="1199"/>
                  </a:lnTo>
                  <a:lnTo>
                    <a:pt x="161" y="1216"/>
                  </a:lnTo>
                  <a:lnTo>
                    <a:pt x="162" y="1231"/>
                  </a:lnTo>
                  <a:lnTo>
                    <a:pt x="162" y="1248"/>
                  </a:lnTo>
                  <a:lnTo>
                    <a:pt x="162" y="1265"/>
                  </a:lnTo>
                  <a:lnTo>
                    <a:pt x="162" y="1280"/>
                  </a:lnTo>
                  <a:lnTo>
                    <a:pt x="162" y="1297"/>
                  </a:lnTo>
                  <a:lnTo>
                    <a:pt x="162" y="1314"/>
                  </a:lnTo>
                  <a:lnTo>
                    <a:pt x="162" y="1330"/>
                  </a:lnTo>
                  <a:lnTo>
                    <a:pt x="162" y="1133"/>
                  </a:lnTo>
                  <a:lnTo>
                    <a:pt x="162" y="993"/>
                  </a:lnTo>
                  <a:lnTo>
                    <a:pt x="162" y="887"/>
                  </a:lnTo>
                  <a:lnTo>
                    <a:pt x="163" y="805"/>
                  </a:lnTo>
                  <a:lnTo>
                    <a:pt x="163" y="737"/>
                  </a:lnTo>
                  <a:lnTo>
                    <a:pt x="163" y="682"/>
                  </a:lnTo>
                  <a:lnTo>
                    <a:pt x="163" y="635"/>
                  </a:lnTo>
                  <a:lnTo>
                    <a:pt x="163" y="596"/>
                  </a:lnTo>
                  <a:lnTo>
                    <a:pt x="163" y="562"/>
                  </a:lnTo>
                  <a:lnTo>
                    <a:pt x="163" y="533"/>
                  </a:lnTo>
                  <a:lnTo>
                    <a:pt x="163" y="509"/>
                  </a:lnTo>
                  <a:lnTo>
                    <a:pt x="163" y="488"/>
                  </a:lnTo>
                  <a:lnTo>
                    <a:pt x="165" y="470"/>
                  </a:lnTo>
                  <a:lnTo>
                    <a:pt x="165" y="454"/>
                  </a:lnTo>
                  <a:lnTo>
                    <a:pt x="165" y="441"/>
                  </a:lnTo>
                  <a:lnTo>
                    <a:pt x="165" y="430"/>
                  </a:lnTo>
                  <a:lnTo>
                    <a:pt x="165" y="420"/>
                  </a:lnTo>
                  <a:lnTo>
                    <a:pt x="165" y="412"/>
                  </a:lnTo>
                  <a:lnTo>
                    <a:pt x="165" y="406"/>
                  </a:lnTo>
                  <a:lnTo>
                    <a:pt x="165" y="401"/>
                  </a:lnTo>
                  <a:lnTo>
                    <a:pt x="165" y="398"/>
                  </a:lnTo>
                  <a:lnTo>
                    <a:pt x="166" y="395"/>
                  </a:lnTo>
                  <a:lnTo>
                    <a:pt x="166" y="394"/>
                  </a:lnTo>
                  <a:lnTo>
                    <a:pt x="166" y="393"/>
                  </a:lnTo>
                  <a:lnTo>
                    <a:pt x="166" y="394"/>
                  </a:lnTo>
                  <a:lnTo>
                    <a:pt x="166" y="395"/>
                  </a:lnTo>
                  <a:lnTo>
                    <a:pt x="166" y="398"/>
                  </a:lnTo>
                  <a:lnTo>
                    <a:pt x="166" y="400"/>
                  </a:lnTo>
                  <a:lnTo>
                    <a:pt x="166" y="403"/>
                  </a:lnTo>
                  <a:lnTo>
                    <a:pt x="166" y="408"/>
                  </a:lnTo>
                  <a:lnTo>
                    <a:pt x="167" y="412"/>
                  </a:lnTo>
                  <a:lnTo>
                    <a:pt x="167" y="416"/>
                  </a:lnTo>
                  <a:lnTo>
                    <a:pt x="167" y="422"/>
                  </a:lnTo>
                  <a:lnTo>
                    <a:pt x="167" y="429"/>
                  </a:lnTo>
                  <a:lnTo>
                    <a:pt x="167" y="435"/>
                  </a:lnTo>
                  <a:lnTo>
                    <a:pt x="167" y="442"/>
                  </a:lnTo>
                  <a:lnTo>
                    <a:pt x="167" y="450"/>
                  </a:lnTo>
                  <a:lnTo>
                    <a:pt x="167" y="458"/>
                  </a:lnTo>
                  <a:lnTo>
                    <a:pt x="167" y="465"/>
                  </a:lnTo>
                  <a:lnTo>
                    <a:pt x="167" y="474"/>
                  </a:lnTo>
                  <a:lnTo>
                    <a:pt x="168" y="483"/>
                  </a:lnTo>
                  <a:lnTo>
                    <a:pt x="168" y="492"/>
                  </a:lnTo>
                  <a:lnTo>
                    <a:pt x="168" y="501"/>
                  </a:lnTo>
                  <a:lnTo>
                    <a:pt x="168" y="511"/>
                  </a:lnTo>
                  <a:lnTo>
                    <a:pt x="168" y="521"/>
                  </a:lnTo>
                  <a:lnTo>
                    <a:pt x="168" y="531"/>
                  </a:lnTo>
                  <a:lnTo>
                    <a:pt x="168" y="542"/>
                  </a:lnTo>
                  <a:lnTo>
                    <a:pt x="168" y="552"/>
                  </a:lnTo>
                  <a:lnTo>
                    <a:pt x="168" y="563"/>
                  </a:lnTo>
                  <a:lnTo>
                    <a:pt x="169" y="574"/>
                  </a:lnTo>
                  <a:lnTo>
                    <a:pt x="169" y="586"/>
                  </a:lnTo>
                  <a:lnTo>
                    <a:pt x="169" y="597"/>
                  </a:lnTo>
                  <a:lnTo>
                    <a:pt x="169" y="610"/>
                  </a:lnTo>
                  <a:lnTo>
                    <a:pt x="169" y="622"/>
                  </a:lnTo>
                  <a:lnTo>
                    <a:pt x="169" y="634"/>
                  </a:lnTo>
                  <a:lnTo>
                    <a:pt x="169" y="646"/>
                  </a:lnTo>
                  <a:lnTo>
                    <a:pt x="169" y="658"/>
                  </a:lnTo>
                  <a:lnTo>
                    <a:pt x="169" y="671"/>
                  </a:lnTo>
                  <a:lnTo>
                    <a:pt x="170" y="684"/>
                  </a:lnTo>
                  <a:lnTo>
                    <a:pt x="170" y="697"/>
                  </a:lnTo>
                  <a:lnTo>
                    <a:pt x="170" y="711"/>
                  </a:lnTo>
                  <a:lnTo>
                    <a:pt x="170" y="724"/>
                  </a:lnTo>
                  <a:lnTo>
                    <a:pt x="170" y="737"/>
                  </a:lnTo>
                  <a:lnTo>
                    <a:pt x="170" y="751"/>
                  </a:lnTo>
                  <a:lnTo>
                    <a:pt x="170" y="764"/>
                  </a:lnTo>
                  <a:lnTo>
                    <a:pt x="170" y="778"/>
                  </a:lnTo>
                  <a:lnTo>
                    <a:pt x="170" y="792"/>
                  </a:lnTo>
                  <a:lnTo>
                    <a:pt x="170" y="806"/>
                  </a:lnTo>
                  <a:lnTo>
                    <a:pt x="171" y="819"/>
                  </a:lnTo>
                  <a:lnTo>
                    <a:pt x="171" y="834"/>
                  </a:lnTo>
                  <a:lnTo>
                    <a:pt x="171" y="848"/>
                  </a:lnTo>
                  <a:lnTo>
                    <a:pt x="171" y="863"/>
                  </a:lnTo>
                  <a:lnTo>
                    <a:pt x="171" y="877"/>
                  </a:lnTo>
                  <a:lnTo>
                    <a:pt x="171" y="893"/>
                  </a:lnTo>
                  <a:lnTo>
                    <a:pt x="171" y="907"/>
                  </a:lnTo>
                  <a:lnTo>
                    <a:pt x="171" y="922"/>
                  </a:lnTo>
                  <a:lnTo>
                    <a:pt x="171" y="937"/>
                  </a:lnTo>
                  <a:lnTo>
                    <a:pt x="172" y="952"/>
                  </a:lnTo>
                  <a:lnTo>
                    <a:pt x="172" y="967"/>
                  </a:lnTo>
                  <a:lnTo>
                    <a:pt x="172" y="982"/>
                  </a:lnTo>
                  <a:lnTo>
                    <a:pt x="172" y="997"/>
                  </a:lnTo>
                  <a:lnTo>
                    <a:pt x="172" y="1013"/>
                  </a:lnTo>
                  <a:lnTo>
                    <a:pt x="172" y="1028"/>
                  </a:lnTo>
                  <a:lnTo>
                    <a:pt x="172" y="1044"/>
                  </a:lnTo>
                  <a:lnTo>
                    <a:pt x="172" y="1059"/>
                  </a:lnTo>
                  <a:lnTo>
                    <a:pt x="172" y="1075"/>
                  </a:lnTo>
                  <a:lnTo>
                    <a:pt x="173" y="1090"/>
                  </a:lnTo>
                  <a:lnTo>
                    <a:pt x="173" y="1106"/>
                  </a:lnTo>
                  <a:lnTo>
                    <a:pt x="173" y="1121"/>
                  </a:lnTo>
                  <a:lnTo>
                    <a:pt x="173" y="1137"/>
                  </a:lnTo>
                  <a:lnTo>
                    <a:pt x="173" y="1154"/>
                  </a:lnTo>
                  <a:lnTo>
                    <a:pt x="173" y="1002"/>
                  </a:lnTo>
                  <a:lnTo>
                    <a:pt x="173" y="888"/>
                  </a:lnTo>
                  <a:lnTo>
                    <a:pt x="173" y="801"/>
                  </a:lnTo>
                  <a:lnTo>
                    <a:pt x="173" y="730"/>
                  </a:lnTo>
                  <a:lnTo>
                    <a:pt x="173" y="671"/>
                  </a:lnTo>
                  <a:lnTo>
                    <a:pt x="175" y="622"/>
                  </a:lnTo>
                  <a:lnTo>
                    <a:pt x="175" y="581"/>
                  </a:lnTo>
                  <a:lnTo>
                    <a:pt x="175" y="546"/>
                  </a:lnTo>
                  <a:lnTo>
                    <a:pt x="175" y="516"/>
                  </a:lnTo>
                  <a:lnTo>
                    <a:pt x="175" y="429"/>
                  </a:lnTo>
                  <a:lnTo>
                    <a:pt x="175" y="359"/>
                  </a:lnTo>
                  <a:lnTo>
                    <a:pt x="175" y="300"/>
                  </a:lnTo>
                  <a:lnTo>
                    <a:pt x="175" y="252"/>
                  </a:lnTo>
                  <a:lnTo>
                    <a:pt x="175" y="211"/>
                  </a:lnTo>
                  <a:lnTo>
                    <a:pt x="176" y="177"/>
                  </a:lnTo>
                  <a:lnTo>
                    <a:pt x="176" y="147"/>
                  </a:lnTo>
                  <a:lnTo>
                    <a:pt x="176" y="121"/>
                  </a:lnTo>
                  <a:lnTo>
                    <a:pt x="176" y="99"/>
                  </a:lnTo>
                  <a:lnTo>
                    <a:pt x="176" y="80"/>
                  </a:lnTo>
                  <a:lnTo>
                    <a:pt x="176" y="64"/>
                  </a:lnTo>
                  <a:lnTo>
                    <a:pt x="176" y="50"/>
                  </a:lnTo>
                  <a:lnTo>
                    <a:pt x="176" y="39"/>
                  </a:lnTo>
                  <a:lnTo>
                    <a:pt x="176" y="29"/>
                  </a:lnTo>
                  <a:lnTo>
                    <a:pt x="177" y="21"/>
                  </a:lnTo>
                  <a:lnTo>
                    <a:pt x="177" y="15"/>
                  </a:lnTo>
                  <a:lnTo>
                    <a:pt x="177" y="9"/>
                  </a:lnTo>
                  <a:lnTo>
                    <a:pt x="177" y="6"/>
                  </a:lnTo>
                  <a:lnTo>
                    <a:pt x="177" y="3"/>
                  </a:lnTo>
                  <a:lnTo>
                    <a:pt x="177" y="1"/>
                  </a:lnTo>
                  <a:lnTo>
                    <a:pt x="177" y="0"/>
                  </a:lnTo>
                  <a:lnTo>
                    <a:pt x="177" y="1"/>
                  </a:lnTo>
                  <a:lnTo>
                    <a:pt x="177" y="2"/>
                  </a:lnTo>
                  <a:lnTo>
                    <a:pt x="177" y="3"/>
                  </a:lnTo>
                  <a:lnTo>
                    <a:pt x="178" y="7"/>
                  </a:lnTo>
                  <a:lnTo>
                    <a:pt x="178" y="9"/>
                  </a:lnTo>
                  <a:lnTo>
                    <a:pt x="178" y="13"/>
                  </a:lnTo>
                  <a:lnTo>
                    <a:pt x="178" y="18"/>
                  </a:lnTo>
                  <a:lnTo>
                    <a:pt x="178" y="22"/>
                  </a:lnTo>
                  <a:lnTo>
                    <a:pt x="178" y="28"/>
                  </a:lnTo>
                  <a:lnTo>
                    <a:pt x="178" y="35"/>
                  </a:lnTo>
                  <a:lnTo>
                    <a:pt x="178" y="40"/>
                  </a:lnTo>
                  <a:lnTo>
                    <a:pt x="178" y="48"/>
                  </a:lnTo>
                  <a:lnTo>
                    <a:pt x="179" y="55"/>
                  </a:lnTo>
                  <a:lnTo>
                    <a:pt x="179" y="62"/>
                  </a:lnTo>
                  <a:lnTo>
                    <a:pt x="179" y="70"/>
                  </a:lnTo>
                  <a:lnTo>
                    <a:pt x="179" y="79"/>
                  </a:lnTo>
                  <a:lnTo>
                    <a:pt x="179" y="88"/>
                  </a:lnTo>
                  <a:lnTo>
                    <a:pt x="179" y="97"/>
                  </a:lnTo>
                  <a:lnTo>
                    <a:pt x="179" y="107"/>
                  </a:lnTo>
                  <a:lnTo>
                    <a:pt x="179" y="116"/>
                  </a:lnTo>
                  <a:lnTo>
                    <a:pt x="179" y="126"/>
                  </a:lnTo>
                  <a:lnTo>
                    <a:pt x="180" y="136"/>
                  </a:lnTo>
                  <a:lnTo>
                    <a:pt x="180" y="147"/>
                  </a:lnTo>
                  <a:lnTo>
                    <a:pt x="180" y="157"/>
                  </a:lnTo>
                  <a:lnTo>
                    <a:pt x="180" y="168"/>
                  </a:lnTo>
                  <a:lnTo>
                    <a:pt x="180" y="179"/>
                  </a:lnTo>
                  <a:lnTo>
                    <a:pt x="180" y="191"/>
                  </a:lnTo>
                  <a:lnTo>
                    <a:pt x="180" y="202"/>
                  </a:lnTo>
                  <a:lnTo>
                    <a:pt x="180" y="214"/>
                  </a:lnTo>
                  <a:lnTo>
                    <a:pt x="180" y="225"/>
                  </a:lnTo>
                  <a:lnTo>
                    <a:pt x="180" y="238"/>
                  </a:lnTo>
                  <a:lnTo>
                    <a:pt x="181" y="250"/>
                  </a:lnTo>
                  <a:lnTo>
                    <a:pt x="181" y="263"/>
                  </a:lnTo>
                  <a:lnTo>
                    <a:pt x="181" y="275"/>
                  </a:lnTo>
                  <a:lnTo>
                    <a:pt x="181" y="289"/>
                  </a:lnTo>
                  <a:lnTo>
                    <a:pt x="181" y="301"/>
                  </a:lnTo>
                  <a:lnTo>
                    <a:pt x="181" y="314"/>
                  </a:lnTo>
                  <a:lnTo>
                    <a:pt x="181" y="328"/>
                  </a:lnTo>
                  <a:lnTo>
                    <a:pt x="181" y="341"/>
                  </a:lnTo>
                  <a:lnTo>
                    <a:pt x="181" y="354"/>
                  </a:lnTo>
                  <a:lnTo>
                    <a:pt x="182" y="369"/>
                  </a:lnTo>
                  <a:lnTo>
                    <a:pt x="182" y="382"/>
                  </a:lnTo>
                  <a:lnTo>
                    <a:pt x="182" y="395"/>
                  </a:lnTo>
                  <a:lnTo>
                    <a:pt x="182" y="410"/>
                  </a:lnTo>
                  <a:lnTo>
                    <a:pt x="182" y="424"/>
                  </a:lnTo>
                  <a:lnTo>
                    <a:pt x="182" y="439"/>
                  </a:lnTo>
                  <a:lnTo>
                    <a:pt x="182" y="452"/>
                  </a:lnTo>
                  <a:lnTo>
                    <a:pt x="182" y="466"/>
                  </a:lnTo>
                  <a:lnTo>
                    <a:pt x="182" y="482"/>
                  </a:lnTo>
                  <a:lnTo>
                    <a:pt x="183" y="496"/>
                  </a:lnTo>
                  <a:lnTo>
                    <a:pt x="183" y="511"/>
                  </a:lnTo>
                  <a:lnTo>
                    <a:pt x="183" y="525"/>
                  </a:lnTo>
                  <a:lnTo>
                    <a:pt x="183" y="541"/>
                  </a:lnTo>
                  <a:lnTo>
                    <a:pt x="183" y="555"/>
                  </a:lnTo>
                  <a:lnTo>
                    <a:pt x="183" y="571"/>
                  </a:lnTo>
                  <a:lnTo>
                    <a:pt x="183" y="585"/>
                  </a:lnTo>
                  <a:lnTo>
                    <a:pt x="183" y="601"/>
                  </a:lnTo>
                  <a:lnTo>
                    <a:pt x="183" y="616"/>
                  </a:lnTo>
                  <a:lnTo>
                    <a:pt x="183" y="632"/>
                  </a:lnTo>
                  <a:lnTo>
                    <a:pt x="184" y="647"/>
                  </a:lnTo>
                  <a:lnTo>
                    <a:pt x="184" y="663"/>
                  </a:lnTo>
                  <a:lnTo>
                    <a:pt x="184" y="678"/>
                  </a:lnTo>
                  <a:lnTo>
                    <a:pt x="184" y="694"/>
                  </a:lnTo>
                  <a:lnTo>
                    <a:pt x="184" y="710"/>
                  </a:lnTo>
                  <a:lnTo>
                    <a:pt x="184" y="725"/>
                  </a:lnTo>
                  <a:lnTo>
                    <a:pt x="184" y="741"/>
                  </a:lnTo>
                  <a:lnTo>
                    <a:pt x="184" y="757"/>
                  </a:lnTo>
                  <a:lnTo>
                    <a:pt x="184" y="773"/>
                  </a:lnTo>
                  <a:lnTo>
                    <a:pt x="186" y="692"/>
                  </a:lnTo>
                  <a:lnTo>
                    <a:pt x="186" y="626"/>
                  </a:lnTo>
                  <a:lnTo>
                    <a:pt x="186" y="573"/>
                  </a:lnTo>
                  <a:lnTo>
                    <a:pt x="186" y="527"/>
                  </a:lnTo>
                  <a:lnTo>
                    <a:pt x="186" y="489"/>
                  </a:lnTo>
                  <a:lnTo>
                    <a:pt x="186" y="455"/>
                  </a:lnTo>
                  <a:lnTo>
                    <a:pt x="186" y="428"/>
                  </a:lnTo>
                  <a:lnTo>
                    <a:pt x="186" y="403"/>
                  </a:lnTo>
                  <a:lnTo>
                    <a:pt x="186" y="382"/>
                  </a:lnTo>
                  <a:lnTo>
                    <a:pt x="187" y="364"/>
                  </a:lnTo>
                  <a:lnTo>
                    <a:pt x="187" y="350"/>
                  </a:lnTo>
                  <a:lnTo>
                    <a:pt x="187" y="337"/>
                  </a:lnTo>
                  <a:lnTo>
                    <a:pt x="187" y="325"/>
                  </a:lnTo>
                  <a:lnTo>
                    <a:pt x="187" y="317"/>
                  </a:lnTo>
                  <a:lnTo>
                    <a:pt x="187" y="309"/>
                  </a:lnTo>
                  <a:lnTo>
                    <a:pt x="187" y="303"/>
                  </a:lnTo>
                  <a:lnTo>
                    <a:pt x="187" y="299"/>
                  </a:lnTo>
                  <a:lnTo>
                    <a:pt x="187" y="295"/>
                  </a:lnTo>
                  <a:lnTo>
                    <a:pt x="188" y="292"/>
                  </a:lnTo>
                  <a:lnTo>
                    <a:pt x="188" y="291"/>
                  </a:lnTo>
                  <a:lnTo>
                    <a:pt x="188" y="291"/>
                  </a:lnTo>
                  <a:lnTo>
                    <a:pt x="188" y="291"/>
                  </a:lnTo>
                  <a:lnTo>
                    <a:pt x="188" y="293"/>
                  </a:lnTo>
                  <a:lnTo>
                    <a:pt x="188" y="295"/>
                  </a:lnTo>
                  <a:lnTo>
                    <a:pt x="188" y="298"/>
                  </a:lnTo>
                  <a:lnTo>
                    <a:pt x="188" y="301"/>
                  </a:lnTo>
                  <a:lnTo>
                    <a:pt x="188" y="305"/>
                  </a:lnTo>
                  <a:lnTo>
                    <a:pt x="188" y="310"/>
                  </a:lnTo>
                  <a:lnTo>
                    <a:pt x="189" y="315"/>
                  </a:lnTo>
                  <a:lnTo>
                    <a:pt x="189" y="321"/>
                  </a:lnTo>
                  <a:lnTo>
                    <a:pt x="189" y="327"/>
                  </a:lnTo>
                  <a:lnTo>
                    <a:pt x="189" y="333"/>
                  </a:lnTo>
                  <a:lnTo>
                    <a:pt x="189" y="341"/>
                  </a:lnTo>
                  <a:lnTo>
                    <a:pt x="189" y="348"/>
                  </a:lnTo>
                  <a:lnTo>
                    <a:pt x="189" y="355"/>
                  </a:lnTo>
                  <a:lnTo>
                    <a:pt x="189" y="364"/>
                  </a:lnTo>
                  <a:lnTo>
                    <a:pt x="189" y="372"/>
                  </a:lnTo>
                  <a:lnTo>
                    <a:pt x="190" y="381"/>
                  </a:lnTo>
                  <a:lnTo>
                    <a:pt x="190" y="391"/>
                  </a:lnTo>
                  <a:lnTo>
                    <a:pt x="190" y="400"/>
                  </a:lnTo>
                  <a:lnTo>
                    <a:pt x="190" y="410"/>
                  </a:lnTo>
                  <a:lnTo>
                    <a:pt x="190" y="420"/>
                  </a:lnTo>
                  <a:lnTo>
                    <a:pt x="190" y="430"/>
                  </a:lnTo>
                  <a:lnTo>
                    <a:pt x="190" y="441"/>
                  </a:lnTo>
                  <a:lnTo>
                    <a:pt x="190" y="451"/>
                  </a:lnTo>
                  <a:lnTo>
                    <a:pt x="190" y="462"/>
                  </a:lnTo>
                  <a:lnTo>
                    <a:pt x="191" y="473"/>
                  </a:lnTo>
                  <a:lnTo>
                    <a:pt x="191" y="485"/>
                  </a:lnTo>
                  <a:lnTo>
                    <a:pt x="191" y="496"/>
                  </a:lnTo>
                  <a:lnTo>
                    <a:pt x="191" y="509"/>
                  </a:lnTo>
                  <a:lnTo>
                    <a:pt x="191" y="521"/>
                  </a:lnTo>
                  <a:lnTo>
                    <a:pt x="191" y="533"/>
                  </a:lnTo>
                  <a:lnTo>
                    <a:pt x="191" y="545"/>
                  </a:lnTo>
                  <a:lnTo>
                    <a:pt x="191" y="557"/>
                  </a:lnTo>
                  <a:lnTo>
                    <a:pt x="191" y="571"/>
                  </a:lnTo>
                  <a:lnTo>
                    <a:pt x="191" y="583"/>
                  </a:lnTo>
                  <a:lnTo>
                    <a:pt x="192" y="596"/>
                  </a:lnTo>
                  <a:lnTo>
                    <a:pt x="192" y="610"/>
                  </a:lnTo>
                  <a:lnTo>
                    <a:pt x="192" y="623"/>
                  </a:lnTo>
                  <a:lnTo>
                    <a:pt x="192" y="636"/>
                  </a:lnTo>
                  <a:lnTo>
                    <a:pt x="192" y="650"/>
                  </a:lnTo>
                  <a:lnTo>
                    <a:pt x="192" y="663"/>
                  </a:lnTo>
                  <a:lnTo>
                    <a:pt x="192" y="677"/>
                  </a:lnTo>
                  <a:lnTo>
                    <a:pt x="192" y="691"/>
                  </a:lnTo>
                  <a:lnTo>
                    <a:pt x="192" y="705"/>
                  </a:lnTo>
                  <a:lnTo>
                    <a:pt x="193" y="720"/>
                  </a:lnTo>
                  <a:lnTo>
                    <a:pt x="193" y="734"/>
                  </a:lnTo>
                  <a:lnTo>
                    <a:pt x="193" y="748"/>
                  </a:lnTo>
                  <a:lnTo>
                    <a:pt x="193" y="763"/>
                  </a:lnTo>
                  <a:lnTo>
                    <a:pt x="193" y="777"/>
                  </a:lnTo>
                  <a:lnTo>
                    <a:pt x="193" y="792"/>
                  </a:lnTo>
                  <a:lnTo>
                    <a:pt x="193" y="806"/>
                  </a:lnTo>
                  <a:lnTo>
                    <a:pt x="193" y="822"/>
                  </a:lnTo>
                  <a:lnTo>
                    <a:pt x="193" y="836"/>
                  </a:lnTo>
                  <a:lnTo>
                    <a:pt x="194" y="852"/>
                  </a:lnTo>
                  <a:lnTo>
                    <a:pt x="194" y="866"/>
                  </a:lnTo>
                  <a:lnTo>
                    <a:pt x="194" y="882"/>
                  </a:lnTo>
                  <a:lnTo>
                    <a:pt x="194" y="897"/>
                  </a:lnTo>
                  <a:lnTo>
                    <a:pt x="194" y="912"/>
                  </a:lnTo>
                  <a:lnTo>
                    <a:pt x="194" y="927"/>
                  </a:lnTo>
                  <a:lnTo>
                    <a:pt x="194" y="943"/>
                  </a:lnTo>
                  <a:lnTo>
                    <a:pt x="194" y="958"/>
                  </a:lnTo>
                  <a:lnTo>
                    <a:pt x="194" y="974"/>
                  </a:lnTo>
                  <a:lnTo>
                    <a:pt x="194" y="989"/>
                  </a:lnTo>
                  <a:lnTo>
                    <a:pt x="196" y="1005"/>
                  </a:lnTo>
                  <a:lnTo>
                    <a:pt x="196" y="1022"/>
                  </a:lnTo>
                  <a:lnTo>
                    <a:pt x="196" y="1037"/>
                  </a:lnTo>
                  <a:lnTo>
                    <a:pt x="196" y="1053"/>
                  </a:lnTo>
                  <a:lnTo>
                    <a:pt x="196" y="1069"/>
                  </a:lnTo>
                  <a:lnTo>
                    <a:pt x="196" y="1085"/>
                  </a:lnTo>
                  <a:lnTo>
                    <a:pt x="196" y="1102"/>
                  </a:lnTo>
                  <a:lnTo>
                    <a:pt x="196" y="1117"/>
                  </a:lnTo>
                  <a:lnTo>
                    <a:pt x="196" y="1134"/>
                  </a:lnTo>
                  <a:lnTo>
                    <a:pt x="197" y="1149"/>
                  </a:lnTo>
                  <a:lnTo>
                    <a:pt x="197" y="1166"/>
                  </a:lnTo>
                  <a:lnTo>
                    <a:pt x="197" y="1183"/>
                  </a:lnTo>
                  <a:lnTo>
                    <a:pt x="197" y="1024"/>
                  </a:lnTo>
                  <a:lnTo>
                    <a:pt x="197" y="907"/>
                  </a:lnTo>
                  <a:lnTo>
                    <a:pt x="197" y="816"/>
                  </a:lnTo>
                  <a:lnTo>
                    <a:pt x="197" y="743"/>
                  </a:lnTo>
                  <a:lnTo>
                    <a:pt x="197" y="683"/>
                  </a:lnTo>
                  <a:lnTo>
                    <a:pt x="197" y="633"/>
                  </a:lnTo>
                  <a:lnTo>
                    <a:pt x="198" y="591"/>
                  </a:lnTo>
                  <a:lnTo>
                    <a:pt x="198" y="555"/>
                  </a:lnTo>
                  <a:lnTo>
                    <a:pt x="198" y="525"/>
                  </a:lnTo>
                  <a:lnTo>
                    <a:pt x="198" y="499"/>
                  </a:lnTo>
                  <a:lnTo>
                    <a:pt x="198" y="476"/>
                  </a:lnTo>
                  <a:lnTo>
                    <a:pt x="198" y="456"/>
                  </a:lnTo>
                  <a:lnTo>
                    <a:pt x="198" y="440"/>
                  </a:lnTo>
                  <a:lnTo>
                    <a:pt x="198" y="426"/>
                  </a:lnTo>
                  <a:lnTo>
                    <a:pt x="198" y="414"/>
                  </a:lnTo>
                  <a:lnTo>
                    <a:pt x="198" y="404"/>
                  </a:lnTo>
                  <a:lnTo>
                    <a:pt x="199" y="395"/>
                  </a:lnTo>
                  <a:lnTo>
                    <a:pt x="199" y="389"/>
                  </a:lnTo>
                  <a:lnTo>
                    <a:pt x="199" y="384"/>
                  </a:lnTo>
                  <a:lnTo>
                    <a:pt x="199" y="380"/>
                  </a:lnTo>
                  <a:lnTo>
                    <a:pt x="199" y="376"/>
                  </a:lnTo>
                  <a:lnTo>
                    <a:pt x="199" y="375"/>
                  </a:lnTo>
                  <a:lnTo>
                    <a:pt x="199" y="374"/>
                  </a:lnTo>
                  <a:lnTo>
                    <a:pt x="199" y="374"/>
                  </a:lnTo>
                  <a:lnTo>
                    <a:pt x="199" y="375"/>
                  </a:lnTo>
                  <a:lnTo>
                    <a:pt x="200" y="376"/>
                  </a:lnTo>
                  <a:lnTo>
                    <a:pt x="200" y="379"/>
                  </a:lnTo>
                  <a:lnTo>
                    <a:pt x="200" y="382"/>
                  </a:lnTo>
                  <a:lnTo>
                    <a:pt x="200" y="386"/>
                  </a:lnTo>
                  <a:lnTo>
                    <a:pt x="200" y="390"/>
                  </a:lnTo>
                  <a:lnTo>
                    <a:pt x="200" y="395"/>
                  </a:lnTo>
                  <a:lnTo>
                    <a:pt x="200" y="401"/>
                  </a:lnTo>
                  <a:lnTo>
                    <a:pt x="200" y="406"/>
                  </a:lnTo>
                  <a:lnTo>
                    <a:pt x="200" y="413"/>
                  </a:lnTo>
                  <a:lnTo>
                    <a:pt x="201" y="420"/>
                  </a:lnTo>
                  <a:lnTo>
                    <a:pt x="201" y="426"/>
                  </a:lnTo>
                  <a:lnTo>
                    <a:pt x="201" y="434"/>
                  </a:lnTo>
                  <a:lnTo>
                    <a:pt x="201" y="442"/>
                  </a:lnTo>
                  <a:lnTo>
                    <a:pt x="201" y="451"/>
                  </a:lnTo>
                  <a:lnTo>
                    <a:pt x="201" y="460"/>
                  </a:lnTo>
                  <a:lnTo>
                    <a:pt x="201" y="469"/>
                  </a:lnTo>
                  <a:lnTo>
                    <a:pt x="201" y="478"/>
                  </a:lnTo>
                  <a:lnTo>
                    <a:pt x="201" y="488"/>
                  </a:lnTo>
                  <a:lnTo>
                    <a:pt x="201" y="498"/>
                  </a:lnTo>
                  <a:lnTo>
                    <a:pt x="202" y="507"/>
                  </a:lnTo>
                  <a:lnTo>
                    <a:pt x="202" y="517"/>
                  </a:lnTo>
                  <a:lnTo>
                    <a:pt x="202" y="529"/>
                  </a:lnTo>
                  <a:lnTo>
                    <a:pt x="202" y="540"/>
                  </a:lnTo>
                  <a:lnTo>
                    <a:pt x="202" y="551"/>
                  </a:lnTo>
                  <a:lnTo>
                    <a:pt x="202" y="562"/>
                  </a:lnTo>
                  <a:lnTo>
                    <a:pt x="202" y="573"/>
                  </a:lnTo>
                  <a:lnTo>
                    <a:pt x="202" y="585"/>
                  </a:lnTo>
                  <a:lnTo>
                    <a:pt x="202" y="597"/>
                  </a:lnTo>
                  <a:lnTo>
                    <a:pt x="203" y="610"/>
                  </a:lnTo>
                  <a:lnTo>
                    <a:pt x="203" y="622"/>
                  </a:lnTo>
                  <a:lnTo>
                    <a:pt x="203" y="634"/>
                  </a:lnTo>
                  <a:lnTo>
                    <a:pt x="203" y="646"/>
                  </a:lnTo>
                  <a:lnTo>
                    <a:pt x="203" y="660"/>
                  </a:lnTo>
                  <a:lnTo>
                    <a:pt x="203" y="673"/>
                  </a:lnTo>
                  <a:lnTo>
                    <a:pt x="203" y="685"/>
                  </a:lnTo>
                  <a:lnTo>
                    <a:pt x="203" y="698"/>
                  </a:lnTo>
                  <a:lnTo>
                    <a:pt x="203" y="712"/>
                  </a:lnTo>
                  <a:lnTo>
                    <a:pt x="204" y="725"/>
                  </a:lnTo>
                  <a:lnTo>
                    <a:pt x="204" y="740"/>
                  </a:lnTo>
                  <a:lnTo>
                    <a:pt x="204" y="753"/>
                  </a:lnTo>
                  <a:lnTo>
                    <a:pt x="204" y="767"/>
                  </a:lnTo>
                  <a:lnTo>
                    <a:pt x="204" y="781"/>
                  </a:lnTo>
                  <a:lnTo>
                    <a:pt x="204" y="795"/>
                  </a:lnTo>
                  <a:lnTo>
                    <a:pt x="204" y="809"/>
                  </a:lnTo>
                  <a:lnTo>
                    <a:pt x="204" y="824"/>
                  </a:lnTo>
                  <a:lnTo>
                    <a:pt x="204" y="837"/>
                  </a:lnTo>
                  <a:lnTo>
                    <a:pt x="204" y="853"/>
                  </a:lnTo>
                  <a:lnTo>
                    <a:pt x="206" y="867"/>
                  </a:lnTo>
                  <a:lnTo>
                    <a:pt x="206" y="882"/>
                  </a:lnTo>
                  <a:lnTo>
                    <a:pt x="206" y="896"/>
                  </a:lnTo>
                  <a:lnTo>
                    <a:pt x="206" y="912"/>
                  </a:lnTo>
                  <a:lnTo>
                    <a:pt x="206" y="926"/>
                  </a:lnTo>
                  <a:lnTo>
                    <a:pt x="206" y="942"/>
                  </a:lnTo>
                  <a:lnTo>
                    <a:pt x="206" y="956"/>
                  </a:lnTo>
                  <a:lnTo>
                    <a:pt x="206" y="972"/>
                  </a:lnTo>
                  <a:lnTo>
                    <a:pt x="206" y="987"/>
                  </a:lnTo>
                  <a:lnTo>
                    <a:pt x="207" y="1003"/>
                  </a:lnTo>
                  <a:lnTo>
                    <a:pt x="207" y="1017"/>
                  </a:lnTo>
                  <a:lnTo>
                    <a:pt x="207" y="1033"/>
                  </a:lnTo>
                  <a:lnTo>
                    <a:pt x="207" y="1048"/>
                  </a:lnTo>
                  <a:lnTo>
                    <a:pt x="207" y="1065"/>
                  </a:lnTo>
                  <a:lnTo>
                    <a:pt x="207" y="1080"/>
                  </a:lnTo>
                  <a:lnTo>
                    <a:pt x="207" y="1096"/>
                  </a:lnTo>
                  <a:lnTo>
                    <a:pt x="207" y="1111"/>
                  </a:lnTo>
                  <a:lnTo>
                    <a:pt x="207" y="1127"/>
                  </a:lnTo>
                  <a:lnTo>
                    <a:pt x="208" y="1144"/>
                  </a:lnTo>
                  <a:lnTo>
                    <a:pt x="208" y="1159"/>
                  </a:lnTo>
                  <a:lnTo>
                    <a:pt x="208" y="1176"/>
                  </a:lnTo>
                  <a:lnTo>
                    <a:pt x="208" y="1191"/>
                  </a:lnTo>
                  <a:lnTo>
                    <a:pt x="208" y="1208"/>
                  </a:lnTo>
                  <a:lnTo>
                    <a:pt x="208" y="1224"/>
                  </a:lnTo>
                  <a:lnTo>
                    <a:pt x="208" y="1240"/>
                  </a:lnTo>
                  <a:lnTo>
                    <a:pt x="208" y="1067"/>
                  </a:lnTo>
                  <a:lnTo>
                    <a:pt x="208" y="942"/>
                  </a:lnTo>
                  <a:lnTo>
                    <a:pt x="208" y="845"/>
                  </a:lnTo>
                  <a:lnTo>
                    <a:pt x="209" y="768"/>
                  </a:lnTo>
                  <a:lnTo>
                    <a:pt x="209" y="705"/>
                  </a:lnTo>
                  <a:lnTo>
                    <a:pt x="209" y="653"/>
                  </a:lnTo>
                  <a:lnTo>
                    <a:pt x="209" y="610"/>
                  </a:lnTo>
                  <a:lnTo>
                    <a:pt x="209" y="572"/>
                  </a:lnTo>
                  <a:lnTo>
                    <a:pt x="209" y="540"/>
                  </a:lnTo>
                  <a:lnTo>
                    <a:pt x="209" y="513"/>
                  </a:lnTo>
                  <a:lnTo>
                    <a:pt x="209" y="490"/>
                  </a:lnTo>
                  <a:lnTo>
                    <a:pt x="209" y="470"/>
                  </a:lnTo>
                  <a:lnTo>
                    <a:pt x="210" y="452"/>
                  </a:lnTo>
                  <a:lnTo>
                    <a:pt x="210" y="438"/>
                  </a:lnTo>
                  <a:lnTo>
                    <a:pt x="210" y="425"/>
                  </a:lnTo>
                  <a:lnTo>
                    <a:pt x="210" y="414"/>
                  </a:lnTo>
                  <a:lnTo>
                    <a:pt x="210" y="405"/>
                  </a:lnTo>
                  <a:lnTo>
                    <a:pt x="210" y="399"/>
                  </a:lnTo>
                  <a:lnTo>
                    <a:pt x="210" y="393"/>
                  </a:lnTo>
                  <a:lnTo>
                    <a:pt x="210" y="389"/>
                  </a:lnTo>
                  <a:lnTo>
                    <a:pt x="210" y="385"/>
                  </a:lnTo>
                  <a:lnTo>
                    <a:pt x="211" y="383"/>
                  </a:lnTo>
                  <a:lnTo>
                    <a:pt x="211" y="382"/>
                  </a:lnTo>
                  <a:lnTo>
                    <a:pt x="211" y="382"/>
                  </a:lnTo>
                  <a:lnTo>
                    <a:pt x="211" y="383"/>
                  </a:lnTo>
                  <a:lnTo>
                    <a:pt x="211" y="384"/>
                  </a:lnTo>
                  <a:lnTo>
                    <a:pt x="211" y="386"/>
                  </a:lnTo>
                  <a:lnTo>
                    <a:pt x="211" y="390"/>
                  </a:lnTo>
                  <a:lnTo>
                    <a:pt x="211" y="393"/>
                  </a:lnTo>
                  <a:lnTo>
                    <a:pt x="211" y="398"/>
                  </a:lnTo>
                  <a:lnTo>
                    <a:pt x="212" y="402"/>
                  </a:lnTo>
                  <a:lnTo>
                    <a:pt x="212" y="408"/>
                  </a:lnTo>
                  <a:lnTo>
                    <a:pt x="212" y="413"/>
                  </a:lnTo>
                  <a:lnTo>
                    <a:pt x="212" y="419"/>
                  </a:lnTo>
                  <a:lnTo>
                    <a:pt x="212" y="425"/>
                  </a:lnTo>
                  <a:lnTo>
                    <a:pt x="212" y="433"/>
                  </a:lnTo>
                  <a:lnTo>
                    <a:pt x="212" y="441"/>
                  </a:lnTo>
                  <a:lnTo>
                    <a:pt x="212" y="449"/>
                  </a:lnTo>
                  <a:lnTo>
                    <a:pt x="212" y="456"/>
                  </a:lnTo>
                  <a:lnTo>
                    <a:pt x="212" y="465"/>
                  </a:lnTo>
                  <a:lnTo>
                    <a:pt x="213" y="474"/>
                  </a:lnTo>
                  <a:lnTo>
                    <a:pt x="213" y="483"/>
                  </a:lnTo>
                  <a:lnTo>
                    <a:pt x="213" y="493"/>
                  </a:lnTo>
                  <a:lnTo>
                    <a:pt x="213" y="503"/>
                  </a:lnTo>
                  <a:lnTo>
                    <a:pt x="213" y="513"/>
                  </a:lnTo>
                  <a:lnTo>
                    <a:pt x="213" y="523"/>
                  </a:lnTo>
                  <a:lnTo>
                    <a:pt x="213" y="534"/>
                  </a:lnTo>
                  <a:lnTo>
                    <a:pt x="213" y="544"/>
                  </a:lnTo>
                  <a:lnTo>
                    <a:pt x="213" y="555"/>
                  </a:lnTo>
                  <a:lnTo>
                    <a:pt x="214" y="567"/>
                  </a:lnTo>
                  <a:lnTo>
                    <a:pt x="214" y="579"/>
                  </a:lnTo>
                  <a:lnTo>
                    <a:pt x="214" y="590"/>
                  </a:lnTo>
                  <a:lnTo>
                    <a:pt x="214" y="602"/>
                  </a:lnTo>
                  <a:lnTo>
                    <a:pt x="214" y="614"/>
                  </a:lnTo>
                  <a:lnTo>
                    <a:pt x="214" y="626"/>
                  </a:lnTo>
                  <a:lnTo>
                    <a:pt x="214" y="639"/>
                  </a:lnTo>
                  <a:lnTo>
                    <a:pt x="214" y="652"/>
                  </a:lnTo>
                  <a:lnTo>
                    <a:pt x="214" y="664"/>
                  </a:lnTo>
                  <a:lnTo>
                    <a:pt x="216" y="677"/>
                  </a:lnTo>
                  <a:lnTo>
                    <a:pt x="216" y="690"/>
                  </a:lnTo>
                  <a:lnTo>
                    <a:pt x="216" y="703"/>
                  </a:lnTo>
                  <a:lnTo>
                    <a:pt x="216" y="716"/>
                  </a:lnTo>
                  <a:lnTo>
                    <a:pt x="216" y="730"/>
                  </a:lnTo>
                  <a:lnTo>
                    <a:pt x="216" y="744"/>
                  </a:lnTo>
                  <a:lnTo>
                    <a:pt x="216" y="757"/>
                  </a:lnTo>
                  <a:lnTo>
                    <a:pt x="216" y="771"/>
                  </a:lnTo>
                  <a:lnTo>
                    <a:pt x="216" y="785"/>
                  </a:lnTo>
                  <a:lnTo>
                    <a:pt x="216" y="800"/>
                  </a:lnTo>
                  <a:lnTo>
                    <a:pt x="217" y="813"/>
                  </a:lnTo>
                  <a:lnTo>
                    <a:pt x="217" y="827"/>
                  </a:lnTo>
                  <a:lnTo>
                    <a:pt x="217" y="842"/>
                  </a:lnTo>
                  <a:lnTo>
                    <a:pt x="217" y="856"/>
                  </a:lnTo>
                  <a:lnTo>
                    <a:pt x="217" y="871"/>
                  </a:lnTo>
                  <a:lnTo>
                    <a:pt x="217" y="886"/>
                  </a:lnTo>
                  <a:lnTo>
                    <a:pt x="217" y="901"/>
                  </a:lnTo>
                  <a:lnTo>
                    <a:pt x="217" y="915"/>
                  </a:lnTo>
                  <a:lnTo>
                    <a:pt x="217" y="931"/>
                  </a:lnTo>
                  <a:lnTo>
                    <a:pt x="218" y="945"/>
                  </a:lnTo>
                  <a:lnTo>
                    <a:pt x="218" y="960"/>
                  </a:lnTo>
                  <a:lnTo>
                    <a:pt x="218" y="976"/>
                  </a:lnTo>
                  <a:lnTo>
                    <a:pt x="218" y="990"/>
                  </a:lnTo>
                  <a:lnTo>
                    <a:pt x="218" y="1006"/>
                  </a:lnTo>
                  <a:lnTo>
                    <a:pt x="218" y="1022"/>
                  </a:lnTo>
                  <a:lnTo>
                    <a:pt x="218" y="1037"/>
                  </a:lnTo>
                  <a:lnTo>
                    <a:pt x="218" y="1053"/>
                  </a:lnTo>
                  <a:lnTo>
                    <a:pt x="218" y="1068"/>
                  </a:lnTo>
                  <a:lnTo>
                    <a:pt x="219" y="1084"/>
                  </a:lnTo>
                  <a:lnTo>
                    <a:pt x="219" y="1099"/>
                  </a:lnTo>
                  <a:lnTo>
                    <a:pt x="219" y="1116"/>
                  </a:lnTo>
                  <a:lnTo>
                    <a:pt x="219" y="1131"/>
                  </a:lnTo>
                  <a:lnTo>
                    <a:pt x="219" y="1147"/>
                  </a:lnTo>
                  <a:lnTo>
                    <a:pt x="219" y="1164"/>
                  </a:lnTo>
                  <a:lnTo>
                    <a:pt x="219" y="1179"/>
                  </a:lnTo>
                  <a:lnTo>
                    <a:pt x="219" y="1196"/>
                  </a:lnTo>
                  <a:lnTo>
                    <a:pt x="219" y="1211"/>
                  </a:lnTo>
                  <a:lnTo>
                    <a:pt x="219" y="1046"/>
                  </a:lnTo>
                  <a:lnTo>
                    <a:pt x="220" y="925"/>
                  </a:lnTo>
                  <a:lnTo>
                    <a:pt x="220" y="831"/>
                  </a:lnTo>
                  <a:lnTo>
                    <a:pt x="220" y="756"/>
                  </a:lnTo>
                  <a:lnTo>
                    <a:pt x="220" y="694"/>
                  </a:lnTo>
                  <a:lnTo>
                    <a:pt x="220" y="643"/>
                  </a:lnTo>
                  <a:lnTo>
                    <a:pt x="220" y="600"/>
                  </a:lnTo>
                  <a:lnTo>
                    <a:pt x="220" y="563"/>
                  </a:lnTo>
                  <a:lnTo>
                    <a:pt x="220" y="532"/>
                  </a:lnTo>
                  <a:lnTo>
                    <a:pt x="220" y="505"/>
                  </a:lnTo>
                  <a:lnTo>
                    <a:pt x="221" y="483"/>
                  </a:lnTo>
                  <a:lnTo>
                    <a:pt x="221" y="463"/>
                  </a:lnTo>
                  <a:lnTo>
                    <a:pt x="221" y="446"/>
                  </a:lnTo>
                  <a:lnTo>
                    <a:pt x="221" y="432"/>
                  </a:lnTo>
                  <a:lnTo>
                    <a:pt x="221" y="420"/>
                  </a:lnTo>
                  <a:lnTo>
                    <a:pt x="221" y="409"/>
                  </a:lnTo>
                  <a:lnTo>
                    <a:pt x="221" y="401"/>
                  </a:lnTo>
                  <a:lnTo>
                    <a:pt x="221" y="393"/>
                  </a:lnTo>
                  <a:lnTo>
                    <a:pt x="221" y="388"/>
                  </a:lnTo>
                  <a:lnTo>
                    <a:pt x="222" y="384"/>
                  </a:lnTo>
                  <a:lnTo>
                    <a:pt x="222" y="381"/>
                  </a:lnTo>
                  <a:lnTo>
                    <a:pt x="222" y="379"/>
                  </a:lnTo>
                  <a:lnTo>
                    <a:pt x="222" y="378"/>
                  </a:lnTo>
                  <a:lnTo>
                    <a:pt x="222" y="378"/>
                  </a:lnTo>
                  <a:lnTo>
                    <a:pt x="222" y="379"/>
                  </a:lnTo>
                  <a:lnTo>
                    <a:pt x="222" y="380"/>
                  </a:lnTo>
                  <a:lnTo>
                    <a:pt x="222" y="382"/>
                  </a:lnTo>
                  <a:lnTo>
                    <a:pt x="222" y="385"/>
                  </a:lnTo>
                  <a:lnTo>
                    <a:pt x="222" y="389"/>
                  </a:lnTo>
                  <a:lnTo>
                    <a:pt x="223" y="393"/>
                  </a:lnTo>
                  <a:lnTo>
                    <a:pt x="223" y="399"/>
                  </a:lnTo>
                  <a:lnTo>
                    <a:pt x="223" y="403"/>
                  </a:lnTo>
                  <a:lnTo>
                    <a:pt x="223" y="410"/>
                  </a:lnTo>
                  <a:lnTo>
                    <a:pt x="223" y="415"/>
                  </a:lnTo>
                  <a:lnTo>
                    <a:pt x="223" y="422"/>
                  </a:lnTo>
                  <a:lnTo>
                    <a:pt x="223" y="430"/>
                  </a:lnTo>
                  <a:lnTo>
                    <a:pt x="223" y="438"/>
                  </a:lnTo>
                  <a:lnTo>
                    <a:pt x="223" y="445"/>
                  </a:lnTo>
                  <a:lnTo>
                    <a:pt x="224" y="453"/>
                  </a:lnTo>
                  <a:lnTo>
                    <a:pt x="224" y="462"/>
                  </a:lnTo>
                  <a:lnTo>
                    <a:pt x="224" y="471"/>
                  </a:lnTo>
                  <a:lnTo>
                    <a:pt x="224" y="481"/>
                  </a:lnTo>
                  <a:lnTo>
                    <a:pt x="224" y="490"/>
                  </a:lnTo>
                  <a:lnTo>
                    <a:pt x="224" y="500"/>
                  </a:lnTo>
                  <a:lnTo>
                    <a:pt x="224" y="510"/>
                  </a:lnTo>
                  <a:lnTo>
                    <a:pt x="224" y="521"/>
                  </a:lnTo>
                  <a:lnTo>
                    <a:pt x="224" y="531"/>
                  </a:lnTo>
                  <a:lnTo>
                    <a:pt x="226" y="542"/>
                  </a:lnTo>
                  <a:lnTo>
                    <a:pt x="226" y="553"/>
                  </a:lnTo>
                  <a:lnTo>
                    <a:pt x="226" y="564"/>
                  </a:lnTo>
                  <a:lnTo>
                    <a:pt x="226" y="575"/>
                  </a:lnTo>
                  <a:lnTo>
                    <a:pt x="226" y="587"/>
                  </a:lnTo>
                  <a:lnTo>
                    <a:pt x="226" y="600"/>
                  </a:lnTo>
                  <a:lnTo>
                    <a:pt x="226" y="612"/>
                  </a:lnTo>
                  <a:lnTo>
                    <a:pt x="226" y="624"/>
                  </a:lnTo>
                  <a:lnTo>
                    <a:pt x="226" y="636"/>
                  </a:lnTo>
                  <a:lnTo>
                    <a:pt x="226" y="649"/>
                  </a:lnTo>
                  <a:lnTo>
                    <a:pt x="227" y="662"/>
                  </a:lnTo>
                  <a:lnTo>
                    <a:pt x="227" y="674"/>
                  </a:lnTo>
                  <a:lnTo>
                    <a:pt x="227" y="687"/>
                  </a:lnTo>
                  <a:lnTo>
                    <a:pt x="227" y="701"/>
                  </a:lnTo>
                  <a:lnTo>
                    <a:pt x="227" y="714"/>
                  </a:lnTo>
                  <a:lnTo>
                    <a:pt x="227" y="727"/>
                  </a:lnTo>
                  <a:lnTo>
                    <a:pt x="227" y="741"/>
                  </a:lnTo>
                  <a:lnTo>
                    <a:pt x="227" y="755"/>
                  </a:lnTo>
                  <a:lnTo>
                    <a:pt x="227" y="768"/>
                  </a:lnTo>
                  <a:lnTo>
                    <a:pt x="228" y="783"/>
                  </a:lnTo>
                  <a:lnTo>
                    <a:pt x="228" y="796"/>
                  </a:lnTo>
                  <a:lnTo>
                    <a:pt x="228" y="811"/>
                  </a:lnTo>
                  <a:lnTo>
                    <a:pt x="228" y="825"/>
                  </a:lnTo>
                  <a:lnTo>
                    <a:pt x="228" y="839"/>
                  </a:lnTo>
                  <a:lnTo>
                    <a:pt x="228" y="854"/>
                  </a:lnTo>
                  <a:lnTo>
                    <a:pt x="228" y="868"/>
                  </a:lnTo>
                  <a:lnTo>
                    <a:pt x="228" y="884"/>
                  </a:lnTo>
                  <a:lnTo>
                    <a:pt x="228" y="898"/>
                  </a:lnTo>
                  <a:lnTo>
                    <a:pt x="229" y="913"/>
                  </a:lnTo>
                  <a:lnTo>
                    <a:pt x="229" y="928"/>
                  </a:lnTo>
                  <a:lnTo>
                    <a:pt x="229" y="943"/>
                  </a:lnTo>
                  <a:lnTo>
                    <a:pt x="229" y="958"/>
                  </a:lnTo>
                  <a:lnTo>
                    <a:pt x="229" y="974"/>
                  </a:lnTo>
                  <a:lnTo>
                    <a:pt x="229" y="988"/>
                  </a:lnTo>
                  <a:lnTo>
                    <a:pt x="229" y="1004"/>
                  </a:lnTo>
                  <a:lnTo>
                    <a:pt x="229" y="1019"/>
                  </a:lnTo>
                  <a:lnTo>
                    <a:pt x="229" y="1035"/>
                  </a:lnTo>
                  <a:lnTo>
                    <a:pt x="229" y="1050"/>
                  </a:lnTo>
                  <a:lnTo>
                    <a:pt x="230" y="1066"/>
                  </a:lnTo>
                  <a:lnTo>
                    <a:pt x="230" y="1082"/>
                  </a:lnTo>
                  <a:lnTo>
                    <a:pt x="230" y="1097"/>
                  </a:lnTo>
                  <a:lnTo>
                    <a:pt x="230" y="1114"/>
                  </a:lnTo>
                  <a:lnTo>
                    <a:pt x="230" y="1129"/>
                  </a:lnTo>
                  <a:lnTo>
                    <a:pt x="230" y="1145"/>
                  </a:lnTo>
                  <a:lnTo>
                    <a:pt x="230" y="1161"/>
                  </a:lnTo>
                  <a:lnTo>
                    <a:pt x="230" y="1177"/>
                  </a:lnTo>
                  <a:lnTo>
                    <a:pt x="230" y="1194"/>
                  </a:lnTo>
                  <a:lnTo>
                    <a:pt x="231" y="1209"/>
                  </a:lnTo>
                  <a:lnTo>
                    <a:pt x="231" y="1044"/>
                  </a:lnTo>
                  <a:lnTo>
                    <a:pt x="231" y="923"/>
                  </a:lnTo>
                  <a:lnTo>
                    <a:pt x="231" y="829"/>
                  </a:lnTo>
                  <a:lnTo>
                    <a:pt x="231" y="755"/>
                  </a:lnTo>
                  <a:lnTo>
                    <a:pt x="231" y="694"/>
                  </a:lnTo>
                  <a:lnTo>
                    <a:pt x="231" y="643"/>
                  </a:lnTo>
                  <a:lnTo>
                    <a:pt x="231" y="600"/>
                  </a:lnTo>
                  <a:lnTo>
                    <a:pt x="231" y="563"/>
                  </a:lnTo>
                  <a:lnTo>
                    <a:pt x="232" y="532"/>
                  </a:lnTo>
                  <a:lnTo>
                    <a:pt x="232" y="505"/>
                  </a:lnTo>
                  <a:lnTo>
                    <a:pt x="232" y="482"/>
                  </a:lnTo>
                  <a:lnTo>
                    <a:pt x="232" y="462"/>
                  </a:lnTo>
                  <a:lnTo>
                    <a:pt x="232" y="445"/>
                  </a:lnTo>
                  <a:lnTo>
                    <a:pt x="232" y="431"/>
                  </a:lnTo>
                  <a:lnTo>
                    <a:pt x="232" y="419"/>
                  </a:lnTo>
                  <a:lnTo>
                    <a:pt x="232" y="409"/>
                  </a:lnTo>
                  <a:lnTo>
                    <a:pt x="232" y="400"/>
                  </a:lnTo>
                  <a:lnTo>
                    <a:pt x="233" y="393"/>
                  </a:lnTo>
                  <a:lnTo>
                    <a:pt x="233" y="388"/>
                  </a:lnTo>
                  <a:lnTo>
                    <a:pt x="233" y="383"/>
                  </a:lnTo>
                  <a:lnTo>
                    <a:pt x="233" y="381"/>
                  </a:lnTo>
                  <a:lnTo>
                    <a:pt x="233" y="379"/>
                  </a:lnTo>
                  <a:lnTo>
                    <a:pt x="233" y="378"/>
                  </a:lnTo>
                  <a:lnTo>
                    <a:pt x="233" y="378"/>
                  </a:lnTo>
                  <a:lnTo>
                    <a:pt x="233" y="379"/>
                  </a:lnTo>
                  <a:lnTo>
                    <a:pt x="233" y="380"/>
                  </a:lnTo>
                  <a:lnTo>
                    <a:pt x="233" y="382"/>
                  </a:lnTo>
                  <a:lnTo>
                    <a:pt x="234" y="385"/>
                  </a:lnTo>
                  <a:lnTo>
                    <a:pt x="234" y="389"/>
                  </a:lnTo>
                  <a:lnTo>
                    <a:pt x="234" y="393"/>
                  </a:lnTo>
                  <a:lnTo>
                    <a:pt x="234" y="398"/>
                  </a:lnTo>
                  <a:lnTo>
                    <a:pt x="234" y="403"/>
                  </a:lnTo>
                  <a:lnTo>
                    <a:pt x="234" y="409"/>
                  </a:lnTo>
                  <a:lnTo>
                    <a:pt x="234" y="415"/>
                  </a:lnTo>
                  <a:lnTo>
                    <a:pt x="234" y="422"/>
                  </a:lnTo>
                  <a:lnTo>
                    <a:pt x="234" y="430"/>
                  </a:lnTo>
                  <a:lnTo>
                    <a:pt x="236" y="436"/>
                  </a:lnTo>
                  <a:lnTo>
                    <a:pt x="236" y="445"/>
                  </a:lnTo>
                  <a:lnTo>
                    <a:pt x="236" y="453"/>
                  </a:lnTo>
                  <a:lnTo>
                    <a:pt x="236" y="462"/>
                  </a:lnTo>
                  <a:lnTo>
                    <a:pt x="236" y="471"/>
                  </a:lnTo>
                  <a:lnTo>
                    <a:pt x="236" y="480"/>
                  </a:lnTo>
                  <a:lnTo>
                    <a:pt x="236" y="490"/>
                  </a:lnTo>
                  <a:lnTo>
                    <a:pt x="236" y="500"/>
                  </a:lnTo>
                  <a:lnTo>
                    <a:pt x="236" y="510"/>
                  </a:lnTo>
                  <a:lnTo>
                    <a:pt x="237" y="520"/>
                  </a:lnTo>
                  <a:lnTo>
                    <a:pt x="237" y="531"/>
                  </a:lnTo>
                  <a:lnTo>
                    <a:pt x="237" y="542"/>
                  </a:lnTo>
                  <a:lnTo>
                    <a:pt x="237" y="553"/>
                  </a:lnTo>
                  <a:lnTo>
                    <a:pt x="237" y="564"/>
                  </a:lnTo>
                  <a:lnTo>
                    <a:pt x="237" y="575"/>
                  </a:lnTo>
                  <a:lnTo>
                    <a:pt x="237" y="587"/>
                  </a:lnTo>
                  <a:lnTo>
                    <a:pt x="237" y="600"/>
                  </a:lnTo>
                  <a:lnTo>
                    <a:pt x="237" y="611"/>
                  </a:lnTo>
                  <a:lnTo>
                    <a:pt x="237" y="623"/>
                  </a:lnTo>
                  <a:lnTo>
                    <a:pt x="238" y="636"/>
                  </a:lnTo>
                  <a:lnTo>
                    <a:pt x="238" y="649"/>
                  </a:lnTo>
                  <a:lnTo>
                    <a:pt x="238" y="662"/>
                  </a:lnTo>
                  <a:lnTo>
                    <a:pt x="238" y="674"/>
                  </a:lnTo>
                  <a:lnTo>
                    <a:pt x="238" y="687"/>
                  </a:lnTo>
                  <a:lnTo>
                    <a:pt x="238" y="701"/>
                  </a:lnTo>
                  <a:lnTo>
                    <a:pt x="238" y="714"/>
                  </a:lnTo>
                  <a:lnTo>
                    <a:pt x="238" y="727"/>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4" name="Freeform 60"/>
            <p:cNvSpPr>
              <a:spLocks/>
            </p:cNvSpPr>
            <p:nvPr/>
          </p:nvSpPr>
          <p:spPr bwMode="auto">
            <a:xfrm>
              <a:off x="4740" y="887"/>
              <a:ext cx="239" cy="1849"/>
            </a:xfrm>
            <a:custGeom>
              <a:avLst/>
              <a:gdLst>
                <a:gd name="T0" fmla="*/ 4 w 239"/>
                <a:gd name="T1" fmla="*/ 1072 h 1849"/>
                <a:gd name="T2" fmla="*/ 8 w 239"/>
                <a:gd name="T3" fmla="*/ 272 h 1849"/>
                <a:gd name="T4" fmla="*/ 12 w 239"/>
                <a:gd name="T5" fmla="*/ 524 h 1849"/>
                <a:gd name="T6" fmla="*/ 15 w 239"/>
                <a:gd name="T7" fmla="*/ 985 h 1849"/>
                <a:gd name="T8" fmla="*/ 19 w 239"/>
                <a:gd name="T9" fmla="*/ 265 h 1849"/>
                <a:gd name="T10" fmla="*/ 23 w 239"/>
                <a:gd name="T11" fmla="*/ 495 h 1849"/>
                <a:gd name="T12" fmla="*/ 26 w 239"/>
                <a:gd name="T13" fmla="*/ 949 h 1849"/>
                <a:gd name="T14" fmla="*/ 31 w 239"/>
                <a:gd name="T15" fmla="*/ 253 h 1849"/>
                <a:gd name="T16" fmla="*/ 34 w 239"/>
                <a:gd name="T17" fmla="*/ 559 h 1849"/>
                <a:gd name="T18" fmla="*/ 39 w 239"/>
                <a:gd name="T19" fmla="*/ 1034 h 1849"/>
                <a:gd name="T20" fmla="*/ 42 w 239"/>
                <a:gd name="T21" fmla="*/ 272 h 1849"/>
                <a:gd name="T22" fmla="*/ 45 w 239"/>
                <a:gd name="T23" fmla="*/ 603 h 1849"/>
                <a:gd name="T24" fmla="*/ 50 w 239"/>
                <a:gd name="T25" fmla="*/ 682 h 1849"/>
                <a:gd name="T26" fmla="*/ 53 w 239"/>
                <a:gd name="T27" fmla="*/ 295 h 1849"/>
                <a:gd name="T28" fmla="*/ 58 w 239"/>
                <a:gd name="T29" fmla="*/ 656 h 1849"/>
                <a:gd name="T30" fmla="*/ 61 w 239"/>
                <a:gd name="T31" fmla="*/ 1149 h 1849"/>
                <a:gd name="T32" fmla="*/ 65 w 239"/>
                <a:gd name="T33" fmla="*/ 281 h 1849"/>
                <a:gd name="T34" fmla="*/ 69 w 239"/>
                <a:gd name="T35" fmla="*/ 589 h 1849"/>
                <a:gd name="T36" fmla="*/ 72 w 239"/>
                <a:gd name="T37" fmla="*/ 1064 h 1849"/>
                <a:gd name="T38" fmla="*/ 76 w 239"/>
                <a:gd name="T39" fmla="*/ 275 h 1849"/>
                <a:gd name="T40" fmla="*/ 80 w 239"/>
                <a:gd name="T41" fmla="*/ 605 h 1849"/>
                <a:gd name="T42" fmla="*/ 84 w 239"/>
                <a:gd name="T43" fmla="*/ 604 h 1849"/>
                <a:gd name="T44" fmla="*/ 88 w 239"/>
                <a:gd name="T45" fmla="*/ 300 h 1849"/>
                <a:gd name="T46" fmla="*/ 92 w 239"/>
                <a:gd name="T47" fmla="*/ 670 h 1849"/>
                <a:gd name="T48" fmla="*/ 95 w 239"/>
                <a:gd name="T49" fmla="*/ 1165 h 1849"/>
                <a:gd name="T50" fmla="*/ 100 w 239"/>
                <a:gd name="T51" fmla="*/ 280 h 1849"/>
                <a:gd name="T52" fmla="*/ 103 w 239"/>
                <a:gd name="T53" fmla="*/ 554 h 1849"/>
                <a:gd name="T54" fmla="*/ 106 w 239"/>
                <a:gd name="T55" fmla="*/ 1019 h 1849"/>
                <a:gd name="T56" fmla="*/ 111 w 239"/>
                <a:gd name="T57" fmla="*/ 262 h 1849"/>
                <a:gd name="T58" fmla="*/ 114 w 239"/>
                <a:gd name="T59" fmla="*/ 9 h 1849"/>
                <a:gd name="T60" fmla="*/ 119 w 239"/>
                <a:gd name="T61" fmla="*/ 313 h 1849"/>
                <a:gd name="T62" fmla="*/ 122 w 239"/>
                <a:gd name="T63" fmla="*/ 787 h 1849"/>
                <a:gd name="T64" fmla="*/ 126 w 239"/>
                <a:gd name="T65" fmla="*/ 1321 h 1849"/>
                <a:gd name="T66" fmla="*/ 130 w 239"/>
                <a:gd name="T67" fmla="*/ 1145 h 1849"/>
                <a:gd name="T68" fmla="*/ 133 w 239"/>
                <a:gd name="T69" fmla="*/ 347 h 1849"/>
                <a:gd name="T70" fmla="*/ 137 w 239"/>
                <a:gd name="T71" fmla="*/ 684 h 1849"/>
                <a:gd name="T72" fmla="*/ 141 w 239"/>
                <a:gd name="T73" fmla="*/ 1169 h 1849"/>
                <a:gd name="T74" fmla="*/ 145 w 239"/>
                <a:gd name="T75" fmla="*/ 288 h 1849"/>
                <a:gd name="T76" fmla="*/ 149 w 239"/>
                <a:gd name="T77" fmla="*/ 614 h 1849"/>
                <a:gd name="T78" fmla="*/ 153 w 239"/>
                <a:gd name="T79" fmla="*/ 1095 h 1849"/>
                <a:gd name="T80" fmla="*/ 156 w 239"/>
                <a:gd name="T81" fmla="*/ 283 h 1849"/>
                <a:gd name="T82" fmla="*/ 160 w 239"/>
                <a:gd name="T83" fmla="*/ 621 h 1849"/>
                <a:gd name="T84" fmla="*/ 164 w 239"/>
                <a:gd name="T85" fmla="*/ 1105 h 1849"/>
                <a:gd name="T86" fmla="*/ 167 w 239"/>
                <a:gd name="T87" fmla="*/ 282 h 1849"/>
                <a:gd name="T88" fmla="*/ 172 w 239"/>
                <a:gd name="T89" fmla="*/ 505 h 1849"/>
                <a:gd name="T90" fmla="*/ 175 w 239"/>
                <a:gd name="T91" fmla="*/ 957 h 1849"/>
                <a:gd name="T92" fmla="*/ 180 w 239"/>
                <a:gd name="T93" fmla="*/ 255 h 1849"/>
                <a:gd name="T94" fmla="*/ 183 w 239"/>
                <a:gd name="T95" fmla="*/ 571 h 1849"/>
                <a:gd name="T96" fmla="*/ 187 w 239"/>
                <a:gd name="T97" fmla="*/ 1048 h 1849"/>
                <a:gd name="T98" fmla="*/ 191 w 239"/>
                <a:gd name="T99" fmla="*/ 269 h 1849"/>
                <a:gd name="T100" fmla="*/ 194 w 239"/>
                <a:gd name="T101" fmla="*/ 581 h 1849"/>
                <a:gd name="T102" fmla="*/ 199 w 239"/>
                <a:gd name="T103" fmla="*/ 1057 h 1849"/>
                <a:gd name="T104" fmla="*/ 202 w 239"/>
                <a:gd name="T105" fmla="*/ 275 h 1849"/>
                <a:gd name="T106" fmla="*/ 206 w 239"/>
                <a:gd name="T107" fmla="*/ 501 h 1849"/>
                <a:gd name="T108" fmla="*/ 210 w 239"/>
                <a:gd name="T109" fmla="*/ 390 h 1849"/>
                <a:gd name="T110" fmla="*/ 214 w 239"/>
                <a:gd name="T111" fmla="*/ 299 h 1849"/>
                <a:gd name="T112" fmla="*/ 217 w 239"/>
                <a:gd name="T113" fmla="*/ 692 h 1849"/>
                <a:gd name="T114" fmla="*/ 221 w 239"/>
                <a:gd name="T115" fmla="*/ 524 h 1849"/>
                <a:gd name="T116" fmla="*/ 225 w 239"/>
                <a:gd name="T117" fmla="*/ 325 h 1849"/>
                <a:gd name="T118" fmla="*/ 229 w 239"/>
                <a:gd name="T119" fmla="*/ 705 h 1849"/>
                <a:gd name="T120" fmla="*/ 233 w 239"/>
                <a:gd name="T121" fmla="*/ 402 h 1849"/>
                <a:gd name="T122" fmla="*/ 236 w 239"/>
                <a:gd name="T123" fmla="*/ 347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9" h="1849">
                  <a:moveTo>
                    <a:pt x="0" y="606"/>
                  </a:moveTo>
                  <a:lnTo>
                    <a:pt x="0" y="620"/>
                  </a:lnTo>
                  <a:lnTo>
                    <a:pt x="1" y="634"/>
                  </a:lnTo>
                  <a:lnTo>
                    <a:pt x="1" y="647"/>
                  </a:lnTo>
                  <a:lnTo>
                    <a:pt x="1" y="662"/>
                  </a:lnTo>
                  <a:lnTo>
                    <a:pt x="1" y="675"/>
                  </a:lnTo>
                  <a:lnTo>
                    <a:pt x="1" y="690"/>
                  </a:lnTo>
                  <a:lnTo>
                    <a:pt x="1" y="704"/>
                  </a:lnTo>
                  <a:lnTo>
                    <a:pt x="1" y="718"/>
                  </a:lnTo>
                  <a:lnTo>
                    <a:pt x="1" y="733"/>
                  </a:lnTo>
                  <a:lnTo>
                    <a:pt x="1" y="747"/>
                  </a:lnTo>
                  <a:lnTo>
                    <a:pt x="2" y="762"/>
                  </a:lnTo>
                  <a:lnTo>
                    <a:pt x="2" y="777"/>
                  </a:lnTo>
                  <a:lnTo>
                    <a:pt x="2" y="792"/>
                  </a:lnTo>
                  <a:lnTo>
                    <a:pt x="2" y="807"/>
                  </a:lnTo>
                  <a:lnTo>
                    <a:pt x="2" y="822"/>
                  </a:lnTo>
                  <a:lnTo>
                    <a:pt x="2" y="837"/>
                  </a:lnTo>
                  <a:lnTo>
                    <a:pt x="2" y="852"/>
                  </a:lnTo>
                  <a:lnTo>
                    <a:pt x="2" y="867"/>
                  </a:lnTo>
                  <a:lnTo>
                    <a:pt x="2" y="883"/>
                  </a:lnTo>
                  <a:lnTo>
                    <a:pt x="2" y="898"/>
                  </a:lnTo>
                  <a:lnTo>
                    <a:pt x="3" y="914"/>
                  </a:lnTo>
                  <a:lnTo>
                    <a:pt x="3" y="929"/>
                  </a:lnTo>
                  <a:lnTo>
                    <a:pt x="3" y="945"/>
                  </a:lnTo>
                  <a:lnTo>
                    <a:pt x="3" y="961"/>
                  </a:lnTo>
                  <a:lnTo>
                    <a:pt x="3" y="976"/>
                  </a:lnTo>
                  <a:lnTo>
                    <a:pt x="3" y="992"/>
                  </a:lnTo>
                  <a:lnTo>
                    <a:pt x="3" y="1008"/>
                  </a:lnTo>
                  <a:lnTo>
                    <a:pt x="3" y="1024"/>
                  </a:lnTo>
                  <a:lnTo>
                    <a:pt x="3" y="1039"/>
                  </a:lnTo>
                  <a:lnTo>
                    <a:pt x="4" y="1056"/>
                  </a:lnTo>
                  <a:lnTo>
                    <a:pt x="4" y="1072"/>
                  </a:lnTo>
                  <a:lnTo>
                    <a:pt x="4" y="1088"/>
                  </a:lnTo>
                  <a:lnTo>
                    <a:pt x="4" y="1105"/>
                  </a:lnTo>
                  <a:lnTo>
                    <a:pt x="4" y="1120"/>
                  </a:lnTo>
                  <a:lnTo>
                    <a:pt x="4" y="1137"/>
                  </a:lnTo>
                  <a:lnTo>
                    <a:pt x="4" y="1154"/>
                  </a:lnTo>
                  <a:lnTo>
                    <a:pt x="4" y="1169"/>
                  </a:lnTo>
                  <a:lnTo>
                    <a:pt x="4" y="1186"/>
                  </a:lnTo>
                  <a:lnTo>
                    <a:pt x="5" y="1203"/>
                  </a:lnTo>
                  <a:lnTo>
                    <a:pt x="5" y="1007"/>
                  </a:lnTo>
                  <a:lnTo>
                    <a:pt x="5" y="868"/>
                  </a:lnTo>
                  <a:lnTo>
                    <a:pt x="5" y="764"/>
                  </a:lnTo>
                  <a:lnTo>
                    <a:pt x="5" y="682"/>
                  </a:lnTo>
                  <a:lnTo>
                    <a:pt x="5" y="614"/>
                  </a:lnTo>
                  <a:lnTo>
                    <a:pt x="5" y="559"/>
                  </a:lnTo>
                  <a:lnTo>
                    <a:pt x="5" y="512"/>
                  </a:lnTo>
                  <a:lnTo>
                    <a:pt x="5" y="473"/>
                  </a:lnTo>
                  <a:lnTo>
                    <a:pt x="5" y="440"/>
                  </a:lnTo>
                  <a:lnTo>
                    <a:pt x="6" y="411"/>
                  </a:lnTo>
                  <a:lnTo>
                    <a:pt x="6" y="386"/>
                  </a:lnTo>
                  <a:lnTo>
                    <a:pt x="6" y="365"/>
                  </a:lnTo>
                  <a:lnTo>
                    <a:pt x="6" y="348"/>
                  </a:lnTo>
                  <a:lnTo>
                    <a:pt x="6" y="332"/>
                  </a:lnTo>
                  <a:lnTo>
                    <a:pt x="6" y="319"/>
                  </a:lnTo>
                  <a:lnTo>
                    <a:pt x="6" y="308"/>
                  </a:lnTo>
                  <a:lnTo>
                    <a:pt x="6" y="298"/>
                  </a:lnTo>
                  <a:lnTo>
                    <a:pt x="6" y="291"/>
                  </a:lnTo>
                  <a:lnTo>
                    <a:pt x="8" y="284"/>
                  </a:lnTo>
                  <a:lnTo>
                    <a:pt x="8" y="280"/>
                  </a:lnTo>
                  <a:lnTo>
                    <a:pt x="8" y="277"/>
                  </a:lnTo>
                  <a:lnTo>
                    <a:pt x="8" y="273"/>
                  </a:lnTo>
                  <a:lnTo>
                    <a:pt x="8" y="272"/>
                  </a:lnTo>
                  <a:lnTo>
                    <a:pt x="8" y="272"/>
                  </a:lnTo>
                  <a:lnTo>
                    <a:pt x="8" y="272"/>
                  </a:lnTo>
                  <a:lnTo>
                    <a:pt x="8" y="273"/>
                  </a:lnTo>
                  <a:lnTo>
                    <a:pt x="8" y="275"/>
                  </a:lnTo>
                  <a:lnTo>
                    <a:pt x="9" y="278"/>
                  </a:lnTo>
                  <a:lnTo>
                    <a:pt x="9" y="281"/>
                  </a:lnTo>
                  <a:lnTo>
                    <a:pt x="9" y="285"/>
                  </a:lnTo>
                  <a:lnTo>
                    <a:pt x="9" y="290"/>
                  </a:lnTo>
                  <a:lnTo>
                    <a:pt x="9" y="295"/>
                  </a:lnTo>
                  <a:lnTo>
                    <a:pt x="9" y="301"/>
                  </a:lnTo>
                  <a:lnTo>
                    <a:pt x="9" y="307"/>
                  </a:lnTo>
                  <a:lnTo>
                    <a:pt x="9" y="313"/>
                  </a:lnTo>
                  <a:lnTo>
                    <a:pt x="9" y="321"/>
                  </a:lnTo>
                  <a:lnTo>
                    <a:pt x="9" y="328"/>
                  </a:lnTo>
                  <a:lnTo>
                    <a:pt x="10" y="335"/>
                  </a:lnTo>
                  <a:lnTo>
                    <a:pt x="10" y="344"/>
                  </a:lnTo>
                  <a:lnTo>
                    <a:pt x="10" y="352"/>
                  </a:lnTo>
                  <a:lnTo>
                    <a:pt x="10" y="361"/>
                  </a:lnTo>
                  <a:lnTo>
                    <a:pt x="10" y="370"/>
                  </a:lnTo>
                  <a:lnTo>
                    <a:pt x="10" y="380"/>
                  </a:lnTo>
                  <a:lnTo>
                    <a:pt x="10" y="390"/>
                  </a:lnTo>
                  <a:lnTo>
                    <a:pt x="10" y="400"/>
                  </a:lnTo>
                  <a:lnTo>
                    <a:pt x="10" y="410"/>
                  </a:lnTo>
                  <a:lnTo>
                    <a:pt x="11" y="420"/>
                  </a:lnTo>
                  <a:lnTo>
                    <a:pt x="11" y="431"/>
                  </a:lnTo>
                  <a:lnTo>
                    <a:pt x="11" y="442"/>
                  </a:lnTo>
                  <a:lnTo>
                    <a:pt x="11" y="453"/>
                  </a:lnTo>
                  <a:lnTo>
                    <a:pt x="11" y="464"/>
                  </a:lnTo>
                  <a:lnTo>
                    <a:pt x="11" y="476"/>
                  </a:lnTo>
                  <a:lnTo>
                    <a:pt x="11" y="488"/>
                  </a:lnTo>
                  <a:lnTo>
                    <a:pt x="11" y="500"/>
                  </a:lnTo>
                  <a:lnTo>
                    <a:pt x="11" y="512"/>
                  </a:lnTo>
                  <a:lnTo>
                    <a:pt x="12" y="524"/>
                  </a:lnTo>
                  <a:lnTo>
                    <a:pt x="12" y="537"/>
                  </a:lnTo>
                  <a:lnTo>
                    <a:pt x="12" y="550"/>
                  </a:lnTo>
                  <a:lnTo>
                    <a:pt x="12" y="563"/>
                  </a:lnTo>
                  <a:lnTo>
                    <a:pt x="12" y="575"/>
                  </a:lnTo>
                  <a:lnTo>
                    <a:pt x="12" y="589"/>
                  </a:lnTo>
                  <a:lnTo>
                    <a:pt x="12" y="602"/>
                  </a:lnTo>
                  <a:lnTo>
                    <a:pt x="12" y="615"/>
                  </a:lnTo>
                  <a:lnTo>
                    <a:pt x="12" y="629"/>
                  </a:lnTo>
                  <a:lnTo>
                    <a:pt x="12" y="643"/>
                  </a:lnTo>
                  <a:lnTo>
                    <a:pt x="13" y="656"/>
                  </a:lnTo>
                  <a:lnTo>
                    <a:pt x="13" y="671"/>
                  </a:lnTo>
                  <a:lnTo>
                    <a:pt x="13" y="684"/>
                  </a:lnTo>
                  <a:lnTo>
                    <a:pt x="13" y="698"/>
                  </a:lnTo>
                  <a:lnTo>
                    <a:pt x="13" y="713"/>
                  </a:lnTo>
                  <a:lnTo>
                    <a:pt x="13" y="727"/>
                  </a:lnTo>
                  <a:lnTo>
                    <a:pt x="13" y="742"/>
                  </a:lnTo>
                  <a:lnTo>
                    <a:pt x="13" y="756"/>
                  </a:lnTo>
                  <a:lnTo>
                    <a:pt x="13" y="771"/>
                  </a:lnTo>
                  <a:lnTo>
                    <a:pt x="14" y="785"/>
                  </a:lnTo>
                  <a:lnTo>
                    <a:pt x="14" y="801"/>
                  </a:lnTo>
                  <a:lnTo>
                    <a:pt x="14" y="815"/>
                  </a:lnTo>
                  <a:lnTo>
                    <a:pt x="14" y="831"/>
                  </a:lnTo>
                  <a:lnTo>
                    <a:pt x="14" y="845"/>
                  </a:lnTo>
                  <a:lnTo>
                    <a:pt x="14" y="861"/>
                  </a:lnTo>
                  <a:lnTo>
                    <a:pt x="14" y="876"/>
                  </a:lnTo>
                  <a:lnTo>
                    <a:pt x="14" y="892"/>
                  </a:lnTo>
                  <a:lnTo>
                    <a:pt x="14" y="906"/>
                  </a:lnTo>
                  <a:lnTo>
                    <a:pt x="15" y="922"/>
                  </a:lnTo>
                  <a:lnTo>
                    <a:pt x="15" y="937"/>
                  </a:lnTo>
                  <a:lnTo>
                    <a:pt x="15" y="953"/>
                  </a:lnTo>
                  <a:lnTo>
                    <a:pt x="15" y="968"/>
                  </a:lnTo>
                  <a:lnTo>
                    <a:pt x="15" y="985"/>
                  </a:lnTo>
                  <a:lnTo>
                    <a:pt x="15" y="1000"/>
                  </a:lnTo>
                  <a:lnTo>
                    <a:pt x="15" y="1016"/>
                  </a:lnTo>
                  <a:lnTo>
                    <a:pt x="15" y="1032"/>
                  </a:lnTo>
                  <a:lnTo>
                    <a:pt x="15" y="1048"/>
                  </a:lnTo>
                  <a:lnTo>
                    <a:pt x="16" y="1064"/>
                  </a:lnTo>
                  <a:lnTo>
                    <a:pt x="16" y="1080"/>
                  </a:lnTo>
                  <a:lnTo>
                    <a:pt x="16" y="1096"/>
                  </a:lnTo>
                  <a:lnTo>
                    <a:pt x="16" y="1113"/>
                  </a:lnTo>
                  <a:lnTo>
                    <a:pt x="16" y="1128"/>
                  </a:lnTo>
                  <a:lnTo>
                    <a:pt x="16" y="1145"/>
                  </a:lnTo>
                  <a:lnTo>
                    <a:pt x="16" y="965"/>
                  </a:lnTo>
                  <a:lnTo>
                    <a:pt x="16" y="835"/>
                  </a:lnTo>
                  <a:lnTo>
                    <a:pt x="16" y="736"/>
                  </a:lnTo>
                  <a:lnTo>
                    <a:pt x="16" y="657"/>
                  </a:lnTo>
                  <a:lnTo>
                    <a:pt x="18" y="594"/>
                  </a:lnTo>
                  <a:lnTo>
                    <a:pt x="18" y="541"/>
                  </a:lnTo>
                  <a:lnTo>
                    <a:pt x="18" y="495"/>
                  </a:lnTo>
                  <a:lnTo>
                    <a:pt x="18" y="458"/>
                  </a:lnTo>
                  <a:lnTo>
                    <a:pt x="18" y="425"/>
                  </a:lnTo>
                  <a:lnTo>
                    <a:pt x="18" y="398"/>
                  </a:lnTo>
                  <a:lnTo>
                    <a:pt x="18" y="374"/>
                  </a:lnTo>
                  <a:lnTo>
                    <a:pt x="18" y="353"/>
                  </a:lnTo>
                  <a:lnTo>
                    <a:pt x="18" y="337"/>
                  </a:lnTo>
                  <a:lnTo>
                    <a:pt x="19" y="321"/>
                  </a:lnTo>
                  <a:lnTo>
                    <a:pt x="19" y="309"/>
                  </a:lnTo>
                  <a:lnTo>
                    <a:pt x="19" y="298"/>
                  </a:lnTo>
                  <a:lnTo>
                    <a:pt x="19" y="289"/>
                  </a:lnTo>
                  <a:lnTo>
                    <a:pt x="19" y="282"/>
                  </a:lnTo>
                  <a:lnTo>
                    <a:pt x="19" y="275"/>
                  </a:lnTo>
                  <a:lnTo>
                    <a:pt x="19" y="271"/>
                  </a:lnTo>
                  <a:lnTo>
                    <a:pt x="19" y="268"/>
                  </a:lnTo>
                  <a:lnTo>
                    <a:pt x="19" y="265"/>
                  </a:lnTo>
                  <a:lnTo>
                    <a:pt x="20" y="264"/>
                  </a:lnTo>
                  <a:lnTo>
                    <a:pt x="20" y="264"/>
                  </a:lnTo>
                  <a:lnTo>
                    <a:pt x="20" y="264"/>
                  </a:lnTo>
                  <a:lnTo>
                    <a:pt x="20" y="267"/>
                  </a:lnTo>
                  <a:lnTo>
                    <a:pt x="20" y="269"/>
                  </a:lnTo>
                  <a:lnTo>
                    <a:pt x="20" y="271"/>
                  </a:lnTo>
                  <a:lnTo>
                    <a:pt x="20" y="274"/>
                  </a:lnTo>
                  <a:lnTo>
                    <a:pt x="20" y="279"/>
                  </a:lnTo>
                  <a:lnTo>
                    <a:pt x="20" y="283"/>
                  </a:lnTo>
                  <a:lnTo>
                    <a:pt x="20" y="289"/>
                  </a:lnTo>
                  <a:lnTo>
                    <a:pt x="21" y="294"/>
                  </a:lnTo>
                  <a:lnTo>
                    <a:pt x="21" y="301"/>
                  </a:lnTo>
                  <a:lnTo>
                    <a:pt x="21" y="308"/>
                  </a:lnTo>
                  <a:lnTo>
                    <a:pt x="21" y="314"/>
                  </a:lnTo>
                  <a:lnTo>
                    <a:pt x="21" y="322"/>
                  </a:lnTo>
                  <a:lnTo>
                    <a:pt x="21" y="330"/>
                  </a:lnTo>
                  <a:lnTo>
                    <a:pt x="21" y="338"/>
                  </a:lnTo>
                  <a:lnTo>
                    <a:pt x="21" y="347"/>
                  </a:lnTo>
                  <a:lnTo>
                    <a:pt x="21" y="355"/>
                  </a:lnTo>
                  <a:lnTo>
                    <a:pt x="22" y="364"/>
                  </a:lnTo>
                  <a:lnTo>
                    <a:pt x="22" y="374"/>
                  </a:lnTo>
                  <a:lnTo>
                    <a:pt x="22" y="384"/>
                  </a:lnTo>
                  <a:lnTo>
                    <a:pt x="22" y="394"/>
                  </a:lnTo>
                  <a:lnTo>
                    <a:pt x="22" y="404"/>
                  </a:lnTo>
                  <a:lnTo>
                    <a:pt x="22" y="415"/>
                  </a:lnTo>
                  <a:lnTo>
                    <a:pt x="22" y="425"/>
                  </a:lnTo>
                  <a:lnTo>
                    <a:pt x="22" y="436"/>
                  </a:lnTo>
                  <a:lnTo>
                    <a:pt x="22" y="449"/>
                  </a:lnTo>
                  <a:lnTo>
                    <a:pt x="23" y="460"/>
                  </a:lnTo>
                  <a:lnTo>
                    <a:pt x="23" y="471"/>
                  </a:lnTo>
                  <a:lnTo>
                    <a:pt x="23" y="483"/>
                  </a:lnTo>
                  <a:lnTo>
                    <a:pt x="23" y="495"/>
                  </a:lnTo>
                  <a:lnTo>
                    <a:pt x="23" y="508"/>
                  </a:lnTo>
                  <a:lnTo>
                    <a:pt x="23" y="520"/>
                  </a:lnTo>
                  <a:lnTo>
                    <a:pt x="23" y="532"/>
                  </a:lnTo>
                  <a:lnTo>
                    <a:pt x="23" y="545"/>
                  </a:lnTo>
                  <a:lnTo>
                    <a:pt x="23" y="557"/>
                  </a:lnTo>
                  <a:lnTo>
                    <a:pt x="23" y="571"/>
                  </a:lnTo>
                  <a:lnTo>
                    <a:pt x="24" y="584"/>
                  </a:lnTo>
                  <a:lnTo>
                    <a:pt x="24" y="597"/>
                  </a:lnTo>
                  <a:lnTo>
                    <a:pt x="24" y="611"/>
                  </a:lnTo>
                  <a:lnTo>
                    <a:pt x="24" y="624"/>
                  </a:lnTo>
                  <a:lnTo>
                    <a:pt x="24" y="639"/>
                  </a:lnTo>
                  <a:lnTo>
                    <a:pt x="24" y="652"/>
                  </a:lnTo>
                  <a:lnTo>
                    <a:pt x="24" y="666"/>
                  </a:lnTo>
                  <a:lnTo>
                    <a:pt x="24" y="680"/>
                  </a:lnTo>
                  <a:lnTo>
                    <a:pt x="24" y="694"/>
                  </a:lnTo>
                  <a:lnTo>
                    <a:pt x="25" y="708"/>
                  </a:lnTo>
                  <a:lnTo>
                    <a:pt x="25" y="723"/>
                  </a:lnTo>
                  <a:lnTo>
                    <a:pt x="25" y="737"/>
                  </a:lnTo>
                  <a:lnTo>
                    <a:pt x="25" y="752"/>
                  </a:lnTo>
                  <a:lnTo>
                    <a:pt x="25" y="766"/>
                  </a:lnTo>
                  <a:lnTo>
                    <a:pt x="25" y="782"/>
                  </a:lnTo>
                  <a:lnTo>
                    <a:pt x="25" y="796"/>
                  </a:lnTo>
                  <a:lnTo>
                    <a:pt x="25" y="811"/>
                  </a:lnTo>
                  <a:lnTo>
                    <a:pt x="25" y="826"/>
                  </a:lnTo>
                  <a:lnTo>
                    <a:pt x="26" y="842"/>
                  </a:lnTo>
                  <a:lnTo>
                    <a:pt x="26" y="856"/>
                  </a:lnTo>
                  <a:lnTo>
                    <a:pt x="26" y="872"/>
                  </a:lnTo>
                  <a:lnTo>
                    <a:pt x="26" y="887"/>
                  </a:lnTo>
                  <a:lnTo>
                    <a:pt x="26" y="903"/>
                  </a:lnTo>
                  <a:lnTo>
                    <a:pt x="26" y="918"/>
                  </a:lnTo>
                  <a:lnTo>
                    <a:pt x="26" y="934"/>
                  </a:lnTo>
                  <a:lnTo>
                    <a:pt x="26" y="949"/>
                  </a:lnTo>
                  <a:lnTo>
                    <a:pt x="26" y="965"/>
                  </a:lnTo>
                  <a:lnTo>
                    <a:pt x="26" y="981"/>
                  </a:lnTo>
                  <a:lnTo>
                    <a:pt x="28" y="996"/>
                  </a:lnTo>
                  <a:lnTo>
                    <a:pt x="28" y="1012"/>
                  </a:lnTo>
                  <a:lnTo>
                    <a:pt x="28" y="865"/>
                  </a:lnTo>
                  <a:lnTo>
                    <a:pt x="28" y="755"/>
                  </a:lnTo>
                  <a:lnTo>
                    <a:pt x="28" y="669"/>
                  </a:lnTo>
                  <a:lnTo>
                    <a:pt x="28" y="599"/>
                  </a:lnTo>
                  <a:lnTo>
                    <a:pt x="28" y="542"/>
                  </a:lnTo>
                  <a:lnTo>
                    <a:pt x="28" y="493"/>
                  </a:lnTo>
                  <a:lnTo>
                    <a:pt x="28" y="453"/>
                  </a:lnTo>
                  <a:lnTo>
                    <a:pt x="29" y="419"/>
                  </a:lnTo>
                  <a:lnTo>
                    <a:pt x="29" y="389"/>
                  </a:lnTo>
                  <a:lnTo>
                    <a:pt x="29" y="363"/>
                  </a:lnTo>
                  <a:lnTo>
                    <a:pt x="29" y="342"/>
                  </a:lnTo>
                  <a:lnTo>
                    <a:pt x="29" y="323"/>
                  </a:lnTo>
                  <a:lnTo>
                    <a:pt x="29" y="308"/>
                  </a:lnTo>
                  <a:lnTo>
                    <a:pt x="29" y="293"/>
                  </a:lnTo>
                  <a:lnTo>
                    <a:pt x="29" y="282"/>
                  </a:lnTo>
                  <a:lnTo>
                    <a:pt x="29" y="272"/>
                  </a:lnTo>
                  <a:lnTo>
                    <a:pt x="30" y="264"/>
                  </a:lnTo>
                  <a:lnTo>
                    <a:pt x="30" y="258"/>
                  </a:lnTo>
                  <a:lnTo>
                    <a:pt x="30" y="253"/>
                  </a:lnTo>
                  <a:lnTo>
                    <a:pt x="30" y="249"/>
                  </a:lnTo>
                  <a:lnTo>
                    <a:pt x="30" y="247"/>
                  </a:lnTo>
                  <a:lnTo>
                    <a:pt x="30" y="245"/>
                  </a:lnTo>
                  <a:lnTo>
                    <a:pt x="30" y="244"/>
                  </a:lnTo>
                  <a:lnTo>
                    <a:pt x="30" y="244"/>
                  </a:lnTo>
                  <a:lnTo>
                    <a:pt x="30" y="245"/>
                  </a:lnTo>
                  <a:lnTo>
                    <a:pt x="30" y="248"/>
                  </a:lnTo>
                  <a:lnTo>
                    <a:pt x="31" y="250"/>
                  </a:lnTo>
                  <a:lnTo>
                    <a:pt x="31" y="253"/>
                  </a:lnTo>
                  <a:lnTo>
                    <a:pt x="31" y="258"/>
                  </a:lnTo>
                  <a:lnTo>
                    <a:pt x="31" y="262"/>
                  </a:lnTo>
                  <a:lnTo>
                    <a:pt x="31" y="267"/>
                  </a:lnTo>
                  <a:lnTo>
                    <a:pt x="31" y="272"/>
                  </a:lnTo>
                  <a:lnTo>
                    <a:pt x="31" y="278"/>
                  </a:lnTo>
                  <a:lnTo>
                    <a:pt x="31" y="284"/>
                  </a:lnTo>
                  <a:lnTo>
                    <a:pt x="31" y="292"/>
                  </a:lnTo>
                  <a:lnTo>
                    <a:pt x="32" y="299"/>
                  </a:lnTo>
                  <a:lnTo>
                    <a:pt x="32" y="307"/>
                  </a:lnTo>
                  <a:lnTo>
                    <a:pt x="32" y="314"/>
                  </a:lnTo>
                  <a:lnTo>
                    <a:pt x="32" y="323"/>
                  </a:lnTo>
                  <a:lnTo>
                    <a:pt x="32" y="332"/>
                  </a:lnTo>
                  <a:lnTo>
                    <a:pt x="32" y="341"/>
                  </a:lnTo>
                  <a:lnTo>
                    <a:pt x="32" y="350"/>
                  </a:lnTo>
                  <a:lnTo>
                    <a:pt x="32" y="360"/>
                  </a:lnTo>
                  <a:lnTo>
                    <a:pt x="32" y="370"/>
                  </a:lnTo>
                  <a:lnTo>
                    <a:pt x="33" y="380"/>
                  </a:lnTo>
                  <a:lnTo>
                    <a:pt x="33" y="391"/>
                  </a:lnTo>
                  <a:lnTo>
                    <a:pt x="33" y="401"/>
                  </a:lnTo>
                  <a:lnTo>
                    <a:pt x="33" y="412"/>
                  </a:lnTo>
                  <a:lnTo>
                    <a:pt x="33" y="423"/>
                  </a:lnTo>
                  <a:lnTo>
                    <a:pt x="33" y="435"/>
                  </a:lnTo>
                  <a:lnTo>
                    <a:pt x="33" y="446"/>
                  </a:lnTo>
                  <a:lnTo>
                    <a:pt x="33" y="459"/>
                  </a:lnTo>
                  <a:lnTo>
                    <a:pt x="33" y="470"/>
                  </a:lnTo>
                  <a:lnTo>
                    <a:pt x="33" y="482"/>
                  </a:lnTo>
                  <a:lnTo>
                    <a:pt x="34" y="494"/>
                  </a:lnTo>
                  <a:lnTo>
                    <a:pt x="34" y="508"/>
                  </a:lnTo>
                  <a:lnTo>
                    <a:pt x="34" y="520"/>
                  </a:lnTo>
                  <a:lnTo>
                    <a:pt x="34" y="533"/>
                  </a:lnTo>
                  <a:lnTo>
                    <a:pt x="34" y="545"/>
                  </a:lnTo>
                  <a:lnTo>
                    <a:pt x="34" y="559"/>
                  </a:lnTo>
                  <a:lnTo>
                    <a:pt x="34" y="572"/>
                  </a:lnTo>
                  <a:lnTo>
                    <a:pt x="34" y="585"/>
                  </a:lnTo>
                  <a:lnTo>
                    <a:pt x="34" y="599"/>
                  </a:lnTo>
                  <a:lnTo>
                    <a:pt x="35" y="613"/>
                  </a:lnTo>
                  <a:lnTo>
                    <a:pt x="35" y="626"/>
                  </a:lnTo>
                  <a:lnTo>
                    <a:pt x="35" y="641"/>
                  </a:lnTo>
                  <a:lnTo>
                    <a:pt x="35" y="654"/>
                  </a:lnTo>
                  <a:lnTo>
                    <a:pt x="35" y="669"/>
                  </a:lnTo>
                  <a:lnTo>
                    <a:pt x="35" y="683"/>
                  </a:lnTo>
                  <a:lnTo>
                    <a:pt x="35" y="697"/>
                  </a:lnTo>
                  <a:lnTo>
                    <a:pt x="35" y="712"/>
                  </a:lnTo>
                  <a:lnTo>
                    <a:pt x="35" y="726"/>
                  </a:lnTo>
                  <a:lnTo>
                    <a:pt x="36" y="741"/>
                  </a:lnTo>
                  <a:lnTo>
                    <a:pt x="36" y="755"/>
                  </a:lnTo>
                  <a:lnTo>
                    <a:pt x="36" y="770"/>
                  </a:lnTo>
                  <a:lnTo>
                    <a:pt x="36" y="785"/>
                  </a:lnTo>
                  <a:lnTo>
                    <a:pt x="36" y="800"/>
                  </a:lnTo>
                  <a:lnTo>
                    <a:pt x="36" y="815"/>
                  </a:lnTo>
                  <a:lnTo>
                    <a:pt x="36" y="831"/>
                  </a:lnTo>
                  <a:lnTo>
                    <a:pt x="36" y="845"/>
                  </a:lnTo>
                  <a:lnTo>
                    <a:pt x="36" y="861"/>
                  </a:lnTo>
                  <a:lnTo>
                    <a:pt x="36" y="876"/>
                  </a:lnTo>
                  <a:lnTo>
                    <a:pt x="38" y="892"/>
                  </a:lnTo>
                  <a:lnTo>
                    <a:pt x="38" y="907"/>
                  </a:lnTo>
                  <a:lnTo>
                    <a:pt x="38" y="923"/>
                  </a:lnTo>
                  <a:lnTo>
                    <a:pt x="38" y="938"/>
                  </a:lnTo>
                  <a:lnTo>
                    <a:pt x="38" y="954"/>
                  </a:lnTo>
                  <a:lnTo>
                    <a:pt x="38" y="969"/>
                  </a:lnTo>
                  <a:lnTo>
                    <a:pt x="38" y="986"/>
                  </a:lnTo>
                  <a:lnTo>
                    <a:pt x="38" y="1002"/>
                  </a:lnTo>
                  <a:lnTo>
                    <a:pt x="38" y="1017"/>
                  </a:lnTo>
                  <a:lnTo>
                    <a:pt x="39" y="1034"/>
                  </a:lnTo>
                  <a:lnTo>
                    <a:pt x="39" y="1049"/>
                  </a:lnTo>
                  <a:lnTo>
                    <a:pt x="39" y="894"/>
                  </a:lnTo>
                  <a:lnTo>
                    <a:pt x="39" y="778"/>
                  </a:lnTo>
                  <a:lnTo>
                    <a:pt x="39" y="688"/>
                  </a:lnTo>
                  <a:lnTo>
                    <a:pt x="39" y="616"/>
                  </a:lnTo>
                  <a:lnTo>
                    <a:pt x="39" y="557"/>
                  </a:lnTo>
                  <a:lnTo>
                    <a:pt x="39" y="508"/>
                  </a:lnTo>
                  <a:lnTo>
                    <a:pt x="39" y="465"/>
                  </a:lnTo>
                  <a:lnTo>
                    <a:pt x="40" y="430"/>
                  </a:lnTo>
                  <a:lnTo>
                    <a:pt x="40" y="400"/>
                  </a:lnTo>
                  <a:lnTo>
                    <a:pt x="40" y="374"/>
                  </a:lnTo>
                  <a:lnTo>
                    <a:pt x="40" y="352"/>
                  </a:lnTo>
                  <a:lnTo>
                    <a:pt x="40" y="332"/>
                  </a:lnTo>
                  <a:lnTo>
                    <a:pt x="40" y="317"/>
                  </a:lnTo>
                  <a:lnTo>
                    <a:pt x="40" y="302"/>
                  </a:lnTo>
                  <a:lnTo>
                    <a:pt x="40" y="290"/>
                  </a:lnTo>
                  <a:lnTo>
                    <a:pt x="40" y="280"/>
                  </a:lnTo>
                  <a:lnTo>
                    <a:pt x="41" y="272"/>
                  </a:lnTo>
                  <a:lnTo>
                    <a:pt x="41" y="265"/>
                  </a:lnTo>
                  <a:lnTo>
                    <a:pt x="41" y="260"/>
                  </a:lnTo>
                  <a:lnTo>
                    <a:pt x="41" y="257"/>
                  </a:lnTo>
                  <a:lnTo>
                    <a:pt x="41" y="253"/>
                  </a:lnTo>
                  <a:lnTo>
                    <a:pt x="41" y="251"/>
                  </a:lnTo>
                  <a:lnTo>
                    <a:pt x="41" y="251"/>
                  </a:lnTo>
                  <a:lnTo>
                    <a:pt x="41" y="251"/>
                  </a:lnTo>
                  <a:lnTo>
                    <a:pt x="41" y="252"/>
                  </a:lnTo>
                  <a:lnTo>
                    <a:pt x="41" y="253"/>
                  </a:lnTo>
                  <a:lnTo>
                    <a:pt x="42" y="255"/>
                  </a:lnTo>
                  <a:lnTo>
                    <a:pt x="42" y="259"/>
                  </a:lnTo>
                  <a:lnTo>
                    <a:pt x="42" y="263"/>
                  </a:lnTo>
                  <a:lnTo>
                    <a:pt x="42" y="267"/>
                  </a:lnTo>
                  <a:lnTo>
                    <a:pt x="42" y="272"/>
                  </a:lnTo>
                  <a:lnTo>
                    <a:pt x="42" y="278"/>
                  </a:lnTo>
                  <a:lnTo>
                    <a:pt x="42" y="283"/>
                  </a:lnTo>
                  <a:lnTo>
                    <a:pt x="42" y="290"/>
                  </a:lnTo>
                  <a:lnTo>
                    <a:pt x="42" y="297"/>
                  </a:lnTo>
                  <a:lnTo>
                    <a:pt x="43" y="304"/>
                  </a:lnTo>
                  <a:lnTo>
                    <a:pt x="43" y="311"/>
                  </a:lnTo>
                  <a:lnTo>
                    <a:pt x="43" y="320"/>
                  </a:lnTo>
                  <a:lnTo>
                    <a:pt x="43" y="328"/>
                  </a:lnTo>
                  <a:lnTo>
                    <a:pt x="43" y="337"/>
                  </a:lnTo>
                  <a:lnTo>
                    <a:pt x="43" y="345"/>
                  </a:lnTo>
                  <a:lnTo>
                    <a:pt x="43" y="355"/>
                  </a:lnTo>
                  <a:lnTo>
                    <a:pt x="43" y="364"/>
                  </a:lnTo>
                  <a:lnTo>
                    <a:pt x="43" y="374"/>
                  </a:lnTo>
                  <a:lnTo>
                    <a:pt x="44" y="384"/>
                  </a:lnTo>
                  <a:lnTo>
                    <a:pt x="44" y="395"/>
                  </a:lnTo>
                  <a:lnTo>
                    <a:pt x="44" y="405"/>
                  </a:lnTo>
                  <a:lnTo>
                    <a:pt x="44" y="416"/>
                  </a:lnTo>
                  <a:lnTo>
                    <a:pt x="44" y="428"/>
                  </a:lnTo>
                  <a:lnTo>
                    <a:pt x="44" y="439"/>
                  </a:lnTo>
                  <a:lnTo>
                    <a:pt x="44" y="451"/>
                  </a:lnTo>
                  <a:lnTo>
                    <a:pt x="44" y="462"/>
                  </a:lnTo>
                  <a:lnTo>
                    <a:pt x="44" y="474"/>
                  </a:lnTo>
                  <a:lnTo>
                    <a:pt x="44" y="486"/>
                  </a:lnTo>
                  <a:lnTo>
                    <a:pt x="45" y="499"/>
                  </a:lnTo>
                  <a:lnTo>
                    <a:pt x="45" y="511"/>
                  </a:lnTo>
                  <a:lnTo>
                    <a:pt x="45" y="524"/>
                  </a:lnTo>
                  <a:lnTo>
                    <a:pt x="45" y="536"/>
                  </a:lnTo>
                  <a:lnTo>
                    <a:pt x="45" y="550"/>
                  </a:lnTo>
                  <a:lnTo>
                    <a:pt x="45" y="563"/>
                  </a:lnTo>
                  <a:lnTo>
                    <a:pt x="45" y="576"/>
                  </a:lnTo>
                  <a:lnTo>
                    <a:pt x="45" y="590"/>
                  </a:lnTo>
                  <a:lnTo>
                    <a:pt x="45" y="603"/>
                  </a:lnTo>
                  <a:lnTo>
                    <a:pt x="46" y="616"/>
                  </a:lnTo>
                  <a:lnTo>
                    <a:pt x="46" y="630"/>
                  </a:lnTo>
                  <a:lnTo>
                    <a:pt x="46" y="644"/>
                  </a:lnTo>
                  <a:lnTo>
                    <a:pt x="46" y="659"/>
                  </a:lnTo>
                  <a:lnTo>
                    <a:pt x="46" y="672"/>
                  </a:lnTo>
                  <a:lnTo>
                    <a:pt x="46" y="686"/>
                  </a:lnTo>
                  <a:lnTo>
                    <a:pt x="46" y="701"/>
                  </a:lnTo>
                  <a:lnTo>
                    <a:pt x="46" y="715"/>
                  </a:lnTo>
                  <a:lnTo>
                    <a:pt x="46" y="730"/>
                  </a:lnTo>
                  <a:lnTo>
                    <a:pt x="48" y="744"/>
                  </a:lnTo>
                  <a:lnTo>
                    <a:pt x="48" y="758"/>
                  </a:lnTo>
                  <a:lnTo>
                    <a:pt x="48" y="774"/>
                  </a:lnTo>
                  <a:lnTo>
                    <a:pt x="48" y="788"/>
                  </a:lnTo>
                  <a:lnTo>
                    <a:pt x="48" y="804"/>
                  </a:lnTo>
                  <a:lnTo>
                    <a:pt x="48" y="818"/>
                  </a:lnTo>
                  <a:lnTo>
                    <a:pt x="48" y="834"/>
                  </a:lnTo>
                  <a:lnTo>
                    <a:pt x="48" y="849"/>
                  </a:lnTo>
                  <a:lnTo>
                    <a:pt x="48" y="864"/>
                  </a:lnTo>
                  <a:lnTo>
                    <a:pt x="48" y="879"/>
                  </a:lnTo>
                  <a:lnTo>
                    <a:pt x="49" y="895"/>
                  </a:lnTo>
                  <a:lnTo>
                    <a:pt x="49" y="911"/>
                  </a:lnTo>
                  <a:lnTo>
                    <a:pt x="49" y="926"/>
                  </a:lnTo>
                  <a:lnTo>
                    <a:pt x="49" y="942"/>
                  </a:lnTo>
                  <a:lnTo>
                    <a:pt x="49" y="957"/>
                  </a:lnTo>
                  <a:lnTo>
                    <a:pt x="49" y="973"/>
                  </a:lnTo>
                  <a:lnTo>
                    <a:pt x="49" y="989"/>
                  </a:lnTo>
                  <a:lnTo>
                    <a:pt x="49" y="1005"/>
                  </a:lnTo>
                  <a:lnTo>
                    <a:pt x="49" y="1020"/>
                  </a:lnTo>
                  <a:lnTo>
                    <a:pt x="50" y="1037"/>
                  </a:lnTo>
                  <a:lnTo>
                    <a:pt x="50" y="884"/>
                  </a:lnTo>
                  <a:lnTo>
                    <a:pt x="50" y="771"/>
                  </a:lnTo>
                  <a:lnTo>
                    <a:pt x="50" y="682"/>
                  </a:lnTo>
                  <a:lnTo>
                    <a:pt x="50" y="611"/>
                  </a:lnTo>
                  <a:lnTo>
                    <a:pt x="50" y="552"/>
                  </a:lnTo>
                  <a:lnTo>
                    <a:pt x="50" y="503"/>
                  </a:lnTo>
                  <a:lnTo>
                    <a:pt x="50" y="462"/>
                  </a:lnTo>
                  <a:lnTo>
                    <a:pt x="50" y="426"/>
                  </a:lnTo>
                  <a:lnTo>
                    <a:pt x="51" y="396"/>
                  </a:lnTo>
                  <a:lnTo>
                    <a:pt x="51" y="371"/>
                  </a:lnTo>
                  <a:lnTo>
                    <a:pt x="51" y="349"/>
                  </a:lnTo>
                  <a:lnTo>
                    <a:pt x="51" y="330"/>
                  </a:lnTo>
                  <a:lnTo>
                    <a:pt x="51" y="313"/>
                  </a:lnTo>
                  <a:lnTo>
                    <a:pt x="51" y="299"/>
                  </a:lnTo>
                  <a:lnTo>
                    <a:pt x="51" y="288"/>
                  </a:lnTo>
                  <a:lnTo>
                    <a:pt x="51" y="278"/>
                  </a:lnTo>
                  <a:lnTo>
                    <a:pt x="51" y="270"/>
                  </a:lnTo>
                  <a:lnTo>
                    <a:pt x="51" y="263"/>
                  </a:lnTo>
                  <a:lnTo>
                    <a:pt x="52" y="258"/>
                  </a:lnTo>
                  <a:lnTo>
                    <a:pt x="52" y="253"/>
                  </a:lnTo>
                  <a:lnTo>
                    <a:pt x="52" y="251"/>
                  </a:lnTo>
                  <a:lnTo>
                    <a:pt x="52" y="249"/>
                  </a:lnTo>
                  <a:lnTo>
                    <a:pt x="52" y="249"/>
                  </a:lnTo>
                  <a:lnTo>
                    <a:pt x="52" y="249"/>
                  </a:lnTo>
                  <a:lnTo>
                    <a:pt x="52" y="250"/>
                  </a:lnTo>
                  <a:lnTo>
                    <a:pt x="52" y="251"/>
                  </a:lnTo>
                  <a:lnTo>
                    <a:pt x="52" y="254"/>
                  </a:lnTo>
                  <a:lnTo>
                    <a:pt x="53" y="258"/>
                  </a:lnTo>
                  <a:lnTo>
                    <a:pt x="53" y="261"/>
                  </a:lnTo>
                  <a:lnTo>
                    <a:pt x="53" y="265"/>
                  </a:lnTo>
                  <a:lnTo>
                    <a:pt x="53" y="270"/>
                  </a:lnTo>
                  <a:lnTo>
                    <a:pt x="53" y="275"/>
                  </a:lnTo>
                  <a:lnTo>
                    <a:pt x="53" y="282"/>
                  </a:lnTo>
                  <a:lnTo>
                    <a:pt x="53" y="288"/>
                  </a:lnTo>
                  <a:lnTo>
                    <a:pt x="53" y="295"/>
                  </a:lnTo>
                  <a:lnTo>
                    <a:pt x="53" y="302"/>
                  </a:lnTo>
                  <a:lnTo>
                    <a:pt x="54" y="310"/>
                  </a:lnTo>
                  <a:lnTo>
                    <a:pt x="54" y="318"/>
                  </a:lnTo>
                  <a:lnTo>
                    <a:pt x="54" y="327"/>
                  </a:lnTo>
                  <a:lnTo>
                    <a:pt x="54" y="335"/>
                  </a:lnTo>
                  <a:lnTo>
                    <a:pt x="54" y="344"/>
                  </a:lnTo>
                  <a:lnTo>
                    <a:pt x="54" y="353"/>
                  </a:lnTo>
                  <a:lnTo>
                    <a:pt x="54" y="363"/>
                  </a:lnTo>
                  <a:lnTo>
                    <a:pt x="54" y="373"/>
                  </a:lnTo>
                  <a:lnTo>
                    <a:pt x="54" y="383"/>
                  </a:lnTo>
                  <a:lnTo>
                    <a:pt x="54" y="393"/>
                  </a:lnTo>
                  <a:lnTo>
                    <a:pt x="55" y="404"/>
                  </a:lnTo>
                  <a:lnTo>
                    <a:pt x="55" y="415"/>
                  </a:lnTo>
                  <a:lnTo>
                    <a:pt x="55" y="426"/>
                  </a:lnTo>
                  <a:lnTo>
                    <a:pt x="55" y="438"/>
                  </a:lnTo>
                  <a:lnTo>
                    <a:pt x="55" y="450"/>
                  </a:lnTo>
                  <a:lnTo>
                    <a:pt x="55" y="461"/>
                  </a:lnTo>
                  <a:lnTo>
                    <a:pt x="55" y="473"/>
                  </a:lnTo>
                  <a:lnTo>
                    <a:pt x="55" y="485"/>
                  </a:lnTo>
                  <a:lnTo>
                    <a:pt x="55" y="498"/>
                  </a:lnTo>
                  <a:lnTo>
                    <a:pt x="56" y="510"/>
                  </a:lnTo>
                  <a:lnTo>
                    <a:pt x="56" y="523"/>
                  </a:lnTo>
                  <a:lnTo>
                    <a:pt x="56" y="535"/>
                  </a:lnTo>
                  <a:lnTo>
                    <a:pt x="56" y="549"/>
                  </a:lnTo>
                  <a:lnTo>
                    <a:pt x="56" y="562"/>
                  </a:lnTo>
                  <a:lnTo>
                    <a:pt x="56" y="574"/>
                  </a:lnTo>
                  <a:lnTo>
                    <a:pt x="56" y="589"/>
                  </a:lnTo>
                  <a:lnTo>
                    <a:pt x="56" y="602"/>
                  </a:lnTo>
                  <a:lnTo>
                    <a:pt x="56" y="615"/>
                  </a:lnTo>
                  <a:lnTo>
                    <a:pt x="58" y="629"/>
                  </a:lnTo>
                  <a:lnTo>
                    <a:pt x="58" y="643"/>
                  </a:lnTo>
                  <a:lnTo>
                    <a:pt x="58" y="656"/>
                  </a:lnTo>
                  <a:lnTo>
                    <a:pt x="58" y="671"/>
                  </a:lnTo>
                  <a:lnTo>
                    <a:pt x="58" y="685"/>
                  </a:lnTo>
                  <a:lnTo>
                    <a:pt x="58" y="700"/>
                  </a:lnTo>
                  <a:lnTo>
                    <a:pt x="58" y="714"/>
                  </a:lnTo>
                  <a:lnTo>
                    <a:pt x="58" y="728"/>
                  </a:lnTo>
                  <a:lnTo>
                    <a:pt x="58" y="743"/>
                  </a:lnTo>
                  <a:lnTo>
                    <a:pt x="58" y="757"/>
                  </a:lnTo>
                  <a:lnTo>
                    <a:pt x="59" y="773"/>
                  </a:lnTo>
                  <a:lnTo>
                    <a:pt x="59" y="787"/>
                  </a:lnTo>
                  <a:lnTo>
                    <a:pt x="59" y="803"/>
                  </a:lnTo>
                  <a:lnTo>
                    <a:pt x="59" y="817"/>
                  </a:lnTo>
                  <a:lnTo>
                    <a:pt x="59" y="833"/>
                  </a:lnTo>
                  <a:lnTo>
                    <a:pt x="59" y="847"/>
                  </a:lnTo>
                  <a:lnTo>
                    <a:pt x="59" y="863"/>
                  </a:lnTo>
                  <a:lnTo>
                    <a:pt x="59" y="878"/>
                  </a:lnTo>
                  <a:lnTo>
                    <a:pt x="59" y="894"/>
                  </a:lnTo>
                  <a:lnTo>
                    <a:pt x="60" y="909"/>
                  </a:lnTo>
                  <a:lnTo>
                    <a:pt x="60" y="925"/>
                  </a:lnTo>
                  <a:lnTo>
                    <a:pt x="60" y="941"/>
                  </a:lnTo>
                  <a:lnTo>
                    <a:pt x="60" y="956"/>
                  </a:lnTo>
                  <a:lnTo>
                    <a:pt x="60" y="972"/>
                  </a:lnTo>
                  <a:lnTo>
                    <a:pt x="60" y="988"/>
                  </a:lnTo>
                  <a:lnTo>
                    <a:pt x="60" y="1004"/>
                  </a:lnTo>
                  <a:lnTo>
                    <a:pt x="60" y="1019"/>
                  </a:lnTo>
                  <a:lnTo>
                    <a:pt x="60" y="1036"/>
                  </a:lnTo>
                  <a:lnTo>
                    <a:pt x="61" y="1052"/>
                  </a:lnTo>
                  <a:lnTo>
                    <a:pt x="61" y="1068"/>
                  </a:lnTo>
                  <a:lnTo>
                    <a:pt x="61" y="1084"/>
                  </a:lnTo>
                  <a:lnTo>
                    <a:pt x="61" y="1100"/>
                  </a:lnTo>
                  <a:lnTo>
                    <a:pt x="61" y="1116"/>
                  </a:lnTo>
                  <a:lnTo>
                    <a:pt x="61" y="1133"/>
                  </a:lnTo>
                  <a:lnTo>
                    <a:pt x="61" y="1149"/>
                  </a:lnTo>
                  <a:lnTo>
                    <a:pt x="61" y="1166"/>
                  </a:lnTo>
                  <a:lnTo>
                    <a:pt x="61" y="1181"/>
                  </a:lnTo>
                  <a:lnTo>
                    <a:pt x="62" y="1198"/>
                  </a:lnTo>
                  <a:lnTo>
                    <a:pt x="62" y="1004"/>
                  </a:lnTo>
                  <a:lnTo>
                    <a:pt x="62" y="866"/>
                  </a:lnTo>
                  <a:lnTo>
                    <a:pt x="62" y="762"/>
                  </a:lnTo>
                  <a:lnTo>
                    <a:pt x="62" y="680"/>
                  </a:lnTo>
                  <a:lnTo>
                    <a:pt x="62" y="613"/>
                  </a:lnTo>
                  <a:lnTo>
                    <a:pt x="62" y="557"/>
                  </a:lnTo>
                  <a:lnTo>
                    <a:pt x="62" y="511"/>
                  </a:lnTo>
                  <a:lnTo>
                    <a:pt x="62" y="472"/>
                  </a:lnTo>
                  <a:lnTo>
                    <a:pt x="62" y="439"/>
                  </a:lnTo>
                  <a:lnTo>
                    <a:pt x="63" y="410"/>
                  </a:lnTo>
                  <a:lnTo>
                    <a:pt x="63" y="385"/>
                  </a:lnTo>
                  <a:lnTo>
                    <a:pt x="63" y="364"/>
                  </a:lnTo>
                  <a:lnTo>
                    <a:pt x="63" y="347"/>
                  </a:lnTo>
                  <a:lnTo>
                    <a:pt x="63" y="331"/>
                  </a:lnTo>
                  <a:lnTo>
                    <a:pt x="63" y="318"/>
                  </a:lnTo>
                  <a:lnTo>
                    <a:pt x="63" y="307"/>
                  </a:lnTo>
                  <a:lnTo>
                    <a:pt x="63" y="298"/>
                  </a:lnTo>
                  <a:lnTo>
                    <a:pt x="63" y="290"/>
                  </a:lnTo>
                  <a:lnTo>
                    <a:pt x="64" y="284"/>
                  </a:lnTo>
                  <a:lnTo>
                    <a:pt x="64" y="279"/>
                  </a:lnTo>
                  <a:lnTo>
                    <a:pt x="64" y="275"/>
                  </a:lnTo>
                  <a:lnTo>
                    <a:pt x="64" y="273"/>
                  </a:lnTo>
                  <a:lnTo>
                    <a:pt x="64" y="272"/>
                  </a:lnTo>
                  <a:lnTo>
                    <a:pt x="64" y="271"/>
                  </a:lnTo>
                  <a:lnTo>
                    <a:pt x="64" y="272"/>
                  </a:lnTo>
                  <a:lnTo>
                    <a:pt x="64" y="273"/>
                  </a:lnTo>
                  <a:lnTo>
                    <a:pt x="64" y="275"/>
                  </a:lnTo>
                  <a:lnTo>
                    <a:pt x="65" y="278"/>
                  </a:lnTo>
                  <a:lnTo>
                    <a:pt x="65" y="281"/>
                  </a:lnTo>
                  <a:lnTo>
                    <a:pt x="65" y="285"/>
                  </a:lnTo>
                  <a:lnTo>
                    <a:pt x="65" y="290"/>
                  </a:lnTo>
                  <a:lnTo>
                    <a:pt x="65" y="294"/>
                  </a:lnTo>
                  <a:lnTo>
                    <a:pt x="65" y="300"/>
                  </a:lnTo>
                  <a:lnTo>
                    <a:pt x="65" y="307"/>
                  </a:lnTo>
                  <a:lnTo>
                    <a:pt x="65" y="313"/>
                  </a:lnTo>
                  <a:lnTo>
                    <a:pt x="65" y="320"/>
                  </a:lnTo>
                  <a:lnTo>
                    <a:pt x="65" y="328"/>
                  </a:lnTo>
                  <a:lnTo>
                    <a:pt x="66" y="335"/>
                  </a:lnTo>
                  <a:lnTo>
                    <a:pt x="66" y="343"/>
                  </a:lnTo>
                  <a:lnTo>
                    <a:pt x="66" y="352"/>
                  </a:lnTo>
                  <a:lnTo>
                    <a:pt x="66" y="361"/>
                  </a:lnTo>
                  <a:lnTo>
                    <a:pt x="66" y="370"/>
                  </a:lnTo>
                  <a:lnTo>
                    <a:pt x="66" y="380"/>
                  </a:lnTo>
                  <a:lnTo>
                    <a:pt x="66" y="389"/>
                  </a:lnTo>
                  <a:lnTo>
                    <a:pt x="66" y="399"/>
                  </a:lnTo>
                  <a:lnTo>
                    <a:pt x="66" y="410"/>
                  </a:lnTo>
                  <a:lnTo>
                    <a:pt x="68" y="420"/>
                  </a:lnTo>
                  <a:lnTo>
                    <a:pt x="68" y="431"/>
                  </a:lnTo>
                  <a:lnTo>
                    <a:pt x="68" y="442"/>
                  </a:lnTo>
                  <a:lnTo>
                    <a:pt x="68" y="453"/>
                  </a:lnTo>
                  <a:lnTo>
                    <a:pt x="68" y="464"/>
                  </a:lnTo>
                  <a:lnTo>
                    <a:pt x="68" y="476"/>
                  </a:lnTo>
                  <a:lnTo>
                    <a:pt x="68" y="488"/>
                  </a:lnTo>
                  <a:lnTo>
                    <a:pt x="68" y="500"/>
                  </a:lnTo>
                  <a:lnTo>
                    <a:pt x="68" y="512"/>
                  </a:lnTo>
                  <a:lnTo>
                    <a:pt x="69" y="524"/>
                  </a:lnTo>
                  <a:lnTo>
                    <a:pt x="69" y="536"/>
                  </a:lnTo>
                  <a:lnTo>
                    <a:pt x="69" y="550"/>
                  </a:lnTo>
                  <a:lnTo>
                    <a:pt x="69" y="562"/>
                  </a:lnTo>
                  <a:lnTo>
                    <a:pt x="69" y="575"/>
                  </a:lnTo>
                  <a:lnTo>
                    <a:pt x="69" y="589"/>
                  </a:lnTo>
                  <a:lnTo>
                    <a:pt x="69" y="602"/>
                  </a:lnTo>
                  <a:lnTo>
                    <a:pt x="69" y="615"/>
                  </a:lnTo>
                  <a:lnTo>
                    <a:pt x="69" y="629"/>
                  </a:lnTo>
                  <a:lnTo>
                    <a:pt x="69" y="643"/>
                  </a:lnTo>
                  <a:lnTo>
                    <a:pt x="70" y="656"/>
                  </a:lnTo>
                  <a:lnTo>
                    <a:pt x="70" y="671"/>
                  </a:lnTo>
                  <a:lnTo>
                    <a:pt x="70" y="684"/>
                  </a:lnTo>
                  <a:lnTo>
                    <a:pt x="70" y="698"/>
                  </a:lnTo>
                  <a:lnTo>
                    <a:pt x="70" y="713"/>
                  </a:lnTo>
                  <a:lnTo>
                    <a:pt x="70" y="727"/>
                  </a:lnTo>
                  <a:lnTo>
                    <a:pt x="70" y="742"/>
                  </a:lnTo>
                  <a:lnTo>
                    <a:pt x="70" y="756"/>
                  </a:lnTo>
                  <a:lnTo>
                    <a:pt x="70" y="771"/>
                  </a:lnTo>
                  <a:lnTo>
                    <a:pt x="71" y="785"/>
                  </a:lnTo>
                  <a:lnTo>
                    <a:pt x="71" y="801"/>
                  </a:lnTo>
                  <a:lnTo>
                    <a:pt x="71" y="815"/>
                  </a:lnTo>
                  <a:lnTo>
                    <a:pt x="71" y="831"/>
                  </a:lnTo>
                  <a:lnTo>
                    <a:pt x="71" y="845"/>
                  </a:lnTo>
                  <a:lnTo>
                    <a:pt x="71" y="861"/>
                  </a:lnTo>
                  <a:lnTo>
                    <a:pt x="71" y="876"/>
                  </a:lnTo>
                  <a:lnTo>
                    <a:pt x="71" y="891"/>
                  </a:lnTo>
                  <a:lnTo>
                    <a:pt x="71" y="906"/>
                  </a:lnTo>
                  <a:lnTo>
                    <a:pt x="72" y="922"/>
                  </a:lnTo>
                  <a:lnTo>
                    <a:pt x="72" y="937"/>
                  </a:lnTo>
                  <a:lnTo>
                    <a:pt x="72" y="953"/>
                  </a:lnTo>
                  <a:lnTo>
                    <a:pt x="72" y="968"/>
                  </a:lnTo>
                  <a:lnTo>
                    <a:pt x="72" y="984"/>
                  </a:lnTo>
                  <a:lnTo>
                    <a:pt x="72" y="1000"/>
                  </a:lnTo>
                  <a:lnTo>
                    <a:pt x="72" y="1016"/>
                  </a:lnTo>
                  <a:lnTo>
                    <a:pt x="72" y="1032"/>
                  </a:lnTo>
                  <a:lnTo>
                    <a:pt x="72" y="1048"/>
                  </a:lnTo>
                  <a:lnTo>
                    <a:pt x="72" y="1064"/>
                  </a:lnTo>
                  <a:lnTo>
                    <a:pt x="73" y="1079"/>
                  </a:lnTo>
                  <a:lnTo>
                    <a:pt x="73" y="917"/>
                  </a:lnTo>
                  <a:lnTo>
                    <a:pt x="73" y="797"/>
                  </a:lnTo>
                  <a:lnTo>
                    <a:pt x="73" y="704"/>
                  </a:lnTo>
                  <a:lnTo>
                    <a:pt x="73" y="630"/>
                  </a:lnTo>
                  <a:lnTo>
                    <a:pt x="73" y="569"/>
                  </a:lnTo>
                  <a:lnTo>
                    <a:pt x="73" y="519"/>
                  </a:lnTo>
                  <a:lnTo>
                    <a:pt x="73" y="475"/>
                  </a:lnTo>
                  <a:lnTo>
                    <a:pt x="73" y="440"/>
                  </a:lnTo>
                  <a:lnTo>
                    <a:pt x="74" y="409"/>
                  </a:lnTo>
                  <a:lnTo>
                    <a:pt x="74" y="382"/>
                  </a:lnTo>
                  <a:lnTo>
                    <a:pt x="74" y="359"/>
                  </a:lnTo>
                  <a:lnTo>
                    <a:pt x="74" y="340"/>
                  </a:lnTo>
                  <a:lnTo>
                    <a:pt x="74" y="322"/>
                  </a:lnTo>
                  <a:lnTo>
                    <a:pt x="74" y="309"/>
                  </a:lnTo>
                  <a:lnTo>
                    <a:pt x="74" y="297"/>
                  </a:lnTo>
                  <a:lnTo>
                    <a:pt x="74" y="285"/>
                  </a:lnTo>
                  <a:lnTo>
                    <a:pt x="74" y="278"/>
                  </a:lnTo>
                  <a:lnTo>
                    <a:pt x="75" y="271"/>
                  </a:lnTo>
                  <a:lnTo>
                    <a:pt x="75" y="265"/>
                  </a:lnTo>
                  <a:lnTo>
                    <a:pt x="75" y="261"/>
                  </a:lnTo>
                  <a:lnTo>
                    <a:pt x="75" y="258"/>
                  </a:lnTo>
                  <a:lnTo>
                    <a:pt x="75" y="257"/>
                  </a:lnTo>
                  <a:lnTo>
                    <a:pt x="75" y="255"/>
                  </a:lnTo>
                  <a:lnTo>
                    <a:pt x="75" y="255"/>
                  </a:lnTo>
                  <a:lnTo>
                    <a:pt x="75" y="255"/>
                  </a:lnTo>
                  <a:lnTo>
                    <a:pt x="75" y="258"/>
                  </a:lnTo>
                  <a:lnTo>
                    <a:pt x="75" y="260"/>
                  </a:lnTo>
                  <a:lnTo>
                    <a:pt x="76" y="263"/>
                  </a:lnTo>
                  <a:lnTo>
                    <a:pt x="76" y="267"/>
                  </a:lnTo>
                  <a:lnTo>
                    <a:pt x="76" y="271"/>
                  </a:lnTo>
                  <a:lnTo>
                    <a:pt x="76" y="275"/>
                  </a:lnTo>
                  <a:lnTo>
                    <a:pt x="76" y="281"/>
                  </a:lnTo>
                  <a:lnTo>
                    <a:pt x="76" y="287"/>
                  </a:lnTo>
                  <a:lnTo>
                    <a:pt x="76" y="293"/>
                  </a:lnTo>
                  <a:lnTo>
                    <a:pt x="76" y="300"/>
                  </a:lnTo>
                  <a:lnTo>
                    <a:pt x="76" y="308"/>
                  </a:lnTo>
                  <a:lnTo>
                    <a:pt x="78" y="314"/>
                  </a:lnTo>
                  <a:lnTo>
                    <a:pt x="78" y="323"/>
                  </a:lnTo>
                  <a:lnTo>
                    <a:pt x="78" y="331"/>
                  </a:lnTo>
                  <a:lnTo>
                    <a:pt x="78" y="340"/>
                  </a:lnTo>
                  <a:lnTo>
                    <a:pt x="78" y="349"/>
                  </a:lnTo>
                  <a:lnTo>
                    <a:pt x="78" y="358"/>
                  </a:lnTo>
                  <a:lnTo>
                    <a:pt x="78" y="368"/>
                  </a:lnTo>
                  <a:lnTo>
                    <a:pt x="78" y="378"/>
                  </a:lnTo>
                  <a:lnTo>
                    <a:pt x="78" y="388"/>
                  </a:lnTo>
                  <a:lnTo>
                    <a:pt x="79" y="398"/>
                  </a:lnTo>
                  <a:lnTo>
                    <a:pt x="79" y="409"/>
                  </a:lnTo>
                  <a:lnTo>
                    <a:pt x="79" y="420"/>
                  </a:lnTo>
                  <a:lnTo>
                    <a:pt x="79" y="431"/>
                  </a:lnTo>
                  <a:lnTo>
                    <a:pt x="79" y="442"/>
                  </a:lnTo>
                  <a:lnTo>
                    <a:pt x="79" y="453"/>
                  </a:lnTo>
                  <a:lnTo>
                    <a:pt x="79" y="465"/>
                  </a:lnTo>
                  <a:lnTo>
                    <a:pt x="79" y="478"/>
                  </a:lnTo>
                  <a:lnTo>
                    <a:pt x="79" y="490"/>
                  </a:lnTo>
                  <a:lnTo>
                    <a:pt x="79" y="502"/>
                  </a:lnTo>
                  <a:lnTo>
                    <a:pt x="80" y="514"/>
                  </a:lnTo>
                  <a:lnTo>
                    <a:pt x="80" y="526"/>
                  </a:lnTo>
                  <a:lnTo>
                    <a:pt x="80" y="540"/>
                  </a:lnTo>
                  <a:lnTo>
                    <a:pt x="80" y="552"/>
                  </a:lnTo>
                  <a:lnTo>
                    <a:pt x="80" y="565"/>
                  </a:lnTo>
                  <a:lnTo>
                    <a:pt x="80" y="579"/>
                  </a:lnTo>
                  <a:lnTo>
                    <a:pt x="80" y="592"/>
                  </a:lnTo>
                  <a:lnTo>
                    <a:pt x="80" y="605"/>
                  </a:lnTo>
                  <a:lnTo>
                    <a:pt x="80" y="619"/>
                  </a:lnTo>
                  <a:lnTo>
                    <a:pt x="81" y="633"/>
                  </a:lnTo>
                  <a:lnTo>
                    <a:pt x="81" y="646"/>
                  </a:lnTo>
                  <a:lnTo>
                    <a:pt x="81" y="661"/>
                  </a:lnTo>
                  <a:lnTo>
                    <a:pt x="81" y="675"/>
                  </a:lnTo>
                  <a:lnTo>
                    <a:pt x="81" y="688"/>
                  </a:lnTo>
                  <a:lnTo>
                    <a:pt x="81" y="703"/>
                  </a:lnTo>
                  <a:lnTo>
                    <a:pt x="81" y="717"/>
                  </a:lnTo>
                  <a:lnTo>
                    <a:pt x="81" y="732"/>
                  </a:lnTo>
                  <a:lnTo>
                    <a:pt x="81" y="746"/>
                  </a:lnTo>
                  <a:lnTo>
                    <a:pt x="82" y="762"/>
                  </a:lnTo>
                  <a:lnTo>
                    <a:pt x="82" y="776"/>
                  </a:lnTo>
                  <a:lnTo>
                    <a:pt x="82" y="791"/>
                  </a:lnTo>
                  <a:lnTo>
                    <a:pt x="82" y="806"/>
                  </a:lnTo>
                  <a:lnTo>
                    <a:pt x="82" y="821"/>
                  </a:lnTo>
                  <a:lnTo>
                    <a:pt x="82" y="836"/>
                  </a:lnTo>
                  <a:lnTo>
                    <a:pt x="82" y="852"/>
                  </a:lnTo>
                  <a:lnTo>
                    <a:pt x="82" y="866"/>
                  </a:lnTo>
                  <a:lnTo>
                    <a:pt x="82" y="882"/>
                  </a:lnTo>
                  <a:lnTo>
                    <a:pt x="83" y="897"/>
                  </a:lnTo>
                  <a:lnTo>
                    <a:pt x="83" y="913"/>
                  </a:lnTo>
                  <a:lnTo>
                    <a:pt x="83" y="928"/>
                  </a:lnTo>
                  <a:lnTo>
                    <a:pt x="83" y="944"/>
                  </a:lnTo>
                  <a:lnTo>
                    <a:pt x="83" y="959"/>
                  </a:lnTo>
                  <a:lnTo>
                    <a:pt x="83" y="975"/>
                  </a:lnTo>
                  <a:lnTo>
                    <a:pt x="83" y="992"/>
                  </a:lnTo>
                  <a:lnTo>
                    <a:pt x="83" y="1007"/>
                  </a:lnTo>
                  <a:lnTo>
                    <a:pt x="83" y="1023"/>
                  </a:lnTo>
                  <a:lnTo>
                    <a:pt x="83" y="874"/>
                  </a:lnTo>
                  <a:lnTo>
                    <a:pt x="84" y="762"/>
                  </a:lnTo>
                  <a:lnTo>
                    <a:pt x="84" y="675"/>
                  </a:lnTo>
                  <a:lnTo>
                    <a:pt x="84" y="604"/>
                  </a:lnTo>
                  <a:lnTo>
                    <a:pt x="84" y="546"/>
                  </a:lnTo>
                  <a:lnTo>
                    <a:pt x="84" y="498"/>
                  </a:lnTo>
                  <a:lnTo>
                    <a:pt x="84" y="456"/>
                  </a:lnTo>
                  <a:lnTo>
                    <a:pt x="84" y="422"/>
                  </a:lnTo>
                  <a:lnTo>
                    <a:pt x="84" y="392"/>
                  </a:lnTo>
                  <a:lnTo>
                    <a:pt x="84" y="367"/>
                  </a:lnTo>
                  <a:lnTo>
                    <a:pt x="85" y="344"/>
                  </a:lnTo>
                  <a:lnTo>
                    <a:pt x="85" y="325"/>
                  </a:lnTo>
                  <a:lnTo>
                    <a:pt x="85" y="310"/>
                  </a:lnTo>
                  <a:lnTo>
                    <a:pt x="85" y="297"/>
                  </a:lnTo>
                  <a:lnTo>
                    <a:pt x="85" y="284"/>
                  </a:lnTo>
                  <a:lnTo>
                    <a:pt x="85" y="274"/>
                  </a:lnTo>
                  <a:lnTo>
                    <a:pt x="85" y="267"/>
                  </a:lnTo>
                  <a:lnTo>
                    <a:pt x="85" y="260"/>
                  </a:lnTo>
                  <a:lnTo>
                    <a:pt x="85" y="255"/>
                  </a:lnTo>
                  <a:lnTo>
                    <a:pt x="86" y="251"/>
                  </a:lnTo>
                  <a:lnTo>
                    <a:pt x="86" y="249"/>
                  </a:lnTo>
                  <a:lnTo>
                    <a:pt x="86" y="247"/>
                  </a:lnTo>
                  <a:lnTo>
                    <a:pt x="86" y="247"/>
                  </a:lnTo>
                  <a:lnTo>
                    <a:pt x="86" y="247"/>
                  </a:lnTo>
                  <a:lnTo>
                    <a:pt x="86" y="248"/>
                  </a:lnTo>
                  <a:lnTo>
                    <a:pt x="86" y="249"/>
                  </a:lnTo>
                  <a:lnTo>
                    <a:pt x="86" y="252"/>
                  </a:lnTo>
                  <a:lnTo>
                    <a:pt x="86" y="255"/>
                  </a:lnTo>
                  <a:lnTo>
                    <a:pt x="86" y="259"/>
                  </a:lnTo>
                  <a:lnTo>
                    <a:pt x="88" y="263"/>
                  </a:lnTo>
                  <a:lnTo>
                    <a:pt x="88" y="269"/>
                  </a:lnTo>
                  <a:lnTo>
                    <a:pt x="88" y="274"/>
                  </a:lnTo>
                  <a:lnTo>
                    <a:pt x="88" y="280"/>
                  </a:lnTo>
                  <a:lnTo>
                    <a:pt x="88" y="287"/>
                  </a:lnTo>
                  <a:lnTo>
                    <a:pt x="88" y="293"/>
                  </a:lnTo>
                  <a:lnTo>
                    <a:pt x="88" y="300"/>
                  </a:lnTo>
                  <a:lnTo>
                    <a:pt x="88" y="308"/>
                  </a:lnTo>
                  <a:lnTo>
                    <a:pt x="88" y="317"/>
                  </a:lnTo>
                  <a:lnTo>
                    <a:pt x="89" y="324"/>
                  </a:lnTo>
                  <a:lnTo>
                    <a:pt x="89" y="333"/>
                  </a:lnTo>
                  <a:lnTo>
                    <a:pt x="89" y="342"/>
                  </a:lnTo>
                  <a:lnTo>
                    <a:pt x="89" y="352"/>
                  </a:lnTo>
                  <a:lnTo>
                    <a:pt x="89" y="361"/>
                  </a:lnTo>
                  <a:lnTo>
                    <a:pt x="89" y="371"/>
                  </a:lnTo>
                  <a:lnTo>
                    <a:pt x="89" y="382"/>
                  </a:lnTo>
                  <a:lnTo>
                    <a:pt x="89" y="392"/>
                  </a:lnTo>
                  <a:lnTo>
                    <a:pt x="89" y="403"/>
                  </a:lnTo>
                  <a:lnTo>
                    <a:pt x="90" y="413"/>
                  </a:lnTo>
                  <a:lnTo>
                    <a:pt x="90" y="425"/>
                  </a:lnTo>
                  <a:lnTo>
                    <a:pt x="90" y="436"/>
                  </a:lnTo>
                  <a:lnTo>
                    <a:pt x="90" y="448"/>
                  </a:lnTo>
                  <a:lnTo>
                    <a:pt x="90" y="460"/>
                  </a:lnTo>
                  <a:lnTo>
                    <a:pt x="90" y="472"/>
                  </a:lnTo>
                  <a:lnTo>
                    <a:pt x="90" y="484"/>
                  </a:lnTo>
                  <a:lnTo>
                    <a:pt x="90" y="496"/>
                  </a:lnTo>
                  <a:lnTo>
                    <a:pt x="90" y="509"/>
                  </a:lnTo>
                  <a:lnTo>
                    <a:pt x="90" y="521"/>
                  </a:lnTo>
                  <a:lnTo>
                    <a:pt x="91" y="534"/>
                  </a:lnTo>
                  <a:lnTo>
                    <a:pt x="91" y="546"/>
                  </a:lnTo>
                  <a:lnTo>
                    <a:pt x="91" y="560"/>
                  </a:lnTo>
                  <a:lnTo>
                    <a:pt x="91" y="573"/>
                  </a:lnTo>
                  <a:lnTo>
                    <a:pt x="91" y="586"/>
                  </a:lnTo>
                  <a:lnTo>
                    <a:pt x="91" y="600"/>
                  </a:lnTo>
                  <a:lnTo>
                    <a:pt x="91" y="614"/>
                  </a:lnTo>
                  <a:lnTo>
                    <a:pt x="91" y="627"/>
                  </a:lnTo>
                  <a:lnTo>
                    <a:pt x="91" y="642"/>
                  </a:lnTo>
                  <a:lnTo>
                    <a:pt x="92" y="655"/>
                  </a:lnTo>
                  <a:lnTo>
                    <a:pt x="92" y="670"/>
                  </a:lnTo>
                  <a:lnTo>
                    <a:pt x="92" y="684"/>
                  </a:lnTo>
                  <a:lnTo>
                    <a:pt x="92" y="698"/>
                  </a:lnTo>
                  <a:lnTo>
                    <a:pt x="92" y="713"/>
                  </a:lnTo>
                  <a:lnTo>
                    <a:pt x="92" y="727"/>
                  </a:lnTo>
                  <a:lnTo>
                    <a:pt x="92" y="742"/>
                  </a:lnTo>
                  <a:lnTo>
                    <a:pt x="92" y="756"/>
                  </a:lnTo>
                  <a:lnTo>
                    <a:pt x="92" y="771"/>
                  </a:lnTo>
                  <a:lnTo>
                    <a:pt x="93" y="786"/>
                  </a:lnTo>
                  <a:lnTo>
                    <a:pt x="93" y="801"/>
                  </a:lnTo>
                  <a:lnTo>
                    <a:pt x="93" y="816"/>
                  </a:lnTo>
                  <a:lnTo>
                    <a:pt x="93" y="832"/>
                  </a:lnTo>
                  <a:lnTo>
                    <a:pt x="93" y="846"/>
                  </a:lnTo>
                  <a:lnTo>
                    <a:pt x="93" y="862"/>
                  </a:lnTo>
                  <a:lnTo>
                    <a:pt x="93" y="877"/>
                  </a:lnTo>
                  <a:lnTo>
                    <a:pt x="93" y="893"/>
                  </a:lnTo>
                  <a:lnTo>
                    <a:pt x="93" y="908"/>
                  </a:lnTo>
                  <a:lnTo>
                    <a:pt x="93" y="924"/>
                  </a:lnTo>
                  <a:lnTo>
                    <a:pt x="94" y="939"/>
                  </a:lnTo>
                  <a:lnTo>
                    <a:pt x="94" y="955"/>
                  </a:lnTo>
                  <a:lnTo>
                    <a:pt x="94" y="971"/>
                  </a:lnTo>
                  <a:lnTo>
                    <a:pt x="94" y="987"/>
                  </a:lnTo>
                  <a:lnTo>
                    <a:pt x="94" y="1003"/>
                  </a:lnTo>
                  <a:lnTo>
                    <a:pt x="94" y="1018"/>
                  </a:lnTo>
                  <a:lnTo>
                    <a:pt x="94" y="1035"/>
                  </a:lnTo>
                  <a:lnTo>
                    <a:pt x="94" y="1050"/>
                  </a:lnTo>
                  <a:lnTo>
                    <a:pt x="94" y="1067"/>
                  </a:lnTo>
                  <a:lnTo>
                    <a:pt x="95" y="1083"/>
                  </a:lnTo>
                  <a:lnTo>
                    <a:pt x="95" y="1099"/>
                  </a:lnTo>
                  <a:lnTo>
                    <a:pt x="95" y="1115"/>
                  </a:lnTo>
                  <a:lnTo>
                    <a:pt x="95" y="1132"/>
                  </a:lnTo>
                  <a:lnTo>
                    <a:pt x="95" y="1148"/>
                  </a:lnTo>
                  <a:lnTo>
                    <a:pt x="95" y="1165"/>
                  </a:lnTo>
                  <a:lnTo>
                    <a:pt x="95" y="1180"/>
                  </a:lnTo>
                  <a:lnTo>
                    <a:pt x="95" y="1197"/>
                  </a:lnTo>
                  <a:lnTo>
                    <a:pt x="95" y="1214"/>
                  </a:lnTo>
                  <a:lnTo>
                    <a:pt x="96" y="1230"/>
                  </a:lnTo>
                  <a:lnTo>
                    <a:pt x="96" y="1247"/>
                  </a:lnTo>
                  <a:lnTo>
                    <a:pt x="96" y="1264"/>
                  </a:lnTo>
                  <a:lnTo>
                    <a:pt x="96" y="1049"/>
                  </a:lnTo>
                  <a:lnTo>
                    <a:pt x="96" y="902"/>
                  </a:lnTo>
                  <a:lnTo>
                    <a:pt x="96" y="791"/>
                  </a:lnTo>
                  <a:lnTo>
                    <a:pt x="96" y="704"/>
                  </a:lnTo>
                  <a:lnTo>
                    <a:pt x="96" y="635"/>
                  </a:lnTo>
                  <a:lnTo>
                    <a:pt x="96" y="577"/>
                  </a:lnTo>
                  <a:lnTo>
                    <a:pt x="96" y="529"/>
                  </a:lnTo>
                  <a:lnTo>
                    <a:pt x="98" y="489"/>
                  </a:lnTo>
                  <a:lnTo>
                    <a:pt x="98" y="453"/>
                  </a:lnTo>
                  <a:lnTo>
                    <a:pt x="98" y="424"/>
                  </a:lnTo>
                  <a:lnTo>
                    <a:pt x="98" y="399"/>
                  </a:lnTo>
                  <a:lnTo>
                    <a:pt x="98" y="377"/>
                  </a:lnTo>
                  <a:lnTo>
                    <a:pt x="98" y="358"/>
                  </a:lnTo>
                  <a:lnTo>
                    <a:pt x="98" y="342"/>
                  </a:lnTo>
                  <a:lnTo>
                    <a:pt x="98" y="329"/>
                  </a:lnTo>
                  <a:lnTo>
                    <a:pt x="98" y="317"/>
                  </a:lnTo>
                  <a:lnTo>
                    <a:pt x="99" y="308"/>
                  </a:lnTo>
                  <a:lnTo>
                    <a:pt x="99" y="299"/>
                  </a:lnTo>
                  <a:lnTo>
                    <a:pt x="99" y="293"/>
                  </a:lnTo>
                  <a:lnTo>
                    <a:pt x="99" y="288"/>
                  </a:lnTo>
                  <a:lnTo>
                    <a:pt x="99" y="284"/>
                  </a:lnTo>
                  <a:lnTo>
                    <a:pt x="99" y="281"/>
                  </a:lnTo>
                  <a:lnTo>
                    <a:pt x="99" y="280"/>
                  </a:lnTo>
                  <a:lnTo>
                    <a:pt x="99" y="279"/>
                  </a:lnTo>
                  <a:lnTo>
                    <a:pt x="99" y="279"/>
                  </a:lnTo>
                  <a:lnTo>
                    <a:pt x="100" y="280"/>
                  </a:lnTo>
                  <a:lnTo>
                    <a:pt x="100" y="282"/>
                  </a:lnTo>
                  <a:lnTo>
                    <a:pt x="100" y="284"/>
                  </a:lnTo>
                  <a:lnTo>
                    <a:pt x="100" y="288"/>
                  </a:lnTo>
                  <a:lnTo>
                    <a:pt x="100" y="292"/>
                  </a:lnTo>
                  <a:lnTo>
                    <a:pt x="100" y="297"/>
                  </a:lnTo>
                  <a:lnTo>
                    <a:pt x="100" y="301"/>
                  </a:lnTo>
                  <a:lnTo>
                    <a:pt x="100" y="307"/>
                  </a:lnTo>
                  <a:lnTo>
                    <a:pt x="100" y="313"/>
                  </a:lnTo>
                  <a:lnTo>
                    <a:pt x="100" y="319"/>
                  </a:lnTo>
                  <a:lnTo>
                    <a:pt x="101" y="327"/>
                  </a:lnTo>
                  <a:lnTo>
                    <a:pt x="101" y="333"/>
                  </a:lnTo>
                  <a:lnTo>
                    <a:pt x="101" y="341"/>
                  </a:lnTo>
                  <a:lnTo>
                    <a:pt x="101" y="349"/>
                  </a:lnTo>
                  <a:lnTo>
                    <a:pt x="101" y="358"/>
                  </a:lnTo>
                  <a:lnTo>
                    <a:pt x="101" y="367"/>
                  </a:lnTo>
                  <a:lnTo>
                    <a:pt x="101" y="375"/>
                  </a:lnTo>
                  <a:lnTo>
                    <a:pt x="101" y="384"/>
                  </a:lnTo>
                  <a:lnTo>
                    <a:pt x="101" y="394"/>
                  </a:lnTo>
                  <a:lnTo>
                    <a:pt x="102" y="404"/>
                  </a:lnTo>
                  <a:lnTo>
                    <a:pt x="102" y="414"/>
                  </a:lnTo>
                  <a:lnTo>
                    <a:pt x="102" y="425"/>
                  </a:lnTo>
                  <a:lnTo>
                    <a:pt x="102" y="435"/>
                  </a:lnTo>
                  <a:lnTo>
                    <a:pt x="102" y="446"/>
                  </a:lnTo>
                  <a:lnTo>
                    <a:pt x="102" y="458"/>
                  </a:lnTo>
                  <a:lnTo>
                    <a:pt x="102" y="470"/>
                  </a:lnTo>
                  <a:lnTo>
                    <a:pt x="102" y="481"/>
                  </a:lnTo>
                  <a:lnTo>
                    <a:pt x="102" y="493"/>
                  </a:lnTo>
                  <a:lnTo>
                    <a:pt x="103" y="504"/>
                  </a:lnTo>
                  <a:lnTo>
                    <a:pt x="103" y="516"/>
                  </a:lnTo>
                  <a:lnTo>
                    <a:pt x="103" y="529"/>
                  </a:lnTo>
                  <a:lnTo>
                    <a:pt x="103" y="542"/>
                  </a:lnTo>
                  <a:lnTo>
                    <a:pt x="103" y="554"/>
                  </a:lnTo>
                  <a:lnTo>
                    <a:pt x="103" y="567"/>
                  </a:lnTo>
                  <a:lnTo>
                    <a:pt x="103" y="580"/>
                  </a:lnTo>
                  <a:lnTo>
                    <a:pt x="103" y="593"/>
                  </a:lnTo>
                  <a:lnTo>
                    <a:pt x="103" y="606"/>
                  </a:lnTo>
                  <a:lnTo>
                    <a:pt x="103" y="620"/>
                  </a:lnTo>
                  <a:lnTo>
                    <a:pt x="104" y="633"/>
                  </a:lnTo>
                  <a:lnTo>
                    <a:pt x="104" y="647"/>
                  </a:lnTo>
                  <a:lnTo>
                    <a:pt x="104" y="661"/>
                  </a:lnTo>
                  <a:lnTo>
                    <a:pt x="104" y="674"/>
                  </a:lnTo>
                  <a:lnTo>
                    <a:pt x="104" y="688"/>
                  </a:lnTo>
                  <a:lnTo>
                    <a:pt x="104" y="703"/>
                  </a:lnTo>
                  <a:lnTo>
                    <a:pt x="104" y="717"/>
                  </a:lnTo>
                  <a:lnTo>
                    <a:pt x="104" y="732"/>
                  </a:lnTo>
                  <a:lnTo>
                    <a:pt x="104" y="746"/>
                  </a:lnTo>
                  <a:lnTo>
                    <a:pt x="105" y="761"/>
                  </a:lnTo>
                  <a:lnTo>
                    <a:pt x="105" y="775"/>
                  </a:lnTo>
                  <a:lnTo>
                    <a:pt x="105" y="790"/>
                  </a:lnTo>
                  <a:lnTo>
                    <a:pt x="105" y="804"/>
                  </a:lnTo>
                  <a:lnTo>
                    <a:pt x="105" y="820"/>
                  </a:lnTo>
                  <a:lnTo>
                    <a:pt x="105" y="834"/>
                  </a:lnTo>
                  <a:lnTo>
                    <a:pt x="105" y="849"/>
                  </a:lnTo>
                  <a:lnTo>
                    <a:pt x="105" y="865"/>
                  </a:lnTo>
                  <a:lnTo>
                    <a:pt x="105" y="879"/>
                  </a:lnTo>
                  <a:lnTo>
                    <a:pt x="106" y="895"/>
                  </a:lnTo>
                  <a:lnTo>
                    <a:pt x="106" y="911"/>
                  </a:lnTo>
                  <a:lnTo>
                    <a:pt x="106" y="926"/>
                  </a:lnTo>
                  <a:lnTo>
                    <a:pt x="106" y="942"/>
                  </a:lnTo>
                  <a:lnTo>
                    <a:pt x="106" y="957"/>
                  </a:lnTo>
                  <a:lnTo>
                    <a:pt x="106" y="973"/>
                  </a:lnTo>
                  <a:lnTo>
                    <a:pt x="106" y="988"/>
                  </a:lnTo>
                  <a:lnTo>
                    <a:pt x="106" y="1004"/>
                  </a:lnTo>
                  <a:lnTo>
                    <a:pt x="106" y="1019"/>
                  </a:lnTo>
                  <a:lnTo>
                    <a:pt x="108" y="1036"/>
                  </a:lnTo>
                  <a:lnTo>
                    <a:pt x="108" y="1052"/>
                  </a:lnTo>
                  <a:lnTo>
                    <a:pt x="108" y="1068"/>
                  </a:lnTo>
                  <a:lnTo>
                    <a:pt x="108" y="1084"/>
                  </a:lnTo>
                  <a:lnTo>
                    <a:pt x="108" y="1100"/>
                  </a:lnTo>
                  <a:lnTo>
                    <a:pt x="108" y="1116"/>
                  </a:lnTo>
                  <a:lnTo>
                    <a:pt x="108" y="944"/>
                  </a:lnTo>
                  <a:lnTo>
                    <a:pt x="108" y="818"/>
                  </a:lnTo>
                  <a:lnTo>
                    <a:pt x="108" y="723"/>
                  </a:lnTo>
                  <a:lnTo>
                    <a:pt x="108" y="645"/>
                  </a:lnTo>
                  <a:lnTo>
                    <a:pt x="109" y="583"/>
                  </a:lnTo>
                  <a:lnTo>
                    <a:pt x="109" y="531"/>
                  </a:lnTo>
                  <a:lnTo>
                    <a:pt x="109" y="488"/>
                  </a:lnTo>
                  <a:lnTo>
                    <a:pt x="109" y="450"/>
                  </a:lnTo>
                  <a:lnTo>
                    <a:pt x="109" y="418"/>
                  </a:lnTo>
                  <a:lnTo>
                    <a:pt x="109" y="391"/>
                  </a:lnTo>
                  <a:lnTo>
                    <a:pt x="109" y="368"/>
                  </a:lnTo>
                  <a:lnTo>
                    <a:pt x="109" y="348"/>
                  </a:lnTo>
                  <a:lnTo>
                    <a:pt x="109" y="330"/>
                  </a:lnTo>
                  <a:lnTo>
                    <a:pt x="110" y="315"/>
                  </a:lnTo>
                  <a:lnTo>
                    <a:pt x="110" y="303"/>
                  </a:lnTo>
                  <a:lnTo>
                    <a:pt x="110" y="292"/>
                  </a:lnTo>
                  <a:lnTo>
                    <a:pt x="110" y="284"/>
                  </a:lnTo>
                  <a:lnTo>
                    <a:pt x="110" y="277"/>
                  </a:lnTo>
                  <a:lnTo>
                    <a:pt x="110" y="271"/>
                  </a:lnTo>
                  <a:lnTo>
                    <a:pt x="110" y="267"/>
                  </a:lnTo>
                  <a:lnTo>
                    <a:pt x="110" y="263"/>
                  </a:lnTo>
                  <a:lnTo>
                    <a:pt x="110" y="261"/>
                  </a:lnTo>
                  <a:lnTo>
                    <a:pt x="111" y="260"/>
                  </a:lnTo>
                  <a:lnTo>
                    <a:pt x="111" y="260"/>
                  </a:lnTo>
                  <a:lnTo>
                    <a:pt x="111" y="261"/>
                  </a:lnTo>
                  <a:lnTo>
                    <a:pt x="111" y="262"/>
                  </a:lnTo>
                  <a:lnTo>
                    <a:pt x="111" y="264"/>
                  </a:lnTo>
                  <a:lnTo>
                    <a:pt x="111" y="268"/>
                  </a:lnTo>
                  <a:lnTo>
                    <a:pt x="111" y="271"/>
                  </a:lnTo>
                  <a:lnTo>
                    <a:pt x="111" y="275"/>
                  </a:lnTo>
                  <a:lnTo>
                    <a:pt x="111" y="280"/>
                  </a:lnTo>
                  <a:lnTo>
                    <a:pt x="111" y="285"/>
                  </a:lnTo>
                  <a:lnTo>
                    <a:pt x="112" y="291"/>
                  </a:lnTo>
                  <a:lnTo>
                    <a:pt x="112" y="298"/>
                  </a:lnTo>
                  <a:lnTo>
                    <a:pt x="112" y="304"/>
                  </a:lnTo>
                  <a:lnTo>
                    <a:pt x="112" y="255"/>
                  </a:lnTo>
                  <a:lnTo>
                    <a:pt x="112" y="213"/>
                  </a:lnTo>
                  <a:lnTo>
                    <a:pt x="112" y="179"/>
                  </a:lnTo>
                  <a:lnTo>
                    <a:pt x="112" y="148"/>
                  </a:lnTo>
                  <a:lnTo>
                    <a:pt x="112" y="122"/>
                  </a:lnTo>
                  <a:lnTo>
                    <a:pt x="112" y="100"/>
                  </a:lnTo>
                  <a:lnTo>
                    <a:pt x="113" y="81"/>
                  </a:lnTo>
                  <a:lnTo>
                    <a:pt x="113" y="65"/>
                  </a:lnTo>
                  <a:lnTo>
                    <a:pt x="113" y="51"/>
                  </a:lnTo>
                  <a:lnTo>
                    <a:pt x="113" y="39"/>
                  </a:lnTo>
                  <a:lnTo>
                    <a:pt x="113" y="29"/>
                  </a:lnTo>
                  <a:lnTo>
                    <a:pt x="113" y="21"/>
                  </a:lnTo>
                  <a:lnTo>
                    <a:pt x="113" y="15"/>
                  </a:lnTo>
                  <a:lnTo>
                    <a:pt x="113" y="9"/>
                  </a:lnTo>
                  <a:lnTo>
                    <a:pt x="113" y="6"/>
                  </a:lnTo>
                  <a:lnTo>
                    <a:pt x="114" y="2"/>
                  </a:lnTo>
                  <a:lnTo>
                    <a:pt x="114" y="1"/>
                  </a:lnTo>
                  <a:lnTo>
                    <a:pt x="114" y="0"/>
                  </a:lnTo>
                  <a:lnTo>
                    <a:pt x="114" y="0"/>
                  </a:lnTo>
                  <a:lnTo>
                    <a:pt x="114" y="1"/>
                  </a:lnTo>
                  <a:lnTo>
                    <a:pt x="114" y="3"/>
                  </a:lnTo>
                  <a:lnTo>
                    <a:pt x="114" y="6"/>
                  </a:lnTo>
                  <a:lnTo>
                    <a:pt x="114" y="9"/>
                  </a:lnTo>
                  <a:lnTo>
                    <a:pt x="114" y="12"/>
                  </a:lnTo>
                  <a:lnTo>
                    <a:pt x="114" y="17"/>
                  </a:lnTo>
                  <a:lnTo>
                    <a:pt x="115" y="21"/>
                  </a:lnTo>
                  <a:lnTo>
                    <a:pt x="115" y="27"/>
                  </a:lnTo>
                  <a:lnTo>
                    <a:pt x="115" y="33"/>
                  </a:lnTo>
                  <a:lnTo>
                    <a:pt x="115" y="39"/>
                  </a:lnTo>
                  <a:lnTo>
                    <a:pt x="115" y="47"/>
                  </a:lnTo>
                  <a:lnTo>
                    <a:pt x="115" y="53"/>
                  </a:lnTo>
                  <a:lnTo>
                    <a:pt x="115" y="61"/>
                  </a:lnTo>
                  <a:lnTo>
                    <a:pt x="115" y="69"/>
                  </a:lnTo>
                  <a:lnTo>
                    <a:pt x="115" y="78"/>
                  </a:lnTo>
                  <a:lnTo>
                    <a:pt x="116" y="87"/>
                  </a:lnTo>
                  <a:lnTo>
                    <a:pt x="116" y="96"/>
                  </a:lnTo>
                  <a:lnTo>
                    <a:pt x="116" y="104"/>
                  </a:lnTo>
                  <a:lnTo>
                    <a:pt x="116" y="114"/>
                  </a:lnTo>
                  <a:lnTo>
                    <a:pt x="116" y="124"/>
                  </a:lnTo>
                  <a:lnTo>
                    <a:pt x="116" y="134"/>
                  </a:lnTo>
                  <a:lnTo>
                    <a:pt x="116" y="144"/>
                  </a:lnTo>
                  <a:lnTo>
                    <a:pt x="116" y="156"/>
                  </a:lnTo>
                  <a:lnTo>
                    <a:pt x="116" y="167"/>
                  </a:lnTo>
                  <a:lnTo>
                    <a:pt x="118" y="178"/>
                  </a:lnTo>
                  <a:lnTo>
                    <a:pt x="118" y="189"/>
                  </a:lnTo>
                  <a:lnTo>
                    <a:pt x="118" y="201"/>
                  </a:lnTo>
                  <a:lnTo>
                    <a:pt x="118" y="212"/>
                  </a:lnTo>
                  <a:lnTo>
                    <a:pt x="118" y="224"/>
                  </a:lnTo>
                  <a:lnTo>
                    <a:pt x="118" y="237"/>
                  </a:lnTo>
                  <a:lnTo>
                    <a:pt x="118" y="249"/>
                  </a:lnTo>
                  <a:lnTo>
                    <a:pt x="118" y="261"/>
                  </a:lnTo>
                  <a:lnTo>
                    <a:pt x="118" y="274"/>
                  </a:lnTo>
                  <a:lnTo>
                    <a:pt x="118" y="287"/>
                  </a:lnTo>
                  <a:lnTo>
                    <a:pt x="119" y="300"/>
                  </a:lnTo>
                  <a:lnTo>
                    <a:pt x="119" y="313"/>
                  </a:lnTo>
                  <a:lnTo>
                    <a:pt x="119" y="325"/>
                  </a:lnTo>
                  <a:lnTo>
                    <a:pt x="119" y="340"/>
                  </a:lnTo>
                  <a:lnTo>
                    <a:pt x="119" y="353"/>
                  </a:lnTo>
                  <a:lnTo>
                    <a:pt x="119" y="367"/>
                  </a:lnTo>
                  <a:lnTo>
                    <a:pt x="119" y="380"/>
                  </a:lnTo>
                  <a:lnTo>
                    <a:pt x="119" y="394"/>
                  </a:lnTo>
                  <a:lnTo>
                    <a:pt x="119" y="408"/>
                  </a:lnTo>
                  <a:lnTo>
                    <a:pt x="120" y="422"/>
                  </a:lnTo>
                  <a:lnTo>
                    <a:pt x="120" y="436"/>
                  </a:lnTo>
                  <a:lnTo>
                    <a:pt x="120" y="451"/>
                  </a:lnTo>
                  <a:lnTo>
                    <a:pt x="120" y="465"/>
                  </a:lnTo>
                  <a:lnTo>
                    <a:pt x="120" y="480"/>
                  </a:lnTo>
                  <a:lnTo>
                    <a:pt x="120" y="494"/>
                  </a:lnTo>
                  <a:lnTo>
                    <a:pt x="120" y="509"/>
                  </a:lnTo>
                  <a:lnTo>
                    <a:pt x="120" y="524"/>
                  </a:lnTo>
                  <a:lnTo>
                    <a:pt x="120" y="539"/>
                  </a:lnTo>
                  <a:lnTo>
                    <a:pt x="121" y="554"/>
                  </a:lnTo>
                  <a:lnTo>
                    <a:pt x="121" y="569"/>
                  </a:lnTo>
                  <a:lnTo>
                    <a:pt x="121" y="584"/>
                  </a:lnTo>
                  <a:lnTo>
                    <a:pt x="121" y="599"/>
                  </a:lnTo>
                  <a:lnTo>
                    <a:pt x="121" y="614"/>
                  </a:lnTo>
                  <a:lnTo>
                    <a:pt x="121" y="630"/>
                  </a:lnTo>
                  <a:lnTo>
                    <a:pt x="121" y="645"/>
                  </a:lnTo>
                  <a:lnTo>
                    <a:pt x="121" y="661"/>
                  </a:lnTo>
                  <a:lnTo>
                    <a:pt x="121" y="676"/>
                  </a:lnTo>
                  <a:lnTo>
                    <a:pt x="121" y="692"/>
                  </a:lnTo>
                  <a:lnTo>
                    <a:pt x="122" y="707"/>
                  </a:lnTo>
                  <a:lnTo>
                    <a:pt x="122" y="723"/>
                  </a:lnTo>
                  <a:lnTo>
                    <a:pt x="122" y="740"/>
                  </a:lnTo>
                  <a:lnTo>
                    <a:pt x="122" y="755"/>
                  </a:lnTo>
                  <a:lnTo>
                    <a:pt x="122" y="771"/>
                  </a:lnTo>
                  <a:lnTo>
                    <a:pt x="122" y="787"/>
                  </a:lnTo>
                  <a:lnTo>
                    <a:pt x="122" y="803"/>
                  </a:lnTo>
                  <a:lnTo>
                    <a:pt x="122" y="820"/>
                  </a:lnTo>
                  <a:lnTo>
                    <a:pt x="122" y="835"/>
                  </a:lnTo>
                  <a:lnTo>
                    <a:pt x="123" y="852"/>
                  </a:lnTo>
                  <a:lnTo>
                    <a:pt x="123" y="867"/>
                  </a:lnTo>
                  <a:lnTo>
                    <a:pt x="123" y="884"/>
                  </a:lnTo>
                  <a:lnTo>
                    <a:pt x="123" y="901"/>
                  </a:lnTo>
                  <a:lnTo>
                    <a:pt x="123" y="917"/>
                  </a:lnTo>
                  <a:lnTo>
                    <a:pt x="123" y="933"/>
                  </a:lnTo>
                  <a:lnTo>
                    <a:pt x="123" y="949"/>
                  </a:lnTo>
                  <a:lnTo>
                    <a:pt x="123" y="966"/>
                  </a:lnTo>
                  <a:lnTo>
                    <a:pt x="123" y="983"/>
                  </a:lnTo>
                  <a:lnTo>
                    <a:pt x="124" y="999"/>
                  </a:lnTo>
                  <a:lnTo>
                    <a:pt x="124" y="1016"/>
                  </a:lnTo>
                  <a:lnTo>
                    <a:pt x="124" y="1033"/>
                  </a:lnTo>
                  <a:lnTo>
                    <a:pt x="124" y="1049"/>
                  </a:lnTo>
                  <a:lnTo>
                    <a:pt x="124" y="1066"/>
                  </a:lnTo>
                  <a:lnTo>
                    <a:pt x="124" y="1083"/>
                  </a:lnTo>
                  <a:lnTo>
                    <a:pt x="124" y="1100"/>
                  </a:lnTo>
                  <a:lnTo>
                    <a:pt x="124" y="1117"/>
                  </a:lnTo>
                  <a:lnTo>
                    <a:pt x="124" y="1134"/>
                  </a:lnTo>
                  <a:lnTo>
                    <a:pt x="124" y="1150"/>
                  </a:lnTo>
                  <a:lnTo>
                    <a:pt x="125" y="1168"/>
                  </a:lnTo>
                  <a:lnTo>
                    <a:pt x="125" y="1185"/>
                  </a:lnTo>
                  <a:lnTo>
                    <a:pt x="125" y="1201"/>
                  </a:lnTo>
                  <a:lnTo>
                    <a:pt x="125" y="1219"/>
                  </a:lnTo>
                  <a:lnTo>
                    <a:pt x="125" y="1236"/>
                  </a:lnTo>
                  <a:lnTo>
                    <a:pt x="125" y="1253"/>
                  </a:lnTo>
                  <a:lnTo>
                    <a:pt x="125" y="1270"/>
                  </a:lnTo>
                  <a:lnTo>
                    <a:pt x="125" y="1287"/>
                  </a:lnTo>
                  <a:lnTo>
                    <a:pt x="125" y="1305"/>
                  </a:lnTo>
                  <a:lnTo>
                    <a:pt x="126" y="1321"/>
                  </a:lnTo>
                  <a:lnTo>
                    <a:pt x="126" y="1339"/>
                  </a:lnTo>
                  <a:lnTo>
                    <a:pt x="126" y="1356"/>
                  </a:lnTo>
                  <a:lnTo>
                    <a:pt x="126" y="1374"/>
                  </a:lnTo>
                  <a:lnTo>
                    <a:pt x="126" y="1391"/>
                  </a:lnTo>
                  <a:lnTo>
                    <a:pt x="126" y="1408"/>
                  </a:lnTo>
                  <a:lnTo>
                    <a:pt x="126" y="1426"/>
                  </a:lnTo>
                  <a:lnTo>
                    <a:pt x="126" y="1443"/>
                  </a:lnTo>
                  <a:lnTo>
                    <a:pt x="126" y="1460"/>
                  </a:lnTo>
                  <a:lnTo>
                    <a:pt x="127" y="1478"/>
                  </a:lnTo>
                  <a:lnTo>
                    <a:pt x="127" y="1496"/>
                  </a:lnTo>
                  <a:lnTo>
                    <a:pt x="127" y="1513"/>
                  </a:lnTo>
                  <a:lnTo>
                    <a:pt x="127" y="1530"/>
                  </a:lnTo>
                  <a:lnTo>
                    <a:pt x="127" y="1548"/>
                  </a:lnTo>
                  <a:lnTo>
                    <a:pt x="127" y="1566"/>
                  </a:lnTo>
                  <a:lnTo>
                    <a:pt x="127" y="1583"/>
                  </a:lnTo>
                  <a:lnTo>
                    <a:pt x="127" y="1601"/>
                  </a:lnTo>
                  <a:lnTo>
                    <a:pt x="127" y="1618"/>
                  </a:lnTo>
                  <a:lnTo>
                    <a:pt x="129" y="1636"/>
                  </a:lnTo>
                  <a:lnTo>
                    <a:pt x="129" y="1653"/>
                  </a:lnTo>
                  <a:lnTo>
                    <a:pt x="129" y="1671"/>
                  </a:lnTo>
                  <a:lnTo>
                    <a:pt x="129" y="1689"/>
                  </a:lnTo>
                  <a:lnTo>
                    <a:pt x="129" y="1707"/>
                  </a:lnTo>
                  <a:lnTo>
                    <a:pt x="129" y="1724"/>
                  </a:lnTo>
                  <a:lnTo>
                    <a:pt x="129" y="1742"/>
                  </a:lnTo>
                  <a:lnTo>
                    <a:pt x="129" y="1760"/>
                  </a:lnTo>
                  <a:lnTo>
                    <a:pt x="129" y="1778"/>
                  </a:lnTo>
                  <a:lnTo>
                    <a:pt x="129" y="1795"/>
                  </a:lnTo>
                  <a:lnTo>
                    <a:pt x="130" y="1813"/>
                  </a:lnTo>
                  <a:lnTo>
                    <a:pt x="130" y="1831"/>
                  </a:lnTo>
                  <a:lnTo>
                    <a:pt x="130" y="1849"/>
                  </a:lnTo>
                  <a:lnTo>
                    <a:pt x="130" y="1389"/>
                  </a:lnTo>
                  <a:lnTo>
                    <a:pt x="130" y="1145"/>
                  </a:lnTo>
                  <a:lnTo>
                    <a:pt x="130" y="982"/>
                  </a:lnTo>
                  <a:lnTo>
                    <a:pt x="130" y="863"/>
                  </a:lnTo>
                  <a:lnTo>
                    <a:pt x="130" y="770"/>
                  </a:lnTo>
                  <a:lnTo>
                    <a:pt x="130" y="695"/>
                  </a:lnTo>
                  <a:lnTo>
                    <a:pt x="131" y="634"/>
                  </a:lnTo>
                  <a:lnTo>
                    <a:pt x="131" y="584"/>
                  </a:lnTo>
                  <a:lnTo>
                    <a:pt x="131" y="541"/>
                  </a:lnTo>
                  <a:lnTo>
                    <a:pt x="131" y="505"/>
                  </a:lnTo>
                  <a:lnTo>
                    <a:pt x="131" y="474"/>
                  </a:lnTo>
                  <a:lnTo>
                    <a:pt x="131" y="448"/>
                  </a:lnTo>
                  <a:lnTo>
                    <a:pt x="131" y="424"/>
                  </a:lnTo>
                  <a:lnTo>
                    <a:pt x="131" y="405"/>
                  </a:lnTo>
                  <a:lnTo>
                    <a:pt x="131" y="388"/>
                  </a:lnTo>
                  <a:lnTo>
                    <a:pt x="132" y="374"/>
                  </a:lnTo>
                  <a:lnTo>
                    <a:pt x="132" y="362"/>
                  </a:lnTo>
                  <a:lnTo>
                    <a:pt x="132" y="351"/>
                  </a:lnTo>
                  <a:lnTo>
                    <a:pt x="132" y="343"/>
                  </a:lnTo>
                  <a:lnTo>
                    <a:pt x="132" y="337"/>
                  </a:lnTo>
                  <a:lnTo>
                    <a:pt x="132" y="331"/>
                  </a:lnTo>
                  <a:lnTo>
                    <a:pt x="132" y="327"/>
                  </a:lnTo>
                  <a:lnTo>
                    <a:pt x="132" y="323"/>
                  </a:lnTo>
                  <a:lnTo>
                    <a:pt x="132" y="322"/>
                  </a:lnTo>
                  <a:lnTo>
                    <a:pt x="132" y="321"/>
                  </a:lnTo>
                  <a:lnTo>
                    <a:pt x="133" y="321"/>
                  </a:lnTo>
                  <a:lnTo>
                    <a:pt x="133" y="321"/>
                  </a:lnTo>
                  <a:lnTo>
                    <a:pt x="133" y="323"/>
                  </a:lnTo>
                  <a:lnTo>
                    <a:pt x="133" y="325"/>
                  </a:lnTo>
                  <a:lnTo>
                    <a:pt x="133" y="329"/>
                  </a:lnTo>
                  <a:lnTo>
                    <a:pt x="133" y="332"/>
                  </a:lnTo>
                  <a:lnTo>
                    <a:pt x="133" y="337"/>
                  </a:lnTo>
                  <a:lnTo>
                    <a:pt x="133" y="341"/>
                  </a:lnTo>
                  <a:lnTo>
                    <a:pt x="133" y="347"/>
                  </a:lnTo>
                  <a:lnTo>
                    <a:pt x="134" y="352"/>
                  </a:lnTo>
                  <a:lnTo>
                    <a:pt x="134" y="359"/>
                  </a:lnTo>
                  <a:lnTo>
                    <a:pt x="134" y="365"/>
                  </a:lnTo>
                  <a:lnTo>
                    <a:pt x="134" y="373"/>
                  </a:lnTo>
                  <a:lnTo>
                    <a:pt x="134" y="381"/>
                  </a:lnTo>
                  <a:lnTo>
                    <a:pt x="134" y="389"/>
                  </a:lnTo>
                  <a:lnTo>
                    <a:pt x="134" y="396"/>
                  </a:lnTo>
                  <a:lnTo>
                    <a:pt x="134" y="405"/>
                  </a:lnTo>
                  <a:lnTo>
                    <a:pt x="134" y="414"/>
                  </a:lnTo>
                  <a:lnTo>
                    <a:pt x="135" y="423"/>
                  </a:lnTo>
                  <a:lnTo>
                    <a:pt x="135" y="433"/>
                  </a:lnTo>
                  <a:lnTo>
                    <a:pt x="135" y="443"/>
                  </a:lnTo>
                  <a:lnTo>
                    <a:pt x="135" y="453"/>
                  </a:lnTo>
                  <a:lnTo>
                    <a:pt x="135" y="463"/>
                  </a:lnTo>
                  <a:lnTo>
                    <a:pt x="135" y="474"/>
                  </a:lnTo>
                  <a:lnTo>
                    <a:pt x="135" y="485"/>
                  </a:lnTo>
                  <a:lnTo>
                    <a:pt x="135" y="496"/>
                  </a:lnTo>
                  <a:lnTo>
                    <a:pt x="135" y="508"/>
                  </a:lnTo>
                  <a:lnTo>
                    <a:pt x="135" y="519"/>
                  </a:lnTo>
                  <a:lnTo>
                    <a:pt x="136" y="531"/>
                  </a:lnTo>
                  <a:lnTo>
                    <a:pt x="136" y="543"/>
                  </a:lnTo>
                  <a:lnTo>
                    <a:pt x="136" y="555"/>
                  </a:lnTo>
                  <a:lnTo>
                    <a:pt x="136" y="567"/>
                  </a:lnTo>
                  <a:lnTo>
                    <a:pt x="136" y="580"/>
                  </a:lnTo>
                  <a:lnTo>
                    <a:pt x="136" y="592"/>
                  </a:lnTo>
                  <a:lnTo>
                    <a:pt x="136" y="605"/>
                  </a:lnTo>
                  <a:lnTo>
                    <a:pt x="136" y="617"/>
                  </a:lnTo>
                  <a:lnTo>
                    <a:pt x="136" y="631"/>
                  </a:lnTo>
                  <a:lnTo>
                    <a:pt x="137" y="644"/>
                  </a:lnTo>
                  <a:lnTo>
                    <a:pt x="137" y="657"/>
                  </a:lnTo>
                  <a:lnTo>
                    <a:pt x="137" y="671"/>
                  </a:lnTo>
                  <a:lnTo>
                    <a:pt x="137" y="684"/>
                  </a:lnTo>
                  <a:lnTo>
                    <a:pt x="137" y="698"/>
                  </a:lnTo>
                  <a:lnTo>
                    <a:pt x="137" y="712"/>
                  </a:lnTo>
                  <a:lnTo>
                    <a:pt x="137" y="726"/>
                  </a:lnTo>
                  <a:lnTo>
                    <a:pt x="137" y="741"/>
                  </a:lnTo>
                  <a:lnTo>
                    <a:pt x="137" y="754"/>
                  </a:lnTo>
                  <a:lnTo>
                    <a:pt x="139" y="768"/>
                  </a:lnTo>
                  <a:lnTo>
                    <a:pt x="139" y="783"/>
                  </a:lnTo>
                  <a:lnTo>
                    <a:pt x="139" y="797"/>
                  </a:lnTo>
                  <a:lnTo>
                    <a:pt x="139" y="812"/>
                  </a:lnTo>
                  <a:lnTo>
                    <a:pt x="139" y="827"/>
                  </a:lnTo>
                  <a:lnTo>
                    <a:pt x="139" y="842"/>
                  </a:lnTo>
                  <a:lnTo>
                    <a:pt x="139" y="856"/>
                  </a:lnTo>
                  <a:lnTo>
                    <a:pt x="139" y="872"/>
                  </a:lnTo>
                  <a:lnTo>
                    <a:pt x="139" y="886"/>
                  </a:lnTo>
                  <a:lnTo>
                    <a:pt x="139" y="902"/>
                  </a:lnTo>
                  <a:lnTo>
                    <a:pt x="140" y="917"/>
                  </a:lnTo>
                  <a:lnTo>
                    <a:pt x="140" y="932"/>
                  </a:lnTo>
                  <a:lnTo>
                    <a:pt x="140" y="947"/>
                  </a:lnTo>
                  <a:lnTo>
                    <a:pt x="140" y="963"/>
                  </a:lnTo>
                  <a:lnTo>
                    <a:pt x="140" y="978"/>
                  </a:lnTo>
                  <a:lnTo>
                    <a:pt x="140" y="994"/>
                  </a:lnTo>
                  <a:lnTo>
                    <a:pt x="140" y="1009"/>
                  </a:lnTo>
                  <a:lnTo>
                    <a:pt x="140" y="1025"/>
                  </a:lnTo>
                  <a:lnTo>
                    <a:pt x="140" y="1042"/>
                  </a:lnTo>
                  <a:lnTo>
                    <a:pt x="141" y="1057"/>
                  </a:lnTo>
                  <a:lnTo>
                    <a:pt x="141" y="1073"/>
                  </a:lnTo>
                  <a:lnTo>
                    <a:pt x="141" y="1088"/>
                  </a:lnTo>
                  <a:lnTo>
                    <a:pt x="141" y="1105"/>
                  </a:lnTo>
                  <a:lnTo>
                    <a:pt x="141" y="1120"/>
                  </a:lnTo>
                  <a:lnTo>
                    <a:pt x="141" y="1137"/>
                  </a:lnTo>
                  <a:lnTo>
                    <a:pt x="141" y="1153"/>
                  </a:lnTo>
                  <a:lnTo>
                    <a:pt x="141" y="1169"/>
                  </a:lnTo>
                  <a:lnTo>
                    <a:pt x="141" y="1186"/>
                  </a:lnTo>
                  <a:lnTo>
                    <a:pt x="142" y="994"/>
                  </a:lnTo>
                  <a:lnTo>
                    <a:pt x="142" y="858"/>
                  </a:lnTo>
                  <a:lnTo>
                    <a:pt x="142" y="755"/>
                  </a:lnTo>
                  <a:lnTo>
                    <a:pt x="142" y="674"/>
                  </a:lnTo>
                  <a:lnTo>
                    <a:pt x="142" y="609"/>
                  </a:lnTo>
                  <a:lnTo>
                    <a:pt x="142" y="553"/>
                  </a:lnTo>
                  <a:lnTo>
                    <a:pt x="142" y="508"/>
                  </a:lnTo>
                  <a:lnTo>
                    <a:pt x="142" y="469"/>
                  </a:lnTo>
                  <a:lnTo>
                    <a:pt x="142" y="435"/>
                  </a:lnTo>
                  <a:lnTo>
                    <a:pt x="142" y="406"/>
                  </a:lnTo>
                  <a:lnTo>
                    <a:pt x="143" y="382"/>
                  </a:lnTo>
                  <a:lnTo>
                    <a:pt x="143" y="362"/>
                  </a:lnTo>
                  <a:lnTo>
                    <a:pt x="143" y="343"/>
                  </a:lnTo>
                  <a:lnTo>
                    <a:pt x="143" y="329"/>
                  </a:lnTo>
                  <a:lnTo>
                    <a:pt x="143" y="315"/>
                  </a:lnTo>
                  <a:lnTo>
                    <a:pt x="143" y="304"/>
                  </a:lnTo>
                  <a:lnTo>
                    <a:pt x="143" y="295"/>
                  </a:lnTo>
                  <a:lnTo>
                    <a:pt x="143" y="288"/>
                  </a:lnTo>
                  <a:lnTo>
                    <a:pt x="143" y="281"/>
                  </a:lnTo>
                  <a:lnTo>
                    <a:pt x="144" y="277"/>
                  </a:lnTo>
                  <a:lnTo>
                    <a:pt x="144" y="273"/>
                  </a:lnTo>
                  <a:lnTo>
                    <a:pt x="144" y="271"/>
                  </a:lnTo>
                  <a:lnTo>
                    <a:pt x="144" y="270"/>
                  </a:lnTo>
                  <a:lnTo>
                    <a:pt x="144" y="269"/>
                  </a:lnTo>
                  <a:lnTo>
                    <a:pt x="144" y="270"/>
                  </a:lnTo>
                  <a:lnTo>
                    <a:pt x="144" y="271"/>
                  </a:lnTo>
                  <a:lnTo>
                    <a:pt x="144" y="273"/>
                  </a:lnTo>
                  <a:lnTo>
                    <a:pt x="144" y="275"/>
                  </a:lnTo>
                  <a:lnTo>
                    <a:pt x="145" y="279"/>
                  </a:lnTo>
                  <a:lnTo>
                    <a:pt x="145" y="283"/>
                  </a:lnTo>
                  <a:lnTo>
                    <a:pt x="145" y="288"/>
                  </a:lnTo>
                  <a:lnTo>
                    <a:pt x="145" y="293"/>
                  </a:lnTo>
                  <a:lnTo>
                    <a:pt x="145" y="299"/>
                  </a:lnTo>
                  <a:lnTo>
                    <a:pt x="145" y="304"/>
                  </a:lnTo>
                  <a:lnTo>
                    <a:pt x="145" y="311"/>
                  </a:lnTo>
                  <a:lnTo>
                    <a:pt x="145" y="319"/>
                  </a:lnTo>
                  <a:lnTo>
                    <a:pt x="145" y="325"/>
                  </a:lnTo>
                  <a:lnTo>
                    <a:pt x="145" y="333"/>
                  </a:lnTo>
                  <a:lnTo>
                    <a:pt x="146" y="342"/>
                  </a:lnTo>
                  <a:lnTo>
                    <a:pt x="146" y="350"/>
                  </a:lnTo>
                  <a:lnTo>
                    <a:pt x="146" y="359"/>
                  </a:lnTo>
                  <a:lnTo>
                    <a:pt x="146" y="369"/>
                  </a:lnTo>
                  <a:lnTo>
                    <a:pt x="146" y="378"/>
                  </a:lnTo>
                  <a:lnTo>
                    <a:pt x="146" y="388"/>
                  </a:lnTo>
                  <a:lnTo>
                    <a:pt x="146" y="398"/>
                  </a:lnTo>
                  <a:lnTo>
                    <a:pt x="146" y="408"/>
                  </a:lnTo>
                  <a:lnTo>
                    <a:pt x="146" y="419"/>
                  </a:lnTo>
                  <a:lnTo>
                    <a:pt x="147" y="429"/>
                  </a:lnTo>
                  <a:lnTo>
                    <a:pt x="147" y="440"/>
                  </a:lnTo>
                  <a:lnTo>
                    <a:pt x="147" y="451"/>
                  </a:lnTo>
                  <a:lnTo>
                    <a:pt x="147" y="463"/>
                  </a:lnTo>
                  <a:lnTo>
                    <a:pt x="147" y="474"/>
                  </a:lnTo>
                  <a:lnTo>
                    <a:pt x="147" y="486"/>
                  </a:lnTo>
                  <a:lnTo>
                    <a:pt x="147" y="499"/>
                  </a:lnTo>
                  <a:lnTo>
                    <a:pt x="147" y="511"/>
                  </a:lnTo>
                  <a:lnTo>
                    <a:pt x="147" y="523"/>
                  </a:lnTo>
                  <a:lnTo>
                    <a:pt x="149" y="535"/>
                  </a:lnTo>
                  <a:lnTo>
                    <a:pt x="149" y="549"/>
                  </a:lnTo>
                  <a:lnTo>
                    <a:pt x="149" y="561"/>
                  </a:lnTo>
                  <a:lnTo>
                    <a:pt x="149" y="574"/>
                  </a:lnTo>
                  <a:lnTo>
                    <a:pt x="149" y="587"/>
                  </a:lnTo>
                  <a:lnTo>
                    <a:pt x="149" y="601"/>
                  </a:lnTo>
                  <a:lnTo>
                    <a:pt x="149" y="614"/>
                  </a:lnTo>
                  <a:lnTo>
                    <a:pt x="149" y="627"/>
                  </a:lnTo>
                  <a:lnTo>
                    <a:pt x="149" y="641"/>
                  </a:lnTo>
                  <a:lnTo>
                    <a:pt x="150" y="655"/>
                  </a:lnTo>
                  <a:lnTo>
                    <a:pt x="150" y="669"/>
                  </a:lnTo>
                  <a:lnTo>
                    <a:pt x="150" y="683"/>
                  </a:lnTo>
                  <a:lnTo>
                    <a:pt x="150" y="697"/>
                  </a:lnTo>
                  <a:lnTo>
                    <a:pt x="150" y="711"/>
                  </a:lnTo>
                  <a:lnTo>
                    <a:pt x="150" y="725"/>
                  </a:lnTo>
                  <a:lnTo>
                    <a:pt x="150" y="740"/>
                  </a:lnTo>
                  <a:lnTo>
                    <a:pt x="150" y="755"/>
                  </a:lnTo>
                  <a:lnTo>
                    <a:pt x="150" y="770"/>
                  </a:lnTo>
                  <a:lnTo>
                    <a:pt x="150" y="784"/>
                  </a:lnTo>
                  <a:lnTo>
                    <a:pt x="151" y="798"/>
                  </a:lnTo>
                  <a:lnTo>
                    <a:pt x="151" y="814"/>
                  </a:lnTo>
                  <a:lnTo>
                    <a:pt x="151" y="828"/>
                  </a:lnTo>
                  <a:lnTo>
                    <a:pt x="151" y="844"/>
                  </a:lnTo>
                  <a:lnTo>
                    <a:pt x="151" y="859"/>
                  </a:lnTo>
                  <a:lnTo>
                    <a:pt x="151" y="874"/>
                  </a:lnTo>
                  <a:lnTo>
                    <a:pt x="151" y="889"/>
                  </a:lnTo>
                  <a:lnTo>
                    <a:pt x="151" y="905"/>
                  </a:lnTo>
                  <a:lnTo>
                    <a:pt x="151" y="921"/>
                  </a:lnTo>
                  <a:lnTo>
                    <a:pt x="152" y="936"/>
                  </a:lnTo>
                  <a:lnTo>
                    <a:pt x="152" y="952"/>
                  </a:lnTo>
                  <a:lnTo>
                    <a:pt x="152" y="967"/>
                  </a:lnTo>
                  <a:lnTo>
                    <a:pt x="152" y="983"/>
                  </a:lnTo>
                  <a:lnTo>
                    <a:pt x="152" y="998"/>
                  </a:lnTo>
                  <a:lnTo>
                    <a:pt x="152" y="1015"/>
                  </a:lnTo>
                  <a:lnTo>
                    <a:pt x="152" y="1030"/>
                  </a:lnTo>
                  <a:lnTo>
                    <a:pt x="152" y="1046"/>
                  </a:lnTo>
                  <a:lnTo>
                    <a:pt x="152" y="1063"/>
                  </a:lnTo>
                  <a:lnTo>
                    <a:pt x="153" y="1078"/>
                  </a:lnTo>
                  <a:lnTo>
                    <a:pt x="153" y="1095"/>
                  </a:lnTo>
                  <a:lnTo>
                    <a:pt x="153" y="928"/>
                  </a:lnTo>
                  <a:lnTo>
                    <a:pt x="153" y="806"/>
                  </a:lnTo>
                  <a:lnTo>
                    <a:pt x="153" y="712"/>
                  </a:lnTo>
                  <a:lnTo>
                    <a:pt x="153" y="636"/>
                  </a:lnTo>
                  <a:lnTo>
                    <a:pt x="153" y="575"/>
                  </a:lnTo>
                  <a:lnTo>
                    <a:pt x="153" y="523"/>
                  </a:lnTo>
                  <a:lnTo>
                    <a:pt x="153" y="481"/>
                  </a:lnTo>
                  <a:lnTo>
                    <a:pt x="153" y="444"/>
                  </a:lnTo>
                  <a:lnTo>
                    <a:pt x="154" y="412"/>
                  </a:lnTo>
                  <a:lnTo>
                    <a:pt x="154" y="385"/>
                  </a:lnTo>
                  <a:lnTo>
                    <a:pt x="154" y="362"/>
                  </a:lnTo>
                  <a:lnTo>
                    <a:pt x="154" y="343"/>
                  </a:lnTo>
                  <a:lnTo>
                    <a:pt x="154" y="325"/>
                  </a:lnTo>
                  <a:lnTo>
                    <a:pt x="154" y="311"/>
                  </a:lnTo>
                  <a:lnTo>
                    <a:pt x="154" y="299"/>
                  </a:lnTo>
                  <a:lnTo>
                    <a:pt x="154" y="289"/>
                  </a:lnTo>
                  <a:lnTo>
                    <a:pt x="154" y="280"/>
                  </a:lnTo>
                  <a:lnTo>
                    <a:pt x="155" y="273"/>
                  </a:lnTo>
                  <a:lnTo>
                    <a:pt x="155" y="268"/>
                  </a:lnTo>
                  <a:lnTo>
                    <a:pt x="155" y="263"/>
                  </a:lnTo>
                  <a:lnTo>
                    <a:pt x="155" y="260"/>
                  </a:lnTo>
                  <a:lnTo>
                    <a:pt x="155" y="259"/>
                  </a:lnTo>
                  <a:lnTo>
                    <a:pt x="155" y="258"/>
                  </a:lnTo>
                  <a:lnTo>
                    <a:pt x="155" y="258"/>
                  </a:lnTo>
                  <a:lnTo>
                    <a:pt x="155" y="258"/>
                  </a:lnTo>
                  <a:lnTo>
                    <a:pt x="155" y="260"/>
                  </a:lnTo>
                  <a:lnTo>
                    <a:pt x="156" y="262"/>
                  </a:lnTo>
                  <a:lnTo>
                    <a:pt x="156" y="265"/>
                  </a:lnTo>
                  <a:lnTo>
                    <a:pt x="156" y="269"/>
                  </a:lnTo>
                  <a:lnTo>
                    <a:pt x="156" y="273"/>
                  </a:lnTo>
                  <a:lnTo>
                    <a:pt x="156" y="278"/>
                  </a:lnTo>
                  <a:lnTo>
                    <a:pt x="156" y="283"/>
                  </a:lnTo>
                  <a:lnTo>
                    <a:pt x="156" y="289"/>
                  </a:lnTo>
                  <a:lnTo>
                    <a:pt x="156" y="295"/>
                  </a:lnTo>
                  <a:lnTo>
                    <a:pt x="156" y="302"/>
                  </a:lnTo>
                  <a:lnTo>
                    <a:pt x="156" y="309"/>
                  </a:lnTo>
                  <a:lnTo>
                    <a:pt x="157" y="317"/>
                  </a:lnTo>
                  <a:lnTo>
                    <a:pt x="157" y="324"/>
                  </a:lnTo>
                  <a:lnTo>
                    <a:pt x="157" y="333"/>
                  </a:lnTo>
                  <a:lnTo>
                    <a:pt x="157" y="341"/>
                  </a:lnTo>
                  <a:lnTo>
                    <a:pt x="157" y="351"/>
                  </a:lnTo>
                  <a:lnTo>
                    <a:pt x="157" y="360"/>
                  </a:lnTo>
                  <a:lnTo>
                    <a:pt x="157" y="369"/>
                  </a:lnTo>
                  <a:lnTo>
                    <a:pt x="157" y="379"/>
                  </a:lnTo>
                  <a:lnTo>
                    <a:pt x="157" y="389"/>
                  </a:lnTo>
                  <a:lnTo>
                    <a:pt x="159" y="400"/>
                  </a:lnTo>
                  <a:lnTo>
                    <a:pt x="159" y="410"/>
                  </a:lnTo>
                  <a:lnTo>
                    <a:pt x="159" y="421"/>
                  </a:lnTo>
                  <a:lnTo>
                    <a:pt x="159" y="432"/>
                  </a:lnTo>
                  <a:lnTo>
                    <a:pt x="159" y="443"/>
                  </a:lnTo>
                  <a:lnTo>
                    <a:pt x="159" y="455"/>
                  </a:lnTo>
                  <a:lnTo>
                    <a:pt x="159" y="466"/>
                  </a:lnTo>
                  <a:lnTo>
                    <a:pt x="159" y="479"/>
                  </a:lnTo>
                  <a:lnTo>
                    <a:pt x="159" y="491"/>
                  </a:lnTo>
                  <a:lnTo>
                    <a:pt x="160" y="503"/>
                  </a:lnTo>
                  <a:lnTo>
                    <a:pt x="160" y="515"/>
                  </a:lnTo>
                  <a:lnTo>
                    <a:pt x="160" y="528"/>
                  </a:lnTo>
                  <a:lnTo>
                    <a:pt x="160" y="541"/>
                  </a:lnTo>
                  <a:lnTo>
                    <a:pt x="160" y="554"/>
                  </a:lnTo>
                  <a:lnTo>
                    <a:pt x="160" y="566"/>
                  </a:lnTo>
                  <a:lnTo>
                    <a:pt x="160" y="580"/>
                  </a:lnTo>
                  <a:lnTo>
                    <a:pt x="160" y="593"/>
                  </a:lnTo>
                  <a:lnTo>
                    <a:pt x="160" y="606"/>
                  </a:lnTo>
                  <a:lnTo>
                    <a:pt x="160" y="621"/>
                  </a:lnTo>
                  <a:lnTo>
                    <a:pt x="161" y="634"/>
                  </a:lnTo>
                  <a:lnTo>
                    <a:pt x="161" y="647"/>
                  </a:lnTo>
                  <a:lnTo>
                    <a:pt x="161" y="662"/>
                  </a:lnTo>
                  <a:lnTo>
                    <a:pt x="161" y="676"/>
                  </a:lnTo>
                  <a:lnTo>
                    <a:pt x="161" y="690"/>
                  </a:lnTo>
                  <a:lnTo>
                    <a:pt x="161" y="704"/>
                  </a:lnTo>
                  <a:lnTo>
                    <a:pt x="161" y="718"/>
                  </a:lnTo>
                  <a:lnTo>
                    <a:pt x="161" y="733"/>
                  </a:lnTo>
                  <a:lnTo>
                    <a:pt x="161" y="748"/>
                  </a:lnTo>
                  <a:lnTo>
                    <a:pt x="162" y="763"/>
                  </a:lnTo>
                  <a:lnTo>
                    <a:pt x="162" y="777"/>
                  </a:lnTo>
                  <a:lnTo>
                    <a:pt x="162" y="792"/>
                  </a:lnTo>
                  <a:lnTo>
                    <a:pt x="162" y="807"/>
                  </a:lnTo>
                  <a:lnTo>
                    <a:pt x="162" y="822"/>
                  </a:lnTo>
                  <a:lnTo>
                    <a:pt x="162" y="837"/>
                  </a:lnTo>
                  <a:lnTo>
                    <a:pt x="162" y="853"/>
                  </a:lnTo>
                  <a:lnTo>
                    <a:pt x="162" y="868"/>
                  </a:lnTo>
                  <a:lnTo>
                    <a:pt x="162" y="883"/>
                  </a:lnTo>
                  <a:lnTo>
                    <a:pt x="163" y="898"/>
                  </a:lnTo>
                  <a:lnTo>
                    <a:pt x="163" y="914"/>
                  </a:lnTo>
                  <a:lnTo>
                    <a:pt x="163" y="929"/>
                  </a:lnTo>
                  <a:lnTo>
                    <a:pt x="163" y="945"/>
                  </a:lnTo>
                  <a:lnTo>
                    <a:pt x="163" y="961"/>
                  </a:lnTo>
                  <a:lnTo>
                    <a:pt x="163" y="977"/>
                  </a:lnTo>
                  <a:lnTo>
                    <a:pt x="163" y="993"/>
                  </a:lnTo>
                  <a:lnTo>
                    <a:pt x="163" y="1008"/>
                  </a:lnTo>
                  <a:lnTo>
                    <a:pt x="163" y="1024"/>
                  </a:lnTo>
                  <a:lnTo>
                    <a:pt x="163" y="1040"/>
                  </a:lnTo>
                  <a:lnTo>
                    <a:pt x="164" y="1056"/>
                  </a:lnTo>
                  <a:lnTo>
                    <a:pt x="164" y="1073"/>
                  </a:lnTo>
                  <a:lnTo>
                    <a:pt x="164" y="1088"/>
                  </a:lnTo>
                  <a:lnTo>
                    <a:pt x="164" y="1105"/>
                  </a:lnTo>
                  <a:lnTo>
                    <a:pt x="164" y="1122"/>
                  </a:lnTo>
                  <a:lnTo>
                    <a:pt x="164" y="1137"/>
                  </a:lnTo>
                  <a:lnTo>
                    <a:pt x="164" y="1154"/>
                  </a:lnTo>
                  <a:lnTo>
                    <a:pt x="164" y="1170"/>
                  </a:lnTo>
                  <a:lnTo>
                    <a:pt x="164" y="1186"/>
                  </a:lnTo>
                  <a:lnTo>
                    <a:pt x="165" y="1203"/>
                  </a:lnTo>
                  <a:lnTo>
                    <a:pt x="165" y="1219"/>
                  </a:lnTo>
                  <a:lnTo>
                    <a:pt x="165" y="1236"/>
                  </a:lnTo>
                  <a:lnTo>
                    <a:pt x="165" y="1253"/>
                  </a:lnTo>
                  <a:lnTo>
                    <a:pt x="165" y="1269"/>
                  </a:lnTo>
                  <a:lnTo>
                    <a:pt x="165" y="1054"/>
                  </a:lnTo>
                  <a:lnTo>
                    <a:pt x="165" y="905"/>
                  </a:lnTo>
                  <a:lnTo>
                    <a:pt x="165" y="794"/>
                  </a:lnTo>
                  <a:lnTo>
                    <a:pt x="165" y="706"/>
                  </a:lnTo>
                  <a:lnTo>
                    <a:pt x="166" y="636"/>
                  </a:lnTo>
                  <a:lnTo>
                    <a:pt x="166" y="579"/>
                  </a:lnTo>
                  <a:lnTo>
                    <a:pt x="166" y="531"/>
                  </a:lnTo>
                  <a:lnTo>
                    <a:pt x="166" y="490"/>
                  </a:lnTo>
                  <a:lnTo>
                    <a:pt x="166" y="454"/>
                  </a:lnTo>
                  <a:lnTo>
                    <a:pt x="166" y="425"/>
                  </a:lnTo>
                  <a:lnTo>
                    <a:pt x="166" y="400"/>
                  </a:lnTo>
                  <a:lnTo>
                    <a:pt x="166" y="378"/>
                  </a:lnTo>
                  <a:lnTo>
                    <a:pt x="166" y="359"/>
                  </a:lnTo>
                  <a:lnTo>
                    <a:pt x="166" y="343"/>
                  </a:lnTo>
                  <a:lnTo>
                    <a:pt x="167" y="329"/>
                  </a:lnTo>
                  <a:lnTo>
                    <a:pt x="167" y="318"/>
                  </a:lnTo>
                  <a:lnTo>
                    <a:pt x="167" y="308"/>
                  </a:lnTo>
                  <a:lnTo>
                    <a:pt x="167" y="300"/>
                  </a:lnTo>
                  <a:lnTo>
                    <a:pt x="167" y="293"/>
                  </a:lnTo>
                  <a:lnTo>
                    <a:pt x="167" y="289"/>
                  </a:lnTo>
                  <a:lnTo>
                    <a:pt x="167" y="284"/>
                  </a:lnTo>
                  <a:lnTo>
                    <a:pt x="167" y="282"/>
                  </a:lnTo>
                  <a:lnTo>
                    <a:pt x="167" y="280"/>
                  </a:lnTo>
                  <a:lnTo>
                    <a:pt x="169" y="280"/>
                  </a:lnTo>
                  <a:lnTo>
                    <a:pt x="169" y="280"/>
                  </a:lnTo>
                  <a:lnTo>
                    <a:pt x="169" y="281"/>
                  </a:lnTo>
                  <a:lnTo>
                    <a:pt x="169" y="282"/>
                  </a:lnTo>
                  <a:lnTo>
                    <a:pt x="169" y="285"/>
                  </a:lnTo>
                  <a:lnTo>
                    <a:pt x="169" y="289"/>
                  </a:lnTo>
                  <a:lnTo>
                    <a:pt x="169" y="292"/>
                  </a:lnTo>
                  <a:lnTo>
                    <a:pt x="169" y="297"/>
                  </a:lnTo>
                  <a:lnTo>
                    <a:pt x="169" y="302"/>
                  </a:lnTo>
                  <a:lnTo>
                    <a:pt x="170" y="308"/>
                  </a:lnTo>
                  <a:lnTo>
                    <a:pt x="170" y="313"/>
                  </a:lnTo>
                  <a:lnTo>
                    <a:pt x="170" y="320"/>
                  </a:lnTo>
                  <a:lnTo>
                    <a:pt x="170" y="327"/>
                  </a:lnTo>
                  <a:lnTo>
                    <a:pt x="170" y="334"/>
                  </a:lnTo>
                  <a:lnTo>
                    <a:pt x="170" y="341"/>
                  </a:lnTo>
                  <a:lnTo>
                    <a:pt x="170" y="350"/>
                  </a:lnTo>
                  <a:lnTo>
                    <a:pt x="170" y="358"/>
                  </a:lnTo>
                  <a:lnTo>
                    <a:pt x="170" y="367"/>
                  </a:lnTo>
                  <a:lnTo>
                    <a:pt x="170" y="375"/>
                  </a:lnTo>
                  <a:lnTo>
                    <a:pt x="171" y="385"/>
                  </a:lnTo>
                  <a:lnTo>
                    <a:pt x="171" y="395"/>
                  </a:lnTo>
                  <a:lnTo>
                    <a:pt x="171" y="404"/>
                  </a:lnTo>
                  <a:lnTo>
                    <a:pt x="171" y="415"/>
                  </a:lnTo>
                  <a:lnTo>
                    <a:pt x="171" y="425"/>
                  </a:lnTo>
                  <a:lnTo>
                    <a:pt x="171" y="436"/>
                  </a:lnTo>
                  <a:lnTo>
                    <a:pt x="171" y="448"/>
                  </a:lnTo>
                  <a:lnTo>
                    <a:pt x="171" y="459"/>
                  </a:lnTo>
                  <a:lnTo>
                    <a:pt x="171" y="470"/>
                  </a:lnTo>
                  <a:lnTo>
                    <a:pt x="172" y="481"/>
                  </a:lnTo>
                  <a:lnTo>
                    <a:pt x="172" y="493"/>
                  </a:lnTo>
                  <a:lnTo>
                    <a:pt x="172" y="505"/>
                  </a:lnTo>
                  <a:lnTo>
                    <a:pt x="172" y="518"/>
                  </a:lnTo>
                  <a:lnTo>
                    <a:pt x="172" y="530"/>
                  </a:lnTo>
                  <a:lnTo>
                    <a:pt x="172" y="542"/>
                  </a:lnTo>
                  <a:lnTo>
                    <a:pt x="172" y="554"/>
                  </a:lnTo>
                  <a:lnTo>
                    <a:pt x="172" y="567"/>
                  </a:lnTo>
                  <a:lnTo>
                    <a:pt x="172" y="581"/>
                  </a:lnTo>
                  <a:lnTo>
                    <a:pt x="173" y="593"/>
                  </a:lnTo>
                  <a:lnTo>
                    <a:pt x="173" y="606"/>
                  </a:lnTo>
                  <a:lnTo>
                    <a:pt x="173" y="620"/>
                  </a:lnTo>
                  <a:lnTo>
                    <a:pt x="173" y="634"/>
                  </a:lnTo>
                  <a:lnTo>
                    <a:pt x="173" y="647"/>
                  </a:lnTo>
                  <a:lnTo>
                    <a:pt x="173" y="661"/>
                  </a:lnTo>
                  <a:lnTo>
                    <a:pt x="173" y="675"/>
                  </a:lnTo>
                  <a:lnTo>
                    <a:pt x="173" y="688"/>
                  </a:lnTo>
                  <a:lnTo>
                    <a:pt x="173" y="703"/>
                  </a:lnTo>
                  <a:lnTo>
                    <a:pt x="174" y="717"/>
                  </a:lnTo>
                  <a:lnTo>
                    <a:pt x="174" y="732"/>
                  </a:lnTo>
                  <a:lnTo>
                    <a:pt x="174" y="746"/>
                  </a:lnTo>
                  <a:lnTo>
                    <a:pt x="174" y="761"/>
                  </a:lnTo>
                  <a:lnTo>
                    <a:pt x="174" y="775"/>
                  </a:lnTo>
                  <a:lnTo>
                    <a:pt x="174" y="790"/>
                  </a:lnTo>
                  <a:lnTo>
                    <a:pt x="174" y="805"/>
                  </a:lnTo>
                  <a:lnTo>
                    <a:pt x="174" y="820"/>
                  </a:lnTo>
                  <a:lnTo>
                    <a:pt x="174" y="835"/>
                  </a:lnTo>
                  <a:lnTo>
                    <a:pt x="174" y="849"/>
                  </a:lnTo>
                  <a:lnTo>
                    <a:pt x="175" y="865"/>
                  </a:lnTo>
                  <a:lnTo>
                    <a:pt x="175" y="879"/>
                  </a:lnTo>
                  <a:lnTo>
                    <a:pt x="175" y="895"/>
                  </a:lnTo>
                  <a:lnTo>
                    <a:pt x="175" y="911"/>
                  </a:lnTo>
                  <a:lnTo>
                    <a:pt x="175" y="926"/>
                  </a:lnTo>
                  <a:lnTo>
                    <a:pt x="175" y="942"/>
                  </a:lnTo>
                  <a:lnTo>
                    <a:pt x="175" y="957"/>
                  </a:lnTo>
                  <a:lnTo>
                    <a:pt x="175" y="973"/>
                  </a:lnTo>
                  <a:lnTo>
                    <a:pt x="175" y="988"/>
                  </a:lnTo>
                  <a:lnTo>
                    <a:pt x="176" y="1004"/>
                  </a:lnTo>
                  <a:lnTo>
                    <a:pt x="176" y="859"/>
                  </a:lnTo>
                  <a:lnTo>
                    <a:pt x="176" y="750"/>
                  </a:lnTo>
                  <a:lnTo>
                    <a:pt x="176" y="664"/>
                  </a:lnTo>
                  <a:lnTo>
                    <a:pt x="176" y="595"/>
                  </a:lnTo>
                  <a:lnTo>
                    <a:pt x="176" y="539"/>
                  </a:lnTo>
                  <a:lnTo>
                    <a:pt x="176" y="491"/>
                  </a:lnTo>
                  <a:lnTo>
                    <a:pt x="176" y="450"/>
                  </a:lnTo>
                  <a:lnTo>
                    <a:pt x="176" y="415"/>
                  </a:lnTo>
                  <a:lnTo>
                    <a:pt x="177" y="386"/>
                  </a:lnTo>
                  <a:lnTo>
                    <a:pt x="177" y="361"/>
                  </a:lnTo>
                  <a:lnTo>
                    <a:pt x="177" y="340"/>
                  </a:lnTo>
                  <a:lnTo>
                    <a:pt x="177" y="321"/>
                  </a:lnTo>
                  <a:lnTo>
                    <a:pt x="177" y="305"/>
                  </a:lnTo>
                  <a:lnTo>
                    <a:pt x="177" y="292"/>
                  </a:lnTo>
                  <a:lnTo>
                    <a:pt x="177" y="280"/>
                  </a:lnTo>
                  <a:lnTo>
                    <a:pt x="177" y="271"/>
                  </a:lnTo>
                  <a:lnTo>
                    <a:pt x="177" y="263"/>
                  </a:lnTo>
                  <a:lnTo>
                    <a:pt x="177" y="257"/>
                  </a:lnTo>
                  <a:lnTo>
                    <a:pt x="179" y="251"/>
                  </a:lnTo>
                  <a:lnTo>
                    <a:pt x="179" y="248"/>
                  </a:lnTo>
                  <a:lnTo>
                    <a:pt x="179" y="245"/>
                  </a:lnTo>
                  <a:lnTo>
                    <a:pt x="179" y="243"/>
                  </a:lnTo>
                  <a:lnTo>
                    <a:pt x="179" y="243"/>
                  </a:lnTo>
                  <a:lnTo>
                    <a:pt x="179" y="243"/>
                  </a:lnTo>
                  <a:lnTo>
                    <a:pt x="179" y="244"/>
                  </a:lnTo>
                  <a:lnTo>
                    <a:pt x="179" y="247"/>
                  </a:lnTo>
                  <a:lnTo>
                    <a:pt x="179" y="249"/>
                  </a:lnTo>
                  <a:lnTo>
                    <a:pt x="180" y="252"/>
                  </a:lnTo>
                  <a:lnTo>
                    <a:pt x="180" y="255"/>
                  </a:lnTo>
                  <a:lnTo>
                    <a:pt x="180" y="260"/>
                  </a:lnTo>
                  <a:lnTo>
                    <a:pt x="180" y="265"/>
                  </a:lnTo>
                  <a:lnTo>
                    <a:pt x="180" y="271"/>
                  </a:lnTo>
                  <a:lnTo>
                    <a:pt x="180" y="277"/>
                  </a:lnTo>
                  <a:lnTo>
                    <a:pt x="180" y="283"/>
                  </a:lnTo>
                  <a:lnTo>
                    <a:pt x="180" y="290"/>
                  </a:lnTo>
                  <a:lnTo>
                    <a:pt x="180" y="298"/>
                  </a:lnTo>
                  <a:lnTo>
                    <a:pt x="181" y="305"/>
                  </a:lnTo>
                  <a:lnTo>
                    <a:pt x="181" y="313"/>
                  </a:lnTo>
                  <a:lnTo>
                    <a:pt x="181" y="322"/>
                  </a:lnTo>
                  <a:lnTo>
                    <a:pt x="181" y="331"/>
                  </a:lnTo>
                  <a:lnTo>
                    <a:pt x="181" y="340"/>
                  </a:lnTo>
                  <a:lnTo>
                    <a:pt x="181" y="349"/>
                  </a:lnTo>
                  <a:lnTo>
                    <a:pt x="181" y="359"/>
                  </a:lnTo>
                  <a:lnTo>
                    <a:pt x="181" y="369"/>
                  </a:lnTo>
                  <a:lnTo>
                    <a:pt x="181" y="379"/>
                  </a:lnTo>
                  <a:lnTo>
                    <a:pt x="181" y="390"/>
                  </a:lnTo>
                  <a:lnTo>
                    <a:pt x="182" y="400"/>
                  </a:lnTo>
                  <a:lnTo>
                    <a:pt x="182" y="411"/>
                  </a:lnTo>
                  <a:lnTo>
                    <a:pt x="182" y="422"/>
                  </a:lnTo>
                  <a:lnTo>
                    <a:pt x="182" y="434"/>
                  </a:lnTo>
                  <a:lnTo>
                    <a:pt x="182" y="445"/>
                  </a:lnTo>
                  <a:lnTo>
                    <a:pt x="182" y="458"/>
                  </a:lnTo>
                  <a:lnTo>
                    <a:pt x="182" y="469"/>
                  </a:lnTo>
                  <a:lnTo>
                    <a:pt x="182" y="481"/>
                  </a:lnTo>
                  <a:lnTo>
                    <a:pt x="182" y="494"/>
                  </a:lnTo>
                  <a:lnTo>
                    <a:pt x="183" y="506"/>
                  </a:lnTo>
                  <a:lnTo>
                    <a:pt x="183" y="519"/>
                  </a:lnTo>
                  <a:lnTo>
                    <a:pt x="183" y="532"/>
                  </a:lnTo>
                  <a:lnTo>
                    <a:pt x="183" y="544"/>
                  </a:lnTo>
                  <a:lnTo>
                    <a:pt x="183" y="557"/>
                  </a:lnTo>
                  <a:lnTo>
                    <a:pt x="183" y="571"/>
                  </a:lnTo>
                  <a:lnTo>
                    <a:pt x="183" y="584"/>
                  </a:lnTo>
                  <a:lnTo>
                    <a:pt x="183" y="597"/>
                  </a:lnTo>
                  <a:lnTo>
                    <a:pt x="183" y="612"/>
                  </a:lnTo>
                  <a:lnTo>
                    <a:pt x="184" y="625"/>
                  </a:lnTo>
                  <a:lnTo>
                    <a:pt x="184" y="640"/>
                  </a:lnTo>
                  <a:lnTo>
                    <a:pt x="184" y="653"/>
                  </a:lnTo>
                  <a:lnTo>
                    <a:pt x="184" y="667"/>
                  </a:lnTo>
                  <a:lnTo>
                    <a:pt x="184" y="682"/>
                  </a:lnTo>
                  <a:lnTo>
                    <a:pt x="184" y="696"/>
                  </a:lnTo>
                  <a:lnTo>
                    <a:pt x="184" y="711"/>
                  </a:lnTo>
                  <a:lnTo>
                    <a:pt x="184" y="725"/>
                  </a:lnTo>
                  <a:lnTo>
                    <a:pt x="184" y="740"/>
                  </a:lnTo>
                  <a:lnTo>
                    <a:pt x="184" y="754"/>
                  </a:lnTo>
                  <a:lnTo>
                    <a:pt x="185" y="770"/>
                  </a:lnTo>
                  <a:lnTo>
                    <a:pt x="185" y="784"/>
                  </a:lnTo>
                  <a:lnTo>
                    <a:pt x="185" y="800"/>
                  </a:lnTo>
                  <a:lnTo>
                    <a:pt x="185" y="814"/>
                  </a:lnTo>
                  <a:lnTo>
                    <a:pt x="185" y="830"/>
                  </a:lnTo>
                  <a:lnTo>
                    <a:pt x="185" y="844"/>
                  </a:lnTo>
                  <a:lnTo>
                    <a:pt x="185" y="859"/>
                  </a:lnTo>
                  <a:lnTo>
                    <a:pt x="185" y="875"/>
                  </a:lnTo>
                  <a:lnTo>
                    <a:pt x="185" y="891"/>
                  </a:lnTo>
                  <a:lnTo>
                    <a:pt x="186" y="906"/>
                  </a:lnTo>
                  <a:lnTo>
                    <a:pt x="186" y="922"/>
                  </a:lnTo>
                  <a:lnTo>
                    <a:pt x="186" y="937"/>
                  </a:lnTo>
                  <a:lnTo>
                    <a:pt x="186" y="953"/>
                  </a:lnTo>
                  <a:lnTo>
                    <a:pt x="186" y="968"/>
                  </a:lnTo>
                  <a:lnTo>
                    <a:pt x="186" y="985"/>
                  </a:lnTo>
                  <a:lnTo>
                    <a:pt x="186" y="1000"/>
                  </a:lnTo>
                  <a:lnTo>
                    <a:pt x="186" y="1016"/>
                  </a:lnTo>
                  <a:lnTo>
                    <a:pt x="186" y="1033"/>
                  </a:lnTo>
                  <a:lnTo>
                    <a:pt x="187" y="1048"/>
                  </a:lnTo>
                  <a:lnTo>
                    <a:pt x="187" y="1065"/>
                  </a:lnTo>
                  <a:lnTo>
                    <a:pt x="187" y="1080"/>
                  </a:lnTo>
                  <a:lnTo>
                    <a:pt x="187" y="1097"/>
                  </a:lnTo>
                  <a:lnTo>
                    <a:pt x="187" y="929"/>
                  </a:lnTo>
                  <a:lnTo>
                    <a:pt x="187" y="807"/>
                  </a:lnTo>
                  <a:lnTo>
                    <a:pt x="187" y="713"/>
                  </a:lnTo>
                  <a:lnTo>
                    <a:pt x="187" y="637"/>
                  </a:lnTo>
                  <a:lnTo>
                    <a:pt x="187" y="576"/>
                  </a:lnTo>
                  <a:lnTo>
                    <a:pt x="187" y="524"/>
                  </a:lnTo>
                  <a:lnTo>
                    <a:pt x="189" y="481"/>
                  </a:lnTo>
                  <a:lnTo>
                    <a:pt x="189" y="444"/>
                  </a:lnTo>
                  <a:lnTo>
                    <a:pt x="189" y="413"/>
                  </a:lnTo>
                  <a:lnTo>
                    <a:pt x="189" y="386"/>
                  </a:lnTo>
                  <a:lnTo>
                    <a:pt x="189" y="363"/>
                  </a:lnTo>
                  <a:lnTo>
                    <a:pt x="189" y="343"/>
                  </a:lnTo>
                  <a:lnTo>
                    <a:pt x="189" y="327"/>
                  </a:lnTo>
                  <a:lnTo>
                    <a:pt x="189" y="312"/>
                  </a:lnTo>
                  <a:lnTo>
                    <a:pt x="189" y="300"/>
                  </a:lnTo>
                  <a:lnTo>
                    <a:pt x="190" y="290"/>
                  </a:lnTo>
                  <a:lnTo>
                    <a:pt x="190" y="281"/>
                  </a:lnTo>
                  <a:lnTo>
                    <a:pt x="190" y="274"/>
                  </a:lnTo>
                  <a:lnTo>
                    <a:pt x="190" y="269"/>
                  </a:lnTo>
                  <a:lnTo>
                    <a:pt x="190" y="264"/>
                  </a:lnTo>
                  <a:lnTo>
                    <a:pt x="190" y="261"/>
                  </a:lnTo>
                  <a:lnTo>
                    <a:pt x="190" y="259"/>
                  </a:lnTo>
                  <a:lnTo>
                    <a:pt x="190" y="258"/>
                  </a:lnTo>
                  <a:lnTo>
                    <a:pt x="190" y="258"/>
                  </a:lnTo>
                  <a:lnTo>
                    <a:pt x="191" y="259"/>
                  </a:lnTo>
                  <a:lnTo>
                    <a:pt x="191" y="260"/>
                  </a:lnTo>
                  <a:lnTo>
                    <a:pt x="191" y="262"/>
                  </a:lnTo>
                  <a:lnTo>
                    <a:pt x="191" y="265"/>
                  </a:lnTo>
                  <a:lnTo>
                    <a:pt x="191" y="269"/>
                  </a:lnTo>
                  <a:lnTo>
                    <a:pt x="191" y="273"/>
                  </a:lnTo>
                  <a:lnTo>
                    <a:pt x="191" y="278"/>
                  </a:lnTo>
                  <a:lnTo>
                    <a:pt x="191" y="283"/>
                  </a:lnTo>
                  <a:lnTo>
                    <a:pt x="191" y="289"/>
                  </a:lnTo>
                  <a:lnTo>
                    <a:pt x="191" y="295"/>
                  </a:lnTo>
                  <a:lnTo>
                    <a:pt x="192" y="302"/>
                  </a:lnTo>
                  <a:lnTo>
                    <a:pt x="192" y="310"/>
                  </a:lnTo>
                  <a:lnTo>
                    <a:pt x="192" y="317"/>
                  </a:lnTo>
                  <a:lnTo>
                    <a:pt x="192" y="325"/>
                  </a:lnTo>
                  <a:lnTo>
                    <a:pt x="192" y="333"/>
                  </a:lnTo>
                  <a:lnTo>
                    <a:pt x="192" y="342"/>
                  </a:lnTo>
                  <a:lnTo>
                    <a:pt x="192" y="351"/>
                  </a:lnTo>
                  <a:lnTo>
                    <a:pt x="192" y="360"/>
                  </a:lnTo>
                  <a:lnTo>
                    <a:pt x="192" y="370"/>
                  </a:lnTo>
                  <a:lnTo>
                    <a:pt x="193" y="380"/>
                  </a:lnTo>
                  <a:lnTo>
                    <a:pt x="193" y="390"/>
                  </a:lnTo>
                  <a:lnTo>
                    <a:pt x="193" y="400"/>
                  </a:lnTo>
                  <a:lnTo>
                    <a:pt x="193" y="411"/>
                  </a:lnTo>
                  <a:lnTo>
                    <a:pt x="193" y="422"/>
                  </a:lnTo>
                  <a:lnTo>
                    <a:pt x="193" y="433"/>
                  </a:lnTo>
                  <a:lnTo>
                    <a:pt x="193" y="444"/>
                  </a:lnTo>
                  <a:lnTo>
                    <a:pt x="193" y="455"/>
                  </a:lnTo>
                  <a:lnTo>
                    <a:pt x="193" y="468"/>
                  </a:lnTo>
                  <a:lnTo>
                    <a:pt x="194" y="479"/>
                  </a:lnTo>
                  <a:lnTo>
                    <a:pt x="194" y="491"/>
                  </a:lnTo>
                  <a:lnTo>
                    <a:pt x="194" y="503"/>
                  </a:lnTo>
                  <a:lnTo>
                    <a:pt x="194" y="515"/>
                  </a:lnTo>
                  <a:lnTo>
                    <a:pt x="194" y="529"/>
                  </a:lnTo>
                  <a:lnTo>
                    <a:pt x="194" y="541"/>
                  </a:lnTo>
                  <a:lnTo>
                    <a:pt x="194" y="554"/>
                  </a:lnTo>
                  <a:lnTo>
                    <a:pt x="194" y="567"/>
                  </a:lnTo>
                  <a:lnTo>
                    <a:pt x="194" y="581"/>
                  </a:lnTo>
                  <a:lnTo>
                    <a:pt x="195" y="594"/>
                  </a:lnTo>
                  <a:lnTo>
                    <a:pt x="195" y="607"/>
                  </a:lnTo>
                  <a:lnTo>
                    <a:pt x="195" y="621"/>
                  </a:lnTo>
                  <a:lnTo>
                    <a:pt x="195" y="634"/>
                  </a:lnTo>
                  <a:lnTo>
                    <a:pt x="195" y="649"/>
                  </a:lnTo>
                  <a:lnTo>
                    <a:pt x="195" y="662"/>
                  </a:lnTo>
                  <a:lnTo>
                    <a:pt x="195" y="676"/>
                  </a:lnTo>
                  <a:lnTo>
                    <a:pt x="195" y="691"/>
                  </a:lnTo>
                  <a:lnTo>
                    <a:pt x="195" y="705"/>
                  </a:lnTo>
                  <a:lnTo>
                    <a:pt x="195" y="720"/>
                  </a:lnTo>
                  <a:lnTo>
                    <a:pt x="196" y="734"/>
                  </a:lnTo>
                  <a:lnTo>
                    <a:pt x="196" y="748"/>
                  </a:lnTo>
                  <a:lnTo>
                    <a:pt x="196" y="763"/>
                  </a:lnTo>
                  <a:lnTo>
                    <a:pt x="196" y="777"/>
                  </a:lnTo>
                  <a:lnTo>
                    <a:pt x="196" y="793"/>
                  </a:lnTo>
                  <a:lnTo>
                    <a:pt x="196" y="807"/>
                  </a:lnTo>
                  <a:lnTo>
                    <a:pt x="196" y="823"/>
                  </a:lnTo>
                  <a:lnTo>
                    <a:pt x="196" y="837"/>
                  </a:lnTo>
                  <a:lnTo>
                    <a:pt x="196" y="853"/>
                  </a:lnTo>
                  <a:lnTo>
                    <a:pt x="197" y="868"/>
                  </a:lnTo>
                  <a:lnTo>
                    <a:pt x="197" y="884"/>
                  </a:lnTo>
                  <a:lnTo>
                    <a:pt x="197" y="899"/>
                  </a:lnTo>
                  <a:lnTo>
                    <a:pt x="197" y="915"/>
                  </a:lnTo>
                  <a:lnTo>
                    <a:pt x="197" y="931"/>
                  </a:lnTo>
                  <a:lnTo>
                    <a:pt x="197" y="946"/>
                  </a:lnTo>
                  <a:lnTo>
                    <a:pt x="197" y="962"/>
                  </a:lnTo>
                  <a:lnTo>
                    <a:pt x="197" y="977"/>
                  </a:lnTo>
                  <a:lnTo>
                    <a:pt x="197" y="993"/>
                  </a:lnTo>
                  <a:lnTo>
                    <a:pt x="199" y="1008"/>
                  </a:lnTo>
                  <a:lnTo>
                    <a:pt x="199" y="1025"/>
                  </a:lnTo>
                  <a:lnTo>
                    <a:pt x="199" y="1040"/>
                  </a:lnTo>
                  <a:lnTo>
                    <a:pt x="199" y="1057"/>
                  </a:lnTo>
                  <a:lnTo>
                    <a:pt x="199" y="1073"/>
                  </a:lnTo>
                  <a:lnTo>
                    <a:pt x="199" y="1089"/>
                  </a:lnTo>
                  <a:lnTo>
                    <a:pt x="199" y="1105"/>
                  </a:lnTo>
                  <a:lnTo>
                    <a:pt x="199" y="1122"/>
                  </a:lnTo>
                  <a:lnTo>
                    <a:pt x="199" y="1138"/>
                  </a:lnTo>
                  <a:lnTo>
                    <a:pt x="199" y="1154"/>
                  </a:lnTo>
                  <a:lnTo>
                    <a:pt x="200" y="1170"/>
                  </a:lnTo>
                  <a:lnTo>
                    <a:pt x="200" y="1187"/>
                  </a:lnTo>
                  <a:lnTo>
                    <a:pt x="200" y="1204"/>
                  </a:lnTo>
                  <a:lnTo>
                    <a:pt x="200" y="1220"/>
                  </a:lnTo>
                  <a:lnTo>
                    <a:pt x="200" y="1019"/>
                  </a:lnTo>
                  <a:lnTo>
                    <a:pt x="200" y="878"/>
                  </a:lnTo>
                  <a:lnTo>
                    <a:pt x="200" y="772"/>
                  </a:lnTo>
                  <a:lnTo>
                    <a:pt x="200" y="688"/>
                  </a:lnTo>
                  <a:lnTo>
                    <a:pt x="200" y="620"/>
                  </a:lnTo>
                  <a:lnTo>
                    <a:pt x="201" y="564"/>
                  </a:lnTo>
                  <a:lnTo>
                    <a:pt x="201" y="518"/>
                  </a:lnTo>
                  <a:lnTo>
                    <a:pt x="201" y="478"/>
                  </a:lnTo>
                  <a:lnTo>
                    <a:pt x="201" y="444"/>
                  </a:lnTo>
                  <a:lnTo>
                    <a:pt x="201" y="414"/>
                  </a:lnTo>
                  <a:lnTo>
                    <a:pt x="201" y="390"/>
                  </a:lnTo>
                  <a:lnTo>
                    <a:pt x="201" y="369"/>
                  </a:lnTo>
                  <a:lnTo>
                    <a:pt x="201" y="350"/>
                  </a:lnTo>
                  <a:lnTo>
                    <a:pt x="201" y="334"/>
                  </a:lnTo>
                  <a:lnTo>
                    <a:pt x="202" y="321"/>
                  </a:lnTo>
                  <a:lnTo>
                    <a:pt x="202" y="310"/>
                  </a:lnTo>
                  <a:lnTo>
                    <a:pt x="202" y="301"/>
                  </a:lnTo>
                  <a:lnTo>
                    <a:pt x="202" y="293"/>
                  </a:lnTo>
                  <a:lnTo>
                    <a:pt x="202" y="287"/>
                  </a:lnTo>
                  <a:lnTo>
                    <a:pt x="202" y="282"/>
                  </a:lnTo>
                  <a:lnTo>
                    <a:pt x="202" y="279"/>
                  </a:lnTo>
                  <a:lnTo>
                    <a:pt x="202" y="275"/>
                  </a:lnTo>
                  <a:lnTo>
                    <a:pt x="202" y="274"/>
                  </a:lnTo>
                  <a:lnTo>
                    <a:pt x="202" y="274"/>
                  </a:lnTo>
                  <a:lnTo>
                    <a:pt x="203" y="274"/>
                  </a:lnTo>
                  <a:lnTo>
                    <a:pt x="203" y="275"/>
                  </a:lnTo>
                  <a:lnTo>
                    <a:pt x="203" y="278"/>
                  </a:lnTo>
                  <a:lnTo>
                    <a:pt x="203" y="280"/>
                  </a:lnTo>
                  <a:lnTo>
                    <a:pt x="203" y="283"/>
                  </a:lnTo>
                  <a:lnTo>
                    <a:pt x="203" y="288"/>
                  </a:lnTo>
                  <a:lnTo>
                    <a:pt x="203" y="292"/>
                  </a:lnTo>
                  <a:lnTo>
                    <a:pt x="203" y="297"/>
                  </a:lnTo>
                  <a:lnTo>
                    <a:pt x="203" y="302"/>
                  </a:lnTo>
                  <a:lnTo>
                    <a:pt x="204" y="309"/>
                  </a:lnTo>
                  <a:lnTo>
                    <a:pt x="204" y="315"/>
                  </a:lnTo>
                  <a:lnTo>
                    <a:pt x="204" y="322"/>
                  </a:lnTo>
                  <a:lnTo>
                    <a:pt x="204" y="330"/>
                  </a:lnTo>
                  <a:lnTo>
                    <a:pt x="204" y="338"/>
                  </a:lnTo>
                  <a:lnTo>
                    <a:pt x="204" y="345"/>
                  </a:lnTo>
                  <a:lnTo>
                    <a:pt x="204" y="354"/>
                  </a:lnTo>
                  <a:lnTo>
                    <a:pt x="204" y="362"/>
                  </a:lnTo>
                  <a:lnTo>
                    <a:pt x="204" y="372"/>
                  </a:lnTo>
                  <a:lnTo>
                    <a:pt x="205" y="381"/>
                  </a:lnTo>
                  <a:lnTo>
                    <a:pt x="205" y="391"/>
                  </a:lnTo>
                  <a:lnTo>
                    <a:pt x="205" y="401"/>
                  </a:lnTo>
                  <a:lnTo>
                    <a:pt x="205" y="411"/>
                  </a:lnTo>
                  <a:lnTo>
                    <a:pt x="205" y="422"/>
                  </a:lnTo>
                  <a:lnTo>
                    <a:pt x="205" y="432"/>
                  </a:lnTo>
                  <a:lnTo>
                    <a:pt x="205" y="443"/>
                  </a:lnTo>
                  <a:lnTo>
                    <a:pt x="205" y="454"/>
                  </a:lnTo>
                  <a:lnTo>
                    <a:pt x="205" y="466"/>
                  </a:lnTo>
                  <a:lnTo>
                    <a:pt x="205" y="478"/>
                  </a:lnTo>
                  <a:lnTo>
                    <a:pt x="206" y="490"/>
                  </a:lnTo>
                  <a:lnTo>
                    <a:pt x="206" y="501"/>
                  </a:lnTo>
                  <a:lnTo>
                    <a:pt x="206" y="513"/>
                  </a:lnTo>
                  <a:lnTo>
                    <a:pt x="206" y="526"/>
                  </a:lnTo>
                  <a:lnTo>
                    <a:pt x="206" y="539"/>
                  </a:lnTo>
                  <a:lnTo>
                    <a:pt x="206" y="551"/>
                  </a:lnTo>
                  <a:lnTo>
                    <a:pt x="206" y="564"/>
                  </a:lnTo>
                  <a:lnTo>
                    <a:pt x="206" y="577"/>
                  </a:lnTo>
                  <a:lnTo>
                    <a:pt x="206" y="590"/>
                  </a:lnTo>
                  <a:lnTo>
                    <a:pt x="207" y="603"/>
                  </a:lnTo>
                  <a:lnTo>
                    <a:pt x="207" y="616"/>
                  </a:lnTo>
                  <a:lnTo>
                    <a:pt x="207" y="631"/>
                  </a:lnTo>
                  <a:lnTo>
                    <a:pt x="207" y="644"/>
                  </a:lnTo>
                  <a:lnTo>
                    <a:pt x="207" y="657"/>
                  </a:lnTo>
                  <a:lnTo>
                    <a:pt x="207" y="672"/>
                  </a:lnTo>
                  <a:lnTo>
                    <a:pt x="207" y="685"/>
                  </a:lnTo>
                  <a:lnTo>
                    <a:pt x="207" y="700"/>
                  </a:lnTo>
                  <a:lnTo>
                    <a:pt x="207" y="714"/>
                  </a:lnTo>
                  <a:lnTo>
                    <a:pt x="209" y="728"/>
                  </a:lnTo>
                  <a:lnTo>
                    <a:pt x="209" y="743"/>
                  </a:lnTo>
                  <a:lnTo>
                    <a:pt x="209" y="757"/>
                  </a:lnTo>
                  <a:lnTo>
                    <a:pt x="209" y="772"/>
                  </a:lnTo>
                  <a:lnTo>
                    <a:pt x="209" y="786"/>
                  </a:lnTo>
                  <a:lnTo>
                    <a:pt x="209" y="802"/>
                  </a:lnTo>
                  <a:lnTo>
                    <a:pt x="209" y="816"/>
                  </a:lnTo>
                  <a:lnTo>
                    <a:pt x="209" y="832"/>
                  </a:lnTo>
                  <a:lnTo>
                    <a:pt x="209" y="846"/>
                  </a:lnTo>
                  <a:lnTo>
                    <a:pt x="209" y="733"/>
                  </a:lnTo>
                  <a:lnTo>
                    <a:pt x="210" y="645"/>
                  </a:lnTo>
                  <a:lnTo>
                    <a:pt x="210" y="574"/>
                  </a:lnTo>
                  <a:lnTo>
                    <a:pt x="210" y="515"/>
                  </a:lnTo>
                  <a:lnTo>
                    <a:pt x="210" y="466"/>
                  </a:lnTo>
                  <a:lnTo>
                    <a:pt x="210" y="425"/>
                  </a:lnTo>
                  <a:lnTo>
                    <a:pt x="210" y="390"/>
                  </a:lnTo>
                  <a:lnTo>
                    <a:pt x="210" y="360"/>
                  </a:lnTo>
                  <a:lnTo>
                    <a:pt x="210" y="334"/>
                  </a:lnTo>
                  <a:lnTo>
                    <a:pt x="210" y="312"/>
                  </a:lnTo>
                  <a:lnTo>
                    <a:pt x="211" y="293"/>
                  </a:lnTo>
                  <a:lnTo>
                    <a:pt x="211" y="277"/>
                  </a:lnTo>
                  <a:lnTo>
                    <a:pt x="211" y="263"/>
                  </a:lnTo>
                  <a:lnTo>
                    <a:pt x="211" y="251"/>
                  </a:lnTo>
                  <a:lnTo>
                    <a:pt x="211" y="241"/>
                  </a:lnTo>
                  <a:lnTo>
                    <a:pt x="211" y="233"/>
                  </a:lnTo>
                  <a:lnTo>
                    <a:pt x="211" y="227"/>
                  </a:lnTo>
                  <a:lnTo>
                    <a:pt x="211" y="221"/>
                  </a:lnTo>
                  <a:lnTo>
                    <a:pt x="211" y="218"/>
                  </a:lnTo>
                  <a:lnTo>
                    <a:pt x="212" y="214"/>
                  </a:lnTo>
                  <a:lnTo>
                    <a:pt x="212" y="213"/>
                  </a:lnTo>
                  <a:lnTo>
                    <a:pt x="212" y="212"/>
                  </a:lnTo>
                  <a:lnTo>
                    <a:pt x="212" y="212"/>
                  </a:lnTo>
                  <a:lnTo>
                    <a:pt x="212" y="213"/>
                  </a:lnTo>
                  <a:lnTo>
                    <a:pt x="212" y="216"/>
                  </a:lnTo>
                  <a:lnTo>
                    <a:pt x="212" y="218"/>
                  </a:lnTo>
                  <a:lnTo>
                    <a:pt x="212" y="221"/>
                  </a:lnTo>
                  <a:lnTo>
                    <a:pt x="212" y="224"/>
                  </a:lnTo>
                  <a:lnTo>
                    <a:pt x="212" y="229"/>
                  </a:lnTo>
                  <a:lnTo>
                    <a:pt x="213" y="234"/>
                  </a:lnTo>
                  <a:lnTo>
                    <a:pt x="213" y="239"/>
                  </a:lnTo>
                  <a:lnTo>
                    <a:pt x="213" y="245"/>
                  </a:lnTo>
                  <a:lnTo>
                    <a:pt x="213" y="252"/>
                  </a:lnTo>
                  <a:lnTo>
                    <a:pt x="213" y="259"/>
                  </a:lnTo>
                  <a:lnTo>
                    <a:pt x="213" y="265"/>
                  </a:lnTo>
                  <a:lnTo>
                    <a:pt x="213" y="273"/>
                  </a:lnTo>
                  <a:lnTo>
                    <a:pt x="213" y="282"/>
                  </a:lnTo>
                  <a:lnTo>
                    <a:pt x="213" y="290"/>
                  </a:lnTo>
                  <a:lnTo>
                    <a:pt x="214" y="299"/>
                  </a:lnTo>
                  <a:lnTo>
                    <a:pt x="214" y="308"/>
                  </a:lnTo>
                  <a:lnTo>
                    <a:pt x="214" y="318"/>
                  </a:lnTo>
                  <a:lnTo>
                    <a:pt x="214" y="327"/>
                  </a:lnTo>
                  <a:lnTo>
                    <a:pt x="214" y="337"/>
                  </a:lnTo>
                  <a:lnTo>
                    <a:pt x="214" y="347"/>
                  </a:lnTo>
                  <a:lnTo>
                    <a:pt x="214" y="358"/>
                  </a:lnTo>
                  <a:lnTo>
                    <a:pt x="214" y="368"/>
                  </a:lnTo>
                  <a:lnTo>
                    <a:pt x="214" y="379"/>
                  </a:lnTo>
                  <a:lnTo>
                    <a:pt x="215" y="390"/>
                  </a:lnTo>
                  <a:lnTo>
                    <a:pt x="215" y="401"/>
                  </a:lnTo>
                  <a:lnTo>
                    <a:pt x="215" y="413"/>
                  </a:lnTo>
                  <a:lnTo>
                    <a:pt x="215" y="424"/>
                  </a:lnTo>
                  <a:lnTo>
                    <a:pt x="215" y="436"/>
                  </a:lnTo>
                  <a:lnTo>
                    <a:pt x="215" y="449"/>
                  </a:lnTo>
                  <a:lnTo>
                    <a:pt x="215" y="461"/>
                  </a:lnTo>
                  <a:lnTo>
                    <a:pt x="215" y="473"/>
                  </a:lnTo>
                  <a:lnTo>
                    <a:pt x="215" y="486"/>
                  </a:lnTo>
                  <a:lnTo>
                    <a:pt x="216" y="499"/>
                  </a:lnTo>
                  <a:lnTo>
                    <a:pt x="216" y="512"/>
                  </a:lnTo>
                  <a:lnTo>
                    <a:pt x="216" y="525"/>
                  </a:lnTo>
                  <a:lnTo>
                    <a:pt x="216" y="539"/>
                  </a:lnTo>
                  <a:lnTo>
                    <a:pt x="216" y="552"/>
                  </a:lnTo>
                  <a:lnTo>
                    <a:pt x="216" y="565"/>
                  </a:lnTo>
                  <a:lnTo>
                    <a:pt x="216" y="579"/>
                  </a:lnTo>
                  <a:lnTo>
                    <a:pt x="216" y="593"/>
                  </a:lnTo>
                  <a:lnTo>
                    <a:pt x="216" y="606"/>
                  </a:lnTo>
                  <a:lnTo>
                    <a:pt x="216" y="621"/>
                  </a:lnTo>
                  <a:lnTo>
                    <a:pt x="217" y="634"/>
                  </a:lnTo>
                  <a:lnTo>
                    <a:pt x="217" y="649"/>
                  </a:lnTo>
                  <a:lnTo>
                    <a:pt x="217" y="663"/>
                  </a:lnTo>
                  <a:lnTo>
                    <a:pt x="217" y="677"/>
                  </a:lnTo>
                  <a:lnTo>
                    <a:pt x="217" y="692"/>
                  </a:lnTo>
                  <a:lnTo>
                    <a:pt x="217" y="706"/>
                  </a:lnTo>
                  <a:lnTo>
                    <a:pt x="217" y="722"/>
                  </a:lnTo>
                  <a:lnTo>
                    <a:pt x="217" y="736"/>
                  </a:lnTo>
                  <a:lnTo>
                    <a:pt x="217" y="751"/>
                  </a:lnTo>
                  <a:lnTo>
                    <a:pt x="219" y="766"/>
                  </a:lnTo>
                  <a:lnTo>
                    <a:pt x="219" y="781"/>
                  </a:lnTo>
                  <a:lnTo>
                    <a:pt x="219" y="796"/>
                  </a:lnTo>
                  <a:lnTo>
                    <a:pt x="219" y="812"/>
                  </a:lnTo>
                  <a:lnTo>
                    <a:pt x="219" y="827"/>
                  </a:lnTo>
                  <a:lnTo>
                    <a:pt x="219" y="842"/>
                  </a:lnTo>
                  <a:lnTo>
                    <a:pt x="219" y="857"/>
                  </a:lnTo>
                  <a:lnTo>
                    <a:pt x="219" y="873"/>
                  </a:lnTo>
                  <a:lnTo>
                    <a:pt x="219" y="888"/>
                  </a:lnTo>
                  <a:lnTo>
                    <a:pt x="220" y="904"/>
                  </a:lnTo>
                  <a:lnTo>
                    <a:pt x="220" y="921"/>
                  </a:lnTo>
                  <a:lnTo>
                    <a:pt x="220" y="936"/>
                  </a:lnTo>
                  <a:lnTo>
                    <a:pt x="220" y="952"/>
                  </a:lnTo>
                  <a:lnTo>
                    <a:pt x="220" y="967"/>
                  </a:lnTo>
                  <a:lnTo>
                    <a:pt x="220" y="984"/>
                  </a:lnTo>
                  <a:lnTo>
                    <a:pt x="220" y="999"/>
                  </a:lnTo>
                  <a:lnTo>
                    <a:pt x="220" y="1016"/>
                  </a:lnTo>
                  <a:lnTo>
                    <a:pt x="220" y="1032"/>
                  </a:lnTo>
                  <a:lnTo>
                    <a:pt x="220" y="1048"/>
                  </a:lnTo>
                  <a:lnTo>
                    <a:pt x="221" y="1064"/>
                  </a:lnTo>
                  <a:lnTo>
                    <a:pt x="221" y="1080"/>
                  </a:lnTo>
                  <a:lnTo>
                    <a:pt x="221" y="1097"/>
                  </a:lnTo>
                  <a:lnTo>
                    <a:pt x="221" y="929"/>
                  </a:lnTo>
                  <a:lnTo>
                    <a:pt x="221" y="807"/>
                  </a:lnTo>
                  <a:lnTo>
                    <a:pt x="221" y="713"/>
                  </a:lnTo>
                  <a:lnTo>
                    <a:pt x="221" y="637"/>
                  </a:lnTo>
                  <a:lnTo>
                    <a:pt x="221" y="576"/>
                  </a:lnTo>
                  <a:lnTo>
                    <a:pt x="221" y="524"/>
                  </a:lnTo>
                  <a:lnTo>
                    <a:pt x="222" y="481"/>
                  </a:lnTo>
                  <a:lnTo>
                    <a:pt x="222" y="444"/>
                  </a:lnTo>
                  <a:lnTo>
                    <a:pt x="222" y="413"/>
                  </a:lnTo>
                  <a:lnTo>
                    <a:pt x="222" y="386"/>
                  </a:lnTo>
                  <a:lnTo>
                    <a:pt x="222" y="363"/>
                  </a:lnTo>
                  <a:lnTo>
                    <a:pt x="222" y="343"/>
                  </a:lnTo>
                  <a:lnTo>
                    <a:pt x="222" y="327"/>
                  </a:lnTo>
                  <a:lnTo>
                    <a:pt x="222" y="312"/>
                  </a:lnTo>
                  <a:lnTo>
                    <a:pt x="222" y="300"/>
                  </a:lnTo>
                  <a:lnTo>
                    <a:pt x="223" y="290"/>
                  </a:lnTo>
                  <a:lnTo>
                    <a:pt x="223" y="281"/>
                  </a:lnTo>
                  <a:lnTo>
                    <a:pt x="223" y="274"/>
                  </a:lnTo>
                  <a:lnTo>
                    <a:pt x="223" y="269"/>
                  </a:lnTo>
                  <a:lnTo>
                    <a:pt x="223" y="264"/>
                  </a:lnTo>
                  <a:lnTo>
                    <a:pt x="223" y="261"/>
                  </a:lnTo>
                  <a:lnTo>
                    <a:pt x="223" y="259"/>
                  </a:lnTo>
                  <a:lnTo>
                    <a:pt x="223" y="258"/>
                  </a:lnTo>
                  <a:lnTo>
                    <a:pt x="223" y="258"/>
                  </a:lnTo>
                  <a:lnTo>
                    <a:pt x="223" y="259"/>
                  </a:lnTo>
                  <a:lnTo>
                    <a:pt x="224" y="260"/>
                  </a:lnTo>
                  <a:lnTo>
                    <a:pt x="224" y="262"/>
                  </a:lnTo>
                  <a:lnTo>
                    <a:pt x="224" y="265"/>
                  </a:lnTo>
                  <a:lnTo>
                    <a:pt x="224" y="269"/>
                  </a:lnTo>
                  <a:lnTo>
                    <a:pt x="224" y="273"/>
                  </a:lnTo>
                  <a:lnTo>
                    <a:pt x="224" y="279"/>
                  </a:lnTo>
                  <a:lnTo>
                    <a:pt x="224" y="283"/>
                  </a:lnTo>
                  <a:lnTo>
                    <a:pt x="224" y="290"/>
                  </a:lnTo>
                  <a:lnTo>
                    <a:pt x="224" y="295"/>
                  </a:lnTo>
                  <a:lnTo>
                    <a:pt x="225" y="302"/>
                  </a:lnTo>
                  <a:lnTo>
                    <a:pt x="225" y="310"/>
                  </a:lnTo>
                  <a:lnTo>
                    <a:pt x="225" y="318"/>
                  </a:lnTo>
                  <a:lnTo>
                    <a:pt x="225" y="325"/>
                  </a:lnTo>
                  <a:lnTo>
                    <a:pt x="225" y="333"/>
                  </a:lnTo>
                  <a:lnTo>
                    <a:pt x="225" y="342"/>
                  </a:lnTo>
                  <a:lnTo>
                    <a:pt x="225" y="351"/>
                  </a:lnTo>
                  <a:lnTo>
                    <a:pt x="225" y="360"/>
                  </a:lnTo>
                  <a:lnTo>
                    <a:pt x="225" y="370"/>
                  </a:lnTo>
                  <a:lnTo>
                    <a:pt x="226" y="380"/>
                  </a:lnTo>
                  <a:lnTo>
                    <a:pt x="226" y="390"/>
                  </a:lnTo>
                  <a:lnTo>
                    <a:pt x="226" y="400"/>
                  </a:lnTo>
                  <a:lnTo>
                    <a:pt x="226" y="411"/>
                  </a:lnTo>
                  <a:lnTo>
                    <a:pt x="226" y="422"/>
                  </a:lnTo>
                  <a:lnTo>
                    <a:pt x="226" y="433"/>
                  </a:lnTo>
                  <a:lnTo>
                    <a:pt x="226" y="444"/>
                  </a:lnTo>
                  <a:lnTo>
                    <a:pt x="226" y="455"/>
                  </a:lnTo>
                  <a:lnTo>
                    <a:pt x="226" y="468"/>
                  </a:lnTo>
                  <a:lnTo>
                    <a:pt x="226" y="480"/>
                  </a:lnTo>
                  <a:lnTo>
                    <a:pt x="227" y="491"/>
                  </a:lnTo>
                  <a:lnTo>
                    <a:pt x="227" y="503"/>
                  </a:lnTo>
                  <a:lnTo>
                    <a:pt x="227" y="516"/>
                  </a:lnTo>
                  <a:lnTo>
                    <a:pt x="227" y="529"/>
                  </a:lnTo>
                  <a:lnTo>
                    <a:pt x="227" y="542"/>
                  </a:lnTo>
                  <a:lnTo>
                    <a:pt x="227" y="554"/>
                  </a:lnTo>
                  <a:lnTo>
                    <a:pt x="227" y="567"/>
                  </a:lnTo>
                  <a:lnTo>
                    <a:pt x="227" y="581"/>
                  </a:lnTo>
                  <a:lnTo>
                    <a:pt x="227" y="594"/>
                  </a:lnTo>
                  <a:lnTo>
                    <a:pt x="229" y="607"/>
                  </a:lnTo>
                  <a:lnTo>
                    <a:pt x="229" y="621"/>
                  </a:lnTo>
                  <a:lnTo>
                    <a:pt x="229" y="635"/>
                  </a:lnTo>
                  <a:lnTo>
                    <a:pt x="229" y="649"/>
                  </a:lnTo>
                  <a:lnTo>
                    <a:pt x="229" y="663"/>
                  </a:lnTo>
                  <a:lnTo>
                    <a:pt x="229" y="676"/>
                  </a:lnTo>
                  <a:lnTo>
                    <a:pt x="229" y="691"/>
                  </a:lnTo>
                  <a:lnTo>
                    <a:pt x="229" y="705"/>
                  </a:lnTo>
                  <a:lnTo>
                    <a:pt x="229" y="720"/>
                  </a:lnTo>
                  <a:lnTo>
                    <a:pt x="230" y="734"/>
                  </a:lnTo>
                  <a:lnTo>
                    <a:pt x="230" y="748"/>
                  </a:lnTo>
                  <a:lnTo>
                    <a:pt x="230" y="763"/>
                  </a:lnTo>
                  <a:lnTo>
                    <a:pt x="230" y="778"/>
                  </a:lnTo>
                  <a:lnTo>
                    <a:pt x="230" y="793"/>
                  </a:lnTo>
                  <a:lnTo>
                    <a:pt x="230" y="807"/>
                  </a:lnTo>
                  <a:lnTo>
                    <a:pt x="230" y="823"/>
                  </a:lnTo>
                  <a:lnTo>
                    <a:pt x="230" y="838"/>
                  </a:lnTo>
                  <a:lnTo>
                    <a:pt x="230" y="853"/>
                  </a:lnTo>
                  <a:lnTo>
                    <a:pt x="230" y="868"/>
                  </a:lnTo>
                  <a:lnTo>
                    <a:pt x="231" y="884"/>
                  </a:lnTo>
                  <a:lnTo>
                    <a:pt x="231" y="899"/>
                  </a:lnTo>
                  <a:lnTo>
                    <a:pt x="231" y="915"/>
                  </a:lnTo>
                  <a:lnTo>
                    <a:pt x="231" y="931"/>
                  </a:lnTo>
                  <a:lnTo>
                    <a:pt x="231" y="946"/>
                  </a:lnTo>
                  <a:lnTo>
                    <a:pt x="231" y="962"/>
                  </a:lnTo>
                  <a:lnTo>
                    <a:pt x="231" y="977"/>
                  </a:lnTo>
                  <a:lnTo>
                    <a:pt x="231" y="993"/>
                  </a:lnTo>
                  <a:lnTo>
                    <a:pt x="231" y="1009"/>
                  </a:lnTo>
                  <a:lnTo>
                    <a:pt x="232" y="1025"/>
                  </a:lnTo>
                  <a:lnTo>
                    <a:pt x="232" y="1040"/>
                  </a:lnTo>
                  <a:lnTo>
                    <a:pt x="232" y="1057"/>
                  </a:lnTo>
                  <a:lnTo>
                    <a:pt x="232" y="899"/>
                  </a:lnTo>
                  <a:lnTo>
                    <a:pt x="232" y="783"/>
                  </a:lnTo>
                  <a:lnTo>
                    <a:pt x="232" y="693"/>
                  </a:lnTo>
                  <a:lnTo>
                    <a:pt x="232" y="620"/>
                  </a:lnTo>
                  <a:lnTo>
                    <a:pt x="232" y="560"/>
                  </a:lnTo>
                  <a:lnTo>
                    <a:pt x="232" y="510"/>
                  </a:lnTo>
                  <a:lnTo>
                    <a:pt x="233" y="469"/>
                  </a:lnTo>
                  <a:lnTo>
                    <a:pt x="233" y="432"/>
                  </a:lnTo>
                  <a:lnTo>
                    <a:pt x="233" y="402"/>
                  </a:lnTo>
                  <a:lnTo>
                    <a:pt x="233" y="375"/>
                  </a:lnTo>
                  <a:lnTo>
                    <a:pt x="233" y="353"/>
                  </a:lnTo>
                  <a:lnTo>
                    <a:pt x="233" y="334"/>
                  </a:lnTo>
                  <a:lnTo>
                    <a:pt x="233" y="318"/>
                  </a:lnTo>
                  <a:lnTo>
                    <a:pt x="233" y="303"/>
                  </a:lnTo>
                  <a:lnTo>
                    <a:pt x="233" y="292"/>
                  </a:lnTo>
                  <a:lnTo>
                    <a:pt x="233" y="282"/>
                  </a:lnTo>
                  <a:lnTo>
                    <a:pt x="234" y="273"/>
                  </a:lnTo>
                  <a:lnTo>
                    <a:pt x="234" y="267"/>
                  </a:lnTo>
                  <a:lnTo>
                    <a:pt x="234" y="261"/>
                  </a:lnTo>
                  <a:lnTo>
                    <a:pt x="234" y="258"/>
                  </a:lnTo>
                  <a:lnTo>
                    <a:pt x="234" y="254"/>
                  </a:lnTo>
                  <a:lnTo>
                    <a:pt x="234" y="252"/>
                  </a:lnTo>
                  <a:lnTo>
                    <a:pt x="234" y="252"/>
                  </a:lnTo>
                  <a:lnTo>
                    <a:pt x="234" y="252"/>
                  </a:lnTo>
                  <a:lnTo>
                    <a:pt x="234" y="252"/>
                  </a:lnTo>
                  <a:lnTo>
                    <a:pt x="235" y="254"/>
                  </a:lnTo>
                  <a:lnTo>
                    <a:pt x="235" y="257"/>
                  </a:lnTo>
                  <a:lnTo>
                    <a:pt x="235" y="260"/>
                  </a:lnTo>
                  <a:lnTo>
                    <a:pt x="235" y="263"/>
                  </a:lnTo>
                  <a:lnTo>
                    <a:pt x="235" y="268"/>
                  </a:lnTo>
                  <a:lnTo>
                    <a:pt x="235" y="273"/>
                  </a:lnTo>
                  <a:lnTo>
                    <a:pt x="235" y="279"/>
                  </a:lnTo>
                  <a:lnTo>
                    <a:pt x="235" y="284"/>
                  </a:lnTo>
                  <a:lnTo>
                    <a:pt x="235" y="291"/>
                  </a:lnTo>
                  <a:lnTo>
                    <a:pt x="236" y="298"/>
                  </a:lnTo>
                  <a:lnTo>
                    <a:pt x="236" y="304"/>
                  </a:lnTo>
                  <a:lnTo>
                    <a:pt x="236" y="312"/>
                  </a:lnTo>
                  <a:lnTo>
                    <a:pt x="236" y="320"/>
                  </a:lnTo>
                  <a:lnTo>
                    <a:pt x="236" y="329"/>
                  </a:lnTo>
                  <a:lnTo>
                    <a:pt x="236" y="338"/>
                  </a:lnTo>
                  <a:lnTo>
                    <a:pt x="236" y="347"/>
                  </a:lnTo>
                  <a:lnTo>
                    <a:pt x="236" y="355"/>
                  </a:lnTo>
                  <a:lnTo>
                    <a:pt x="236" y="365"/>
                  </a:lnTo>
                  <a:lnTo>
                    <a:pt x="236" y="375"/>
                  </a:lnTo>
                  <a:lnTo>
                    <a:pt x="237" y="385"/>
                  </a:lnTo>
                  <a:lnTo>
                    <a:pt x="237" y="395"/>
                  </a:lnTo>
                  <a:lnTo>
                    <a:pt x="237" y="406"/>
                  </a:lnTo>
                  <a:lnTo>
                    <a:pt x="237" y="418"/>
                  </a:lnTo>
                  <a:lnTo>
                    <a:pt x="237" y="429"/>
                  </a:lnTo>
                  <a:lnTo>
                    <a:pt x="237" y="440"/>
                  </a:lnTo>
                  <a:lnTo>
                    <a:pt x="237" y="451"/>
                  </a:lnTo>
                  <a:lnTo>
                    <a:pt x="237" y="463"/>
                  </a:lnTo>
                  <a:lnTo>
                    <a:pt x="237" y="475"/>
                  </a:lnTo>
                  <a:lnTo>
                    <a:pt x="239" y="488"/>
                  </a:lnTo>
                  <a:lnTo>
                    <a:pt x="239" y="500"/>
                  </a:lnTo>
                  <a:lnTo>
                    <a:pt x="239" y="512"/>
                  </a:lnTo>
                  <a:lnTo>
                    <a:pt x="239" y="524"/>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5" name="Freeform 61"/>
            <p:cNvSpPr>
              <a:spLocks/>
            </p:cNvSpPr>
            <p:nvPr/>
          </p:nvSpPr>
          <p:spPr bwMode="auto">
            <a:xfrm>
              <a:off x="4979" y="1071"/>
              <a:ext cx="131" cy="1353"/>
            </a:xfrm>
            <a:custGeom>
              <a:avLst/>
              <a:gdLst>
                <a:gd name="T0" fmla="*/ 2 w 131"/>
                <a:gd name="T1" fmla="*/ 378 h 1353"/>
                <a:gd name="T2" fmla="*/ 4 w 131"/>
                <a:gd name="T3" fmla="*/ 2 h 1353"/>
                <a:gd name="T4" fmla="*/ 6 w 131"/>
                <a:gd name="T5" fmla="*/ 85 h 1353"/>
                <a:gd name="T6" fmla="*/ 8 w 131"/>
                <a:gd name="T7" fmla="*/ 284 h 1353"/>
                <a:gd name="T8" fmla="*/ 10 w 131"/>
                <a:gd name="T9" fmla="*/ 536 h 1353"/>
                <a:gd name="T10" fmla="*/ 12 w 131"/>
                <a:gd name="T11" fmla="*/ 815 h 1353"/>
                <a:gd name="T12" fmla="*/ 14 w 131"/>
                <a:gd name="T13" fmla="*/ 1113 h 1353"/>
                <a:gd name="T14" fmla="*/ 16 w 131"/>
                <a:gd name="T15" fmla="*/ 608 h 1353"/>
                <a:gd name="T16" fmla="*/ 18 w 131"/>
                <a:gd name="T17" fmla="*/ 124 h 1353"/>
                <a:gd name="T18" fmla="*/ 21 w 131"/>
                <a:gd name="T19" fmla="*/ 191 h 1353"/>
                <a:gd name="T20" fmla="*/ 23 w 131"/>
                <a:gd name="T21" fmla="*/ 386 h 1353"/>
                <a:gd name="T22" fmla="*/ 25 w 131"/>
                <a:gd name="T23" fmla="*/ 633 h 1353"/>
                <a:gd name="T24" fmla="*/ 27 w 131"/>
                <a:gd name="T25" fmla="*/ 912 h 1353"/>
                <a:gd name="T26" fmla="*/ 30 w 131"/>
                <a:gd name="T27" fmla="*/ 89 h 1353"/>
                <a:gd name="T28" fmla="*/ 32 w 131"/>
                <a:gd name="T29" fmla="*/ 125 h 1353"/>
                <a:gd name="T30" fmla="*/ 34 w 131"/>
                <a:gd name="T31" fmla="*/ 307 h 1353"/>
                <a:gd name="T32" fmla="*/ 36 w 131"/>
                <a:gd name="T33" fmla="*/ 549 h 1353"/>
                <a:gd name="T34" fmla="*/ 38 w 131"/>
                <a:gd name="T35" fmla="*/ 824 h 1353"/>
                <a:gd name="T36" fmla="*/ 40 w 131"/>
                <a:gd name="T37" fmla="*/ 324 h 1353"/>
                <a:gd name="T38" fmla="*/ 42 w 131"/>
                <a:gd name="T39" fmla="*/ 86 h 1353"/>
                <a:gd name="T40" fmla="*/ 44 w 131"/>
                <a:gd name="T41" fmla="*/ 195 h 1353"/>
                <a:gd name="T42" fmla="*/ 46 w 131"/>
                <a:gd name="T43" fmla="*/ 403 h 1353"/>
                <a:gd name="T44" fmla="*/ 48 w 131"/>
                <a:gd name="T45" fmla="*/ 660 h 1353"/>
                <a:gd name="T46" fmla="*/ 51 w 131"/>
                <a:gd name="T47" fmla="*/ 520 h 1353"/>
                <a:gd name="T48" fmla="*/ 53 w 131"/>
                <a:gd name="T49" fmla="*/ 74 h 1353"/>
                <a:gd name="T50" fmla="*/ 55 w 131"/>
                <a:gd name="T51" fmla="*/ 147 h 1353"/>
                <a:gd name="T52" fmla="*/ 57 w 131"/>
                <a:gd name="T53" fmla="*/ 342 h 1353"/>
                <a:gd name="T54" fmla="*/ 59 w 131"/>
                <a:gd name="T55" fmla="*/ 592 h 1353"/>
                <a:gd name="T56" fmla="*/ 62 w 131"/>
                <a:gd name="T57" fmla="*/ 871 h 1353"/>
                <a:gd name="T58" fmla="*/ 64 w 131"/>
                <a:gd name="T59" fmla="*/ 133 h 1353"/>
                <a:gd name="T60" fmla="*/ 66 w 131"/>
                <a:gd name="T61" fmla="*/ 103 h 1353"/>
                <a:gd name="T62" fmla="*/ 68 w 131"/>
                <a:gd name="T63" fmla="*/ 262 h 1353"/>
                <a:gd name="T64" fmla="*/ 71 w 131"/>
                <a:gd name="T65" fmla="*/ 495 h 1353"/>
                <a:gd name="T66" fmla="*/ 72 w 131"/>
                <a:gd name="T67" fmla="*/ 763 h 1353"/>
                <a:gd name="T68" fmla="*/ 74 w 131"/>
                <a:gd name="T69" fmla="*/ 836 h 1353"/>
                <a:gd name="T70" fmla="*/ 76 w 131"/>
                <a:gd name="T71" fmla="*/ 103 h 1353"/>
                <a:gd name="T72" fmla="*/ 78 w 131"/>
                <a:gd name="T73" fmla="*/ 146 h 1353"/>
                <a:gd name="T74" fmla="*/ 81 w 131"/>
                <a:gd name="T75" fmla="*/ 330 h 1353"/>
                <a:gd name="T76" fmla="*/ 83 w 131"/>
                <a:gd name="T77" fmla="*/ 573 h 1353"/>
                <a:gd name="T78" fmla="*/ 85 w 131"/>
                <a:gd name="T79" fmla="*/ 849 h 1353"/>
                <a:gd name="T80" fmla="*/ 87 w 131"/>
                <a:gd name="T81" fmla="*/ 99 h 1353"/>
                <a:gd name="T82" fmla="*/ 89 w 131"/>
                <a:gd name="T83" fmla="*/ 107 h 1353"/>
                <a:gd name="T84" fmla="*/ 92 w 131"/>
                <a:gd name="T85" fmla="*/ 280 h 1353"/>
                <a:gd name="T86" fmla="*/ 94 w 131"/>
                <a:gd name="T87" fmla="*/ 518 h 1353"/>
                <a:gd name="T88" fmla="*/ 96 w 131"/>
                <a:gd name="T89" fmla="*/ 790 h 1353"/>
                <a:gd name="T90" fmla="*/ 98 w 131"/>
                <a:gd name="T91" fmla="*/ 363 h 1353"/>
                <a:gd name="T92" fmla="*/ 101 w 131"/>
                <a:gd name="T93" fmla="*/ 84 h 1353"/>
                <a:gd name="T94" fmla="*/ 103 w 131"/>
                <a:gd name="T95" fmla="*/ 184 h 1353"/>
                <a:gd name="T96" fmla="*/ 104 w 131"/>
                <a:gd name="T97" fmla="*/ 389 h 1353"/>
                <a:gd name="T98" fmla="*/ 106 w 131"/>
                <a:gd name="T99" fmla="*/ 644 h 1353"/>
                <a:gd name="T100" fmla="*/ 108 w 131"/>
                <a:gd name="T101" fmla="*/ 161 h 1353"/>
                <a:gd name="T102" fmla="*/ 111 w 131"/>
                <a:gd name="T103" fmla="*/ 59 h 1353"/>
                <a:gd name="T104" fmla="*/ 113 w 131"/>
                <a:gd name="T105" fmla="*/ 199 h 1353"/>
                <a:gd name="T106" fmla="*/ 115 w 131"/>
                <a:gd name="T107" fmla="*/ 422 h 1353"/>
                <a:gd name="T108" fmla="*/ 117 w 131"/>
                <a:gd name="T109" fmla="*/ 685 h 1353"/>
                <a:gd name="T110" fmla="*/ 119 w 131"/>
                <a:gd name="T111" fmla="*/ 973 h 1353"/>
                <a:gd name="T112" fmla="*/ 122 w 131"/>
                <a:gd name="T113" fmla="*/ 191 h 1353"/>
                <a:gd name="T114" fmla="*/ 124 w 131"/>
                <a:gd name="T115" fmla="*/ 107 h 1353"/>
                <a:gd name="T116" fmla="*/ 126 w 131"/>
                <a:gd name="T117" fmla="*/ 251 h 1353"/>
                <a:gd name="T118" fmla="*/ 128 w 131"/>
                <a:gd name="T119" fmla="*/ 477 h 1353"/>
                <a:gd name="T120" fmla="*/ 131 w 131"/>
                <a:gd name="T121" fmla="*/ 741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 h="1353">
                  <a:moveTo>
                    <a:pt x="0" y="340"/>
                  </a:moveTo>
                  <a:lnTo>
                    <a:pt x="0" y="353"/>
                  </a:lnTo>
                  <a:lnTo>
                    <a:pt x="0" y="366"/>
                  </a:lnTo>
                  <a:lnTo>
                    <a:pt x="0" y="379"/>
                  </a:lnTo>
                  <a:lnTo>
                    <a:pt x="0" y="392"/>
                  </a:lnTo>
                  <a:lnTo>
                    <a:pt x="0" y="406"/>
                  </a:lnTo>
                  <a:lnTo>
                    <a:pt x="1" y="419"/>
                  </a:lnTo>
                  <a:lnTo>
                    <a:pt x="1" y="433"/>
                  </a:lnTo>
                  <a:lnTo>
                    <a:pt x="1" y="447"/>
                  </a:lnTo>
                  <a:lnTo>
                    <a:pt x="1" y="460"/>
                  </a:lnTo>
                  <a:lnTo>
                    <a:pt x="1" y="475"/>
                  </a:lnTo>
                  <a:lnTo>
                    <a:pt x="1" y="489"/>
                  </a:lnTo>
                  <a:lnTo>
                    <a:pt x="1" y="503"/>
                  </a:lnTo>
                  <a:lnTo>
                    <a:pt x="1" y="517"/>
                  </a:lnTo>
                  <a:lnTo>
                    <a:pt x="1" y="531"/>
                  </a:lnTo>
                  <a:lnTo>
                    <a:pt x="2" y="547"/>
                  </a:lnTo>
                  <a:lnTo>
                    <a:pt x="2" y="452"/>
                  </a:lnTo>
                  <a:lnTo>
                    <a:pt x="2" y="378"/>
                  </a:lnTo>
                  <a:lnTo>
                    <a:pt x="2" y="317"/>
                  </a:lnTo>
                  <a:lnTo>
                    <a:pt x="2" y="266"/>
                  </a:lnTo>
                  <a:lnTo>
                    <a:pt x="2" y="222"/>
                  </a:lnTo>
                  <a:lnTo>
                    <a:pt x="2" y="186"/>
                  </a:lnTo>
                  <a:lnTo>
                    <a:pt x="2" y="155"/>
                  </a:lnTo>
                  <a:lnTo>
                    <a:pt x="2" y="128"/>
                  </a:lnTo>
                  <a:lnTo>
                    <a:pt x="2" y="105"/>
                  </a:lnTo>
                  <a:lnTo>
                    <a:pt x="3" y="85"/>
                  </a:lnTo>
                  <a:lnTo>
                    <a:pt x="3" y="68"/>
                  </a:lnTo>
                  <a:lnTo>
                    <a:pt x="3" y="54"/>
                  </a:lnTo>
                  <a:lnTo>
                    <a:pt x="3" y="42"/>
                  </a:lnTo>
                  <a:lnTo>
                    <a:pt x="3" y="32"/>
                  </a:lnTo>
                  <a:lnTo>
                    <a:pt x="3" y="23"/>
                  </a:lnTo>
                  <a:lnTo>
                    <a:pt x="3" y="16"/>
                  </a:lnTo>
                  <a:lnTo>
                    <a:pt x="3" y="10"/>
                  </a:lnTo>
                  <a:lnTo>
                    <a:pt x="3" y="6"/>
                  </a:lnTo>
                  <a:lnTo>
                    <a:pt x="4" y="3"/>
                  </a:lnTo>
                  <a:lnTo>
                    <a:pt x="4" y="2"/>
                  </a:lnTo>
                  <a:lnTo>
                    <a:pt x="4" y="0"/>
                  </a:lnTo>
                  <a:lnTo>
                    <a:pt x="4" y="0"/>
                  </a:lnTo>
                  <a:lnTo>
                    <a:pt x="4" y="0"/>
                  </a:lnTo>
                  <a:lnTo>
                    <a:pt x="4" y="3"/>
                  </a:lnTo>
                  <a:lnTo>
                    <a:pt x="4" y="5"/>
                  </a:lnTo>
                  <a:lnTo>
                    <a:pt x="4" y="8"/>
                  </a:lnTo>
                  <a:lnTo>
                    <a:pt x="4" y="12"/>
                  </a:lnTo>
                  <a:lnTo>
                    <a:pt x="5" y="16"/>
                  </a:lnTo>
                  <a:lnTo>
                    <a:pt x="5" y="20"/>
                  </a:lnTo>
                  <a:lnTo>
                    <a:pt x="5" y="26"/>
                  </a:lnTo>
                  <a:lnTo>
                    <a:pt x="5" y="32"/>
                  </a:lnTo>
                  <a:lnTo>
                    <a:pt x="5" y="38"/>
                  </a:lnTo>
                  <a:lnTo>
                    <a:pt x="5" y="45"/>
                  </a:lnTo>
                  <a:lnTo>
                    <a:pt x="5" y="51"/>
                  </a:lnTo>
                  <a:lnTo>
                    <a:pt x="5" y="59"/>
                  </a:lnTo>
                  <a:lnTo>
                    <a:pt x="5" y="67"/>
                  </a:lnTo>
                  <a:lnTo>
                    <a:pt x="5" y="76"/>
                  </a:lnTo>
                  <a:lnTo>
                    <a:pt x="6" y="85"/>
                  </a:lnTo>
                  <a:lnTo>
                    <a:pt x="6" y="94"/>
                  </a:lnTo>
                  <a:lnTo>
                    <a:pt x="6" y="103"/>
                  </a:lnTo>
                  <a:lnTo>
                    <a:pt x="6" y="113"/>
                  </a:lnTo>
                  <a:lnTo>
                    <a:pt x="6" y="123"/>
                  </a:lnTo>
                  <a:lnTo>
                    <a:pt x="6" y="133"/>
                  </a:lnTo>
                  <a:lnTo>
                    <a:pt x="6" y="143"/>
                  </a:lnTo>
                  <a:lnTo>
                    <a:pt x="6" y="154"/>
                  </a:lnTo>
                  <a:lnTo>
                    <a:pt x="6" y="164"/>
                  </a:lnTo>
                  <a:lnTo>
                    <a:pt x="7" y="175"/>
                  </a:lnTo>
                  <a:lnTo>
                    <a:pt x="7" y="187"/>
                  </a:lnTo>
                  <a:lnTo>
                    <a:pt x="7" y="198"/>
                  </a:lnTo>
                  <a:lnTo>
                    <a:pt x="7" y="210"/>
                  </a:lnTo>
                  <a:lnTo>
                    <a:pt x="7" y="221"/>
                  </a:lnTo>
                  <a:lnTo>
                    <a:pt x="7" y="234"/>
                  </a:lnTo>
                  <a:lnTo>
                    <a:pt x="7" y="246"/>
                  </a:lnTo>
                  <a:lnTo>
                    <a:pt x="7" y="258"/>
                  </a:lnTo>
                  <a:lnTo>
                    <a:pt x="7" y="271"/>
                  </a:lnTo>
                  <a:lnTo>
                    <a:pt x="8" y="284"/>
                  </a:lnTo>
                  <a:lnTo>
                    <a:pt x="8" y="297"/>
                  </a:lnTo>
                  <a:lnTo>
                    <a:pt x="8" y="310"/>
                  </a:lnTo>
                  <a:lnTo>
                    <a:pt x="8" y="324"/>
                  </a:lnTo>
                  <a:lnTo>
                    <a:pt x="8" y="337"/>
                  </a:lnTo>
                  <a:lnTo>
                    <a:pt x="8" y="350"/>
                  </a:lnTo>
                  <a:lnTo>
                    <a:pt x="8" y="363"/>
                  </a:lnTo>
                  <a:lnTo>
                    <a:pt x="8" y="377"/>
                  </a:lnTo>
                  <a:lnTo>
                    <a:pt x="8" y="391"/>
                  </a:lnTo>
                  <a:lnTo>
                    <a:pt x="8" y="405"/>
                  </a:lnTo>
                  <a:lnTo>
                    <a:pt x="10" y="419"/>
                  </a:lnTo>
                  <a:lnTo>
                    <a:pt x="10" y="433"/>
                  </a:lnTo>
                  <a:lnTo>
                    <a:pt x="10" y="448"/>
                  </a:lnTo>
                  <a:lnTo>
                    <a:pt x="10" y="462"/>
                  </a:lnTo>
                  <a:lnTo>
                    <a:pt x="10" y="477"/>
                  </a:lnTo>
                  <a:lnTo>
                    <a:pt x="10" y="491"/>
                  </a:lnTo>
                  <a:lnTo>
                    <a:pt x="10" y="506"/>
                  </a:lnTo>
                  <a:lnTo>
                    <a:pt x="10" y="520"/>
                  </a:lnTo>
                  <a:lnTo>
                    <a:pt x="10" y="536"/>
                  </a:lnTo>
                  <a:lnTo>
                    <a:pt x="11" y="550"/>
                  </a:lnTo>
                  <a:lnTo>
                    <a:pt x="11" y="566"/>
                  </a:lnTo>
                  <a:lnTo>
                    <a:pt x="11" y="580"/>
                  </a:lnTo>
                  <a:lnTo>
                    <a:pt x="11" y="596"/>
                  </a:lnTo>
                  <a:lnTo>
                    <a:pt x="11" y="611"/>
                  </a:lnTo>
                  <a:lnTo>
                    <a:pt x="11" y="627"/>
                  </a:lnTo>
                  <a:lnTo>
                    <a:pt x="11" y="642"/>
                  </a:lnTo>
                  <a:lnTo>
                    <a:pt x="11" y="658"/>
                  </a:lnTo>
                  <a:lnTo>
                    <a:pt x="11" y="673"/>
                  </a:lnTo>
                  <a:lnTo>
                    <a:pt x="12" y="689"/>
                  </a:lnTo>
                  <a:lnTo>
                    <a:pt x="12" y="704"/>
                  </a:lnTo>
                  <a:lnTo>
                    <a:pt x="12" y="720"/>
                  </a:lnTo>
                  <a:lnTo>
                    <a:pt x="12" y="735"/>
                  </a:lnTo>
                  <a:lnTo>
                    <a:pt x="12" y="752"/>
                  </a:lnTo>
                  <a:lnTo>
                    <a:pt x="12" y="768"/>
                  </a:lnTo>
                  <a:lnTo>
                    <a:pt x="12" y="783"/>
                  </a:lnTo>
                  <a:lnTo>
                    <a:pt x="12" y="800"/>
                  </a:lnTo>
                  <a:lnTo>
                    <a:pt x="12" y="815"/>
                  </a:lnTo>
                  <a:lnTo>
                    <a:pt x="12" y="832"/>
                  </a:lnTo>
                  <a:lnTo>
                    <a:pt x="13" y="848"/>
                  </a:lnTo>
                  <a:lnTo>
                    <a:pt x="13" y="864"/>
                  </a:lnTo>
                  <a:lnTo>
                    <a:pt x="13" y="881"/>
                  </a:lnTo>
                  <a:lnTo>
                    <a:pt x="13" y="896"/>
                  </a:lnTo>
                  <a:lnTo>
                    <a:pt x="13" y="913"/>
                  </a:lnTo>
                  <a:lnTo>
                    <a:pt x="13" y="930"/>
                  </a:lnTo>
                  <a:lnTo>
                    <a:pt x="13" y="946"/>
                  </a:lnTo>
                  <a:lnTo>
                    <a:pt x="13" y="963"/>
                  </a:lnTo>
                  <a:lnTo>
                    <a:pt x="13" y="980"/>
                  </a:lnTo>
                  <a:lnTo>
                    <a:pt x="14" y="996"/>
                  </a:lnTo>
                  <a:lnTo>
                    <a:pt x="14" y="1013"/>
                  </a:lnTo>
                  <a:lnTo>
                    <a:pt x="14" y="1030"/>
                  </a:lnTo>
                  <a:lnTo>
                    <a:pt x="14" y="1046"/>
                  </a:lnTo>
                  <a:lnTo>
                    <a:pt x="14" y="1063"/>
                  </a:lnTo>
                  <a:lnTo>
                    <a:pt x="14" y="1080"/>
                  </a:lnTo>
                  <a:lnTo>
                    <a:pt x="14" y="1096"/>
                  </a:lnTo>
                  <a:lnTo>
                    <a:pt x="14" y="1113"/>
                  </a:lnTo>
                  <a:lnTo>
                    <a:pt x="14" y="1130"/>
                  </a:lnTo>
                  <a:lnTo>
                    <a:pt x="15" y="1147"/>
                  </a:lnTo>
                  <a:lnTo>
                    <a:pt x="15" y="1164"/>
                  </a:lnTo>
                  <a:lnTo>
                    <a:pt x="15" y="1181"/>
                  </a:lnTo>
                  <a:lnTo>
                    <a:pt x="15" y="1198"/>
                  </a:lnTo>
                  <a:lnTo>
                    <a:pt x="15" y="1215"/>
                  </a:lnTo>
                  <a:lnTo>
                    <a:pt x="15" y="1232"/>
                  </a:lnTo>
                  <a:lnTo>
                    <a:pt x="15" y="1249"/>
                  </a:lnTo>
                  <a:lnTo>
                    <a:pt x="15" y="1266"/>
                  </a:lnTo>
                  <a:lnTo>
                    <a:pt x="15" y="1284"/>
                  </a:lnTo>
                  <a:lnTo>
                    <a:pt x="15" y="1301"/>
                  </a:lnTo>
                  <a:lnTo>
                    <a:pt x="16" y="1318"/>
                  </a:lnTo>
                  <a:lnTo>
                    <a:pt x="16" y="1335"/>
                  </a:lnTo>
                  <a:lnTo>
                    <a:pt x="16" y="1353"/>
                  </a:lnTo>
                  <a:lnTo>
                    <a:pt x="16" y="1041"/>
                  </a:lnTo>
                  <a:lnTo>
                    <a:pt x="16" y="848"/>
                  </a:lnTo>
                  <a:lnTo>
                    <a:pt x="16" y="711"/>
                  </a:lnTo>
                  <a:lnTo>
                    <a:pt x="16" y="608"/>
                  </a:lnTo>
                  <a:lnTo>
                    <a:pt x="16" y="526"/>
                  </a:lnTo>
                  <a:lnTo>
                    <a:pt x="16" y="459"/>
                  </a:lnTo>
                  <a:lnTo>
                    <a:pt x="17" y="405"/>
                  </a:lnTo>
                  <a:lnTo>
                    <a:pt x="17" y="358"/>
                  </a:lnTo>
                  <a:lnTo>
                    <a:pt x="17" y="319"/>
                  </a:lnTo>
                  <a:lnTo>
                    <a:pt x="17" y="286"/>
                  </a:lnTo>
                  <a:lnTo>
                    <a:pt x="17" y="258"/>
                  </a:lnTo>
                  <a:lnTo>
                    <a:pt x="17" y="234"/>
                  </a:lnTo>
                  <a:lnTo>
                    <a:pt x="17" y="212"/>
                  </a:lnTo>
                  <a:lnTo>
                    <a:pt x="17" y="194"/>
                  </a:lnTo>
                  <a:lnTo>
                    <a:pt x="17" y="179"/>
                  </a:lnTo>
                  <a:lnTo>
                    <a:pt x="18" y="166"/>
                  </a:lnTo>
                  <a:lnTo>
                    <a:pt x="18" y="155"/>
                  </a:lnTo>
                  <a:lnTo>
                    <a:pt x="18" y="146"/>
                  </a:lnTo>
                  <a:lnTo>
                    <a:pt x="18" y="138"/>
                  </a:lnTo>
                  <a:lnTo>
                    <a:pt x="18" y="131"/>
                  </a:lnTo>
                  <a:lnTo>
                    <a:pt x="18" y="127"/>
                  </a:lnTo>
                  <a:lnTo>
                    <a:pt x="18" y="124"/>
                  </a:lnTo>
                  <a:lnTo>
                    <a:pt x="18" y="121"/>
                  </a:lnTo>
                  <a:lnTo>
                    <a:pt x="18" y="119"/>
                  </a:lnTo>
                  <a:lnTo>
                    <a:pt x="18" y="119"/>
                  </a:lnTo>
                  <a:lnTo>
                    <a:pt x="20" y="119"/>
                  </a:lnTo>
                  <a:lnTo>
                    <a:pt x="20" y="121"/>
                  </a:lnTo>
                  <a:lnTo>
                    <a:pt x="20" y="123"/>
                  </a:lnTo>
                  <a:lnTo>
                    <a:pt x="20" y="126"/>
                  </a:lnTo>
                  <a:lnTo>
                    <a:pt x="20" y="129"/>
                  </a:lnTo>
                  <a:lnTo>
                    <a:pt x="20" y="134"/>
                  </a:lnTo>
                  <a:lnTo>
                    <a:pt x="20" y="138"/>
                  </a:lnTo>
                  <a:lnTo>
                    <a:pt x="20" y="143"/>
                  </a:lnTo>
                  <a:lnTo>
                    <a:pt x="20" y="148"/>
                  </a:lnTo>
                  <a:lnTo>
                    <a:pt x="21" y="155"/>
                  </a:lnTo>
                  <a:lnTo>
                    <a:pt x="21" y="161"/>
                  </a:lnTo>
                  <a:lnTo>
                    <a:pt x="21" y="168"/>
                  </a:lnTo>
                  <a:lnTo>
                    <a:pt x="21" y="176"/>
                  </a:lnTo>
                  <a:lnTo>
                    <a:pt x="21" y="184"/>
                  </a:lnTo>
                  <a:lnTo>
                    <a:pt x="21" y="191"/>
                  </a:lnTo>
                  <a:lnTo>
                    <a:pt x="21" y="200"/>
                  </a:lnTo>
                  <a:lnTo>
                    <a:pt x="21" y="209"/>
                  </a:lnTo>
                  <a:lnTo>
                    <a:pt x="21" y="218"/>
                  </a:lnTo>
                  <a:lnTo>
                    <a:pt x="22" y="228"/>
                  </a:lnTo>
                  <a:lnTo>
                    <a:pt x="22" y="237"/>
                  </a:lnTo>
                  <a:lnTo>
                    <a:pt x="22" y="247"/>
                  </a:lnTo>
                  <a:lnTo>
                    <a:pt x="22" y="258"/>
                  </a:lnTo>
                  <a:lnTo>
                    <a:pt x="22" y="268"/>
                  </a:lnTo>
                  <a:lnTo>
                    <a:pt x="22" y="279"/>
                  </a:lnTo>
                  <a:lnTo>
                    <a:pt x="22" y="290"/>
                  </a:lnTo>
                  <a:lnTo>
                    <a:pt x="22" y="301"/>
                  </a:lnTo>
                  <a:lnTo>
                    <a:pt x="22" y="312"/>
                  </a:lnTo>
                  <a:lnTo>
                    <a:pt x="23" y="325"/>
                  </a:lnTo>
                  <a:lnTo>
                    <a:pt x="23" y="336"/>
                  </a:lnTo>
                  <a:lnTo>
                    <a:pt x="23" y="348"/>
                  </a:lnTo>
                  <a:lnTo>
                    <a:pt x="23" y="360"/>
                  </a:lnTo>
                  <a:lnTo>
                    <a:pt x="23" y="372"/>
                  </a:lnTo>
                  <a:lnTo>
                    <a:pt x="23" y="386"/>
                  </a:lnTo>
                  <a:lnTo>
                    <a:pt x="23" y="398"/>
                  </a:lnTo>
                  <a:lnTo>
                    <a:pt x="23" y="411"/>
                  </a:lnTo>
                  <a:lnTo>
                    <a:pt x="23" y="423"/>
                  </a:lnTo>
                  <a:lnTo>
                    <a:pt x="23" y="437"/>
                  </a:lnTo>
                  <a:lnTo>
                    <a:pt x="24" y="450"/>
                  </a:lnTo>
                  <a:lnTo>
                    <a:pt x="24" y="463"/>
                  </a:lnTo>
                  <a:lnTo>
                    <a:pt x="24" y="477"/>
                  </a:lnTo>
                  <a:lnTo>
                    <a:pt x="24" y="491"/>
                  </a:lnTo>
                  <a:lnTo>
                    <a:pt x="24" y="504"/>
                  </a:lnTo>
                  <a:lnTo>
                    <a:pt x="24" y="519"/>
                  </a:lnTo>
                  <a:lnTo>
                    <a:pt x="24" y="532"/>
                  </a:lnTo>
                  <a:lnTo>
                    <a:pt x="24" y="547"/>
                  </a:lnTo>
                  <a:lnTo>
                    <a:pt x="24" y="561"/>
                  </a:lnTo>
                  <a:lnTo>
                    <a:pt x="25" y="576"/>
                  </a:lnTo>
                  <a:lnTo>
                    <a:pt x="25" y="590"/>
                  </a:lnTo>
                  <a:lnTo>
                    <a:pt x="25" y="604"/>
                  </a:lnTo>
                  <a:lnTo>
                    <a:pt x="25" y="619"/>
                  </a:lnTo>
                  <a:lnTo>
                    <a:pt x="25" y="633"/>
                  </a:lnTo>
                  <a:lnTo>
                    <a:pt x="25" y="649"/>
                  </a:lnTo>
                  <a:lnTo>
                    <a:pt x="25" y="663"/>
                  </a:lnTo>
                  <a:lnTo>
                    <a:pt x="25" y="679"/>
                  </a:lnTo>
                  <a:lnTo>
                    <a:pt x="25" y="693"/>
                  </a:lnTo>
                  <a:lnTo>
                    <a:pt x="26" y="709"/>
                  </a:lnTo>
                  <a:lnTo>
                    <a:pt x="26" y="724"/>
                  </a:lnTo>
                  <a:lnTo>
                    <a:pt x="26" y="739"/>
                  </a:lnTo>
                  <a:lnTo>
                    <a:pt x="26" y="754"/>
                  </a:lnTo>
                  <a:lnTo>
                    <a:pt x="26" y="770"/>
                  </a:lnTo>
                  <a:lnTo>
                    <a:pt x="26" y="785"/>
                  </a:lnTo>
                  <a:lnTo>
                    <a:pt x="26" y="801"/>
                  </a:lnTo>
                  <a:lnTo>
                    <a:pt x="26" y="816"/>
                  </a:lnTo>
                  <a:lnTo>
                    <a:pt x="26" y="833"/>
                  </a:lnTo>
                  <a:lnTo>
                    <a:pt x="26" y="849"/>
                  </a:lnTo>
                  <a:lnTo>
                    <a:pt x="27" y="864"/>
                  </a:lnTo>
                  <a:lnTo>
                    <a:pt x="27" y="880"/>
                  </a:lnTo>
                  <a:lnTo>
                    <a:pt x="27" y="896"/>
                  </a:lnTo>
                  <a:lnTo>
                    <a:pt x="27" y="912"/>
                  </a:lnTo>
                  <a:lnTo>
                    <a:pt x="27" y="744"/>
                  </a:lnTo>
                  <a:lnTo>
                    <a:pt x="27" y="622"/>
                  </a:lnTo>
                  <a:lnTo>
                    <a:pt x="27" y="528"/>
                  </a:lnTo>
                  <a:lnTo>
                    <a:pt x="27" y="453"/>
                  </a:lnTo>
                  <a:lnTo>
                    <a:pt x="27" y="391"/>
                  </a:lnTo>
                  <a:lnTo>
                    <a:pt x="28" y="340"/>
                  </a:lnTo>
                  <a:lnTo>
                    <a:pt x="28" y="297"/>
                  </a:lnTo>
                  <a:lnTo>
                    <a:pt x="28" y="260"/>
                  </a:lnTo>
                  <a:lnTo>
                    <a:pt x="28" y="228"/>
                  </a:lnTo>
                  <a:lnTo>
                    <a:pt x="28" y="201"/>
                  </a:lnTo>
                  <a:lnTo>
                    <a:pt x="28" y="178"/>
                  </a:lnTo>
                  <a:lnTo>
                    <a:pt x="28" y="159"/>
                  </a:lnTo>
                  <a:lnTo>
                    <a:pt x="28" y="141"/>
                  </a:lnTo>
                  <a:lnTo>
                    <a:pt x="28" y="127"/>
                  </a:lnTo>
                  <a:lnTo>
                    <a:pt x="30" y="115"/>
                  </a:lnTo>
                  <a:lnTo>
                    <a:pt x="30" y="105"/>
                  </a:lnTo>
                  <a:lnTo>
                    <a:pt x="30" y="96"/>
                  </a:lnTo>
                  <a:lnTo>
                    <a:pt x="30" y="89"/>
                  </a:lnTo>
                  <a:lnTo>
                    <a:pt x="30" y="84"/>
                  </a:lnTo>
                  <a:lnTo>
                    <a:pt x="30" y="79"/>
                  </a:lnTo>
                  <a:lnTo>
                    <a:pt x="30" y="76"/>
                  </a:lnTo>
                  <a:lnTo>
                    <a:pt x="30" y="75"/>
                  </a:lnTo>
                  <a:lnTo>
                    <a:pt x="30" y="74"/>
                  </a:lnTo>
                  <a:lnTo>
                    <a:pt x="30" y="74"/>
                  </a:lnTo>
                  <a:lnTo>
                    <a:pt x="31" y="74"/>
                  </a:lnTo>
                  <a:lnTo>
                    <a:pt x="31" y="76"/>
                  </a:lnTo>
                  <a:lnTo>
                    <a:pt x="31" y="78"/>
                  </a:lnTo>
                  <a:lnTo>
                    <a:pt x="31" y="80"/>
                  </a:lnTo>
                  <a:lnTo>
                    <a:pt x="31" y="85"/>
                  </a:lnTo>
                  <a:lnTo>
                    <a:pt x="31" y="89"/>
                  </a:lnTo>
                  <a:lnTo>
                    <a:pt x="31" y="94"/>
                  </a:lnTo>
                  <a:lnTo>
                    <a:pt x="31" y="99"/>
                  </a:lnTo>
                  <a:lnTo>
                    <a:pt x="31" y="105"/>
                  </a:lnTo>
                  <a:lnTo>
                    <a:pt x="32" y="111"/>
                  </a:lnTo>
                  <a:lnTo>
                    <a:pt x="32" y="118"/>
                  </a:lnTo>
                  <a:lnTo>
                    <a:pt x="32" y="125"/>
                  </a:lnTo>
                  <a:lnTo>
                    <a:pt x="32" y="133"/>
                  </a:lnTo>
                  <a:lnTo>
                    <a:pt x="32" y="140"/>
                  </a:lnTo>
                  <a:lnTo>
                    <a:pt x="32" y="149"/>
                  </a:lnTo>
                  <a:lnTo>
                    <a:pt x="32" y="157"/>
                  </a:lnTo>
                  <a:lnTo>
                    <a:pt x="32" y="166"/>
                  </a:lnTo>
                  <a:lnTo>
                    <a:pt x="32" y="176"/>
                  </a:lnTo>
                  <a:lnTo>
                    <a:pt x="33" y="185"/>
                  </a:lnTo>
                  <a:lnTo>
                    <a:pt x="33" y="195"/>
                  </a:lnTo>
                  <a:lnTo>
                    <a:pt x="33" y="205"/>
                  </a:lnTo>
                  <a:lnTo>
                    <a:pt x="33" y="216"/>
                  </a:lnTo>
                  <a:lnTo>
                    <a:pt x="33" y="226"/>
                  </a:lnTo>
                  <a:lnTo>
                    <a:pt x="33" y="237"/>
                  </a:lnTo>
                  <a:lnTo>
                    <a:pt x="33" y="248"/>
                  </a:lnTo>
                  <a:lnTo>
                    <a:pt x="33" y="259"/>
                  </a:lnTo>
                  <a:lnTo>
                    <a:pt x="33" y="271"/>
                  </a:lnTo>
                  <a:lnTo>
                    <a:pt x="33" y="282"/>
                  </a:lnTo>
                  <a:lnTo>
                    <a:pt x="34" y="295"/>
                  </a:lnTo>
                  <a:lnTo>
                    <a:pt x="34" y="307"/>
                  </a:lnTo>
                  <a:lnTo>
                    <a:pt x="34" y="319"/>
                  </a:lnTo>
                  <a:lnTo>
                    <a:pt x="34" y="331"/>
                  </a:lnTo>
                  <a:lnTo>
                    <a:pt x="34" y="344"/>
                  </a:lnTo>
                  <a:lnTo>
                    <a:pt x="34" y="357"/>
                  </a:lnTo>
                  <a:lnTo>
                    <a:pt x="34" y="369"/>
                  </a:lnTo>
                  <a:lnTo>
                    <a:pt x="34" y="382"/>
                  </a:lnTo>
                  <a:lnTo>
                    <a:pt x="34" y="396"/>
                  </a:lnTo>
                  <a:lnTo>
                    <a:pt x="35" y="409"/>
                  </a:lnTo>
                  <a:lnTo>
                    <a:pt x="35" y="422"/>
                  </a:lnTo>
                  <a:lnTo>
                    <a:pt x="35" y="436"/>
                  </a:lnTo>
                  <a:lnTo>
                    <a:pt x="35" y="450"/>
                  </a:lnTo>
                  <a:lnTo>
                    <a:pt x="35" y="463"/>
                  </a:lnTo>
                  <a:lnTo>
                    <a:pt x="35" y="478"/>
                  </a:lnTo>
                  <a:lnTo>
                    <a:pt x="35" y="492"/>
                  </a:lnTo>
                  <a:lnTo>
                    <a:pt x="35" y="506"/>
                  </a:lnTo>
                  <a:lnTo>
                    <a:pt x="35" y="520"/>
                  </a:lnTo>
                  <a:lnTo>
                    <a:pt x="36" y="534"/>
                  </a:lnTo>
                  <a:lnTo>
                    <a:pt x="36" y="549"/>
                  </a:lnTo>
                  <a:lnTo>
                    <a:pt x="36" y="563"/>
                  </a:lnTo>
                  <a:lnTo>
                    <a:pt x="36" y="579"/>
                  </a:lnTo>
                  <a:lnTo>
                    <a:pt x="36" y="593"/>
                  </a:lnTo>
                  <a:lnTo>
                    <a:pt x="36" y="608"/>
                  </a:lnTo>
                  <a:lnTo>
                    <a:pt x="36" y="623"/>
                  </a:lnTo>
                  <a:lnTo>
                    <a:pt x="36" y="638"/>
                  </a:lnTo>
                  <a:lnTo>
                    <a:pt x="36" y="653"/>
                  </a:lnTo>
                  <a:lnTo>
                    <a:pt x="36" y="669"/>
                  </a:lnTo>
                  <a:lnTo>
                    <a:pt x="37" y="683"/>
                  </a:lnTo>
                  <a:lnTo>
                    <a:pt x="37" y="699"/>
                  </a:lnTo>
                  <a:lnTo>
                    <a:pt x="37" y="714"/>
                  </a:lnTo>
                  <a:lnTo>
                    <a:pt x="37" y="730"/>
                  </a:lnTo>
                  <a:lnTo>
                    <a:pt x="37" y="745"/>
                  </a:lnTo>
                  <a:lnTo>
                    <a:pt x="37" y="761"/>
                  </a:lnTo>
                  <a:lnTo>
                    <a:pt x="37" y="777"/>
                  </a:lnTo>
                  <a:lnTo>
                    <a:pt x="37" y="792"/>
                  </a:lnTo>
                  <a:lnTo>
                    <a:pt x="37" y="809"/>
                  </a:lnTo>
                  <a:lnTo>
                    <a:pt x="38" y="824"/>
                  </a:lnTo>
                  <a:lnTo>
                    <a:pt x="38" y="840"/>
                  </a:lnTo>
                  <a:lnTo>
                    <a:pt x="38" y="856"/>
                  </a:lnTo>
                  <a:lnTo>
                    <a:pt x="38" y="872"/>
                  </a:lnTo>
                  <a:lnTo>
                    <a:pt x="38" y="889"/>
                  </a:lnTo>
                  <a:lnTo>
                    <a:pt x="38" y="904"/>
                  </a:lnTo>
                  <a:lnTo>
                    <a:pt x="38" y="921"/>
                  </a:lnTo>
                  <a:lnTo>
                    <a:pt x="38" y="936"/>
                  </a:lnTo>
                  <a:lnTo>
                    <a:pt x="38" y="953"/>
                  </a:lnTo>
                  <a:lnTo>
                    <a:pt x="40" y="970"/>
                  </a:lnTo>
                  <a:lnTo>
                    <a:pt x="40" y="986"/>
                  </a:lnTo>
                  <a:lnTo>
                    <a:pt x="40" y="1002"/>
                  </a:lnTo>
                  <a:lnTo>
                    <a:pt x="40" y="811"/>
                  </a:lnTo>
                  <a:lnTo>
                    <a:pt x="40" y="675"/>
                  </a:lnTo>
                  <a:lnTo>
                    <a:pt x="40" y="572"/>
                  </a:lnTo>
                  <a:lnTo>
                    <a:pt x="40" y="491"/>
                  </a:lnTo>
                  <a:lnTo>
                    <a:pt x="40" y="425"/>
                  </a:lnTo>
                  <a:lnTo>
                    <a:pt x="40" y="370"/>
                  </a:lnTo>
                  <a:lnTo>
                    <a:pt x="40" y="324"/>
                  </a:lnTo>
                  <a:lnTo>
                    <a:pt x="41" y="285"/>
                  </a:lnTo>
                  <a:lnTo>
                    <a:pt x="41" y="251"/>
                  </a:lnTo>
                  <a:lnTo>
                    <a:pt x="41" y="224"/>
                  </a:lnTo>
                  <a:lnTo>
                    <a:pt x="41" y="199"/>
                  </a:lnTo>
                  <a:lnTo>
                    <a:pt x="41" y="178"/>
                  </a:lnTo>
                  <a:lnTo>
                    <a:pt x="41" y="160"/>
                  </a:lnTo>
                  <a:lnTo>
                    <a:pt x="41" y="145"/>
                  </a:lnTo>
                  <a:lnTo>
                    <a:pt x="41" y="131"/>
                  </a:lnTo>
                  <a:lnTo>
                    <a:pt x="41" y="120"/>
                  </a:lnTo>
                  <a:lnTo>
                    <a:pt x="42" y="111"/>
                  </a:lnTo>
                  <a:lnTo>
                    <a:pt x="42" y="104"/>
                  </a:lnTo>
                  <a:lnTo>
                    <a:pt x="42" y="98"/>
                  </a:lnTo>
                  <a:lnTo>
                    <a:pt x="42" y="94"/>
                  </a:lnTo>
                  <a:lnTo>
                    <a:pt x="42" y="90"/>
                  </a:lnTo>
                  <a:lnTo>
                    <a:pt x="42" y="87"/>
                  </a:lnTo>
                  <a:lnTo>
                    <a:pt x="42" y="86"/>
                  </a:lnTo>
                  <a:lnTo>
                    <a:pt x="42" y="86"/>
                  </a:lnTo>
                  <a:lnTo>
                    <a:pt x="42" y="86"/>
                  </a:lnTo>
                  <a:lnTo>
                    <a:pt x="43" y="87"/>
                  </a:lnTo>
                  <a:lnTo>
                    <a:pt x="43" y="89"/>
                  </a:lnTo>
                  <a:lnTo>
                    <a:pt x="43" y="93"/>
                  </a:lnTo>
                  <a:lnTo>
                    <a:pt x="43" y="96"/>
                  </a:lnTo>
                  <a:lnTo>
                    <a:pt x="43" y="99"/>
                  </a:lnTo>
                  <a:lnTo>
                    <a:pt x="43" y="105"/>
                  </a:lnTo>
                  <a:lnTo>
                    <a:pt x="43" y="109"/>
                  </a:lnTo>
                  <a:lnTo>
                    <a:pt x="43" y="115"/>
                  </a:lnTo>
                  <a:lnTo>
                    <a:pt x="43" y="121"/>
                  </a:lnTo>
                  <a:lnTo>
                    <a:pt x="43" y="128"/>
                  </a:lnTo>
                  <a:lnTo>
                    <a:pt x="44" y="135"/>
                  </a:lnTo>
                  <a:lnTo>
                    <a:pt x="44" y="143"/>
                  </a:lnTo>
                  <a:lnTo>
                    <a:pt x="44" y="150"/>
                  </a:lnTo>
                  <a:lnTo>
                    <a:pt x="44" y="158"/>
                  </a:lnTo>
                  <a:lnTo>
                    <a:pt x="44" y="167"/>
                  </a:lnTo>
                  <a:lnTo>
                    <a:pt x="44" y="176"/>
                  </a:lnTo>
                  <a:lnTo>
                    <a:pt x="44" y="185"/>
                  </a:lnTo>
                  <a:lnTo>
                    <a:pt x="44" y="195"/>
                  </a:lnTo>
                  <a:lnTo>
                    <a:pt x="44" y="204"/>
                  </a:lnTo>
                  <a:lnTo>
                    <a:pt x="45" y="214"/>
                  </a:lnTo>
                  <a:lnTo>
                    <a:pt x="45" y="225"/>
                  </a:lnTo>
                  <a:lnTo>
                    <a:pt x="45" y="235"/>
                  </a:lnTo>
                  <a:lnTo>
                    <a:pt x="45" y="246"/>
                  </a:lnTo>
                  <a:lnTo>
                    <a:pt x="45" y="257"/>
                  </a:lnTo>
                  <a:lnTo>
                    <a:pt x="45" y="268"/>
                  </a:lnTo>
                  <a:lnTo>
                    <a:pt x="45" y="279"/>
                  </a:lnTo>
                  <a:lnTo>
                    <a:pt x="45" y="291"/>
                  </a:lnTo>
                  <a:lnTo>
                    <a:pt x="45" y="302"/>
                  </a:lnTo>
                  <a:lnTo>
                    <a:pt x="46" y="315"/>
                  </a:lnTo>
                  <a:lnTo>
                    <a:pt x="46" y="327"/>
                  </a:lnTo>
                  <a:lnTo>
                    <a:pt x="46" y="339"/>
                  </a:lnTo>
                  <a:lnTo>
                    <a:pt x="46" y="352"/>
                  </a:lnTo>
                  <a:lnTo>
                    <a:pt x="46" y="365"/>
                  </a:lnTo>
                  <a:lnTo>
                    <a:pt x="46" y="378"/>
                  </a:lnTo>
                  <a:lnTo>
                    <a:pt x="46" y="390"/>
                  </a:lnTo>
                  <a:lnTo>
                    <a:pt x="46" y="403"/>
                  </a:lnTo>
                  <a:lnTo>
                    <a:pt x="46" y="417"/>
                  </a:lnTo>
                  <a:lnTo>
                    <a:pt x="47" y="430"/>
                  </a:lnTo>
                  <a:lnTo>
                    <a:pt x="47" y="443"/>
                  </a:lnTo>
                  <a:lnTo>
                    <a:pt x="47" y="458"/>
                  </a:lnTo>
                  <a:lnTo>
                    <a:pt x="47" y="471"/>
                  </a:lnTo>
                  <a:lnTo>
                    <a:pt x="47" y="486"/>
                  </a:lnTo>
                  <a:lnTo>
                    <a:pt x="47" y="499"/>
                  </a:lnTo>
                  <a:lnTo>
                    <a:pt x="47" y="513"/>
                  </a:lnTo>
                  <a:lnTo>
                    <a:pt x="47" y="528"/>
                  </a:lnTo>
                  <a:lnTo>
                    <a:pt x="47" y="542"/>
                  </a:lnTo>
                  <a:lnTo>
                    <a:pt x="47" y="557"/>
                  </a:lnTo>
                  <a:lnTo>
                    <a:pt x="48" y="571"/>
                  </a:lnTo>
                  <a:lnTo>
                    <a:pt x="48" y="586"/>
                  </a:lnTo>
                  <a:lnTo>
                    <a:pt x="48" y="600"/>
                  </a:lnTo>
                  <a:lnTo>
                    <a:pt x="48" y="616"/>
                  </a:lnTo>
                  <a:lnTo>
                    <a:pt x="48" y="630"/>
                  </a:lnTo>
                  <a:lnTo>
                    <a:pt x="48" y="646"/>
                  </a:lnTo>
                  <a:lnTo>
                    <a:pt x="48" y="660"/>
                  </a:lnTo>
                  <a:lnTo>
                    <a:pt x="48" y="675"/>
                  </a:lnTo>
                  <a:lnTo>
                    <a:pt x="48" y="691"/>
                  </a:lnTo>
                  <a:lnTo>
                    <a:pt x="50" y="707"/>
                  </a:lnTo>
                  <a:lnTo>
                    <a:pt x="50" y="721"/>
                  </a:lnTo>
                  <a:lnTo>
                    <a:pt x="50" y="737"/>
                  </a:lnTo>
                  <a:lnTo>
                    <a:pt x="50" y="752"/>
                  </a:lnTo>
                  <a:lnTo>
                    <a:pt x="50" y="768"/>
                  </a:lnTo>
                  <a:lnTo>
                    <a:pt x="50" y="783"/>
                  </a:lnTo>
                  <a:lnTo>
                    <a:pt x="50" y="800"/>
                  </a:lnTo>
                  <a:lnTo>
                    <a:pt x="50" y="815"/>
                  </a:lnTo>
                  <a:lnTo>
                    <a:pt x="50" y="831"/>
                  </a:lnTo>
                  <a:lnTo>
                    <a:pt x="51" y="846"/>
                  </a:lnTo>
                  <a:lnTo>
                    <a:pt x="51" y="863"/>
                  </a:lnTo>
                  <a:lnTo>
                    <a:pt x="51" y="879"/>
                  </a:lnTo>
                  <a:lnTo>
                    <a:pt x="51" y="895"/>
                  </a:lnTo>
                  <a:lnTo>
                    <a:pt x="51" y="732"/>
                  </a:lnTo>
                  <a:lnTo>
                    <a:pt x="51" y="612"/>
                  </a:lnTo>
                  <a:lnTo>
                    <a:pt x="51" y="520"/>
                  </a:lnTo>
                  <a:lnTo>
                    <a:pt x="51" y="446"/>
                  </a:lnTo>
                  <a:lnTo>
                    <a:pt x="51" y="385"/>
                  </a:lnTo>
                  <a:lnTo>
                    <a:pt x="51" y="335"/>
                  </a:lnTo>
                  <a:lnTo>
                    <a:pt x="52" y="291"/>
                  </a:lnTo>
                  <a:lnTo>
                    <a:pt x="52" y="255"/>
                  </a:lnTo>
                  <a:lnTo>
                    <a:pt x="52" y="224"/>
                  </a:lnTo>
                  <a:lnTo>
                    <a:pt x="52" y="198"/>
                  </a:lnTo>
                  <a:lnTo>
                    <a:pt x="52" y="175"/>
                  </a:lnTo>
                  <a:lnTo>
                    <a:pt x="52" y="155"/>
                  </a:lnTo>
                  <a:lnTo>
                    <a:pt x="52" y="138"/>
                  </a:lnTo>
                  <a:lnTo>
                    <a:pt x="52" y="124"/>
                  </a:lnTo>
                  <a:lnTo>
                    <a:pt x="52" y="111"/>
                  </a:lnTo>
                  <a:lnTo>
                    <a:pt x="53" y="101"/>
                  </a:lnTo>
                  <a:lnTo>
                    <a:pt x="53" y="94"/>
                  </a:lnTo>
                  <a:lnTo>
                    <a:pt x="53" y="87"/>
                  </a:lnTo>
                  <a:lnTo>
                    <a:pt x="53" y="81"/>
                  </a:lnTo>
                  <a:lnTo>
                    <a:pt x="53" y="77"/>
                  </a:lnTo>
                  <a:lnTo>
                    <a:pt x="53" y="74"/>
                  </a:lnTo>
                  <a:lnTo>
                    <a:pt x="53" y="71"/>
                  </a:lnTo>
                  <a:lnTo>
                    <a:pt x="53" y="71"/>
                  </a:lnTo>
                  <a:lnTo>
                    <a:pt x="53" y="71"/>
                  </a:lnTo>
                  <a:lnTo>
                    <a:pt x="54" y="71"/>
                  </a:lnTo>
                  <a:lnTo>
                    <a:pt x="54" y="74"/>
                  </a:lnTo>
                  <a:lnTo>
                    <a:pt x="54" y="76"/>
                  </a:lnTo>
                  <a:lnTo>
                    <a:pt x="54" y="79"/>
                  </a:lnTo>
                  <a:lnTo>
                    <a:pt x="54" y="83"/>
                  </a:lnTo>
                  <a:lnTo>
                    <a:pt x="54" y="87"/>
                  </a:lnTo>
                  <a:lnTo>
                    <a:pt x="54" y="91"/>
                  </a:lnTo>
                  <a:lnTo>
                    <a:pt x="54" y="97"/>
                  </a:lnTo>
                  <a:lnTo>
                    <a:pt x="54" y="103"/>
                  </a:lnTo>
                  <a:lnTo>
                    <a:pt x="54" y="109"/>
                  </a:lnTo>
                  <a:lnTo>
                    <a:pt x="55" y="116"/>
                  </a:lnTo>
                  <a:lnTo>
                    <a:pt x="55" y="124"/>
                  </a:lnTo>
                  <a:lnTo>
                    <a:pt x="55" y="130"/>
                  </a:lnTo>
                  <a:lnTo>
                    <a:pt x="55" y="139"/>
                  </a:lnTo>
                  <a:lnTo>
                    <a:pt x="55" y="147"/>
                  </a:lnTo>
                  <a:lnTo>
                    <a:pt x="55" y="156"/>
                  </a:lnTo>
                  <a:lnTo>
                    <a:pt x="55" y="165"/>
                  </a:lnTo>
                  <a:lnTo>
                    <a:pt x="55" y="174"/>
                  </a:lnTo>
                  <a:lnTo>
                    <a:pt x="55" y="184"/>
                  </a:lnTo>
                  <a:lnTo>
                    <a:pt x="56" y="194"/>
                  </a:lnTo>
                  <a:lnTo>
                    <a:pt x="56" y="204"/>
                  </a:lnTo>
                  <a:lnTo>
                    <a:pt x="56" y="214"/>
                  </a:lnTo>
                  <a:lnTo>
                    <a:pt x="56" y="225"/>
                  </a:lnTo>
                  <a:lnTo>
                    <a:pt x="56" y="236"/>
                  </a:lnTo>
                  <a:lnTo>
                    <a:pt x="56" y="247"/>
                  </a:lnTo>
                  <a:lnTo>
                    <a:pt x="56" y="258"/>
                  </a:lnTo>
                  <a:lnTo>
                    <a:pt x="56" y="269"/>
                  </a:lnTo>
                  <a:lnTo>
                    <a:pt x="56" y="281"/>
                  </a:lnTo>
                  <a:lnTo>
                    <a:pt x="57" y="294"/>
                  </a:lnTo>
                  <a:lnTo>
                    <a:pt x="57" y="306"/>
                  </a:lnTo>
                  <a:lnTo>
                    <a:pt x="57" y="318"/>
                  </a:lnTo>
                  <a:lnTo>
                    <a:pt x="57" y="330"/>
                  </a:lnTo>
                  <a:lnTo>
                    <a:pt x="57" y="342"/>
                  </a:lnTo>
                  <a:lnTo>
                    <a:pt x="57" y="356"/>
                  </a:lnTo>
                  <a:lnTo>
                    <a:pt x="57" y="368"/>
                  </a:lnTo>
                  <a:lnTo>
                    <a:pt x="57" y="381"/>
                  </a:lnTo>
                  <a:lnTo>
                    <a:pt x="57" y="395"/>
                  </a:lnTo>
                  <a:lnTo>
                    <a:pt x="57" y="408"/>
                  </a:lnTo>
                  <a:lnTo>
                    <a:pt x="58" y="421"/>
                  </a:lnTo>
                  <a:lnTo>
                    <a:pt x="58" y="435"/>
                  </a:lnTo>
                  <a:lnTo>
                    <a:pt x="58" y="449"/>
                  </a:lnTo>
                  <a:lnTo>
                    <a:pt x="58" y="462"/>
                  </a:lnTo>
                  <a:lnTo>
                    <a:pt x="58" y="477"/>
                  </a:lnTo>
                  <a:lnTo>
                    <a:pt x="58" y="490"/>
                  </a:lnTo>
                  <a:lnTo>
                    <a:pt x="58" y="504"/>
                  </a:lnTo>
                  <a:lnTo>
                    <a:pt x="58" y="519"/>
                  </a:lnTo>
                  <a:lnTo>
                    <a:pt x="58" y="533"/>
                  </a:lnTo>
                  <a:lnTo>
                    <a:pt x="59" y="548"/>
                  </a:lnTo>
                  <a:lnTo>
                    <a:pt x="59" y="562"/>
                  </a:lnTo>
                  <a:lnTo>
                    <a:pt x="59" y="578"/>
                  </a:lnTo>
                  <a:lnTo>
                    <a:pt x="59" y="592"/>
                  </a:lnTo>
                  <a:lnTo>
                    <a:pt x="59" y="607"/>
                  </a:lnTo>
                  <a:lnTo>
                    <a:pt x="59" y="622"/>
                  </a:lnTo>
                  <a:lnTo>
                    <a:pt x="59" y="637"/>
                  </a:lnTo>
                  <a:lnTo>
                    <a:pt x="59" y="652"/>
                  </a:lnTo>
                  <a:lnTo>
                    <a:pt x="59" y="668"/>
                  </a:lnTo>
                  <a:lnTo>
                    <a:pt x="61" y="682"/>
                  </a:lnTo>
                  <a:lnTo>
                    <a:pt x="61" y="698"/>
                  </a:lnTo>
                  <a:lnTo>
                    <a:pt x="61" y="713"/>
                  </a:lnTo>
                  <a:lnTo>
                    <a:pt x="61" y="729"/>
                  </a:lnTo>
                  <a:lnTo>
                    <a:pt x="61" y="744"/>
                  </a:lnTo>
                  <a:lnTo>
                    <a:pt x="61" y="760"/>
                  </a:lnTo>
                  <a:lnTo>
                    <a:pt x="61" y="775"/>
                  </a:lnTo>
                  <a:lnTo>
                    <a:pt x="61" y="791"/>
                  </a:lnTo>
                  <a:lnTo>
                    <a:pt x="61" y="808"/>
                  </a:lnTo>
                  <a:lnTo>
                    <a:pt x="61" y="823"/>
                  </a:lnTo>
                  <a:lnTo>
                    <a:pt x="62" y="839"/>
                  </a:lnTo>
                  <a:lnTo>
                    <a:pt x="62" y="855"/>
                  </a:lnTo>
                  <a:lnTo>
                    <a:pt x="62" y="871"/>
                  </a:lnTo>
                  <a:lnTo>
                    <a:pt x="62" y="888"/>
                  </a:lnTo>
                  <a:lnTo>
                    <a:pt x="62" y="903"/>
                  </a:lnTo>
                  <a:lnTo>
                    <a:pt x="62" y="920"/>
                  </a:lnTo>
                  <a:lnTo>
                    <a:pt x="62" y="935"/>
                  </a:lnTo>
                  <a:lnTo>
                    <a:pt x="62" y="762"/>
                  </a:lnTo>
                  <a:lnTo>
                    <a:pt x="62" y="637"/>
                  </a:lnTo>
                  <a:lnTo>
                    <a:pt x="63" y="540"/>
                  </a:lnTo>
                  <a:lnTo>
                    <a:pt x="63" y="463"/>
                  </a:lnTo>
                  <a:lnTo>
                    <a:pt x="63" y="400"/>
                  </a:lnTo>
                  <a:lnTo>
                    <a:pt x="63" y="348"/>
                  </a:lnTo>
                  <a:lnTo>
                    <a:pt x="63" y="305"/>
                  </a:lnTo>
                  <a:lnTo>
                    <a:pt x="63" y="267"/>
                  </a:lnTo>
                  <a:lnTo>
                    <a:pt x="63" y="235"/>
                  </a:lnTo>
                  <a:lnTo>
                    <a:pt x="63" y="208"/>
                  </a:lnTo>
                  <a:lnTo>
                    <a:pt x="63" y="185"/>
                  </a:lnTo>
                  <a:lnTo>
                    <a:pt x="64" y="165"/>
                  </a:lnTo>
                  <a:lnTo>
                    <a:pt x="64" y="147"/>
                  </a:lnTo>
                  <a:lnTo>
                    <a:pt x="64" y="133"/>
                  </a:lnTo>
                  <a:lnTo>
                    <a:pt x="64" y="120"/>
                  </a:lnTo>
                  <a:lnTo>
                    <a:pt x="64" y="109"/>
                  </a:lnTo>
                  <a:lnTo>
                    <a:pt x="64" y="100"/>
                  </a:lnTo>
                  <a:lnTo>
                    <a:pt x="64" y="94"/>
                  </a:lnTo>
                  <a:lnTo>
                    <a:pt x="64" y="88"/>
                  </a:lnTo>
                  <a:lnTo>
                    <a:pt x="64" y="84"/>
                  </a:lnTo>
                  <a:lnTo>
                    <a:pt x="64" y="80"/>
                  </a:lnTo>
                  <a:lnTo>
                    <a:pt x="65" y="78"/>
                  </a:lnTo>
                  <a:lnTo>
                    <a:pt x="65" y="77"/>
                  </a:lnTo>
                  <a:lnTo>
                    <a:pt x="65" y="77"/>
                  </a:lnTo>
                  <a:lnTo>
                    <a:pt x="65" y="78"/>
                  </a:lnTo>
                  <a:lnTo>
                    <a:pt x="65" y="79"/>
                  </a:lnTo>
                  <a:lnTo>
                    <a:pt x="65" y="81"/>
                  </a:lnTo>
                  <a:lnTo>
                    <a:pt x="65" y="85"/>
                  </a:lnTo>
                  <a:lnTo>
                    <a:pt x="65" y="88"/>
                  </a:lnTo>
                  <a:lnTo>
                    <a:pt x="65" y="93"/>
                  </a:lnTo>
                  <a:lnTo>
                    <a:pt x="66" y="97"/>
                  </a:lnTo>
                  <a:lnTo>
                    <a:pt x="66" y="103"/>
                  </a:lnTo>
                  <a:lnTo>
                    <a:pt x="66" y="108"/>
                  </a:lnTo>
                  <a:lnTo>
                    <a:pt x="66" y="114"/>
                  </a:lnTo>
                  <a:lnTo>
                    <a:pt x="66" y="120"/>
                  </a:lnTo>
                  <a:lnTo>
                    <a:pt x="66" y="128"/>
                  </a:lnTo>
                  <a:lnTo>
                    <a:pt x="66" y="136"/>
                  </a:lnTo>
                  <a:lnTo>
                    <a:pt x="66" y="144"/>
                  </a:lnTo>
                  <a:lnTo>
                    <a:pt x="66" y="151"/>
                  </a:lnTo>
                  <a:lnTo>
                    <a:pt x="67" y="160"/>
                  </a:lnTo>
                  <a:lnTo>
                    <a:pt x="67" y="169"/>
                  </a:lnTo>
                  <a:lnTo>
                    <a:pt x="67" y="178"/>
                  </a:lnTo>
                  <a:lnTo>
                    <a:pt x="67" y="188"/>
                  </a:lnTo>
                  <a:lnTo>
                    <a:pt x="67" y="198"/>
                  </a:lnTo>
                  <a:lnTo>
                    <a:pt x="67" y="208"/>
                  </a:lnTo>
                  <a:lnTo>
                    <a:pt x="67" y="218"/>
                  </a:lnTo>
                  <a:lnTo>
                    <a:pt x="67" y="229"/>
                  </a:lnTo>
                  <a:lnTo>
                    <a:pt x="67" y="239"/>
                  </a:lnTo>
                  <a:lnTo>
                    <a:pt x="68" y="250"/>
                  </a:lnTo>
                  <a:lnTo>
                    <a:pt x="68" y="262"/>
                  </a:lnTo>
                  <a:lnTo>
                    <a:pt x="68" y="274"/>
                  </a:lnTo>
                  <a:lnTo>
                    <a:pt x="68" y="285"/>
                  </a:lnTo>
                  <a:lnTo>
                    <a:pt x="68" y="297"/>
                  </a:lnTo>
                  <a:lnTo>
                    <a:pt x="68" y="309"/>
                  </a:lnTo>
                  <a:lnTo>
                    <a:pt x="68" y="321"/>
                  </a:lnTo>
                  <a:lnTo>
                    <a:pt x="68" y="334"/>
                  </a:lnTo>
                  <a:lnTo>
                    <a:pt x="68" y="347"/>
                  </a:lnTo>
                  <a:lnTo>
                    <a:pt x="68" y="359"/>
                  </a:lnTo>
                  <a:lnTo>
                    <a:pt x="69" y="372"/>
                  </a:lnTo>
                  <a:lnTo>
                    <a:pt x="69" y="385"/>
                  </a:lnTo>
                  <a:lnTo>
                    <a:pt x="69" y="398"/>
                  </a:lnTo>
                  <a:lnTo>
                    <a:pt x="69" y="411"/>
                  </a:lnTo>
                  <a:lnTo>
                    <a:pt x="69" y="425"/>
                  </a:lnTo>
                  <a:lnTo>
                    <a:pt x="69" y="439"/>
                  </a:lnTo>
                  <a:lnTo>
                    <a:pt x="69" y="452"/>
                  </a:lnTo>
                  <a:lnTo>
                    <a:pt x="69" y="466"/>
                  </a:lnTo>
                  <a:lnTo>
                    <a:pt x="69" y="480"/>
                  </a:lnTo>
                  <a:lnTo>
                    <a:pt x="71" y="495"/>
                  </a:lnTo>
                  <a:lnTo>
                    <a:pt x="71" y="508"/>
                  </a:lnTo>
                  <a:lnTo>
                    <a:pt x="71" y="522"/>
                  </a:lnTo>
                  <a:lnTo>
                    <a:pt x="71" y="537"/>
                  </a:lnTo>
                  <a:lnTo>
                    <a:pt x="71" y="551"/>
                  </a:lnTo>
                  <a:lnTo>
                    <a:pt x="71" y="566"/>
                  </a:lnTo>
                  <a:lnTo>
                    <a:pt x="71" y="581"/>
                  </a:lnTo>
                  <a:lnTo>
                    <a:pt x="71" y="596"/>
                  </a:lnTo>
                  <a:lnTo>
                    <a:pt x="71" y="610"/>
                  </a:lnTo>
                  <a:lnTo>
                    <a:pt x="72" y="626"/>
                  </a:lnTo>
                  <a:lnTo>
                    <a:pt x="72" y="640"/>
                  </a:lnTo>
                  <a:lnTo>
                    <a:pt x="72" y="655"/>
                  </a:lnTo>
                  <a:lnTo>
                    <a:pt x="72" y="671"/>
                  </a:lnTo>
                  <a:lnTo>
                    <a:pt x="72" y="685"/>
                  </a:lnTo>
                  <a:lnTo>
                    <a:pt x="72" y="701"/>
                  </a:lnTo>
                  <a:lnTo>
                    <a:pt x="72" y="717"/>
                  </a:lnTo>
                  <a:lnTo>
                    <a:pt x="72" y="732"/>
                  </a:lnTo>
                  <a:lnTo>
                    <a:pt x="72" y="748"/>
                  </a:lnTo>
                  <a:lnTo>
                    <a:pt x="72" y="763"/>
                  </a:lnTo>
                  <a:lnTo>
                    <a:pt x="73" y="779"/>
                  </a:lnTo>
                  <a:lnTo>
                    <a:pt x="73" y="794"/>
                  </a:lnTo>
                  <a:lnTo>
                    <a:pt x="73" y="811"/>
                  </a:lnTo>
                  <a:lnTo>
                    <a:pt x="73" y="826"/>
                  </a:lnTo>
                  <a:lnTo>
                    <a:pt x="73" y="842"/>
                  </a:lnTo>
                  <a:lnTo>
                    <a:pt x="73" y="859"/>
                  </a:lnTo>
                  <a:lnTo>
                    <a:pt x="73" y="874"/>
                  </a:lnTo>
                  <a:lnTo>
                    <a:pt x="73" y="891"/>
                  </a:lnTo>
                  <a:lnTo>
                    <a:pt x="73" y="906"/>
                  </a:lnTo>
                  <a:lnTo>
                    <a:pt x="74" y="923"/>
                  </a:lnTo>
                  <a:lnTo>
                    <a:pt x="74" y="939"/>
                  </a:lnTo>
                  <a:lnTo>
                    <a:pt x="74" y="955"/>
                  </a:lnTo>
                  <a:lnTo>
                    <a:pt x="74" y="972"/>
                  </a:lnTo>
                  <a:lnTo>
                    <a:pt x="74" y="987"/>
                  </a:lnTo>
                  <a:lnTo>
                    <a:pt x="74" y="1004"/>
                  </a:lnTo>
                  <a:lnTo>
                    <a:pt x="74" y="1021"/>
                  </a:lnTo>
                  <a:lnTo>
                    <a:pt x="74" y="1037"/>
                  </a:lnTo>
                  <a:lnTo>
                    <a:pt x="74" y="836"/>
                  </a:lnTo>
                  <a:lnTo>
                    <a:pt x="75" y="694"/>
                  </a:lnTo>
                  <a:lnTo>
                    <a:pt x="75" y="589"/>
                  </a:lnTo>
                  <a:lnTo>
                    <a:pt x="75" y="504"/>
                  </a:lnTo>
                  <a:lnTo>
                    <a:pt x="75" y="437"/>
                  </a:lnTo>
                  <a:lnTo>
                    <a:pt x="75" y="380"/>
                  </a:lnTo>
                  <a:lnTo>
                    <a:pt x="75" y="334"/>
                  </a:lnTo>
                  <a:lnTo>
                    <a:pt x="75" y="294"/>
                  </a:lnTo>
                  <a:lnTo>
                    <a:pt x="75" y="260"/>
                  </a:lnTo>
                  <a:lnTo>
                    <a:pt x="75" y="231"/>
                  </a:lnTo>
                  <a:lnTo>
                    <a:pt x="75" y="206"/>
                  </a:lnTo>
                  <a:lnTo>
                    <a:pt x="76" y="185"/>
                  </a:lnTo>
                  <a:lnTo>
                    <a:pt x="76" y="167"/>
                  </a:lnTo>
                  <a:lnTo>
                    <a:pt x="76" y="151"/>
                  </a:lnTo>
                  <a:lnTo>
                    <a:pt x="76" y="138"/>
                  </a:lnTo>
                  <a:lnTo>
                    <a:pt x="76" y="126"/>
                  </a:lnTo>
                  <a:lnTo>
                    <a:pt x="76" y="117"/>
                  </a:lnTo>
                  <a:lnTo>
                    <a:pt x="76" y="109"/>
                  </a:lnTo>
                  <a:lnTo>
                    <a:pt x="76" y="103"/>
                  </a:lnTo>
                  <a:lnTo>
                    <a:pt x="76" y="98"/>
                  </a:lnTo>
                  <a:lnTo>
                    <a:pt x="77" y="95"/>
                  </a:lnTo>
                  <a:lnTo>
                    <a:pt x="77" y="91"/>
                  </a:lnTo>
                  <a:lnTo>
                    <a:pt x="77" y="90"/>
                  </a:lnTo>
                  <a:lnTo>
                    <a:pt x="77" y="90"/>
                  </a:lnTo>
                  <a:lnTo>
                    <a:pt x="77" y="90"/>
                  </a:lnTo>
                  <a:lnTo>
                    <a:pt x="77" y="91"/>
                  </a:lnTo>
                  <a:lnTo>
                    <a:pt x="77" y="94"/>
                  </a:lnTo>
                  <a:lnTo>
                    <a:pt x="77" y="96"/>
                  </a:lnTo>
                  <a:lnTo>
                    <a:pt x="77" y="99"/>
                  </a:lnTo>
                  <a:lnTo>
                    <a:pt x="78" y="104"/>
                  </a:lnTo>
                  <a:lnTo>
                    <a:pt x="78" y="108"/>
                  </a:lnTo>
                  <a:lnTo>
                    <a:pt x="78" y="113"/>
                  </a:lnTo>
                  <a:lnTo>
                    <a:pt x="78" y="118"/>
                  </a:lnTo>
                  <a:lnTo>
                    <a:pt x="78" y="125"/>
                  </a:lnTo>
                  <a:lnTo>
                    <a:pt x="78" y="131"/>
                  </a:lnTo>
                  <a:lnTo>
                    <a:pt x="78" y="138"/>
                  </a:lnTo>
                  <a:lnTo>
                    <a:pt x="78" y="146"/>
                  </a:lnTo>
                  <a:lnTo>
                    <a:pt x="78" y="154"/>
                  </a:lnTo>
                  <a:lnTo>
                    <a:pt x="78" y="161"/>
                  </a:lnTo>
                  <a:lnTo>
                    <a:pt x="79" y="170"/>
                  </a:lnTo>
                  <a:lnTo>
                    <a:pt x="79" y="179"/>
                  </a:lnTo>
                  <a:lnTo>
                    <a:pt x="79" y="188"/>
                  </a:lnTo>
                  <a:lnTo>
                    <a:pt x="79" y="197"/>
                  </a:lnTo>
                  <a:lnTo>
                    <a:pt x="79" y="207"/>
                  </a:lnTo>
                  <a:lnTo>
                    <a:pt x="79" y="217"/>
                  </a:lnTo>
                  <a:lnTo>
                    <a:pt x="79" y="227"/>
                  </a:lnTo>
                  <a:lnTo>
                    <a:pt x="79" y="238"/>
                  </a:lnTo>
                  <a:lnTo>
                    <a:pt x="79" y="248"/>
                  </a:lnTo>
                  <a:lnTo>
                    <a:pt x="81" y="259"/>
                  </a:lnTo>
                  <a:lnTo>
                    <a:pt x="81" y="270"/>
                  </a:lnTo>
                  <a:lnTo>
                    <a:pt x="81" y="282"/>
                  </a:lnTo>
                  <a:lnTo>
                    <a:pt x="81" y="294"/>
                  </a:lnTo>
                  <a:lnTo>
                    <a:pt x="81" y="306"/>
                  </a:lnTo>
                  <a:lnTo>
                    <a:pt x="81" y="318"/>
                  </a:lnTo>
                  <a:lnTo>
                    <a:pt x="81" y="330"/>
                  </a:lnTo>
                  <a:lnTo>
                    <a:pt x="81" y="342"/>
                  </a:lnTo>
                  <a:lnTo>
                    <a:pt x="81" y="355"/>
                  </a:lnTo>
                  <a:lnTo>
                    <a:pt x="82" y="367"/>
                  </a:lnTo>
                  <a:lnTo>
                    <a:pt x="82" y="380"/>
                  </a:lnTo>
                  <a:lnTo>
                    <a:pt x="82" y="393"/>
                  </a:lnTo>
                  <a:lnTo>
                    <a:pt x="82" y="406"/>
                  </a:lnTo>
                  <a:lnTo>
                    <a:pt x="82" y="419"/>
                  </a:lnTo>
                  <a:lnTo>
                    <a:pt x="82" y="432"/>
                  </a:lnTo>
                  <a:lnTo>
                    <a:pt x="82" y="447"/>
                  </a:lnTo>
                  <a:lnTo>
                    <a:pt x="82" y="460"/>
                  </a:lnTo>
                  <a:lnTo>
                    <a:pt x="82" y="473"/>
                  </a:lnTo>
                  <a:lnTo>
                    <a:pt x="82" y="488"/>
                  </a:lnTo>
                  <a:lnTo>
                    <a:pt x="83" y="502"/>
                  </a:lnTo>
                  <a:lnTo>
                    <a:pt x="83" y="516"/>
                  </a:lnTo>
                  <a:lnTo>
                    <a:pt x="83" y="530"/>
                  </a:lnTo>
                  <a:lnTo>
                    <a:pt x="83" y="544"/>
                  </a:lnTo>
                  <a:lnTo>
                    <a:pt x="83" y="559"/>
                  </a:lnTo>
                  <a:lnTo>
                    <a:pt x="83" y="573"/>
                  </a:lnTo>
                  <a:lnTo>
                    <a:pt x="83" y="588"/>
                  </a:lnTo>
                  <a:lnTo>
                    <a:pt x="83" y="603"/>
                  </a:lnTo>
                  <a:lnTo>
                    <a:pt x="83" y="618"/>
                  </a:lnTo>
                  <a:lnTo>
                    <a:pt x="84" y="632"/>
                  </a:lnTo>
                  <a:lnTo>
                    <a:pt x="84" y="648"/>
                  </a:lnTo>
                  <a:lnTo>
                    <a:pt x="84" y="662"/>
                  </a:lnTo>
                  <a:lnTo>
                    <a:pt x="84" y="678"/>
                  </a:lnTo>
                  <a:lnTo>
                    <a:pt x="84" y="693"/>
                  </a:lnTo>
                  <a:lnTo>
                    <a:pt x="84" y="709"/>
                  </a:lnTo>
                  <a:lnTo>
                    <a:pt x="84" y="723"/>
                  </a:lnTo>
                  <a:lnTo>
                    <a:pt x="84" y="739"/>
                  </a:lnTo>
                  <a:lnTo>
                    <a:pt x="84" y="754"/>
                  </a:lnTo>
                  <a:lnTo>
                    <a:pt x="85" y="770"/>
                  </a:lnTo>
                  <a:lnTo>
                    <a:pt x="85" y="785"/>
                  </a:lnTo>
                  <a:lnTo>
                    <a:pt x="85" y="802"/>
                  </a:lnTo>
                  <a:lnTo>
                    <a:pt x="85" y="818"/>
                  </a:lnTo>
                  <a:lnTo>
                    <a:pt x="85" y="833"/>
                  </a:lnTo>
                  <a:lnTo>
                    <a:pt x="85" y="849"/>
                  </a:lnTo>
                  <a:lnTo>
                    <a:pt x="85" y="865"/>
                  </a:lnTo>
                  <a:lnTo>
                    <a:pt x="85" y="881"/>
                  </a:lnTo>
                  <a:lnTo>
                    <a:pt x="85" y="722"/>
                  </a:lnTo>
                  <a:lnTo>
                    <a:pt x="85" y="604"/>
                  </a:lnTo>
                  <a:lnTo>
                    <a:pt x="86" y="512"/>
                  </a:lnTo>
                  <a:lnTo>
                    <a:pt x="86" y="439"/>
                  </a:lnTo>
                  <a:lnTo>
                    <a:pt x="86" y="379"/>
                  </a:lnTo>
                  <a:lnTo>
                    <a:pt x="86" y="329"/>
                  </a:lnTo>
                  <a:lnTo>
                    <a:pt x="86" y="287"/>
                  </a:lnTo>
                  <a:lnTo>
                    <a:pt x="86" y="251"/>
                  </a:lnTo>
                  <a:lnTo>
                    <a:pt x="86" y="220"/>
                  </a:lnTo>
                  <a:lnTo>
                    <a:pt x="86" y="194"/>
                  </a:lnTo>
                  <a:lnTo>
                    <a:pt x="86" y="171"/>
                  </a:lnTo>
                  <a:lnTo>
                    <a:pt x="87" y="151"/>
                  </a:lnTo>
                  <a:lnTo>
                    <a:pt x="87" y="135"/>
                  </a:lnTo>
                  <a:lnTo>
                    <a:pt x="87" y="121"/>
                  </a:lnTo>
                  <a:lnTo>
                    <a:pt x="87" y="109"/>
                  </a:lnTo>
                  <a:lnTo>
                    <a:pt x="87" y="99"/>
                  </a:lnTo>
                  <a:lnTo>
                    <a:pt x="87" y="90"/>
                  </a:lnTo>
                  <a:lnTo>
                    <a:pt x="87" y="84"/>
                  </a:lnTo>
                  <a:lnTo>
                    <a:pt x="87" y="78"/>
                  </a:lnTo>
                  <a:lnTo>
                    <a:pt x="87" y="75"/>
                  </a:lnTo>
                  <a:lnTo>
                    <a:pt x="88" y="71"/>
                  </a:lnTo>
                  <a:lnTo>
                    <a:pt x="88" y="69"/>
                  </a:lnTo>
                  <a:lnTo>
                    <a:pt x="88" y="69"/>
                  </a:lnTo>
                  <a:lnTo>
                    <a:pt x="88" y="69"/>
                  </a:lnTo>
                  <a:lnTo>
                    <a:pt x="88" y="69"/>
                  </a:lnTo>
                  <a:lnTo>
                    <a:pt x="88" y="71"/>
                  </a:lnTo>
                  <a:lnTo>
                    <a:pt x="88" y="74"/>
                  </a:lnTo>
                  <a:lnTo>
                    <a:pt x="88" y="77"/>
                  </a:lnTo>
                  <a:lnTo>
                    <a:pt x="88" y="80"/>
                  </a:lnTo>
                  <a:lnTo>
                    <a:pt x="89" y="85"/>
                  </a:lnTo>
                  <a:lnTo>
                    <a:pt x="89" y="90"/>
                  </a:lnTo>
                  <a:lnTo>
                    <a:pt x="89" y="95"/>
                  </a:lnTo>
                  <a:lnTo>
                    <a:pt x="89" y="101"/>
                  </a:lnTo>
                  <a:lnTo>
                    <a:pt x="89" y="107"/>
                  </a:lnTo>
                  <a:lnTo>
                    <a:pt x="89" y="115"/>
                  </a:lnTo>
                  <a:lnTo>
                    <a:pt x="89" y="121"/>
                  </a:lnTo>
                  <a:lnTo>
                    <a:pt x="89" y="129"/>
                  </a:lnTo>
                  <a:lnTo>
                    <a:pt x="89" y="137"/>
                  </a:lnTo>
                  <a:lnTo>
                    <a:pt x="89" y="146"/>
                  </a:lnTo>
                  <a:lnTo>
                    <a:pt x="91" y="154"/>
                  </a:lnTo>
                  <a:lnTo>
                    <a:pt x="91" y="164"/>
                  </a:lnTo>
                  <a:lnTo>
                    <a:pt x="91" y="173"/>
                  </a:lnTo>
                  <a:lnTo>
                    <a:pt x="91" y="183"/>
                  </a:lnTo>
                  <a:lnTo>
                    <a:pt x="91" y="193"/>
                  </a:lnTo>
                  <a:lnTo>
                    <a:pt x="91" y="202"/>
                  </a:lnTo>
                  <a:lnTo>
                    <a:pt x="91" y="212"/>
                  </a:lnTo>
                  <a:lnTo>
                    <a:pt x="91" y="224"/>
                  </a:lnTo>
                  <a:lnTo>
                    <a:pt x="91" y="234"/>
                  </a:lnTo>
                  <a:lnTo>
                    <a:pt x="92" y="245"/>
                  </a:lnTo>
                  <a:lnTo>
                    <a:pt x="92" y="257"/>
                  </a:lnTo>
                  <a:lnTo>
                    <a:pt x="92" y="268"/>
                  </a:lnTo>
                  <a:lnTo>
                    <a:pt x="92" y="280"/>
                  </a:lnTo>
                  <a:lnTo>
                    <a:pt x="92" y="291"/>
                  </a:lnTo>
                  <a:lnTo>
                    <a:pt x="92" y="304"/>
                  </a:lnTo>
                  <a:lnTo>
                    <a:pt x="92" y="316"/>
                  </a:lnTo>
                  <a:lnTo>
                    <a:pt x="92" y="329"/>
                  </a:lnTo>
                  <a:lnTo>
                    <a:pt x="92" y="341"/>
                  </a:lnTo>
                  <a:lnTo>
                    <a:pt x="93" y="353"/>
                  </a:lnTo>
                  <a:lnTo>
                    <a:pt x="93" y="367"/>
                  </a:lnTo>
                  <a:lnTo>
                    <a:pt x="93" y="380"/>
                  </a:lnTo>
                  <a:lnTo>
                    <a:pt x="93" y="393"/>
                  </a:lnTo>
                  <a:lnTo>
                    <a:pt x="93" y="407"/>
                  </a:lnTo>
                  <a:lnTo>
                    <a:pt x="93" y="420"/>
                  </a:lnTo>
                  <a:lnTo>
                    <a:pt x="93" y="433"/>
                  </a:lnTo>
                  <a:lnTo>
                    <a:pt x="93" y="448"/>
                  </a:lnTo>
                  <a:lnTo>
                    <a:pt x="93" y="461"/>
                  </a:lnTo>
                  <a:lnTo>
                    <a:pt x="93" y="476"/>
                  </a:lnTo>
                  <a:lnTo>
                    <a:pt x="94" y="489"/>
                  </a:lnTo>
                  <a:lnTo>
                    <a:pt x="94" y="503"/>
                  </a:lnTo>
                  <a:lnTo>
                    <a:pt x="94" y="518"/>
                  </a:lnTo>
                  <a:lnTo>
                    <a:pt x="94" y="532"/>
                  </a:lnTo>
                  <a:lnTo>
                    <a:pt x="94" y="547"/>
                  </a:lnTo>
                  <a:lnTo>
                    <a:pt x="94" y="561"/>
                  </a:lnTo>
                  <a:lnTo>
                    <a:pt x="94" y="576"/>
                  </a:lnTo>
                  <a:lnTo>
                    <a:pt x="94" y="591"/>
                  </a:lnTo>
                  <a:lnTo>
                    <a:pt x="94" y="606"/>
                  </a:lnTo>
                  <a:lnTo>
                    <a:pt x="95" y="621"/>
                  </a:lnTo>
                  <a:lnTo>
                    <a:pt x="95" y="636"/>
                  </a:lnTo>
                  <a:lnTo>
                    <a:pt x="95" y="651"/>
                  </a:lnTo>
                  <a:lnTo>
                    <a:pt x="95" y="665"/>
                  </a:lnTo>
                  <a:lnTo>
                    <a:pt x="95" y="681"/>
                  </a:lnTo>
                  <a:lnTo>
                    <a:pt x="95" y="697"/>
                  </a:lnTo>
                  <a:lnTo>
                    <a:pt x="95" y="712"/>
                  </a:lnTo>
                  <a:lnTo>
                    <a:pt x="95" y="728"/>
                  </a:lnTo>
                  <a:lnTo>
                    <a:pt x="95" y="743"/>
                  </a:lnTo>
                  <a:lnTo>
                    <a:pt x="96" y="759"/>
                  </a:lnTo>
                  <a:lnTo>
                    <a:pt x="96" y="774"/>
                  </a:lnTo>
                  <a:lnTo>
                    <a:pt x="96" y="790"/>
                  </a:lnTo>
                  <a:lnTo>
                    <a:pt x="96" y="806"/>
                  </a:lnTo>
                  <a:lnTo>
                    <a:pt x="96" y="822"/>
                  </a:lnTo>
                  <a:lnTo>
                    <a:pt x="96" y="838"/>
                  </a:lnTo>
                  <a:lnTo>
                    <a:pt x="96" y="854"/>
                  </a:lnTo>
                  <a:lnTo>
                    <a:pt x="96" y="870"/>
                  </a:lnTo>
                  <a:lnTo>
                    <a:pt x="96" y="886"/>
                  </a:lnTo>
                  <a:lnTo>
                    <a:pt x="96" y="902"/>
                  </a:lnTo>
                  <a:lnTo>
                    <a:pt x="97" y="919"/>
                  </a:lnTo>
                  <a:lnTo>
                    <a:pt x="97" y="934"/>
                  </a:lnTo>
                  <a:lnTo>
                    <a:pt x="97" y="951"/>
                  </a:lnTo>
                  <a:lnTo>
                    <a:pt x="97" y="967"/>
                  </a:lnTo>
                  <a:lnTo>
                    <a:pt x="97" y="984"/>
                  </a:lnTo>
                  <a:lnTo>
                    <a:pt x="97" y="798"/>
                  </a:lnTo>
                  <a:lnTo>
                    <a:pt x="97" y="664"/>
                  </a:lnTo>
                  <a:lnTo>
                    <a:pt x="97" y="563"/>
                  </a:lnTo>
                  <a:lnTo>
                    <a:pt x="97" y="483"/>
                  </a:lnTo>
                  <a:lnTo>
                    <a:pt x="98" y="418"/>
                  </a:lnTo>
                  <a:lnTo>
                    <a:pt x="98" y="363"/>
                  </a:lnTo>
                  <a:lnTo>
                    <a:pt x="98" y="319"/>
                  </a:lnTo>
                  <a:lnTo>
                    <a:pt x="98" y="280"/>
                  </a:lnTo>
                  <a:lnTo>
                    <a:pt x="98" y="247"/>
                  </a:lnTo>
                  <a:lnTo>
                    <a:pt x="98" y="219"/>
                  </a:lnTo>
                  <a:lnTo>
                    <a:pt x="98" y="195"/>
                  </a:lnTo>
                  <a:lnTo>
                    <a:pt x="98" y="175"/>
                  </a:lnTo>
                  <a:lnTo>
                    <a:pt x="98" y="157"/>
                  </a:lnTo>
                  <a:lnTo>
                    <a:pt x="99" y="141"/>
                  </a:lnTo>
                  <a:lnTo>
                    <a:pt x="99" y="128"/>
                  </a:lnTo>
                  <a:lnTo>
                    <a:pt x="99" y="118"/>
                  </a:lnTo>
                  <a:lnTo>
                    <a:pt x="99" y="109"/>
                  </a:lnTo>
                  <a:lnTo>
                    <a:pt x="99" y="101"/>
                  </a:lnTo>
                  <a:lnTo>
                    <a:pt x="99" y="96"/>
                  </a:lnTo>
                  <a:lnTo>
                    <a:pt x="99" y="90"/>
                  </a:lnTo>
                  <a:lnTo>
                    <a:pt x="99" y="87"/>
                  </a:lnTo>
                  <a:lnTo>
                    <a:pt x="99" y="85"/>
                  </a:lnTo>
                  <a:lnTo>
                    <a:pt x="99" y="84"/>
                  </a:lnTo>
                  <a:lnTo>
                    <a:pt x="101" y="84"/>
                  </a:lnTo>
                  <a:lnTo>
                    <a:pt x="101" y="84"/>
                  </a:lnTo>
                  <a:lnTo>
                    <a:pt x="101" y="85"/>
                  </a:lnTo>
                  <a:lnTo>
                    <a:pt x="101" y="87"/>
                  </a:lnTo>
                  <a:lnTo>
                    <a:pt x="101" y="90"/>
                  </a:lnTo>
                  <a:lnTo>
                    <a:pt x="101" y="94"/>
                  </a:lnTo>
                  <a:lnTo>
                    <a:pt x="101" y="98"/>
                  </a:lnTo>
                  <a:lnTo>
                    <a:pt x="101" y="103"/>
                  </a:lnTo>
                  <a:lnTo>
                    <a:pt x="101" y="107"/>
                  </a:lnTo>
                  <a:lnTo>
                    <a:pt x="102" y="114"/>
                  </a:lnTo>
                  <a:lnTo>
                    <a:pt x="102" y="119"/>
                  </a:lnTo>
                  <a:lnTo>
                    <a:pt x="102" y="126"/>
                  </a:lnTo>
                  <a:lnTo>
                    <a:pt x="102" y="133"/>
                  </a:lnTo>
                  <a:lnTo>
                    <a:pt x="102" y="140"/>
                  </a:lnTo>
                  <a:lnTo>
                    <a:pt x="102" y="148"/>
                  </a:lnTo>
                  <a:lnTo>
                    <a:pt x="102" y="157"/>
                  </a:lnTo>
                  <a:lnTo>
                    <a:pt x="102" y="165"/>
                  </a:lnTo>
                  <a:lnTo>
                    <a:pt x="102" y="174"/>
                  </a:lnTo>
                  <a:lnTo>
                    <a:pt x="103" y="184"/>
                  </a:lnTo>
                  <a:lnTo>
                    <a:pt x="103" y="193"/>
                  </a:lnTo>
                  <a:lnTo>
                    <a:pt x="103" y="202"/>
                  </a:lnTo>
                  <a:lnTo>
                    <a:pt x="103" y="212"/>
                  </a:lnTo>
                  <a:lnTo>
                    <a:pt x="103" y="222"/>
                  </a:lnTo>
                  <a:lnTo>
                    <a:pt x="103" y="234"/>
                  </a:lnTo>
                  <a:lnTo>
                    <a:pt x="103" y="244"/>
                  </a:lnTo>
                  <a:lnTo>
                    <a:pt x="103" y="255"/>
                  </a:lnTo>
                  <a:lnTo>
                    <a:pt x="103" y="266"/>
                  </a:lnTo>
                  <a:lnTo>
                    <a:pt x="103" y="278"/>
                  </a:lnTo>
                  <a:lnTo>
                    <a:pt x="104" y="289"/>
                  </a:lnTo>
                  <a:lnTo>
                    <a:pt x="104" y="301"/>
                  </a:lnTo>
                  <a:lnTo>
                    <a:pt x="104" y="314"/>
                  </a:lnTo>
                  <a:lnTo>
                    <a:pt x="104" y="326"/>
                  </a:lnTo>
                  <a:lnTo>
                    <a:pt x="104" y="338"/>
                  </a:lnTo>
                  <a:lnTo>
                    <a:pt x="104" y="350"/>
                  </a:lnTo>
                  <a:lnTo>
                    <a:pt x="104" y="363"/>
                  </a:lnTo>
                  <a:lnTo>
                    <a:pt x="104" y="376"/>
                  </a:lnTo>
                  <a:lnTo>
                    <a:pt x="104" y="389"/>
                  </a:lnTo>
                  <a:lnTo>
                    <a:pt x="105" y="402"/>
                  </a:lnTo>
                  <a:lnTo>
                    <a:pt x="105" y="416"/>
                  </a:lnTo>
                  <a:lnTo>
                    <a:pt x="105" y="429"/>
                  </a:lnTo>
                  <a:lnTo>
                    <a:pt x="105" y="442"/>
                  </a:lnTo>
                  <a:lnTo>
                    <a:pt x="105" y="456"/>
                  </a:lnTo>
                  <a:lnTo>
                    <a:pt x="105" y="470"/>
                  </a:lnTo>
                  <a:lnTo>
                    <a:pt x="105" y="483"/>
                  </a:lnTo>
                  <a:lnTo>
                    <a:pt x="105" y="498"/>
                  </a:lnTo>
                  <a:lnTo>
                    <a:pt x="105" y="512"/>
                  </a:lnTo>
                  <a:lnTo>
                    <a:pt x="106" y="527"/>
                  </a:lnTo>
                  <a:lnTo>
                    <a:pt x="106" y="541"/>
                  </a:lnTo>
                  <a:lnTo>
                    <a:pt x="106" y="556"/>
                  </a:lnTo>
                  <a:lnTo>
                    <a:pt x="106" y="570"/>
                  </a:lnTo>
                  <a:lnTo>
                    <a:pt x="106" y="584"/>
                  </a:lnTo>
                  <a:lnTo>
                    <a:pt x="106" y="599"/>
                  </a:lnTo>
                  <a:lnTo>
                    <a:pt x="106" y="614"/>
                  </a:lnTo>
                  <a:lnTo>
                    <a:pt x="106" y="629"/>
                  </a:lnTo>
                  <a:lnTo>
                    <a:pt x="106" y="644"/>
                  </a:lnTo>
                  <a:lnTo>
                    <a:pt x="106" y="659"/>
                  </a:lnTo>
                  <a:lnTo>
                    <a:pt x="107" y="674"/>
                  </a:lnTo>
                  <a:lnTo>
                    <a:pt x="107" y="690"/>
                  </a:lnTo>
                  <a:lnTo>
                    <a:pt x="107" y="704"/>
                  </a:lnTo>
                  <a:lnTo>
                    <a:pt x="107" y="720"/>
                  </a:lnTo>
                  <a:lnTo>
                    <a:pt x="107" y="735"/>
                  </a:lnTo>
                  <a:lnTo>
                    <a:pt x="107" y="751"/>
                  </a:lnTo>
                  <a:lnTo>
                    <a:pt x="107" y="767"/>
                  </a:lnTo>
                  <a:lnTo>
                    <a:pt x="107" y="633"/>
                  </a:lnTo>
                  <a:lnTo>
                    <a:pt x="107" y="531"/>
                  </a:lnTo>
                  <a:lnTo>
                    <a:pt x="108" y="451"/>
                  </a:lnTo>
                  <a:lnTo>
                    <a:pt x="108" y="386"/>
                  </a:lnTo>
                  <a:lnTo>
                    <a:pt x="108" y="331"/>
                  </a:lnTo>
                  <a:lnTo>
                    <a:pt x="108" y="286"/>
                  </a:lnTo>
                  <a:lnTo>
                    <a:pt x="108" y="247"/>
                  </a:lnTo>
                  <a:lnTo>
                    <a:pt x="108" y="214"/>
                  </a:lnTo>
                  <a:lnTo>
                    <a:pt x="108" y="186"/>
                  </a:lnTo>
                  <a:lnTo>
                    <a:pt x="108" y="161"/>
                  </a:lnTo>
                  <a:lnTo>
                    <a:pt x="108" y="140"/>
                  </a:lnTo>
                  <a:lnTo>
                    <a:pt x="109" y="123"/>
                  </a:lnTo>
                  <a:lnTo>
                    <a:pt x="109" y="108"/>
                  </a:lnTo>
                  <a:lnTo>
                    <a:pt x="109" y="95"/>
                  </a:lnTo>
                  <a:lnTo>
                    <a:pt x="109" y="84"/>
                  </a:lnTo>
                  <a:lnTo>
                    <a:pt x="109" y="75"/>
                  </a:lnTo>
                  <a:lnTo>
                    <a:pt x="109" y="67"/>
                  </a:lnTo>
                  <a:lnTo>
                    <a:pt x="109" y="61"/>
                  </a:lnTo>
                  <a:lnTo>
                    <a:pt x="109" y="57"/>
                  </a:lnTo>
                  <a:lnTo>
                    <a:pt x="109" y="54"/>
                  </a:lnTo>
                  <a:lnTo>
                    <a:pt x="109" y="51"/>
                  </a:lnTo>
                  <a:lnTo>
                    <a:pt x="111" y="49"/>
                  </a:lnTo>
                  <a:lnTo>
                    <a:pt x="111" y="49"/>
                  </a:lnTo>
                  <a:lnTo>
                    <a:pt x="111" y="50"/>
                  </a:lnTo>
                  <a:lnTo>
                    <a:pt x="111" y="51"/>
                  </a:lnTo>
                  <a:lnTo>
                    <a:pt x="111" y="54"/>
                  </a:lnTo>
                  <a:lnTo>
                    <a:pt x="111" y="56"/>
                  </a:lnTo>
                  <a:lnTo>
                    <a:pt x="111" y="59"/>
                  </a:lnTo>
                  <a:lnTo>
                    <a:pt x="111" y="64"/>
                  </a:lnTo>
                  <a:lnTo>
                    <a:pt x="111" y="68"/>
                  </a:lnTo>
                  <a:lnTo>
                    <a:pt x="112" y="74"/>
                  </a:lnTo>
                  <a:lnTo>
                    <a:pt x="112" y="79"/>
                  </a:lnTo>
                  <a:lnTo>
                    <a:pt x="112" y="85"/>
                  </a:lnTo>
                  <a:lnTo>
                    <a:pt x="112" y="91"/>
                  </a:lnTo>
                  <a:lnTo>
                    <a:pt x="112" y="99"/>
                  </a:lnTo>
                  <a:lnTo>
                    <a:pt x="112" y="106"/>
                  </a:lnTo>
                  <a:lnTo>
                    <a:pt x="112" y="114"/>
                  </a:lnTo>
                  <a:lnTo>
                    <a:pt x="112" y="123"/>
                  </a:lnTo>
                  <a:lnTo>
                    <a:pt x="112" y="131"/>
                  </a:lnTo>
                  <a:lnTo>
                    <a:pt x="113" y="140"/>
                  </a:lnTo>
                  <a:lnTo>
                    <a:pt x="113" y="149"/>
                  </a:lnTo>
                  <a:lnTo>
                    <a:pt x="113" y="158"/>
                  </a:lnTo>
                  <a:lnTo>
                    <a:pt x="113" y="168"/>
                  </a:lnTo>
                  <a:lnTo>
                    <a:pt x="113" y="178"/>
                  </a:lnTo>
                  <a:lnTo>
                    <a:pt x="113" y="188"/>
                  </a:lnTo>
                  <a:lnTo>
                    <a:pt x="113" y="199"/>
                  </a:lnTo>
                  <a:lnTo>
                    <a:pt x="113" y="210"/>
                  </a:lnTo>
                  <a:lnTo>
                    <a:pt x="113" y="221"/>
                  </a:lnTo>
                  <a:lnTo>
                    <a:pt x="114" y="232"/>
                  </a:lnTo>
                  <a:lnTo>
                    <a:pt x="114" y="244"/>
                  </a:lnTo>
                  <a:lnTo>
                    <a:pt x="114" y="255"/>
                  </a:lnTo>
                  <a:lnTo>
                    <a:pt x="114" y="267"/>
                  </a:lnTo>
                  <a:lnTo>
                    <a:pt x="114" y="279"/>
                  </a:lnTo>
                  <a:lnTo>
                    <a:pt x="114" y="291"/>
                  </a:lnTo>
                  <a:lnTo>
                    <a:pt x="114" y="304"/>
                  </a:lnTo>
                  <a:lnTo>
                    <a:pt x="114" y="316"/>
                  </a:lnTo>
                  <a:lnTo>
                    <a:pt x="114" y="329"/>
                  </a:lnTo>
                  <a:lnTo>
                    <a:pt x="114" y="341"/>
                  </a:lnTo>
                  <a:lnTo>
                    <a:pt x="115" y="355"/>
                  </a:lnTo>
                  <a:lnTo>
                    <a:pt x="115" y="368"/>
                  </a:lnTo>
                  <a:lnTo>
                    <a:pt x="115" y="381"/>
                  </a:lnTo>
                  <a:lnTo>
                    <a:pt x="115" y="395"/>
                  </a:lnTo>
                  <a:lnTo>
                    <a:pt x="115" y="408"/>
                  </a:lnTo>
                  <a:lnTo>
                    <a:pt x="115" y="422"/>
                  </a:lnTo>
                  <a:lnTo>
                    <a:pt x="115" y="436"/>
                  </a:lnTo>
                  <a:lnTo>
                    <a:pt x="115" y="450"/>
                  </a:lnTo>
                  <a:lnTo>
                    <a:pt x="115" y="463"/>
                  </a:lnTo>
                  <a:lnTo>
                    <a:pt x="116" y="478"/>
                  </a:lnTo>
                  <a:lnTo>
                    <a:pt x="116" y="492"/>
                  </a:lnTo>
                  <a:lnTo>
                    <a:pt x="116" y="507"/>
                  </a:lnTo>
                  <a:lnTo>
                    <a:pt x="116" y="521"/>
                  </a:lnTo>
                  <a:lnTo>
                    <a:pt x="116" y="536"/>
                  </a:lnTo>
                  <a:lnTo>
                    <a:pt x="116" y="550"/>
                  </a:lnTo>
                  <a:lnTo>
                    <a:pt x="116" y="564"/>
                  </a:lnTo>
                  <a:lnTo>
                    <a:pt x="116" y="580"/>
                  </a:lnTo>
                  <a:lnTo>
                    <a:pt x="116" y="594"/>
                  </a:lnTo>
                  <a:lnTo>
                    <a:pt x="117" y="610"/>
                  </a:lnTo>
                  <a:lnTo>
                    <a:pt x="117" y="624"/>
                  </a:lnTo>
                  <a:lnTo>
                    <a:pt x="117" y="640"/>
                  </a:lnTo>
                  <a:lnTo>
                    <a:pt x="117" y="655"/>
                  </a:lnTo>
                  <a:lnTo>
                    <a:pt x="117" y="671"/>
                  </a:lnTo>
                  <a:lnTo>
                    <a:pt x="117" y="685"/>
                  </a:lnTo>
                  <a:lnTo>
                    <a:pt x="117" y="701"/>
                  </a:lnTo>
                  <a:lnTo>
                    <a:pt x="117" y="717"/>
                  </a:lnTo>
                  <a:lnTo>
                    <a:pt x="117" y="732"/>
                  </a:lnTo>
                  <a:lnTo>
                    <a:pt x="117" y="748"/>
                  </a:lnTo>
                  <a:lnTo>
                    <a:pt x="118" y="764"/>
                  </a:lnTo>
                  <a:lnTo>
                    <a:pt x="118" y="780"/>
                  </a:lnTo>
                  <a:lnTo>
                    <a:pt x="118" y="795"/>
                  </a:lnTo>
                  <a:lnTo>
                    <a:pt x="118" y="811"/>
                  </a:lnTo>
                  <a:lnTo>
                    <a:pt x="118" y="828"/>
                  </a:lnTo>
                  <a:lnTo>
                    <a:pt x="118" y="843"/>
                  </a:lnTo>
                  <a:lnTo>
                    <a:pt x="118" y="860"/>
                  </a:lnTo>
                  <a:lnTo>
                    <a:pt x="118" y="875"/>
                  </a:lnTo>
                  <a:lnTo>
                    <a:pt x="118" y="892"/>
                  </a:lnTo>
                  <a:lnTo>
                    <a:pt x="119" y="908"/>
                  </a:lnTo>
                  <a:lnTo>
                    <a:pt x="119" y="924"/>
                  </a:lnTo>
                  <a:lnTo>
                    <a:pt x="119" y="941"/>
                  </a:lnTo>
                  <a:lnTo>
                    <a:pt x="119" y="957"/>
                  </a:lnTo>
                  <a:lnTo>
                    <a:pt x="119" y="973"/>
                  </a:lnTo>
                  <a:lnTo>
                    <a:pt x="119" y="990"/>
                  </a:lnTo>
                  <a:lnTo>
                    <a:pt x="119" y="1006"/>
                  </a:lnTo>
                  <a:lnTo>
                    <a:pt x="119" y="1023"/>
                  </a:lnTo>
                  <a:lnTo>
                    <a:pt x="119" y="1040"/>
                  </a:lnTo>
                  <a:lnTo>
                    <a:pt x="121" y="1056"/>
                  </a:lnTo>
                  <a:lnTo>
                    <a:pt x="121" y="1073"/>
                  </a:lnTo>
                  <a:lnTo>
                    <a:pt x="121" y="861"/>
                  </a:lnTo>
                  <a:lnTo>
                    <a:pt x="121" y="714"/>
                  </a:lnTo>
                  <a:lnTo>
                    <a:pt x="121" y="604"/>
                  </a:lnTo>
                  <a:lnTo>
                    <a:pt x="121" y="518"/>
                  </a:lnTo>
                  <a:lnTo>
                    <a:pt x="121" y="449"/>
                  </a:lnTo>
                  <a:lnTo>
                    <a:pt x="121" y="391"/>
                  </a:lnTo>
                  <a:lnTo>
                    <a:pt x="121" y="344"/>
                  </a:lnTo>
                  <a:lnTo>
                    <a:pt x="121" y="302"/>
                  </a:lnTo>
                  <a:lnTo>
                    <a:pt x="122" y="268"/>
                  </a:lnTo>
                  <a:lnTo>
                    <a:pt x="122" y="239"/>
                  </a:lnTo>
                  <a:lnTo>
                    <a:pt x="122" y="214"/>
                  </a:lnTo>
                  <a:lnTo>
                    <a:pt x="122" y="191"/>
                  </a:lnTo>
                  <a:lnTo>
                    <a:pt x="122" y="173"/>
                  </a:lnTo>
                  <a:lnTo>
                    <a:pt x="122" y="157"/>
                  </a:lnTo>
                  <a:lnTo>
                    <a:pt x="122" y="144"/>
                  </a:lnTo>
                  <a:lnTo>
                    <a:pt x="122" y="131"/>
                  </a:lnTo>
                  <a:lnTo>
                    <a:pt x="122" y="123"/>
                  </a:lnTo>
                  <a:lnTo>
                    <a:pt x="123" y="115"/>
                  </a:lnTo>
                  <a:lnTo>
                    <a:pt x="123" y="108"/>
                  </a:lnTo>
                  <a:lnTo>
                    <a:pt x="123" y="103"/>
                  </a:lnTo>
                  <a:lnTo>
                    <a:pt x="123" y="99"/>
                  </a:lnTo>
                  <a:lnTo>
                    <a:pt x="123" y="97"/>
                  </a:lnTo>
                  <a:lnTo>
                    <a:pt x="123" y="95"/>
                  </a:lnTo>
                  <a:lnTo>
                    <a:pt x="123" y="94"/>
                  </a:lnTo>
                  <a:lnTo>
                    <a:pt x="123" y="95"/>
                  </a:lnTo>
                  <a:lnTo>
                    <a:pt x="123" y="96"/>
                  </a:lnTo>
                  <a:lnTo>
                    <a:pt x="124" y="97"/>
                  </a:lnTo>
                  <a:lnTo>
                    <a:pt x="124" y="100"/>
                  </a:lnTo>
                  <a:lnTo>
                    <a:pt x="124" y="104"/>
                  </a:lnTo>
                  <a:lnTo>
                    <a:pt x="124" y="107"/>
                  </a:lnTo>
                  <a:lnTo>
                    <a:pt x="124" y="111"/>
                  </a:lnTo>
                  <a:lnTo>
                    <a:pt x="124" y="117"/>
                  </a:lnTo>
                  <a:lnTo>
                    <a:pt x="124" y="123"/>
                  </a:lnTo>
                  <a:lnTo>
                    <a:pt x="124" y="128"/>
                  </a:lnTo>
                  <a:lnTo>
                    <a:pt x="124" y="135"/>
                  </a:lnTo>
                  <a:lnTo>
                    <a:pt x="124" y="141"/>
                  </a:lnTo>
                  <a:lnTo>
                    <a:pt x="125" y="149"/>
                  </a:lnTo>
                  <a:lnTo>
                    <a:pt x="125" y="157"/>
                  </a:lnTo>
                  <a:lnTo>
                    <a:pt x="125" y="165"/>
                  </a:lnTo>
                  <a:lnTo>
                    <a:pt x="125" y="174"/>
                  </a:lnTo>
                  <a:lnTo>
                    <a:pt x="125" y="181"/>
                  </a:lnTo>
                  <a:lnTo>
                    <a:pt x="125" y="191"/>
                  </a:lnTo>
                  <a:lnTo>
                    <a:pt x="125" y="200"/>
                  </a:lnTo>
                  <a:lnTo>
                    <a:pt x="125" y="210"/>
                  </a:lnTo>
                  <a:lnTo>
                    <a:pt x="125" y="220"/>
                  </a:lnTo>
                  <a:lnTo>
                    <a:pt x="126" y="230"/>
                  </a:lnTo>
                  <a:lnTo>
                    <a:pt x="126" y="240"/>
                  </a:lnTo>
                  <a:lnTo>
                    <a:pt x="126" y="251"/>
                  </a:lnTo>
                  <a:lnTo>
                    <a:pt x="126" y="262"/>
                  </a:lnTo>
                  <a:lnTo>
                    <a:pt x="126" y="274"/>
                  </a:lnTo>
                  <a:lnTo>
                    <a:pt x="126" y="285"/>
                  </a:lnTo>
                  <a:lnTo>
                    <a:pt x="126" y="297"/>
                  </a:lnTo>
                  <a:lnTo>
                    <a:pt x="126" y="308"/>
                  </a:lnTo>
                  <a:lnTo>
                    <a:pt x="126" y="320"/>
                  </a:lnTo>
                  <a:lnTo>
                    <a:pt x="127" y="332"/>
                  </a:lnTo>
                  <a:lnTo>
                    <a:pt x="127" y="345"/>
                  </a:lnTo>
                  <a:lnTo>
                    <a:pt x="127" y="357"/>
                  </a:lnTo>
                  <a:lnTo>
                    <a:pt x="127" y="370"/>
                  </a:lnTo>
                  <a:lnTo>
                    <a:pt x="127" y="382"/>
                  </a:lnTo>
                  <a:lnTo>
                    <a:pt x="127" y="396"/>
                  </a:lnTo>
                  <a:lnTo>
                    <a:pt x="127" y="409"/>
                  </a:lnTo>
                  <a:lnTo>
                    <a:pt x="127" y="422"/>
                  </a:lnTo>
                  <a:lnTo>
                    <a:pt x="127" y="436"/>
                  </a:lnTo>
                  <a:lnTo>
                    <a:pt x="127" y="449"/>
                  </a:lnTo>
                  <a:lnTo>
                    <a:pt x="128" y="462"/>
                  </a:lnTo>
                  <a:lnTo>
                    <a:pt x="128" y="477"/>
                  </a:lnTo>
                  <a:lnTo>
                    <a:pt x="128" y="490"/>
                  </a:lnTo>
                  <a:lnTo>
                    <a:pt x="128" y="504"/>
                  </a:lnTo>
                  <a:lnTo>
                    <a:pt x="128" y="518"/>
                  </a:lnTo>
                  <a:lnTo>
                    <a:pt x="128" y="532"/>
                  </a:lnTo>
                  <a:lnTo>
                    <a:pt x="128" y="547"/>
                  </a:lnTo>
                  <a:lnTo>
                    <a:pt x="128" y="561"/>
                  </a:lnTo>
                  <a:lnTo>
                    <a:pt x="128" y="576"/>
                  </a:lnTo>
                  <a:lnTo>
                    <a:pt x="129" y="590"/>
                  </a:lnTo>
                  <a:lnTo>
                    <a:pt x="129" y="606"/>
                  </a:lnTo>
                  <a:lnTo>
                    <a:pt x="129" y="620"/>
                  </a:lnTo>
                  <a:lnTo>
                    <a:pt x="129" y="634"/>
                  </a:lnTo>
                  <a:lnTo>
                    <a:pt x="129" y="650"/>
                  </a:lnTo>
                  <a:lnTo>
                    <a:pt x="129" y="665"/>
                  </a:lnTo>
                  <a:lnTo>
                    <a:pt x="129" y="680"/>
                  </a:lnTo>
                  <a:lnTo>
                    <a:pt x="129" y="695"/>
                  </a:lnTo>
                  <a:lnTo>
                    <a:pt x="129" y="711"/>
                  </a:lnTo>
                  <a:lnTo>
                    <a:pt x="131" y="727"/>
                  </a:lnTo>
                  <a:lnTo>
                    <a:pt x="131" y="741"/>
                  </a:lnTo>
                  <a:lnTo>
                    <a:pt x="131" y="757"/>
                  </a:lnTo>
                  <a:lnTo>
                    <a:pt x="131" y="772"/>
                  </a:lnTo>
                  <a:lnTo>
                    <a:pt x="131" y="789"/>
                  </a:lnTo>
                  <a:lnTo>
                    <a:pt x="131" y="804"/>
                  </a:lnTo>
                </a:path>
              </a:pathLst>
            </a:custGeom>
            <a:noFill/>
            <a:ln w="9525">
              <a:solidFill>
                <a:srgbClr val="66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26" name="Oval 70"/>
          <p:cNvSpPr>
            <a:spLocks noChangeArrowheads="1"/>
          </p:cNvSpPr>
          <p:nvPr/>
        </p:nvSpPr>
        <p:spPr bwMode="auto">
          <a:xfrm>
            <a:off x="3851505" y="3099229"/>
            <a:ext cx="88900" cy="87312"/>
          </a:xfrm>
          <a:prstGeom prst="ellipse">
            <a:avLst/>
          </a:prstGeom>
          <a:solidFill>
            <a:srgbClr val="C00000"/>
          </a:solidFill>
          <a:ln w="0">
            <a:solidFill>
              <a:srgbClr val="C00000"/>
            </a:solidFill>
            <a:round/>
            <a:headEnd/>
            <a:tailEnd/>
          </a:ln>
        </p:spPr>
        <p:txBody>
          <a:bodyPr/>
          <a:lstStyle/>
          <a:p>
            <a:endParaRPr lang="en-US"/>
          </a:p>
        </p:txBody>
      </p:sp>
      <p:sp>
        <p:nvSpPr>
          <p:cNvPr id="427" name="Oval 70"/>
          <p:cNvSpPr>
            <a:spLocks noChangeArrowheads="1"/>
          </p:cNvSpPr>
          <p:nvPr/>
        </p:nvSpPr>
        <p:spPr bwMode="auto">
          <a:xfrm>
            <a:off x="791253" y="2395772"/>
            <a:ext cx="88900" cy="87312"/>
          </a:xfrm>
          <a:prstGeom prst="ellipse">
            <a:avLst/>
          </a:prstGeom>
          <a:solidFill>
            <a:srgbClr val="C00000"/>
          </a:solidFill>
          <a:ln w="0">
            <a:solidFill>
              <a:srgbClr val="C00000"/>
            </a:solidFill>
            <a:round/>
            <a:headEnd/>
            <a:tailEnd/>
          </a:ln>
        </p:spPr>
        <p:txBody>
          <a:bodyPr/>
          <a:lstStyle/>
          <a:p>
            <a:endParaRPr lang="en-US"/>
          </a:p>
        </p:txBody>
      </p:sp>
      <p:sp>
        <p:nvSpPr>
          <p:cNvPr id="428" name="Oval 70"/>
          <p:cNvSpPr>
            <a:spLocks noChangeArrowheads="1"/>
          </p:cNvSpPr>
          <p:nvPr/>
        </p:nvSpPr>
        <p:spPr bwMode="auto">
          <a:xfrm>
            <a:off x="796486" y="2494714"/>
            <a:ext cx="88900" cy="87312"/>
          </a:xfrm>
          <a:prstGeom prst="ellipse">
            <a:avLst/>
          </a:prstGeom>
          <a:solidFill>
            <a:srgbClr val="C00000"/>
          </a:solidFill>
          <a:ln w="0">
            <a:solidFill>
              <a:srgbClr val="C00000"/>
            </a:solidFill>
            <a:round/>
            <a:headEnd/>
            <a:tailEnd/>
          </a:ln>
        </p:spPr>
        <p:txBody>
          <a:bodyPr/>
          <a:lstStyle/>
          <a:p>
            <a:endParaRPr lang="en-US"/>
          </a:p>
        </p:txBody>
      </p:sp>
      <p:sp>
        <p:nvSpPr>
          <p:cNvPr id="429" name="Oval 70"/>
          <p:cNvSpPr>
            <a:spLocks noChangeArrowheads="1"/>
          </p:cNvSpPr>
          <p:nvPr/>
        </p:nvSpPr>
        <p:spPr bwMode="auto">
          <a:xfrm>
            <a:off x="795081" y="2293579"/>
            <a:ext cx="88900" cy="87312"/>
          </a:xfrm>
          <a:prstGeom prst="ellipse">
            <a:avLst/>
          </a:prstGeom>
          <a:solidFill>
            <a:srgbClr val="C00000"/>
          </a:solidFill>
          <a:ln w="0">
            <a:solidFill>
              <a:srgbClr val="C00000"/>
            </a:solidFill>
            <a:round/>
            <a:headEnd/>
            <a:tailEnd/>
          </a:ln>
        </p:spPr>
        <p:txBody>
          <a:bodyPr/>
          <a:lstStyle/>
          <a:p>
            <a:endParaRPr lang="en-US"/>
          </a:p>
        </p:txBody>
      </p:sp>
      <p:sp>
        <p:nvSpPr>
          <p:cNvPr id="430" name="Oval 70"/>
          <p:cNvSpPr>
            <a:spLocks noChangeArrowheads="1"/>
          </p:cNvSpPr>
          <p:nvPr/>
        </p:nvSpPr>
        <p:spPr bwMode="auto">
          <a:xfrm>
            <a:off x="802950" y="3040184"/>
            <a:ext cx="88900" cy="87312"/>
          </a:xfrm>
          <a:prstGeom prst="ellipse">
            <a:avLst/>
          </a:prstGeom>
          <a:solidFill>
            <a:srgbClr val="C00000"/>
          </a:solidFill>
          <a:ln w="0">
            <a:solidFill>
              <a:srgbClr val="C00000"/>
            </a:solidFill>
            <a:round/>
            <a:headEnd/>
            <a:tailEnd/>
          </a:ln>
        </p:spPr>
        <p:txBody>
          <a:bodyPr/>
          <a:lstStyle/>
          <a:p>
            <a:endParaRPr lang="en-US"/>
          </a:p>
        </p:txBody>
      </p:sp>
      <p:sp>
        <p:nvSpPr>
          <p:cNvPr id="431" name="Oval 70"/>
          <p:cNvSpPr>
            <a:spLocks noChangeArrowheads="1"/>
          </p:cNvSpPr>
          <p:nvPr/>
        </p:nvSpPr>
        <p:spPr bwMode="auto">
          <a:xfrm>
            <a:off x="810878" y="3208533"/>
            <a:ext cx="88900" cy="87312"/>
          </a:xfrm>
          <a:prstGeom prst="ellipse">
            <a:avLst/>
          </a:prstGeom>
          <a:solidFill>
            <a:srgbClr val="C00000"/>
          </a:solidFill>
          <a:ln w="0">
            <a:solidFill>
              <a:srgbClr val="C00000"/>
            </a:solidFill>
            <a:round/>
            <a:headEnd/>
            <a:tailEnd/>
          </a:ln>
        </p:spPr>
        <p:txBody>
          <a:bodyPr/>
          <a:lstStyle/>
          <a:p>
            <a:endParaRPr lang="en-US"/>
          </a:p>
        </p:txBody>
      </p:sp>
      <p:sp>
        <p:nvSpPr>
          <p:cNvPr id="432" name="Oval 70"/>
          <p:cNvSpPr>
            <a:spLocks noChangeArrowheads="1"/>
          </p:cNvSpPr>
          <p:nvPr/>
        </p:nvSpPr>
        <p:spPr bwMode="auto">
          <a:xfrm>
            <a:off x="1078323" y="2353157"/>
            <a:ext cx="88900" cy="87312"/>
          </a:xfrm>
          <a:prstGeom prst="ellipse">
            <a:avLst/>
          </a:prstGeom>
          <a:solidFill>
            <a:srgbClr val="C00000"/>
          </a:solidFill>
          <a:ln w="0">
            <a:solidFill>
              <a:srgbClr val="C00000"/>
            </a:solidFill>
            <a:round/>
            <a:headEnd/>
            <a:tailEnd/>
          </a:ln>
        </p:spPr>
        <p:txBody>
          <a:bodyPr/>
          <a:lstStyle/>
          <a:p>
            <a:endParaRPr lang="en-US"/>
          </a:p>
        </p:txBody>
      </p:sp>
      <p:sp>
        <p:nvSpPr>
          <p:cNvPr id="433" name="Oval 70"/>
          <p:cNvSpPr>
            <a:spLocks noChangeArrowheads="1"/>
          </p:cNvSpPr>
          <p:nvPr/>
        </p:nvSpPr>
        <p:spPr bwMode="auto">
          <a:xfrm>
            <a:off x="1675867" y="3156117"/>
            <a:ext cx="88900" cy="87312"/>
          </a:xfrm>
          <a:prstGeom prst="ellipse">
            <a:avLst/>
          </a:prstGeom>
          <a:solidFill>
            <a:srgbClr val="C00000"/>
          </a:solidFill>
          <a:ln w="0">
            <a:solidFill>
              <a:srgbClr val="C00000"/>
            </a:solidFill>
            <a:round/>
            <a:headEnd/>
            <a:tailEnd/>
          </a:ln>
        </p:spPr>
        <p:txBody>
          <a:bodyPr/>
          <a:lstStyle/>
          <a:p>
            <a:endParaRPr lang="en-US"/>
          </a:p>
        </p:txBody>
      </p:sp>
      <p:sp>
        <p:nvSpPr>
          <p:cNvPr id="434" name="Oval 70"/>
          <p:cNvSpPr>
            <a:spLocks noChangeArrowheads="1"/>
          </p:cNvSpPr>
          <p:nvPr/>
        </p:nvSpPr>
        <p:spPr bwMode="auto">
          <a:xfrm>
            <a:off x="2213297" y="3682059"/>
            <a:ext cx="88900" cy="87312"/>
          </a:xfrm>
          <a:prstGeom prst="ellipse">
            <a:avLst/>
          </a:prstGeom>
          <a:solidFill>
            <a:srgbClr val="C00000"/>
          </a:solidFill>
          <a:ln w="0">
            <a:solidFill>
              <a:srgbClr val="C00000"/>
            </a:solidFill>
            <a:round/>
            <a:headEnd/>
            <a:tailEnd/>
          </a:ln>
        </p:spPr>
        <p:txBody>
          <a:bodyPr/>
          <a:lstStyle/>
          <a:p>
            <a:endParaRPr lang="en-US"/>
          </a:p>
        </p:txBody>
      </p:sp>
      <p:sp>
        <p:nvSpPr>
          <p:cNvPr id="435" name="Oval 70"/>
          <p:cNvSpPr>
            <a:spLocks noChangeArrowheads="1"/>
          </p:cNvSpPr>
          <p:nvPr/>
        </p:nvSpPr>
        <p:spPr bwMode="auto">
          <a:xfrm>
            <a:off x="336366" y="5924852"/>
            <a:ext cx="88900" cy="87312"/>
          </a:xfrm>
          <a:prstGeom prst="ellipse">
            <a:avLst/>
          </a:prstGeom>
          <a:solidFill>
            <a:srgbClr val="C00000"/>
          </a:solidFill>
          <a:ln w="0">
            <a:solidFill>
              <a:srgbClr val="C00000"/>
            </a:solidFill>
            <a:round/>
            <a:headEnd/>
            <a:tailEnd/>
          </a:ln>
        </p:spPr>
        <p:txBody>
          <a:bodyPr/>
          <a:lstStyle/>
          <a:p>
            <a:endParaRPr lang="en-US"/>
          </a:p>
        </p:txBody>
      </p:sp>
      <p:sp>
        <p:nvSpPr>
          <p:cNvPr id="5" name="ZoneTexte 4"/>
          <p:cNvSpPr txBox="1"/>
          <p:nvPr/>
        </p:nvSpPr>
        <p:spPr>
          <a:xfrm>
            <a:off x="534516" y="5875586"/>
            <a:ext cx="3432961" cy="215444"/>
          </a:xfrm>
          <a:prstGeom prst="rect">
            <a:avLst/>
          </a:prstGeom>
          <a:noFill/>
        </p:spPr>
        <p:txBody>
          <a:bodyPr wrap="square" lIns="0" tIns="0" bIns="0" rtlCol="0">
            <a:spAutoFit/>
          </a:bodyPr>
          <a:lstStyle/>
          <a:p>
            <a:pPr>
              <a:spcBef>
                <a:spcPts val="1200"/>
              </a:spcBef>
              <a:spcAft>
                <a:spcPts val="600"/>
              </a:spcAft>
            </a:pPr>
            <a:r>
              <a:rPr lang="en-US" sz="1400" b="0" dirty="0" smtClean="0">
                <a:solidFill>
                  <a:srgbClr val="4B4B4B"/>
                </a:solidFill>
                <a:latin typeface="Helvetica Neue"/>
                <a:ea typeface="ＭＳ Ｐゴシック"/>
              </a:rPr>
              <a:t>Measured trough concentrations</a:t>
            </a:r>
          </a:p>
        </p:txBody>
      </p:sp>
      <p:sp>
        <p:nvSpPr>
          <p:cNvPr id="67" name="Rectangle 66"/>
          <p:cNvSpPr/>
          <p:nvPr/>
        </p:nvSpPr>
        <p:spPr>
          <a:xfrm>
            <a:off x="274668" y="5130569"/>
            <a:ext cx="8701238" cy="400110"/>
          </a:xfrm>
          <a:prstGeom prst="rect">
            <a:avLst/>
          </a:prstGeom>
        </p:spPr>
        <p:txBody>
          <a:bodyPr wrap="square">
            <a:spAutoFit/>
          </a:bodyPr>
          <a:lstStyle/>
          <a:p>
            <a:r>
              <a:rPr lang="fr-BE" dirty="0">
                <a:solidFill>
                  <a:schemeClr val="accent2"/>
                </a:solidFill>
              </a:rPr>
              <a:t> </a:t>
            </a:r>
            <a:r>
              <a:rPr lang="fr-BE" dirty="0" smtClean="0">
                <a:solidFill>
                  <a:schemeClr val="accent2"/>
                </a:solidFill>
              </a:rPr>
              <a:t>&lt;3% </a:t>
            </a:r>
            <a:r>
              <a:rPr lang="fr-BE" dirty="0" err="1">
                <a:solidFill>
                  <a:schemeClr val="accent2"/>
                </a:solidFill>
              </a:rPr>
              <a:t>Discrepancies</a:t>
            </a:r>
            <a:r>
              <a:rPr lang="fr-BE" dirty="0">
                <a:solidFill>
                  <a:schemeClr val="accent2"/>
                </a:solidFill>
              </a:rPr>
              <a:t> </a:t>
            </a:r>
            <a:r>
              <a:rPr lang="fr-BE" dirty="0" err="1">
                <a:solidFill>
                  <a:schemeClr val="accent2"/>
                </a:solidFill>
              </a:rPr>
              <a:t>Between</a:t>
            </a:r>
            <a:r>
              <a:rPr lang="fr-BE" dirty="0">
                <a:solidFill>
                  <a:schemeClr val="accent2"/>
                </a:solidFill>
              </a:rPr>
              <a:t> </a:t>
            </a:r>
            <a:r>
              <a:rPr lang="fr-BE" dirty="0" err="1">
                <a:solidFill>
                  <a:schemeClr val="accent2"/>
                </a:solidFill>
              </a:rPr>
              <a:t>Projected</a:t>
            </a:r>
            <a:r>
              <a:rPr lang="fr-BE" dirty="0">
                <a:solidFill>
                  <a:schemeClr val="accent2"/>
                </a:solidFill>
              </a:rPr>
              <a:t> and </a:t>
            </a:r>
            <a:r>
              <a:rPr lang="fr-BE" dirty="0" err="1">
                <a:solidFill>
                  <a:schemeClr val="accent2"/>
                </a:solidFill>
              </a:rPr>
              <a:t>Observed</a:t>
            </a:r>
            <a:r>
              <a:rPr lang="fr-BE" dirty="0">
                <a:solidFill>
                  <a:schemeClr val="accent2"/>
                </a:solidFill>
              </a:rPr>
              <a:t> Concentrations</a:t>
            </a:r>
            <a:endParaRPr lang="en-US" dirty="0">
              <a:solidFill>
                <a:schemeClr val="accent2"/>
              </a:solidFill>
            </a:endParaRPr>
          </a:p>
        </p:txBody>
      </p:sp>
    </p:spTree>
    <p:extLst>
      <p:ext uri="{BB962C8B-B14F-4D97-AF65-F5344CB8AC3E}">
        <p14:creationId xmlns:p14="http://schemas.microsoft.com/office/powerpoint/2010/main" val="428487681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box(in)">
                                      <p:cBhvr>
                                        <p:cTn id="7" dur="500"/>
                                        <p:tgtEl>
                                          <p:spTgt spid="38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74"/>
                                        </p:tgtEl>
                                        <p:attrNameLst>
                                          <p:attrName>style.visibility</p:attrName>
                                        </p:attrNameLst>
                                      </p:cBhvr>
                                      <p:to>
                                        <p:strVal val="visible"/>
                                      </p:to>
                                    </p:set>
                                    <p:animEffect transition="in" filter="box(in)">
                                      <p:cBhvr>
                                        <p:cTn id="12" dur="500"/>
                                        <p:tgtEl>
                                          <p:spTgt spid="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Adherence is key to therapeutic success</a:t>
            </a:r>
            <a:endParaRPr lang="en-US" dirty="0"/>
          </a:p>
        </p:txBody>
      </p:sp>
      <p:sp>
        <p:nvSpPr>
          <p:cNvPr id="7" name="Rectangle 24"/>
          <p:cNvSpPr txBox="1">
            <a:spLocks noChangeArrowheads="1"/>
          </p:cNvSpPr>
          <p:nvPr/>
        </p:nvSpPr>
        <p:spPr>
          <a:xfrm>
            <a:off x="8382000" y="6413500"/>
            <a:ext cx="393700" cy="228600"/>
          </a:xfrm>
          <a:prstGeom prst="rect">
            <a:avLst/>
          </a:prstGeom>
          <a:noFill/>
        </p:spPr>
        <p:txBody>
          <a:bodyPr/>
          <a:lstStyle>
            <a:defPPr>
              <a:defRPr lang="en-US"/>
            </a:defPPr>
            <a:lvl1pPr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1pPr>
            <a:lvl2pPr marL="742950" indent="-28575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2pPr>
            <a:lvl3pPr marL="11430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3pPr>
            <a:lvl4pPr marL="16002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4pPr>
            <a:lvl5pPr marL="20574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5pPr>
            <a:lvl6pPr marL="25146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6pPr>
            <a:lvl7pPr marL="29718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7pPr>
            <a:lvl8pPr marL="34290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8pPr>
            <a:lvl9pPr marL="38862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9pPr>
          </a:lstStyle>
          <a:p>
            <a:pPr algn="r" eaLnBrk="1" hangingPunct="1">
              <a:lnSpc>
                <a:spcPct val="100000"/>
              </a:lnSpc>
            </a:pPr>
            <a:fld id="{7682DFD2-3DA4-45F1-BDDF-BA046C55AE6D}" type="slidenum">
              <a:rPr lang="en-US" sz="1000" b="0" smtClean="0">
                <a:solidFill>
                  <a:srgbClr val="4B4B4B"/>
                </a:solidFill>
                <a:latin typeface="Helvetica Neue"/>
              </a:rPr>
              <a:pPr algn="r" eaLnBrk="1" hangingPunct="1">
                <a:lnSpc>
                  <a:spcPct val="100000"/>
                </a:lnSpc>
              </a:pPr>
              <a:t>2</a:t>
            </a:fld>
            <a:endParaRPr lang="en-US" sz="1000" b="0" dirty="0">
              <a:solidFill>
                <a:srgbClr val="4B4B4B"/>
              </a:solidFill>
              <a:latin typeface="Helvetica Neue"/>
            </a:endParaRPr>
          </a:p>
        </p:txBody>
      </p:sp>
      <p:grpSp>
        <p:nvGrpSpPr>
          <p:cNvPr id="8" name="Group 22"/>
          <p:cNvGrpSpPr>
            <a:grpSpLocks/>
          </p:cNvGrpSpPr>
          <p:nvPr/>
        </p:nvGrpSpPr>
        <p:grpSpPr bwMode="auto">
          <a:xfrm>
            <a:off x="498765" y="1594720"/>
            <a:ext cx="8145463" cy="3028950"/>
            <a:chOff x="457200" y="1500346"/>
            <a:chExt cx="7997075" cy="2973336"/>
          </a:xfrm>
        </p:grpSpPr>
        <p:sp>
          <p:nvSpPr>
            <p:cNvPr id="9" name="Oval 8"/>
            <p:cNvSpPr/>
            <p:nvPr/>
          </p:nvSpPr>
          <p:spPr>
            <a:xfrm>
              <a:off x="457200" y="1500346"/>
              <a:ext cx="2973771" cy="2973336"/>
            </a:xfrm>
            <a:prstGeom prst="ellipse">
              <a:avLst/>
            </a:prstGeom>
            <a:solidFill>
              <a:srgbClr val="3DB7E4">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86000"/>
                </a:lnSpc>
                <a:defRPr/>
              </a:pPr>
              <a:endParaRPr lang="en-US">
                <a:cs typeface="Arial"/>
              </a:endParaRPr>
            </a:p>
          </p:txBody>
        </p:sp>
        <p:sp>
          <p:nvSpPr>
            <p:cNvPr id="10" name="Oval 9"/>
            <p:cNvSpPr>
              <a:spLocks noChangeArrowheads="1"/>
            </p:cNvSpPr>
            <p:nvPr/>
          </p:nvSpPr>
          <p:spPr bwMode="auto">
            <a:xfrm>
              <a:off x="2969631" y="1500346"/>
              <a:ext cx="2972213" cy="2973336"/>
            </a:xfrm>
            <a:prstGeom prst="ellipse">
              <a:avLst/>
            </a:prstGeom>
            <a:solidFill>
              <a:schemeClr val="tx1">
                <a:alpha val="54117"/>
              </a:schemeClr>
            </a:solidFill>
            <a:ln w="9525" algn="ctr">
              <a:noFill/>
              <a:round/>
              <a:headEnd/>
              <a:tailEnd/>
            </a:ln>
          </p:spPr>
          <p:txBody>
            <a:bodyPr anchor="ctr"/>
            <a:lstStyle/>
            <a:p>
              <a:pPr algn="ctr">
                <a:lnSpc>
                  <a:spcPct val="86000"/>
                </a:lnSpc>
                <a:defRPr/>
              </a:pPr>
              <a:endParaRPr lang="en-US">
                <a:solidFill>
                  <a:schemeClr val="lt1"/>
                </a:solidFill>
                <a:latin typeface="Arial"/>
                <a:ea typeface="+mn-ea"/>
                <a:cs typeface="Arial"/>
              </a:endParaRPr>
            </a:p>
          </p:txBody>
        </p:sp>
        <p:sp>
          <p:nvSpPr>
            <p:cNvPr id="11" name="Oval 10"/>
            <p:cNvSpPr/>
            <p:nvPr/>
          </p:nvSpPr>
          <p:spPr>
            <a:xfrm>
              <a:off x="5480504" y="1500346"/>
              <a:ext cx="2973771" cy="2973336"/>
            </a:xfrm>
            <a:prstGeom prst="ellipse">
              <a:avLst/>
            </a:prstGeom>
            <a:solidFill>
              <a:srgbClr val="3DB7E4">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86000"/>
                </a:lnSpc>
                <a:defRPr/>
              </a:pPr>
              <a:endParaRPr lang="en-US">
                <a:cs typeface="Arial"/>
              </a:endParaRPr>
            </a:p>
          </p:txBody>
        </p:sp>
        <p:sp>
          <p:nvSpPr>
            <p:cNvPr id="12" name="Rectangle 4"/>
            <p:cNvSpPr>
              <a:spLocks noChangeArrowheads="1"/>
            </p:cNvSpPr>
            <p:nvPr/>
          </p:nvSpPr>
          <p:spPr bwMode="auto">
            <a:xfrm>
              <a:off x="5993207" y="2451937"/>
              <a:ext cx="1948366" cy="1070155"/>
            </a:xfrm>
            <a:prstGeom prst="rect">
              <a:avLst/>
            </a:prstGeom>
            <a:noFill/>
            <a:ln w="9525">
              <a:noFill/>
              <a:miter lim="800000"/>
              <a:headEnd/>
              <a:tailEnd/>
            </a:ln>
          </p:spPr>
          <p:txBody>
            <a:bodyPr wrap="none" lIns="92075" tIns="46038" rIns="92075" bIns="46038">
              <a:spAutoFit/>
            </a:bodyPr>
            <a:lstStyle/>
            <a:p>
              <a:pPr algn="ctr" eaLnBrk="0" hangingPunct="0">
                <a:lnSpc>
                  <a:spcPct val="90000"/>
                </a:lnSpc>
              </a:pPr>
              <a:r>
                <a:rPr lang="en-US" sz="2400" b="0">
                  <a:solidFill>
                    <a:srgbClr val="003C69"/>
                  </a:solidFill>
                  <a:cs typeface="Arial" charset="0"/>
                </a:rPr>
                <a:t>Effective</a:t>
              </a:r>
            </a:p>
            <a:p>
              <a:pPr algn="ctr" eaLnBrk="0" hangingPunct="0">
                <a:lnSpc>
                  <a:spcPct val="90000"/>
                </a:lnSpc>
              </a:pPr>
              <a:r>
                <a:rPr lang="en-US" sz="2400" b="0">
                  <a:solidFill>
                    <a:srgbClr val="003C69"/>
                  </a:solidFill>
                  <a:cs typeface="Arial" charset="0"/>
                </a:rPr>
                <a:t>Disease</a:t>
              </a:r>
            </a:p>
            <a:p>
              <a:pPr algn="ctr" eaLnBrk="0" hangingPunct="0">
                <a:lnSpc>
                  <a:spcPct val="90000"/>
                </a:lnSpc>
              </a:pPr>
              <a:r>
                <a:rPr lang="en-US" sz="2400" b="0">
                  <a:solidFill>
                    <a:srgbClr val="003C69"/>
                  </a:solidFill>
                  <a:cs typeface="Arial" charset="0"/>
                </a:rPr>
                <a:t>Management</a:t>
              </a:r>
            </a:p>
          </p:txBody>
        </p:sp>
        <p:sp>
          <p:nvSpPr>
            <p:cNvPr id="13" name="Rectangle 8"/>
            <p:cNvSpPr>
              <a:spLocks noChangeArrowheads="1"/>
            </p:cNvSpPr>
            <p:nvPr/>
          </p:nvSpPr>
          <p:spPr bwMode="auto">
            <a:xfrm>
              <a:off x="1157972" y="2606336"/>
              <a:ext cx="1572227" cy="761356"/>
            </a:xfrm>
            <a:prstGeom prst="rect">
              <a:avLst/>
            </a:prstGeom>
            <a:noFill/>
            <a:ln w="9525">
              <a:noFill/>
              <a:miter lim="800000"/>
              <a:headEnd/>
              <a:tailEnd/>
            </a:ln>
          </p:spPr>
          <p:txBody>
            <a:bodyPr wrap="none" lIns="0" tIns="0" rIns="0" bIns="0">
              <a:spAutoFit/>
            </a:bodyPr>
            <a:lstStyle/>
            <a:p>
              <a:pPr algn="ctr" eaLnBrk="0" hangingPunct="0">
                <a:lnSpc>
                  <a:spcPct val="90000"/>
                </a:lnSpc>
              </a:pPr>
              <a:r>
                <a:rPr lang="en-US" sz="2800" b="0">
                  <a:solidFill>
                    <a:srgbClr val="003C69"/>
                  </a:solidFill>
                  <a:cs typeface="Arial" charset="0"/>
                </a:rPr>
                <a:t>Effective</a:t>
              </a:r>
            </a:p>
            <a:p>
              <a:pPr algn="ctr" eaLnBrk="0" hangingPunct="0">
                <a:lnSpc>
                  <a:spcPct val="90000"/>
                </a:lnSpc>
              </a:pPr>
              <a:r>
                <a:rPr lang="en-US" sz="2800" b="0">
                  <a:solidFill>
                    <a:srgbClr val="003C69"/>
                  </a:solidFill>
                  <a:cs typeface="Arial" charset="0"/>
                </a:rPr>
                <a:t>Therapies</a:t>
              </a:r>
            </a:p>
          </p:txBody>
        </p:sp>
        <p:sp>
          <p:nvSpPr>
            <p:cNvPr id="14" name="Rectangle 9"/>
            <p:cNvSpPr>
              <a:spLocks noChangeArrowheads="1"/>
            </p:cNvSpPr>
            <p:nvPr/>
          </p:nvSpPr>
          <p:spPr bwMode="auto">
            <a:xfrm>
              <a:off x="3542409" y="2451937"/>
              <a:ext cx="1826656" cy="1070155"/>
            </a:xfrm>
            <a:prstGeom prst="rect">
              <a:avLst/>
            </a:prstGeom>
            <a:noFill/>
            <a:ln w="9525">
              <a:noFill/>
              <a:miter lim="800000"/>
              <a:headEnd/>
              <a:tailEnd/>
            </a:ln>
          </p:spPr>
          <p:txBody>
            <a:bodyPr lIns="92075" tIns="46038" rIns="92075" bIns="46038">
              <a:spAutoFit/>
            </a:bodyPr>
            <a:lstStyle/>
            <a:p>
              <a:pPr algn="ctr" eaLnBrk="0" hangingPunct="0">
                <a:lnSpc>
                  <a:spcPct val="90000"/>
                </a:lnSpc>
              </a:pPr>
              <a:r>
                <a:rPr lang="en-US" sz="2400" b="0">
                  <a:solidFill>
                    <a:schemeClr val="bg1"/>
                  </a:solidFill>
                  <a:cs typeface="Arial" charset="0"/>
                </a:rPr>
                <a:t>Adherence to Medications</a:t>
              </a:r>
            </a:p>
          </p:txBody>
        </p:sp>
      </p:grpSp>
      <p:sp>
        <p:nvSpPr>
          <p:cNvPr id="15" name="Rectangle 2"/>
          <p:cNvSpPr>
            <a:spLocks noChangeArrowheads="1"/>
          </p:cNvSpPr>
          <p:nvPr/>
        </p:nvSpPr>
        <p:spPr bwMode="auto">
          <a:xfrm>
            <a:off x="2611511" y="5150371"/>
            <a:ext cx="3908280" cy="914738"/>
          </a:xfrm>
          <a:prstGeom prst="rect">
            <a:avLst/>
          </a:prstGeom>
          <a:noFill/>
          <a:ln w="9525">
            <a:noFill/>
            <a:miter lim="800000"/>
            <a:headEnd/>
            <a:tailEnd/>
          </a:ln>
        </p:spPr>
        <p:txBody>
          <a:bodyPr wrap="square" lIns="0" rIns="0">
            <a:spAutoFit/>
          </a:bodyPr>
          <a:lstStyle/>
          <a:p>
            <a:pPr marL="119063" indent="-119063">
              <a:lnSpc>
                <a:spcPct val="86000"/>
              </a:lnSpc>
              <a:spcBef>
                <a:spcPct val="50000"/>
              </a:spcBef>
            </a:pPr>
            <a:r>
              <a:rPr lang="en-US">
                <a:solidFill>
                  <a:schemeClr val="accent1"/>
                </a:solidFill>
                <a:cs typeface="Arial" charset="0"/>
              </a:rPr>
              <a:t>“</a:t>
            </a:r>
            <a:r>
              <a:rPr lang="fr-BE">
                <a:solidFill>
                  <a:schemeClr val="accent1"/>
                </a:solidFill>
                <a:cs typeface="Arial" charset="0"/>
              </a:rPr>
              <a:t>Drugs don’t work in patients</a:t>
            </a:r>
            <a:br>
              <a:rPr lang="fr-BE">
                <a:solidFill>
                  <a:schemeClr val="accent1"/>
                </a:solidFill>
                <a:cs typeface="Arial" charset="0"/>
              </a:rPr>
            </a:br>
            <a:r>
              <a:rPr lang="fr-BE">
                <a:solidFill>
                  <a:schemeClr val="accent1"/>
                </a:solidFill>
                <a:cs typeface="Arial" charset="0"/>
              </a:rPr>
              <a:t>who do not take them.</a:t>
            </a:r>
            <a:r>
              <a:rPr lang="en-US">
                <a:solidFill>
                  <a:schemeClr val="accent1"/>
                </a:solidFill>
                <a:cs typeface="Arial" charset="0"/>
              </a:rPr>
              <a:t>”</a:t>
            </a:r>
            <a:endParaRPr lang="fr-BE">
              <a:solidFill>
                <a:schemeClr val="accent1"/>
              </a:solidFill>
              <a:cs typeface="Arial" charset="0"/>
            </a:endParaRPr>
          </a:p>
          <a:p>
            <a:pPr marL="119063" indent="-119063">
              <a:lnSpc>
                <a:spcPct val="86000"/>
              </a:lnSpc>
              <a:spcBef>
                <a:spcPct val="50000"/>
              </a:spcBef>
            </a:pPr>
            <a:r>
              <a:rPr lang="en-US" sz="1400" b="0">
                <a:solidFill>
                  <a:schemeClr val="accent1"/>
                </a:solidFill>
                <a:cs typeface="Arial" charset="0"/>
              </a:rPr>
              <a:t>– C. Everett Koop, former US Surgeon General</a:t>
            </a:r>
          </a:p>
        </p:txBody>
      </p:sp>
    </p:spTree>
    <p:extLst>
      <p:ext uri="{BB962C8B-B14F-4D97-AF65-F5344CB8AC3E}">
        <p14:creationId xmlns:p14="http://schemas.microsoft.com/office/powerpoint/2010/main" val="746272915"/>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5374" y="194834"/>
            <a:ext cx="8694840" cy="973138"/>
          </a:xfrm>
        </p:spPr>
        <p:txBody>
          <a:bodyPr/>
          <a:lstStyle/>
          <a:p>
            <a:pPr algn="r"/>
            <a:r>
              <a:rPr lang="en-US" b="0" dirty="0" smtClean="0">
                <a:latin typeface="+mj-lt"/>
              </a:rPr>
              <a:t>Insufficient Understanding of the Dose-Response Relationship</a:t>
            </a:r>
            <a:endParaRPr lang="en-US" b="0" dirty="0">
              <a:latin typeface="+mj-lt"/>
            </a:endParaRPr>
          </a:p>
        </p:txBody>
      </p:sp>
      <p:sp>
        <p:nvSpPr>
          <p:cNvPr id="6" name="Text Box 5"/>
          <p:cNvSpPr txBox="1">
            <a:spLocks noChangeArrowheads="1"/>
          </p:cNvSpPr>
          <p:nvPr/>
        </p:nvSpPr>
        <p:spPr bwMode="auto">
          <a:xfrm>
            <a:off x="1045028" y="1074708"/>
            <a:ext cx="1899331" cy="400110"/>
          </a:xfrm>
          <a:prstGeom prst="rect">
            <a:avLst/>
          </a:prstGeom>
          <a:solidFill>
            <a:schemeClr val="bg1"/>
          </a:solidFill>
          <a:ln>
            <a:noFill/>
          </a:ln>
          <a:effectLs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BE" altLang="en-US" b="1" dirty="0">
                <a:solidFill>
                  <a:schemeClr val="accent1"/>
                </a:solidFill>
              </a:rPr>
              <a:t>Placebo</a:t>
            </a:r>
            <a:endParaRPr lang="en-US" altLang="en-US" b="1" dirty="0">
              <a:solidFill>
                <a:schemeClr val="accent1"/>
              </a:solidFill>
            </a:endParaRPr>
          </a:p>
        </p:txBody>
      </p:sp>
      <p:grpSp>
        <p:nvGrpSpPr>
          <p:cNvPr id="3" name="Groupe 2"/>
          <p:cNvGrpSpPr/>
          <p:nvPr/>
        </p:nvGrpSpPr>
        <p:grpSpPr>
          <a:xfrm>
            <a:off x="0" y="580115"/>
            <a:ext cx="9145588" cy="6165965"/>
            <a:chOff x="0" y="580115"/>
            <a:chExt cx="9145588" cy="6165965"/>
          </a:xfrm>
        </p:grpSpPr>
        <p:pic>
          <p:nvPicPr>
            <p:cNvPr id="11" name="Picture 4" descr="CumAva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0538" y="3534567"/>
              <a:ext cx="4075113" cy="3211513"/>
            </a:xfrm>
            <a:prstGeom prst="rect">
              <a:avLst/>
            </a:prstGeom>
            <a:solidFill>
              <a:schemeClr val="bg1"/>
            </a:solidFill>
            <a:ln>
              <a:noFill/>
            </a:ln>
            <a:extLst/>
          </p:spPr>
        </p:pic>
        <p:pic>
          <p:nvPicPr>
            <p:cNvPr id="7" name="Picture 3" descr="CumAva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3645" y="2020870"/>
              <a:ext cx="3958298" cy="3119454"/>
            </a:xfrm>
            <a:prstGeom prst="rect">
              <a:avLst/>
            </a:prstGeom>
            <a:solidFill>
              <a:schemeClr val="bg1"/>
            </a:solidFill>
            <a:ln>
              <a:noFill/>
            </a:ln>
            <a:extLst/>
          </p:spPr>
        </p:pic>
        <p:sp>
          <p:nvSpPr>
            <p:cNvPr id="12" name="Text Box 7"/>
            <p:cNvSpPr txBox="1">
              <a:spLocks noChangeArrowheads="1"/>
            </p:cNvSpPr>
            <p:nvPr/>
          </p:nvSpPr>
          <p:spPr bwMode="auto">
            <a:xfrm>
              <a:off x="6463517" y="3516212"/>
              <a:ext cx="2682071" cy="400110"/>
            </a:xfrm>
            <a:prstGeom prst="rect">
              <a:avLst/>
            </a:prstGeom>
            <a:solidFill>
              <a:schemeClr val="bg1"/>
            </a:solidFill>
            <a:ln>
              <a:noFill/>
            </a:ln>
            <a:effectLs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BE" altLang="en-US" b="1" dirty="0">
                  <a:solidFill>
                    <a:schemeClr val="accent1">
                      <a:lumMod val="60000"/>
                      <a:lumOff val="40000"/>
                    </a:schemeClr>
                  </a:solidFill>
                </a:rPr>
                <a:t>7.5 MG</a:t>
              </a:r>
              <a:endParaRPr lang="en-US" altLang="en-US" b="1" dirty="0">
                <a:solidFill>
                  <a:schemeClr val="accent1">
                    <a:lumMod val="60000"/>
                    <a:lumOff val="40000"/>
                  </a:schemeClr>
                </a:solidFill>
              </a:endParaRPr>
            </a:p>
          </p:txBody>
        </p:sp>
        <p:pic>
          <p:nvPicPr>
            <p:cNvPr id="5" name="Picture 2" descr="CumPlaceb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0402"/>
              <a:ext cx="3869872" cy="3049167"/>
            </a:xfrm>
            <a:prstGeom prst="rect">
              <a:avLst/>
            </a:prstGeom>
            <a:solidFill>
              <a:schemeClr val="bg1"/>
            </a:solidFill>
            <a:ln>
              <a:noFill/>
            </a:ln>
            <a:extLst/>
          </p:spPr>
        </p:pic>
        <p:sp>
          <p:nvSpPr>
            <p:cNvPr id="9" name="Text Box 7"/>
            <p:cNvSpPr txBox="1">
              <a:spLocks noChangeArrowheads="1"/>
            </p:cNvSpPr>
            <p:nvPr/>
          </p:nvSpPr>
          <p:spPr bwMode="auto">
            <a:xfrm>
              <a:off x="3682092" y="1990431"/>
              <a:ext cx="2277837" cy="400110"/>
            </a:xfrm>
            <a:prstGeom prst="rect">
              <a:avLst/>
            </a:prstGeom>
            <a:solidFill>
              <a:schemeClr val="bg1"/>
            </a:solidFill>
            <a:ln>
              <a:noFill/>
            </a:ln>
            <a:effectLs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BE" altLang="en-US" b="1" dirty="0" smtClean="0">
                  <a:solidFill>
                    <a:schemeClr val="accent1">
                      <a:lumMod val="60000"/>
                      <a:lumOff val="40000"/>
                    </a:schemeClr>
                  </a:solidFill>
                </a:rPr>
                <a:t>5 </a:t>
              </a:r>
              <a:r>
                <a:rPr lang="fr-BE" altLang="en-US" b="1" dirty="0">
                  <a:solidFill>
                    <a:schemeClr val="accent1">
                      <a:lumMod val="60000"/>
                      <a:lumOff val="40000"/>
                    </a:schemeClr>
                  </a:solidFill>
                </a:rPr>
                <a:t>MG</a:t>
              </a:r>
              <a:endParaRPr lang="en-US" altLang="en-US" b="1" dirty="0">
                <a:solidFill>
                  <a:schemeClr val="accent1">
                    <a:lumMod val="60000"/>
                    <a:lumOff val="40000"/>
                  </a:schemeClr>
                </a:solidFill>
              </a:endParaRPr>
            </a:p>
          </p:txBody>
        </p:sp>
        <p:sp>
          <p:nvSpPr>
            <p:cNvPr id="10" name="Text Box 7"/>
            <p:cNvSpPr txBox="1">
              <a:spLocks noChangeArrowheads="1"/>
            </p:cNvSpPr>
            <p:nvPr/>
          </p:nvSpPr>
          <p:spPr bwMode="auto">
            <a:xfrm>
              <a:off x="506186" y="580115"/>
              <a:ext cx="2682071" cy="400110"/>
            </a:xfrm>
            <a:prstGeom prst="rect">
              <a:avLst/>
            </a:prstGeom>
            <a:solidFill>
              <a:schemeClr val="bg1"/>
            </a:solidFill>
            <a:ln>
              <a:noFill/>
            </a:ln>
            <a:effectLs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BE" altLang="en-US" b="1" dirty="0" smtClean="0">
                  <a:solidFill>
                    <a:schemeClr val="accent1">
                      <a:lumMod val="60000"/>
                      <a:lumOff val="40000"/>
                    </a:schemeClr>
                  </a:solidFill>
                </a:rPr>
                <a:t>Placebo</a:t>
              </a:r>
              <a:endParaRPr lang="en-US" altLang="en-US" b="1" dirty="0">
                <a:solidFill>
                  <a:schemeClr val="accent1">
                    <a:lumMod val="60000"/>
                    <a:lumOff val="40000"/>
                  </a:schemeClr>
                </a:solidFill>
              </a:endParaRPr>
            </a:p>
          </p:txBody>
        </p:sp>
      </p:grpSp>
      <p:sp>
        <p:nvSpPr>
          <p:cNvPr id="4" name="ZoneTexte 3"/>
          <p:cNvSpPr txBox="1"/>
          <p:nvPr/>
        </p:nvSpPr>
        <p:spPr>
          <a:xfrm>
            <a:off x="172760" y="5187091"/>
            <a:ext cx="3524352" cy="1015663"/>
          </a:xfrm>
          <a:prstGeom prst="rect">
            <a:avLst/>
          </a:prstGeom>
          <a:noFill/>
        </p:spPr>
        <p:txBody>
          <a:bodyPr wrap="square" rtlCol="0">
            <a:spAutoFit/>
          </a:bodyPr>
          <a:lstStyle/>
          <a:p>
            <a:r>
              <a:rPr lang="en-US" dirty="0"/>
              <a:t>Twice daily</a:t>
            </a:r>
          </a:p>
          <a:p>
            <a:r>
              <a:rPr lang="en-US" dirty="0" smtClean="0"/>
              <a:t>Cardiovascular example </a:t>
            </a:r>
          </a:p>
          <a:p>
            <a:r>
              <a:rPr lang="en-US" dirty="0" smtClean="0"/>
              <a:t>Cumulative dosing </a:t>
            </a:r>
          </a:p>
        </p:txBody>
      </p:sp>
    </p:spTree>
    <p:extLst>
      <p:ext uri="{BB962C8B-B14F-4D97-AF65-F5344CB8AC3E}">
        <p14:creationId xmlns:p14="http://schemas.microsoft.com/office/powerpoint/2010/main" val="2802799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6215063" y="2533650"/>
            <a:ext cx="2928937" cy="525463"/>
          </a:xfrm>
          <a:prstGeom prst="rect">
            <a:avLst/>
          </a:prstGeom>
          <a:solidFill>
            <a:schemeClr val="bg1">
              <a:lumMod val="95000"/>
            </a:schemeClr>
          </a:solidFill>
        </p:spPr>
        <p:txBody>
          <a:bodyPr anchor="ctr"/>
          <a:lstStyle/>
          <a:p>
            <a:pPr algn="ctr" defTabSz="914400">
              <a:defRPr/>
            </a:pPr>
            <a:endParaRPr lang="en-GB" sz="1400" dirty="0">
              <a:solidFill>
                <a:srgbClr val="4B4B4B"/>
              </a:solidFill>
            </a:endParaRPr>
          </a:p>
        </p:txBody>
      </p:sp>
      <p:sp>
        <p:nvSpPr>
          <p:cNvPr id="31746" name="Rectangle 46"/>
          <p:cNvSpPr>
            <a:spLocks noChangeArrowheads="1"/>
          </p:cNvSpPr>
          <p:nvPr/>
        </p:nvSpPr>
        <p:spPr bwMode="auto">
          <a:xfrm>
            <a:off x="0" y="2533650"/>
            <a:ext cx="6400800" cy="525463"/>
          </a:xfrm>
          <a:prstGeom prst="rect">
            <a:avLst/>
          </a:prstGeom>
          <a:solidFill>
            <a:schemeClr val="bg2"/>
          </a:solidFill>
          <a:ln w="9525">
            <a:noFill/>
            <a:miter lim="800000"/>
            <a:headEnd/>
            <a:tailEnd/>
          </a:ln>
        </p:spPr>
        <p:txBody>
          <a:bodyPr anchor="ctr"/>
          <a:lstStyle/>
          <a:p>
            <a:pPr algn="ctr" defTabSz="914400"/>
            <a:endParaRPr lang="en-GB" sz="1400">
              <a:solidFill>
                <a:srgbClr val="3DB7E4"/>
              </a:solidFill>
            </a:endParaRPr>
          </a:p>
        </p:txBody>
      </p:sp>
      <p:sp>
        <p:nvSpPr>
          <p:cNvPr id="43" name="Rectangle 42"/>
          <p:cNvSpPr/>
          <p:nvPr/>
        </p:nvSpPr>
        <p:spPr>
          <a:xfrm>
            <a:off x="0" y="3046413"/>
            <a:ext cx="9144000" cy="2644775"/>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86000"/>
              </a:lnSpc>
              <a:defRPr/>
            </a:pPr>
            <a:endParaRPr lang="en-US"/>
          </a:p>
        </p:txBody>
      </p:sp>
      <p:sp>
        <p:nvSpPr>
          <p:cNvPr id="31748" name="Rectangle 28"/>
          <p:cNvSpPr>
            <a:spLocks noChangeArrowheads="1"/>
          </p:cNvSpPr>
          <p:nvPr/>
        </p:nvSpPr>
        <p:spPr bwMode="auto">
          <a:xfrm>
            <a:off x="6062663" y="2520950"/>
            <a:ext cx="2305050" cy="525463"/>
          </a:xfrm>
          <a:prstGeom prst="rect">
            <a:avLst/>
          </a:prstGeom>
          <a:noFill/>
          <a:ln w="9525">
            <a:noFill/>
            <a:miter lim="800000"/>
            <a:headEnd/>
            <a:tailEnd/>
          </a:ln>
        </p:spPr>
        <p:txBody>
          <a:bodyPr anchor="ctr"/>
          <a:lstStyle/>
          <a:p>
            <a:pPr algn="ctr" defTabSz="914400"/>
            <a:r>
              <a:rPr lang="en-GB" sz="1400">
                <a:solidFill>
                  <a:srgbClr val="4B4B4B"/>
                </a:solidFill>
              </a:rPr>
              <a:t>Market</a:t>
            </a:r>
          </a:p>
        </p:txBody>
      </p:sp>
      <p:sp>
        <p:nvSpPr>
          <p:cNvPr id="31749" name="Rectangle 27"/>
          <p:cNvSpPr>
            <a:spLocks noChangeArrowheads="1"/>
          </p:cNvSpPr>
          <p:nvPr/>
        </p:nvSpPr>
        <p:spPr bwMode="auto">
          <a:xfrm>
            <a:off x="358775" y="2520950"/>
            <a:ext cx="5773738" cy="525463"/>
          </a:xfrm>
          <a:prstGeom prst="rect">
            <a:avLst/>
          </a:prstGeom>
          <a:noFill/>
          <a:ln w="9525">
            <a:noFill/>
            <a:miter lim="800000"/>
            <a:headEnd/>
            <a:tailEnd/>
          </a:ln>
        </p:spPr>
        <p:txBody>
          <a:bodyPr anchor="ctr"/>
          <a:lstStyle/>
          <a:p>
            <a:pPr algn="ctr" defTabSz="914400"/>
            <a:r>
              <a:rPr lang="en-GB" sz="1400">
                <a:solidFill>
                  <a:srgbClr val="3DB7E4"/>
                </a:solidFill>
              </a:rPr>
              <a:t>Drug development</a:t>
            </a:r>
          </a:p>
        </p:txBody>
      </p:sp>
      <p:sp>
        <p:nvSpPr>
          <p:cNvPr id="31750" name="Title 1"/>
          <p:cNvSpPr>
            <a:spLocks noGrp="1"/>
          </p:cNvSpPr>
          <p:nvPr>
            <p:ph type="title"/>
          </p:nvPr>
        </p:nvSpPr>
        <p:spPr/>
        <p:txBody>
          <a:bodyPr/>
          <a:lstStyle/>
          <a:p>
            <a:r>
              <a:rPr lang="en-US" b="0" u="sng" dirty="0" smtClean="0">
                <a:latin typeface="+mj-lt"/>
              </a:rPr>
              <a:t>Adherence-Uninformed</a:t>
            </a:r>
            <a:r>
              <a:rPr lang="en-US" b="0" dirty="0" smtClean="0">
                <a:latin typeface="+mj-lt"/>
              </a:rPr>
              <a:t> Clinical Development</a:t>
            </a:r>
          </a:p>
        </p:txBody>
      </p:sp>
      <p:sp>
        <p:nvSpPr>
          <p:cNvPr id="31752" name="Content Placeholder 2"/>
          <p:cNvSpPr>
            <a:spLocks noGrp="1"/>
          </p:cNvSpPr>
          <p:nvPr>
            <p:ph idx="4294967295"/>
          </p:nvPr>
        </p:nvSpPr>
        <p:spPr>
          <a:xfrm>
            <a:off x="0" y="1222375"/>
            <a:ext cx="4065588" cy="414338"/>
          </a:xfrm>
        </p:spPr>
        <p:txBody>
          <a:bodyPr/>
          <a:lstStyle/>
          <a:p>
            <a:pPr algn="ctr">
              <a:buFont typeface="Arial" charset="0"/>
              <a:buNone/>
            </a:pPr>
            <a:r>
              <a:rPr lang="fr-BE" sz="2400" smtClean="0">
                <a:cs typeface="Arial" charset="0"/>
              </a:rPr>
              <a:t>Best Dosing Regimen?</a:t>
            </a:r>
            <a:endParaRPr lang="en-US" sz="2400" smtClean="0">
              <a:cs typeface="Arial" charset="0"/>
            </a:endParaRPr>
          </a:p>
        </p:txBody>
      </p:sp>
      <p:sp>
        <p:nvSpPr>
          <p:cNvPr id="31753" name="Footer Placeholder 4"/>
          <p:cNvSpPr>
            <a:spLocks noGrp="1"/>
          </p:cNvSpPr>
          <p:nvPr>
            <p:ph type="ftr" sz="quarter" idx="4294967295"/>
          </p:nvPr>
        </p:nvSpPr>
        <p:spPr bwMode="auto">
          <a:xfrm>
            <a:off x="5779758" y="5805084"/>
            <a:ext cx="3290207" cy="311554"/>
          </a:xfrm>
          <a:prstGeom prst="rect">
            <a:avLst/>
          </a:prstGeom>
          <a:noFill/>
          <a:ln>
            <a:miter lim="800000"/>
            <a:headEnd/>
            <a:tailEnd/>
          </a:ln>
        </p:spPr>
        <p:txBody>
          <a:bodyPr/>
          <a:lstStyle/>
          <a:p>
            <a:r>
              <a:rPr lang="en-US" sz="1400" b="0" dirty="0">
                <a:solidFill>
                  <a:srgbClr val="4B4B4B"/>
                </a:solidFill>
              </a:rPr>
              <a:t>*based on small, controlled, (adaptive) designs</a:t>
            </a:r>
          </a:p>
        </p:txBody>
      </p:sp>
      <p:sp>
        <p:nvSpPr>
          <p:cNvPr id="7" name="AutoShape 15"/>
          <p:cNvSpPr>
            <a:spLocks noChangeArrowheads="1"/>
          </p:cNvSpPr>
          <p:nvPr/>
        </p:nvSpPr>
        <p:spPr bwMode="auto">
          <a:xfrm>
            <a:off x="6518275" y="1436688"/>
            <a:ext cx="481013" cy="439737"/>
          </a:xfrm>
          <a:prstGeom prst="triangle">
            <a:avLst>
              <a:gd name="adj" fmla="val 50000"/>
            </a:avLst>
          </a:prstGeom>
          <a:solidFill>
            <a:schemeClr val="accent5"/>
          </a:solidFill>
          <a:ln w="9525">
            <a:noFill/>
            <a:miter lim="800000"/>
            <a:headEnd/>
            <a:tailEnd/>
          </a:ln>
        </p:spPr>
        <p:txBody>
          <a:bodyPr wrap="none" anchor="ctr"/>
          <a:lstStyle/>
          <a:p>
            <a:pPr defTabSz="914400">
              <a:defRPr/>
            </a:pPr>
            <a:endParaRPr lang="en-US" sz="1400" b="0"/>
          </a:p>
        </p:txBody>
      </p:sp>
      <p:grpSp>
        <p:nvGrpSpPr>
          <p:cNvPr id="31755" name="Group 11"/>
          <p:cNvGrpSpPr>
            <a:grpSpLocks/>
          </p:cNvGrpSpPr>
          <p:nvPr/>
        </p:nvGrpSpPr>
        <p:grpSpPr bwMode="auto">
          <a:xfrm rot="223707">
            <a:off x="5033963" y="1049338"/>
            <a:ext cx="3741737" cy="412750"/>
            <a:chOff x="5034271" y="1049933"/>
            <a:chExt cx="3741429" cy="412432"/>
          </a:xfrm>
        </p:grpSpPr>
        <p:sp>
          <p:nvSpPr>
            <p:cNvPr id="8" name="Rectangle 7"/>
            <p:cNvSpPr/>
            <p:nvPr/>
          </p:nvSpPr>
          <p:spPr>
            <a:xfrm>
              <a:off x="5011586" y="1402304"/>
              <a:ext cx="3449354" cy="4600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Text Box 45"/>
            <p:cNvSpPr txBox="1">
              <a:spLocks noChangeArrowheads="1"/>
            </p:cNvSpPr>
            <p:nvPr/>
          </p:nvSpPr>
          <p:spPr bwMode="auto">
            <a:xfrm>
              <a:off x="5011493" y="1034240"/>
              <a:ext cx="1142906" cy="366429"/>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defTabSz="914400">
                <a:spcBef>
                  <a:spcPct val="50000"/>
                </a:spcBef>
                <a:defRPr/>
              </a:pPr>
              <a:r>
                <a:rPr lang="fr-BE" sz="1800" dirty="0">
                  <a:solidFill>
                    <a:schemeClr val="accent2"/>
                  </a:solidFill>
                  <a:ea typeface="ＭＳ Ｐゴシック" charset="-128"/>
                  <a:cs typeface="+mn-cs"/>
                </a:rPr>
                <a:t>Efficacy</a:t>
              </a:r>
              <a:endParaRPr lang="en-US" sz="1800" dirty="0">
                <a:solidFill>
                  <a:schemeClr val="accent2"/>
                </a:solidFill>
                <a:ea typeface="ＭＳ Ｐゴシック" charset="-128"/>
                <a:cs typeface="+mn-cs"/>
              </a:endParaRPr>
            </a:p>
          </p:txBody>
        </p:sp>
        <p:sp>
          <p:nvSpPr>
            <p:cNvPr id="10" name="Text Box 46"/>
            <p:cNvSpPr txBox="1">
              <a:spLocks noChangeArrowheads="1"/>
            </p:cNvSpPr>
            <p:nvPr/>
          </p:nvSpPr>
          <p:spPr bwMode="auto">
            <a:xfrm>
              <a:off x="7632641" y="1052715"/>
              <a:ext cx="1142906" cy="36643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defTabSz="914400">
                <a:spcBef>
                  <a:spcPct val="50000"/>
                </a:spcBef>
                <a:defRPr/>
              </a:pPr>
              <a:r>
                <a:rPr lang="fr-BE" sz="1800" dirty="0">
                  <a:solidFill>
                    <a:schemeClr val="accent2"/>
                  </a:solidFill>
                  <a:ea typeface="ＭＳ Ｐゴシック" charset="-128"/>
                  <a:cs typeface="+mn-cs"/>
                </a:rPr>
                <a:t>Safety</a:t>
              </a:r>
              <a:endParaRPr lang="en-US" sz="1800" dirty="0">
                <a:solidFill>
                  <a:schemeClr val="accent2"/>
                </a:solidFill>
                <a:ea typeface="ＭＳ Ｐゴシック" charset="-128"/>
                <a:cs typeface="+mn-cs"/>
              </a:endParaRPr>
            </a:p>
          </p:txBody>
        </p:sp>
      </p:grpSp>
      <p:sp>
        <p:nvSpPr>
          <p:cNvPr id="11" name="Rectangle 10"/>
          <p:cNvSpPr/>
          <p:nvPr/>
        </p:nvSpPr>
        <p:spPr>
          <a:xfrm>
            <a:off x="4522788" y="1876425"/>
            <a:ext cx="4621212" cy="4603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86000"/>
              </a:lnSpc>
              <a:defRPr/>
            </a:pPr>
            <a:endParaRPr lang="en-US"/>
          </a:p>
        </p:txBody>
      </p:sp>
      <p:sp>
        <p:nvSpPr>
          <p:cNvPr id="31757" name="Text Box 11"/>
          <p:cNvSpPr txBox="1">
            <a:spLocks noChangeArrowheads="1"/>
          </p:cNvSpPr>
          <p:nvPr/>
        </p:nvSpPr>
        <p:spPr bwMode="auto">
          <a:xfrm rot="-42334">
            <a:off x="915988" y="3167063"/>
            <a:ext cx="793750" cy="307975"/>
          </a:xfrm>
          <a:prstGeom prst="rect">
            <a:avLst/>
          </a:prstGeom>
          <a:noFill/>
          <a:ln w="9525">
            <a:noFill/>
            <a:miter lim="800000"/>
            <a:headEnd/>
            <a:tailEnd/>
          </a:ln>
        </p:spPr>
        <p:txBody>
          <a:bodyPr wrap="none">
            <a:spAutoFit/>
          </a:bodyPr>
          <a:lstStyle/>
          <a:p>
            <a:pPr algn="ctr" defTabSz="914400"/>
            <a:r>
              <a:rPr lang="fr-CH" sz="1400" b="0">
                <a:solidFill>
                  <a:srgbClr val="FFFFFF"/>
                </a:solidFill>
              </a:rPr>
              <a:t>Phase I</a:t>
            </a:r>
            <a:endParaRPr lang="fr-FR" sz="1400" b="0">
              <a:solidFill>
                <a:srgbClr val="FFFFFF"/>
              </a:solidFill>
            </a:endParaRPr>
          </a:p>
        </p:txBody>
      </p:sp>
      <p:sp>
        <p:nvSpPr>
          <p:cNvPr id="31758" name="Text Box 11"/>
          <p:cNvSpPr txBox="1">
            <a:spLocks noChangeArrowheads="1"/>
          </p:cNvSpPr>
          <p:nvPr/>
        </p:nvSpPr>
        <p:spPr bwMode="auto">
          <a:xfrm rot="-42334">
            <a:off x="4152900" y="3160713"/>
            <a:ext cx="2189163" cy="307975"/>
          </a:xfrm>
          <a:prstGeom prst="rect">
            <a:avLst/>
          </a:prstGeom>
          <a:noFill/>
          <a:ln w="9525">
            <a:noFill/>
            <a:miter lim="800000"/>
            <a:headEnd/>
            <a:tailEnd/>
          </a:ln>
        </p:spPr>
        <p:txBody>
          <a:bodyPr>
            <a:spAutoFit/>
          </a:bodyPr>
          <a:lstStyle/>
          <a:p>
            <a:pPr algn="ctr" defTabSz="914400"/>
            <a:r>
              <a:rPr lang="fr-CH" sz="1400" b="0">
                <a:solidFill>
                  <a:srgbClr val="FFFFFF"/>
                </a:solidFill>
              </a:rPr>
              <a:t>Phase III</a:t>
            </a:r>
            <a:endParaRPr lang="fr-FR" sz="1400" b="0">
              <a:solidFill>
                <a:srgbClr val="FFFFFF"/>
              </a:solidFill>
            </a:endParaRPr>
          </a:p>
        </p:txBody>
      </p:sp>
      <p:sp>
        <p:nvSpPr>
          <p:cNvPr id="31759" name="Text Box 11"/>
          <p:cNvSpPr txBox="1">
            <a:spLocks noChangeArrowheads="1"/>
          </p:cNvSpPr>
          <p:nvPr/>
        </p:nvSpPr>
        <p:spPr bwMode="auto">
          <a:xfrm rot="-42334">
            <a:off x="2849563" y="3167063"/>
            <a:ext cx="842962" cy="307975"/>
          </a:xfrm>
          <a:prstGeom prst="rect">
            <a:avLst/>
          </a:prstGeom>
          <a:noFill/>
          <a:ln w="9525">
            <a:noFill/>
            <a:miter lim="800000"/>
            <a:headEnd/>
            <a:tailEnd/>
          </a:ln>
        </p:spPr>
        <p:txBody>
          <a:bodyPr wrap="none">
            <a:spAutoFit/>
          </a:bodyPr>
          <a:lstStyle/>
          <a:p>
            <a:pPr algn="ctr" defTabSz="914400"/>
            <a:r>
              <a:rPr lang="fr-CH" sz="1400" b="0">
                <a:solidFill>
                  <a:srgbClr val="FFFFFF"/>
                </a:solidFill>
              </a:rPr>
              <a:t>Phase II</a:t>
            </a:r>
            <a:endParaRPr lang="fr-FR" sz="1400" b="0">
              <a:solidFill>
                <a:srgbClr val="FFFFFF"/>
              </a:solidFill>
            </a:endParaRPr>
          </a:p>
        </p:txBody>
      </p:sp>
      <p:sp>
        <p:nvSpPr>
          <p:cNvPr id="36" name="Bent-Up Arrow 35"/>
          <p:cNvSpPr/>
          <p:nvPr/>
        </p:nvSpPr>
        <p:spPr>
          <a:xfrm>
            <a:off x="2554288" y="3225800"/>
            <a:ext cx="5135562" cy="1881188"/>
          </a:xfrm>
          <a:prstGeom prst="bentUpArrow">
            <a:avLst>
              <a:gd name="adj1" fmla="val 19949"/>
              <a:gd name="adj2" fmla="val 25000"/>
              <a:gd name="adj3" fmla="val 25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761" name="Text Box 11"/>
          <p:cNvSpPr txBox="1">
            <a:spLocks noChangeArrowheads="1"/>
          </p:cNvSpPr>
          <p:nvPr/>
        </p:nvSpPr>
        <p:spPr bwMode="auto">
          <a:xfrm rot="-42334">
            <a:off x="2555875" y="4754563"/>
            <a:ext cx="4867275" cy="307975"/>
          </a:xfrm>
          <a:prstGeom prst="rect">
            <a:avLst/>
          </a:prstGeom>
          <a:noFill/>
          <a:ln w="9525">
            <a:noFill/>
            <a:miter lim="800000"/>
            <a:headEnd/>
            <a:tailEnd/>
          </a:ln>
        </p:spPr>
        <p:txBody>
          <a:bodyPr>
            <a:spAutoFit/>
          </a:bodyPr>
          <a:lstStyle/>
          <a:p>
            <a:pPr algn="ctr" defTabSz="914400"/>
            <a:r>
              <a:rPr lang="fr-CH" sz="1400">
                <a:solidFill>
                  <a:schemeClr val="bg1"/>
                </a:solidFill>
              </a:rPr>
              <a:t>Higest Safe Dose*</a:t>
            </a:r>
          </a:p>
        </p:txBody>
      </p:sp>
      <p:sp>
        <p:nvSpPr>
          <p:cNvPr id="38" name="Text Box 58"/>
          <p:cNvSpPr txBox="1">
            <a:spLocks noChangeArrowheads="1"/>
          </p:cNvSpPr>
          <p:nvPr/>
        </p:nvSpPr>
        <p:spPr bwMode="auto">
          <a:xfrm>
            <a:off x="5702300" y="3743325"/>
            <a:ext cx="3198813" cy="12620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defTabSz="914400">
              <a:spcBef>
                <a:spcPct val="50000"/>
              </a:spcBef>
              <a:defRPr/>
            </a:pPr>
            <a:r>
              <a:rPr lang="fr-BE" sz="1400" b="0">
                <a:solidFill>
                  <a:srgbClr val="FFFFFF"/>
                </a:solidFill>
              </a:rPr>
              <a:t>Compensate </a:t>
            </a:r>
            <a:br>
              <a:rPr lang="fr-BE" sz="1400" b="0">
                <a:solidFill>
                  <a:srgbClr val="FFFFFF"/>
                </a:solidFill>
              </a:rPr>
            </a:br>
            <a:r>
              <a:rPr lang="fr-BE" sz="1400" b="0">
                <a:solidFill>
                  <a:srgbClr val="FFFFFF"/>
                </a:solidFill>
              </a:rPr>
              <a:t>for diluted </a:t>
            </a:r>
            <a:br>
              <a:rPr lang="fr-BE" sz="1400" b="0">
                <a:solidFill>
                  <a:srgbClr val="FFFFFF"/>
                </a:solidFill>
              </a:rPr>
            </a:br>
            <a:r>
              <a:rPr lang="fr-BE" sz="1400" b="0">
                <a:solidFill>
                  <a:srgbClr val="FFFFFF"/>
                </a:solidFill>
              </a:rPr>
              <a:t>efficacy                        Unexpected              		ADR’s!</a:t>
            </a:r>
            <a:endParaRPr lang="en-US" sz="1400" b="0">
              <a:solidFill>
                <a:srgbClr val="FFFFFF"/>
              </a:solidFill>
            </a:endParaRPr>
          </a:p>
          <a:p>
            <a:pPr defTabSz="914400">
              <a:spcBef>
                <a:spcPct val="50000"/>
              </a:spcBef>
              <a:defRPr/>
            </a:pPr>
            <a:endParaRPr lang="en-US" sz="1400" b="0">
              <a:solidFill>
                <a:srgbClr val="FFFFFF"/>
              </a:solidFill>
            </a:endParaRPr>
          </a:p>
        </p:txBody>
      </p:sp>
      <p:sp>
        <p:nvSpPr>
          <p:cNvPr id="31763" name="TextBox 33"/>
          <p:cNvSpPr txBox="1">
            <a:spLocks noChangeArrowheads="1"/>
          </p:cNvSpPr>
          <p:nvPr/>
        </p:nvSpPr>
        <p:spPr bwMode="auto">
          <a:xfrm>
            <a:off x="731838" y="4117975"/>
            <a:ext cx="1654175" cy="1463675"/>
          </a:xfrm>
          <a:prstGeom prst="rect">
            <a:avLst/>
          </a:prstGeom>
          <a:noFill/>
          <a:ln w="9525">
            <a:noFill/>
            <a:miter lim="800000"/>
            <a:headEnd/>
            <a:tailEnd/>
          </a:ln>
        </p:spPr>
        <p:txBody>
          <a:bodyPr wrap="none">
            <a:spAutoFit/>
          </a:bodyPr>
          <a:lstStyle/>
          <a:p>
            <a:pPr>
              <a:lnSpc>
                <a:spcPct val="150000"/>
              </a:lnSpc>
            </a:pPr>
            <a:r>
              <a:rPr lang="fr-BE">
                <a:solidFill>
                  <a:schemeClr val="bg1"/>
                </a:solidFill>
              </a:rPr>
              <a:t>Formulation</a:t>
            </a:r>
          </a:p>
          <a:p>
            <a:pPr>
              <a:lnSpc>
                <a:spcPct val="150000"/>
              </a:lnSpc>
            </a:pPr>
            <a:r>
              <a:rPr lang="fr-BE">
                <a:solidFill>
                  <a:schemeClr val="accent2"/>
                </a:solidFill>
              </a:rPr>
              <a:t>Adherence?</a:t>
            </a:r>
          </a:p>
          <a:p>
            <a:pPr>
              <a:lnSpc>
                <a:spcPct val="150000"/>
              </a:lnSpc>
            </a:pPr>
            <a:r>
              <a:rPr lang="fr-BE">
                <a:solidFill>
                  <a:schemeClr val="bg1"/>
                </a:solidFill>
              </a:rPr>
              <a:t>PK/PD</a:t>
            </a:r>
            <a:endParaRPr lang="en-US">
              <a:solidFill>
                <a:schemeClr val="bg1"/>
              </a:solidFill>
            </a:endParaRPr>
          </a:p>
        </p:txBody>
      </p:sp>
      <p:cxnSp>
        <p:nvCxnSpPr>
          <p:cNvPr id="49" name="Straight Connector 48"/>
          <p:cNvCxnSpPr/>
          <p:nvPr/>
        </p:nvCxnSpPr>
        <p:spPr>
          <a:xfrm>
            <a:off x="0" y="3046413"/>
            <a:ext cx="9144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1201738" y="2963863"/>
            <a:ext cx="166687" cy="1651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19" name="Oval 18"/>
          <p:cNvSpPr/>
          <p:nvPr/>
        </p:nvSpPr>
        <p:spPr>
          <a:xfrm>
            <a:off x="3179763" y="2963863"/>
            <a:ext cx="165100" cy="1651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20" name="Oval 19"/>
          <p:cNvSpPr/>
          <p:nvPr/>
        </p:nvSpPr>
        <p:spPr>
          <a:xfrm>
            <a:off x="5157788" y="2963863"/>
            <a:ext cx="165100" cy="1651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21" name="Oval 20"/>
          <p:cNvSpPr/>
          <p:nvPr/>
        </p:nvSpPr>
        <p:spPr>
          <a:xfrm>
            <a:off x="7134225" y="2963863"/>
            <a:ext cx="166688" cy="165100"/>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a:p>
        </p:txBody>
      </p:sp>
      <p:sp>
        <p:nvSpPr>
          <p:cNvPr id="23581" name="Text Box 29"/>
          <p:cNvSpPr txBox="1">
            <a:spLocks noChangeArrowheads="1"/>
          </p:cNvSpPr>
          <p:nvPr/>
        </p:nvSpPr>
        <p:spPr bwMode="auto">
          <a:xfrm>
            <a:off x="0" y="5755104"/>
            <a:ext cx="5343525" cy="396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defTabSz="914400">
              <a:spcBef>
                <a:spcPct val="50000"/>
              </a:spcBef>
              <a:defRPr/>
            </a:pPr>
            <a:r>
              <a:rPr lang="fr-BE" dirty="0"/>
              <a:t>« </a:t>
            </a:r>
            <a:r>
              <a:rPr lang="fr-BE" dirty="0" err="1"/>
              <a:t>Variability</a:t>
            </a:r>
            <a:r>
              <a:rPr lang="fr-BE" dirty="0"/>
              <a:t> </a:t>
            </a:r>
            <a:r>
              <a:rPr lang="fr-BE" dirty="0" err="1"/>
              <a:t>makes</a:t>
            </a:r>
            <a:r>
              <a:rPr lang="fr-BE" dirty="0"/>
              <a:t> </a:t>
            </a:r>
            <a:r>
              <a:rPr lang="fr-BE" dirty="0" err="1"/>
              <a:t>prediction</a:t>
            </a:r>
            <a:r>
              <a:rPr lang="fr-BE" dirty="0"/>
              <a:t> </a:t>
            </a:r>
            <a:r>
              <a:rPr lang="fr-BE" dirty="0" err="1"/>
              <a:t>unreliable</a:t>
            </a:r>
            <a:r>
              <a:rPr lang="fr-BE" dirty="0"/>
              <a:t> »</a:t>
            </a:r>
            <a:endParaRPr lang="en-US" dirty="0"/>
          </a:p>
        </p:txBody>
      </p:sp>
      <p:sp>
        <p:nvSpPr>
          <p:cNvPr id="31770" name="Text Box 8"/>
          <p:cNvSpPr txBox="1">
            <a:spLocks noChangeArrowheads="1"/>
          </p:cNvSpPr>
          <p:nvPr/>
        </p:nvSpPr>
        <p:spPr bwMode="auto">
          <a:xfrm>
            <a:off x="3147219" y="6301971"/>
            <a:ext cx="4824412" cy="236538"/>
          </a:xfrm>
          <a:prstGeom prst="rect">
            <a:avLst/>
          </a:prstGeom>
          <a:noFill/>
          <a:ln w="9525">
            <a:noFill/>
            <a:miter lim="800000"/>
            <a:headEnd/>
            <a:tailEnd/>
          </a:ln>
        </p:spPr>
        <p:txBody>
          <a:bodyPr>
            <a:spAutoFit/>
          </a:bodyPr>
          <a:lstStyle/>
          <a:p>
            <a:pPr>
              <a:lnSpc>
                <a:spcPct val="86000"/>
              </a:lnSpc>
              <a:spcBef>
                <a:spcPct val="50000"/>
              </a:spcBef>
            </a:pPr>
            <a:r>
              <a:rPr lang="fr-BE" sz="1100" b="0" i="1" dirty="0">
                <a:solidFill>
                  <a:srgbClr val="4B4B4B"/>
                </a:solidFill>
              </a:rPr>
              <a:t>Peck et al., JAMA,  1993</a:t>
            </a:r>
          </a:p>
        </p:txBody>
      </p:sp>
    </p:spTree>
    <p:extLst>
      <p:ext uri="{BB962C8B-B14F-4D97-AF65-F5344CB8AC3E}">
        <p14:creationId xmlns:p14="http://schemas.microsoft.com/office/powerpoint/2010/main" val="2117245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4"/>
          <p:cNvSpPr txBox="1">
            <a:spLocks noChangeArrowheads="1"/>
          </p:cNvSpPr>
          <p:nvPr/>
        </p:nvSpPr>
        <p:spPr bwMode="auto">
          <a:xfrm rot="16200000">
            <a:off x="3664744" y="3498056"/>
            <a:ext cx="3035300" cy="293688"/>
          </a:xfrm>
          <a:prstGeom prst="rect">
            <a:avLst/>
          </a:prstGeom>
          <a:solidFill>
            <a:schemeClr val="accent5"/>
          </a:solidFill>
          <a:ln w="9525">
            <a:noFill/>
            <a:miter lim="800000"/>
            <a:headEnd/>
            <a:tailEnd/>
          </a:ln>
        </p:spPr>
        <p:txBody>
          <a:bodyPr>
            <a:spAutoFit/>
          </a:bodyPr>
          <a:lstStyle/>
          <a:p>
            <a:pPr algn="ctr" defTabSz="914400">
              <a:spcBef>
                <a:spcPct val="50000"/>
              </a:spcBef>
              <a:defRPr/>
            </a:pPr>
            <a:r>
              <a:rPr lang="fr-BE" sz="1300" dirty="0">
                <a:solidFill>
                  <a:schemeClr val="bg1"/>
                </a:solidFill>
              </a:rPr>
              <a:t>Optimal dose</a:t>
            </a:r>
            <a:endParaRPr lang="en-US" sz="1300" dirty="0">
              <a:solidFill>
                <a:schemeClr val="bg1"/>
              </a:solidFill>
            </a:endParaRPr>
          </a:p>
        </p:txBody>
      </p:sp>
      <p:pic>
        <p:nvPicPr>
          <p:cNvPr id="47106" name="Picture 21"/>
          <p:cNvPicPr>
            <a:picLocks noChangeAspect="1"/>
          </p:cNvPicPr>
          <p:nvPr/>
        </p:nvPicPr>
        <p:blipFill>
          <a:blip r:embed="rId2"/>
          <a:srcRect/>
          <a:stretch>
            <a:fillRect/>
          </a:stretch>
        </p:blipFill>
        <p:spPr bwMode="auto">
          <a:xfrm>
            <a:off x="92075" y="2062163"/>
            <a:ext cx="3113088" cy="3417887"/>
          </a:xfrm>
          <a:prstGeom prst="rect">
            <a:avLst/>
          </a:prstGeom>
          <a:noFill/>
          <a:ln w="9525">
            <a:noFill/>
            <a:miter lim="800000"/>
            <a:headEnd/>
            <a:tailEnd/>
          </a:ln>
        </p:spPr>
      </p:pic>
      <p:sp>
        <p:nvSpPr>
          <p:cNvPr id="47107" name="Title 1"/>
          <p:cNvSpPr>
            <a:spLocks noGrp="1"/>
          </p:cNvSpPr>
          <p:nvPr>
            <p:ph type="title"/>
          </p:nvPr>
        </p:nvSpPr>
        <p:spPr/>
        <p:txBody>
          <a:bodyPr/>
          <a:lstStyle/>
          <a:p>
            <a:r>
              <a:rPr lang="fr-BE" b="0" dirty="0" smtClean="0">
                <a:latin typeface="+mj-lt"/>
              </a:rPr>
              <a:t>The </a:t>
            </a:r>
            <a:r>
              <a:rPr lang="fr-BE" b="0" dirty="0" err="1" smtClean="0">
                <a:latin typeface="+mj-lt"/>
              </a:rPr>
              <a:t>Struthian</a:t>
            </a:r>
            <a:r>
              <a:rPr lang="fr-BE" b="0" dirty="0" smtClean="0">
                <a:latin typeface="+mj-lt"/>
              </a:rPr>
              <a:t> </a:t>
            </a:r>
            <a:r>
              <a:rPr lang="fr-BE" b="0" dirty="0" err="1" smtClean="0">
                <a:latin typeface="+mj-lt"/>
              </a:rPr>
              <a:t>Approach</a:t>
            </a:r>
            <a:r>
              <a:rPr lang="fr-BE" b="0" dirty="0" smtClean="0">
                <a:latin typeface="+mj-lt"/>
              </a:rPr>
              <a:t> </a:t>
            </a:r>
            <a:r>
              <a:rPr lang="fr-BE" b="0" dirty="0" err="1" smtClean="0">
                <a:latin typeface="+mj-lt"/>
              </a:rPr>
              <a:t>is</a:t>
            </a:r>
            <a:r>
              <a:rPr lang="fr-BE" b="0" dirty="0" smtClean="0">
                <a:latin typeface="+mj-lt"/>
              </a:rPr>
              <a:t> </a:t>
            </a:r>
            <a:br>
              <a:rPr lang="fr-BE" b="0" dirty="0" smtClean="0">
                <a:latin typeface="+mj-lt"/>
              </a:rPr>
            </a:br>
            <a:r>
              <a:rPr lang="fr-BE" b="0" dirty="0" smtClean="0">
                <a:latin typeface="+mj-lt"/>
              </a:rPr>
              <a:t>No Longer An Option!</a:t>
            </a:r>
            <a:endParaRPr lang="en-US" b="0" dirty="0" smtClean="0">
              <a:latin typeface="+mj-lt"/>
            </a:endParaRPr>
          </a:p>
        </p:txBody>
      </p:sp>
      <p:sp>
        <p:nvSpPr>
          <p:cNvPr id="47108" name="Slide Number Placeholder 3"/>
          <p:cNvSpPr>
            <a:spLocks noGrp="1"/>
          </p:cNvSpPr>
          <p:nvPr>
            <p:ph type="sldNum" sz="quarter" idx="10"/>
          </p:nvPr>
        </p:nvSpPr>
        <p:spPr>
          <a:noFill/>
          <a:ln>
            <a:miter lim="800000"/>
            <a:headEnd/>
            <a:tailEnd/>
          </a:ln>
        </p:spPr>
        <p:txBody>
          <a:bodyPr/>
          <a:lstStyle/>
          <a:p>
            <a:fld id="{C9D6BA65-82BE-448B-895B-D1D901A40E19}" type="slidenum">
              <a:rPr lang="en-US" smtClean="0">
                <a:solidFill>
                  <a:srgbClr val="4B4B4B"/>
                </a:solidFill>
                <a:ea typeface="ＭＳ Ｐゴシック"/>
                <a:cs typeface="ＭＳ Ｐゴシック"/>
              </a:rPr>
              <a:pPr/>
              <a:t>22</a:t>
            </a:fld>
            <a:endParaRPr lang="en-US" smtClean="0">
              <a:solidFill>
                <a:srgbClr val="4B4B4B"/>
              </a:solidFill>
              <a:ea typeface="ＭＳ Ｐゴシック"/>
              <a:cs typeface="ＭＳ Ｐゴシック"/>
            </a:endParaRPr>
          </a:p>
        </p:txBody>
      </p:sp>
      <p:sp>
        <p:nvSpPr>
          <p:cNvPr id="47109" name="Text Box 6"/>
          <p:cNvSpPr txBox="1">
            <a:spLocks noChangeArrowheads="1"/>
          </p:cNvSpPr>
          <p:nvPr/>
        </p:nvSpPr>
        <p:spPr bwMode="auto">
          <a:xfrm>
            <a:off x="4527550" y="5243513"/>
            <a:ext cx="2638425" cy="307975"/>
          </a:xfrm>
          <a:prstGeom prst="rect">
            <a:avLst/>
          </a:prstGeom>
          <a:noFill/>
          <a:ln w="9525">
            <a:noFill/>
            <a:miter lim="800000"/>
            <a:headEnd/>
            <a:tailEnd/>
          </a:ln>
        </p:spPr>
        <p:txBody>
          <a:bodyPr>
            <a:spAutoFit/>
          </a:bodyPr>
          <a:lstStyle/>
          <a:p>
            <a:pPr algn="ctr" defTabSz="914400">
              <a:spcBef>
                <a:spcPct val="50000"/>
              </a:spcBef>
            </a:pPr>
            <a:r>
              <a:rPr lang="fr-BE" sz="1400">
                <a:solidFill>
                  <a:srgbClr val="4B4B4B"/>
                </a:solidFill>
              </a:rPr>
              <a:t>Concentration of Drugs</a:t>
            </a:r>
            <a:endParaRPr lang="en-US" sz="1400">
              <a:solidFill>
                <a:srgbClr val="4B4B4B"/>
              </a:solidFill>
            </a:endParaRPr>
          </a:p>
        </p:txBody>
      </p:sp>
      <p:sp>
        <p:nvSpPr>
          <p:cNvPr id="47110" name="Text Box 7"/>
          <p:cNvSpPr txBox="1">
            <a:spLocks noChangeArrowheads="1"/>
          </p:cNvSpPr>
          <p:nvPr/>
        </p:nvSpPr>
        <p:spPr bwMode="auto">
          <a:xfrm rot="-5400000">
            <a:off x="1812925" y="3613151"/>
            <a:ext cx="2992437" cy="271462"/>
          </a:xfrm>
          <a:prstGeom prst="rect">
            <a:avLst/>
          </a:prstGeom>
          <a:noFill/>
          <a:ln w="9525">
            <a:noFill/>
            <a:miter lim="800000"/>
            <a:headEnd/>
            <a:tailEnd/>
          </a:ln>
        </p:spPr>
        <p:txBody>
          <a:bodyPr>
            <a:spAutoFit/>
          </a:bodyPr>
          <a:lstStyle/>
          <a:p>
            <a:pPr algn="ctr" defTabSz="914400">
              <a:spcBef>
                <a:spcPct val="50000"/>
              </a:spcBef>
            </a:pPr>
            <a:r>
              <a:rPr lang="fr-BE" sz="1400">
                <a:solidFill>
                  <a:schemeClr val="accent1"/>
                </a:solidFill>
              </a:rPr>
              <a:t>Efficacy </a:t>
            </a:r>
            <a:r>
              <a:rPr lang="fr-BE" sz="1400">
                <a:solidFill>
                  <a:srgbClr val="4B4B4B"/>
                </a:solidFill>
              </a:rPr>
              <a:t>/ </a:t>
            </a:r>
            <a:r>
              <a:rPr lang="fr-BE" sz="1400">
                <a:solidFill>
                  <a:schemeClr val="accent2"/>
                </a:solidFill>
              </a:rPr>
              <a:t>Safety</a:t>
            </a:r>
            <a:endParaRPr lang="en-US" sz="1400">
              <a:solidFill>
                <a:schemeClr val="accent2"/>
              </a:solidFill>
            </a:endParaRPr>
          </a:p>
        </p:txBody>
      </p:sp>
      <p:sp>
        <p:nvSpPr>
          <p:cNvPr id="15" name="Freeform 9"/>
          <p:cNvSpPr>
            <a:spLocks/>
          </p:cNvSpPr>
          <p:nvPr/>
        </p:nvSpPr>
        <p:spPr bwMode="auto">
          <a:xfrm>
            <a:off x="6972300" y="2144713"/>
            <a:ext cx="1487488" cy="3036887"/>
          </a:xfrm>
          <a:custGeom>
            <a:avLst/>
            <a:gdLst>
              <a:gd name="T0" fmla="*/ 0 w 1406"/>
              <a:gd name="T1" fmla="*/ 2147483647 h 2532"/>
              <a:gd name="T2" fmla="*/ 2147483647 w 1406"/>
              <a:gd name="T3" fmla="*/ 2147483647 h 2532"/>
              <a:gd name="T4" fmla="*/ 2147483647 w 1406"/>
              <a:gd name="T5" fmla="*/ 2147483647 h 2532"/>
              <a:gd name="T6" fmla="*/ 2147483647 w 1406"/>
              <a:gd name="T7" fmla="*/ 2147483647 h 2532"/>
              <a:gd name="T8" fmla="*/ 2147483647 w 1406"/>
              <a:gd name="T9" fmla="*/ 2147483647 h 2532"/>
              <a:gd name="T10" fmla="*/ 2147483647 w 1406"/>
              <a:gd name="T11" fmla="*/ 2147483647 h 2532"/>
              <a:gd name="T12" fmla="*/ 2147483647 w 1406"/>
              <a:gd name="T13" fmla="*/ 2147483647 h 2532"/>
              <a:gd name="T14" fmla="*/ 2147483647 w 1406"/>
              <a:gd name="T15" fmla="*/ 0 h 2532"/>
              <a:gd name="T16" fmla="*/ 0 60000 65536"/>
              <a:gd name="T17" fmla="*/ 0 60000 65536"/>
              <a:gd name="T18" fmla="*/ 0 60000 65536"/>
              <a:gd name="T19" fmla="*/ 0 60000 65536"/>
              <a:gd name="T20" fmla="*/ 0 60000 65536"/>
              <a:gd name="T21" fmla="*/ 0 60000 65536"/>
              <a:gd name="T22" fmla="*/ 0 60000 65536"/>
              <a:gd name="T23" fmla="*/ 0 60000 65536"/>
              <a:gd name="T24" fmla="*/ 0 w 1406"/>
              <a:gd name="T25" fmla="*/ 0 h 2532"/>
              <a:gd name="T26" fmla="*/ 1406 w 1406"/>
              <a:gd name="T27" fmla="*/ 2532 h 25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6" h="2532">
                <a:moveTo>
                  <a:pt x="0" y="2494"/>
                </a:moveTo>
                <a:cubicBezTo>
                  <a:pt x="98" y="2513"/>
                  <a:pt x="197" y="2532"/>
                  <a:pt x="272" y="2449"/>
                </a:cubicBezTo>
                <a:cubicBezTo>
                  <a:pt x="347" y="2366"/>
                  <a:pt x="400" y="2184"/>
                  <a:pt x="453" y="1995"/>
                </a:cubicBezTo>
                <a:cubicBezTo>
                  <a:pt x="506" y="1806"/>
                  <a:pt x="544" y="1534"/>
                  <a:pt x="589" y="1315"/>
                </a:cubicBezTo>
                <a:cubicBezTo>
                  <a:pt x="634" y="1096"/>
                  <a:pt x="681" y="861"/>
                  <a:pt x="726" y="680"/>
                </a:cubicBezTo>
                <a:cubicBezTo>
                  <a:pt x="771" y="499"/>
                  <a:pt x="802" y="332"/>
                  <a:pt x="862" y="226"/>
                </a:cubicBezTo>
                <a:cubicBezTo>
                  <a:pt x="922" y="120"/>
                  <a:pt x="997" y="83"/>
                  <a:pt x="1088" y="45"/>
                </a:cubicBezTo>
                <a:cubicBezTo>
                  <a:pt x="1179" y="7"/>
                  <a:pt x="1292" y="3"/>
                  <a:pt x="1406" y="0"/>
                </a:cubicBezTo>
              </a:path>
            </a:pathLst>
          </a:custGeom>
          <a:noFill/>
          <a:ln w="38100" cmpd="sng">
            <a:solidFill>
              <a:schemeClr val="accent2"/>
            </a:solidFill>
            <a:round/>
            <a:headEnd/>
            <a:tailEnd/>
          </a:ln>
        </p:spPr>
        <p:txBody>
          <a:bodyPr/>
          <a:lstStyle/>
          <a:p>
            <a:endParaRPr lang="en-US"/>
          </a:p>
        </p:txBody>
      </p:sp>
      <p:grpSp>
        <p:nvGrpSpPr>
          <p:cNvPr id="3" name="Group 2"/>
          <p:cNvGrpSpPr>
            <a:grpSpLocks/>
          </p:cNvGrpSpPr>
          <p:nvPr/>
        </p:nvGrpSpPr>
        <p:grpSpPr bwMode="auto">
          <a:xfrm>
            <a:off x="5630863" y="2198688"/>
            <a:ext cx="1246187" cy="2936875"/>
            <a:chOff x="5630467" y="2198500"/>
            <a:chExt cx="1246255" cy="2936863"/>
          </a:xfrm>
        </p:grpSpPr>
        <p:sp>
          <p:nvSpPr>
            <p:cNvPr id="47116" name="Line 10"/>
            <p:cNvSpPr>
              <a:spLocks noChangeShapeType="1"/>
            </p:cNvSpPr>
            <p:nvPr/>
          </p:nvSpPr>
          <p:spPr bwMode="auto">
            <a:xfrm>
              <a:off x="5630467" y="2198500"/>
              <a:ext cx="0" cy="2936863"/>
            </a:xfrm>
            <a:prstGeom prst="line">
              <a:avLst/>
            </a:prstGeom>
            <a:noFill/>
            <a:ln w="38100">
              <a:solidFill>
                <a:schemeClr val="accent2"/>
              </a:solidFill>
              <a:prstDash val="dash"/>
              <a:round/>
              <a:headEnd/>
              <a:tailEnd/>
            </a:ln>
          </p:spPr>
          <p:txBody>
            <a:bodyPr/>
            <a:lstStyle/>
            <a:p>
              <a:endParaRPr lang="en-US"/>
            </a:p>
          </p:txBody>
        </p:sp>
        <p:sp>
          <p:nvSpPr>
            <p:cNvPr id="47117" name="Line 11"/>
            <p:cNvSpPr>
              <a:spLocks noChangeShapeType="1"/>
            </p:cNvSpPr>
            <p:nvPr/>
          </p:nvSpPr>
          <p:spPr bwMode="auto">
            <a:xfrm>
              <a:off x="6876722" y="2198500"/>
              <a:ext cx="0" cy="2936863"/>
            </a:xfrm>
            <a:prstGeom prst="line">
              <a:avLst/>
            </a:prstGeom>
            <a:noFill/>
            <a:ln w="38100">
              <a:solidFill>
                <a:schemeClr val="accent2"/>
              </a:solidFill>
              <a:prstDash val="dash"/>
              <a:round/>
              <a:headEnd/>
              <a:tailEnd/>
            </a:ln>
          </p:spPr>
          <p:txBody>
            <a:bodyPr/>
            <a:lstStyle/>
            <a:p>
              <a:endParaRPr lang="en-US"/>
            </a:p>
          </p:txBody>
        </p:sp>
        <p:sp>
          <p:nvSpPr>
            <p:cNvPr id="47118" name="Text Box 12"/>
            <p:cNvSpPr txBox="1">
              <a:spLocks noChangeArrowheads="1"/>
            </p:cNvSpPr>
            <p:nvPr/>
          </p:nvSpPr>
          <p:spPr bwMode="auto">
            <a:xfrm>
              <a:off x="5630467" y="4017700"/>
              <a:ext cx="1246255" cy="308197"/>
            </a:xfrm>
            <a:prstGeom prst="rect">
              <a:avLst/>
            </a:prstGeom>
            <a:noFill/>
            <a:ln w="38100">
              <a:noFill/>
              <a:miter lim="800000"/>
              <a:headEnd/>
              <a:tailEnd/>
            </a:ln>
          </p:spPr>
          <p:txBody>
            <a:bodyPr>
              <a:spAutoFit/>
            </a:bodyPr>
            <a:lstStyle/>
            <a:p>
              <a:pPr algn="ctr" defTabSz="914400">
                <a:spcBef>
                  <a:spcPct val="50000"/>
                </a:spcBef>
              </a:pPr>
              <a:r>
                <a:rPr lang="fr-BE" sz="1400">
                  <a:solidFill>
                    <a:srgbClr val="4B4B4B"/>
                  </a:solidFill>
                </a:rPr>
                <a:t>Forgiveness</a:t>
              </a:r>
              <a:endParaRPr lang="en-US" sz="1400">
                <a:solidFill>
                  <a:srgbClr val="4B4B4B"/>
                </a:solidFill>
              </a:endParaRPr>
            </a:p>
          </p:txBody>
        </p:sp>
        <p:sp>
          <p:nvSpPr>
            <p:cNvPr id="47119" name="Line 13"/>
            <p:cNvSpPr>
              <a:spLocks noChangeShapeType="1"/>
            </p:cNvSpPr>
            <p:nvPr/>
          </p:nvSpPr>
          <p:spPr bwMode="auto">
            <a:xfrm>
              <a:off x="5725601" y="4318702"/>
              <a:ext cx="1054930" cy="0"/>
            </a:xfrm>
            <a:prstGeom prst="line">
              <a:avLst/>
            </a:prstGeom>
            <a:noFill/>
            <a:ln w="38100">
              <a:solidFill>
                <a:schemeClr val="accent2"/>
              </a:solidFill>
              <a:round/>
              <a:headEnd type="triangle" w="med" len="med"/>
              <a:tailEnd type="triangle" w="med" len="med"/>
            </a:ln>
          </p:spPr>
          <p:txBody>
            <a:bodyPr/>
            <a:lstStyle/>
            <a:p>
              <a:endParaRPr lang="en-US"/>
            </a:p>
          </p:txBody>
        </p:sp>
      </p:grpSp>
      <p:sp>
        <p:nvSpPr>
          <p:cNvPr id="47113" name="Freeform 16"/>
          <p:cNvSpPr>
            <a:spLocks/>
          </p:cNvSpPr>
          <p:nvPr/>
        </p:nvSpPr>
        <p:spPr bwMode="auto">
          <a:xfrm>
            <a:off x="3568700" y="2127250"/>
            <a:ext cx="4891088" cy="3035300"/>
          </a:xfrm>
          <a:custGeom>
            <a:avLst/>
            <a:gdLst>
              <a:gd name="T0" fmla="*/ 0 w 4627"/>
              <a:gd name="T1" fmla="*/ 2147483647 h 2532"/>
              <a:gd name="T2" fmla="*/ 2147483647 w 4627"/>
              <a:gd name="T3" fmla="*/ 2147483647 h 2532"/>
              <a:gd name="T4" fmla="*/ 2147483647 w 4627"/>
              <a:gd name="T5" fmla="*/ 2147483647 h 2532"/>
              <a:gd name="T6" fmla="*/ 2147483647 w 4627"/>
              <a:gd name="T7" fmla="*/ 2147483647 h 2532"/>
              <a:gd name="T8" fmla="*/ 2147483647 w 4627"/>
              <a:gd name="T9" fmla="*/ 2147483647 h 2532"/>
              <a:gd name="T10" fmla="*/ 2147483647 w 4627"/>
              <a:gd name="T11" fmla="*/ 2147483647 h 2532"/>
              <a:gd name="T12" fmla="*/ 2147483647 w 4627"/>
              <a:gd name="T13" fmla="*/ 2147483647 h 2532"/>
              <a:gd name="T14" fmla="*/ 2147483647 w 4627"/>
              <a:gd name="T15" fmla="*/ 2147483647 h 2532"/>
              <a:gd name="T16" fmla="*/ 2147483647 w 4627"/>
              <a:gd name="T17" fmla="*/ 2147483647 h 2532"/>
              <a:gd name="T18" fmla="*/ 2147483647 w 4627"/>
              <a:gd name="T19" fmla="*/ 2147483647 h 2532"/>
              <a:gd name="T20" fmla="*/ 2147483647 w 4627"/>
              <a:gd name="T21" fmla="*/ 2147483647 h 25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27"/>
              <a:gd name="T34" fmla="*/ 0 h 2532"/>
              <a:gd name="T35" fmla="*/ 4627 w 4627"/>
              <a:gd name="T36" fmla="*/ 2532 h 25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27" h="2532">
                <a:moveTo>
                  <a:pt x="0" y="2509"/>
                </a:moveTo>
                <a:cubicBezTo>
                  <a:pt x="98" y="2520"/>
                  <a:pt x="196" y="2532"/>
                  <a:pt x="272" y="2509"/>
                </a:cubicBezTo>
                <a:cubicBezTo>
                  <a:pt x="348" y="2486"/>
                  <a:pt x="386" y="2464"/>
                  <a:pt x="454" y="2373"/>
                </a:cubicBezTo>
                <a:cubicBezTo>
                  <a:pt x="522" y="2282"/>
                  <a:pt x="598" y="2139"/>
                  <a:pt x="681" y="1965"/>
                </a:cubicBezTo>
                <a:cubicBezTo>
                  <a:pt x="764" y="1791"/>
                  <a:pt x="870" y="1534"/>
                  <a:pt x="953" y="1330"/>
                </a:cubicBezTo>
                <a:cubicBezTo>
                  <a:pt x="1036" y="1126"/>
                  <a:pt x="1105" y="906"/>
                  <a:pt x="1180" y="740"/>
                </a:cubicBezTo>
                <a:cubicBezTo>
                  <a:pt x="1255" y="574"/>
                  <a:pt x="1323" y="438"/>
                  <a:pt x="1406" y="332"/>
                </a:cubicBezTo>
                <a:cubicBezTo>
                  <a:pt x="1489" y="226"/>
                  <a:pt x="1543" y="158"/>
                  <a:pt x="1679" y="105"/>
                </a:cubicBezTo>
                <a:cubicBezTo>
                  <a:pt x="1815" y="52"/>
                  <a:pt x="2080" y="30"/>
                  <a:pt x="2223" y="15"/>
                </a:cubicBezTo>
                <a:cubicBezTo>
                  <a:pt x="2366" y="0"/>
                  <a:pt x="2139" y="15"/>
                  <a:pt x="2540" y="15"/>
                </a:cubicBezTo>
                <a:cubicBezTo>
                  <a:pt x="2941" y="15"/>
                  <a:pt x="3784" y="15"/>
                  <a:pt x="4627" y="15"/>
                </a:cubicBezTo>
              </a:path>
            </a:pathLst>
          </a:custGeom>
          <a:noFill/>
          <a:ln w="38100" cmpd="sng">
            <a:solidFill>
              <a:schemeClr val="accent1"/>
            </a:solidFill>
            <a:round/>
            <a:headEnd/>
            <a:tailEnd/>
          </a:ln>
        </p:spPr>
        <p:txBody>
          <a:bodyPr/>
          <a:lstStyle/>
          <a:p>
            <a:endParaRPr lang="en-US"/>
          </a:p>
        </p:txBody>
      </p:sp>
      <p:sp>
        <p:nvSpPr>
          <p:cNvPr id="47114" name="Line 5"/>
          <p:cNvSpPr>
            <a:spLocks noChangeShapeType="1"/>
          </p:cNvSpPr>
          <p:nvPr/>
        </p:nvSpPr>
        <p:spPr bwMode="auto">
          <a:xfrm>
            <a:off x="3562350" y="2052638"/>
            <a:ext cx="0" cy="3124200"/>
          </a:xfrm>
          <a:prstGeom prst="line">
            <a:avLst/>
          </a:prstGeom>
          <a:noFill/>
          <a:ln w="38100">
            <a:solidFill>
              <a:srgbClr val="4B4B4B"/>
            </a:solidFill>
            <a:round/>
            <a:headEnd type="triangle" w="med" len="med"/>
            <a:tailEnd/>
          </a:ln>
        </p:spPr>
        <p:txBody>
          <a:bodyPr/>
          <a:lstStyle/>
          <a:p>
            <a:endParaRPr lang="en-US"/>
          </a:p>
        </p:txBody>
      </p:sp>
      <p:sp>
        <p:nvSpPr>
          <p:cNvPr id="47115" name="Line 6"/>
          <p:cNvSpPr>
            <a:spLocks noChangeShapeType="1"/>
          </p:cNvSpPr>
          <p:nvPr/>
        </p:nvSpPr>
        <p:spPr bwMode="auto">
          <a:xfrm flipV="1">
            <a:off x="3562350" y="5176838"/>
            <a:ext cx="5119688" cy="0"/>
          </a:xfrm>
          <a:prstGeom prst="line">
            <a:avLst/>
          </a:prstGeom>
          <a:noFill/>
          <a:ln w="38100">
            <a:solidFill>
              <a:srgbClr val="4B4B4B"/>
            </a:solidFill>
            <a:round/>
            <a:headEnd/>
            <a:tailEnd type="triangle" w="med" len="med"/>
          </a:ln>
        </p:spPr>
        <p:txBody>
          <a:bodyPr/>
          <a:lstStyle/>
          <a:p>
            <a:endParaRPr lang="en-US"/>
          </a:p>
        </p:txBody>
      </p:sp>
    </p:spTree>
    <p:extLst>
      <p:ext uri="{BB962C8B-B14F-4D97-AF65-F5344CB8AC3E}">
        <p14:creationId xmlns:p14="http://schemas.microsoft.com/office/powerpoint/2010/main" val="77123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1" nodeType="clickEffect">
                                  <p:stCondLst>
                                    <p:cond delay="0"/>
                                  </p:stCondLst>
                                  <p:childTnLst>
                                    <p:animMotion origin="layout" path="M 0 0 L -0.23585 0 " pathEditMode="relative" ptsTypes="AA">
                                      <p:cBhvr>
                                        <p:cTn id="20" dur="2000" fill="hold"/>
                                        <p:tgtEl>
                                          <p:spTgt spid="15"/>
                                        </p:tgtEl>
                                        <p:attrNameLst>
                                          <p:attrName>ppt_x</p:attrName>
                                          <p:attrName>ppt_y</p:attrName>
                                        </p:attrNameLst>
                                      </p:cBhvr>
                                    </p:animMotion>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82880"/>
            <a:ext cx="8412480" cy="731520"/>
          </a:xfrm>
        </p:spPr>
        <p:txBody>
          <a:bodyPr/>
          <a:lstStyle/>
          <a:p>
            <a:pPr>
              <a:lnSpc>
                <a:spcPct val="90000"/>
              </a:lnSpc>
            </a:pPr>
            <a:r>
              <a:rPr lang="en-US" smtClean="0">
                <a:solidFill>
                  <a:srgbClr val="003C69"/>
                </a:solidFill>
              </a:rPr>
              <a:t>Management of adherence: </a:t>
            </a:r>
            <a:br>
              <a:rPr lang="en-US" smtClean="0">
                <a:solidFill>
                  <a:srgbClr val="003C69"/>
                </a:solidFill>
              </a:rPr>
            </a:br>
            <a:r>
              <a:rPr lang="en-US" smtClean="0">
                <a:solidFill>
                  <a:srgbClr val="3DB7E4"/>
                </a:solidFill>
              </a:rPr>
              <a:t>A systems approach</a:t>
            </a:r>
            <a:endParaRPr lang="en-US">
              <a:solidFill>
                <a:srgbClr val="3DB7E4"/>
              </a:solidFill>
            </a:endParaRPr>
          </a:p>
        </p:txBody>
      </p:sp>
      <p:sp>
        <p:nvSpPr>
          <p:cNvPr id="7" name="Rectangle 24"/>
          <p:cNvSpPr txBox="1">
            <a:spLocks noChangeArrowheads="1"/>
          </p:cNvSpPr>
          <p:nvPr/>
        </p:nvSpPr>
        <p:spPr>
          <a:xfrm>
            <a:off x="8382000" y="6413500"/>
            <a:ext cx="393700" cy="228600"/>
          </a:xfrm>
          <a:prstGeom prst="rect">
            <a:avLst/>
          </a:prstGeom>
          <a:noFill/>
        </p:spPr>
        <p:txBody>
          <a:bodyPr/>
          <a:lstStyle>
            <a:defPPr>
              <a:defRPr lang="en-US"/>
            </a:defPPr>
            <a:lvl1pPr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1pPr>
            <a:lvl2pPr marL="742950" indent="-28575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2pPr>
            <a:lvl3pPr marL="11430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3pPr>
            <a:lvl4pPr marL="16002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4pPr>
            <a:lvl5pPr marL="20574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5pPr>
            <a:lvl6pPr marL="25146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6pPr>
            <a:lvl7pPr marL="29718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7pPr>
            <a:lvl8pPr marL="34290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8pPr>
            <a:lvl9pPr marL="38862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9pPr>
          </a:lstStyle>
          <a:p>
            <a:pPr algn="r" eaLnBrk="1" hangingPunct="1">
              <a:lnSpc>
                <a:spcPct val="100000"/>
              </a:lnSpc>
            </a:pPr>
            <a:fld id="{7682DFD2-3DA4-45F1-BDDF-BA046C55AE6D}" type="slidenum">
              <a:rPr lang="en-US" sz="1000" b="0" smtClean="0">
                <a:solidFill>
                  <a:srgbClr val="4B4B4B"/>
                </a:solidFill>
                <a:latin typeface="Helvetica Neue"/>
              </a:rPr>
              <a:pPr algn="r" eaLnBrk="1" hangingPunct="1">
                <a:lnSpc>
                  <a:spcPct val="100000"/>
                </a:lnSpc>
              </a:pPr>
              <a:t>23</a:t>
            </a:fld>
            <a:endParaRPr lang="en-US" sz="1000" b="0" dirty="0">
              <a:solidFill>
                <a:srgbClr val="4B4B4B"/>
              </a:solidFill>
              <a:latin typeface="Helvetica Neue"/>
            </a:endParaRPr>
          </a:p>
        </p:txBody>
      </p:sp>
      <p:sp>
        <p:nvSpPr>
          <p:cNvPr id="8" name="Rectangle 24"/>
          <p:cNvSpPr txBox="1">
            <a:spLocks noChangeArrowheads="1"/>
          </p:cNvSpPr>
          <p:nvPr/>
        </p:nvSpPr>
        <p:spPr>
          <a:xfrm>
            <a:off x="5064357" y="6413500"/>
            <a:ext cx="3082895" cy="246221"/>
          </a:xfrm>
          <a:prstGeom prst="rect">
            <a:avLst/>
          </a:prstGeom>
          <a:noFill/>
        </p:spPr>
        <p:txBody>
          <a:bodyPr wrap="none">
            <a:spAutoFit/>
          </a:bodyPr>
          <a:lstStyle>
            <a:defPPr>
              <a:defRPr lang="en-US"/>
            </a:defPPr>
            <a:lvl1pPr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1pPr>
            <a:lvl2pPr marL="742950" indent="-28575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2pPr>
            <a:lvl3pPr marL="11430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3pPr>
            <a:lvl4pPr marL="16002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4pPr>
            <a:lvl5pPr marL="20574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5pPr>
            <a:lvl6pPr marL="25146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6pPr>
            <a:lvl7pPr marL="29718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7pPr>
            <a:lvl8pPr marL="34290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8pPr>
            <a:lvl9pPr marL="38862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9pPr>
          </a:lstStyle>
          <a:p>
            <a:pPr algn="r" eaLnBrk="1" hangingPunct="1">
              <a:lnSpc>
                <a:spcPct val="100000"/>
              </a:lnSpc>
            </a:pPr>
            <a:r>
              <a:rPr lang="en-US" sz="1000" b="0" i="1">
                <a:solidFill>
                  <a:srgbClr val="4B4B4B"/>
                </a:solidFill>
                <a:latin typeface="Helvetica Neue"/>
              </a:rPr>
              <a:t>Vrijens et al. Br J Clin Pharmacol </a:t>
            </a:r>
            <a:r>
              <a:rPr lang="en-US" sz="1000" b="0" i="1" smtClean="0">
                <a:solidFill>
                  <a:srgbClr val="4B4B4B"/>
                </a:solidFill>
                <a:latin typeface="Helvetica Neue"/>
              </a:rPr>
              <a:t>2012;73:691-705.</a:t>
            </a:r>
            <a:endParaRPr lang="en-US" sz="1000" b="0" i="1">
              <a:solidFill>
                <a:srgbClr val="4B4B4B"/>
              </a:solidFill>
              <a:latin typeface="Helvetica Neue"/>
            </a:endParaRPr>
          </a:p>
        </p:txBody>
      </p:sp>
      <p:grpSp>
        <p:nvGrpSpPr>
          <p:cNvPr id="9" name="Group 149"/>
          <p:cNvGrpSpPr>
            <a:grpSpLocks/>
          </p:cNvGrpSpPr>
          <p:nvPr/>
        </p:nvGrpSpPr>
        <p:grpSpPr bwMode="auto">
          <a:xfrm>
            <a:off x="2863727" y="1655264"/>
            <a:ext cx="3414713" cy="2895600"/>
            <a:chOff x="160" y="1482"/>
            <a:chExt cx="2151" cy="1824"/>
          </a:xfrm>
        </p:grpSpPr>
        <p:sp>
          <p:nvSpPr>
            <p:cNvPr id="10" name="Isosceles Triangle 9"/>
            <p:cNvSpPr>
              <a:spLocks noChangeArrowheads="1"/>
            </p:cNvSpPr>
            <p:nvPr/>
          </p:nvSpPr>
          <p:spPr bwMode="auto">
            <a:xfrm rot="10800000">
              <a:off x="160" y="1482"/>
              <a:ext cx="2151" cy="1824"/>
            </a:xfrm>
            <a:prstGeom prst="triangle">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rot="10800000" anchor="ctr"/>
            <a:lstStyle/>
            <a:p>
              <a:pPr algn="ctr" defTabSz="914400">
                <a:defRPr/>
              </a:pPr>
              <a:endParaRPr lang="en-GB" sz="2400" b="0"/>
            </a:p>
          </p:txBody>
        </p:sp>
        <p:sp>
          <p:nvSpPr>
            <p:cNvPr id="11" name="TextBox 75"/>
            <p:cNvSpPr txBox="1">
              <a:spLocks noChangeArrowheads="1"/>
            </p:cNvSpPr>
            <p:nvPr/>
          </p:nvSpPr>
          <p:spPr bwMode="auto">
            <a:xfrm>
              <a:off x="1001" y="2847"/>
              <a:ext cx="468" cy="175"/>
            </a:xfrm>
            <a:prstGeom prst="rect">
              <a:avLst/>
            </a:prstGeom>
            <a:noFill/>
            <a:ln w="28575">
              <a:noFill/>
              <a:miter lim="800000"/>
              <a:headEnd/>
              <a:tailEnd/>
            </a:ln>
          </p:spPr>
          <p:txBody>
            <a:bodyPr wrap="none">
              <a:spAutoFit/>
            </a:bodyPr>
            <a:lstStyle/>
            <a:p>
              <a:pPr algn="ctr" defTabSz="914400"/>
              <a:r>
                <a:rPr lang="en-GB" sz="1400" b="0">
                  <a:solidFill>
                    <a:schemeClr val="accent1"/>
                  </a:solidFill>
                  <a:cs typeface="Arial" charset="0"/>
                </a:rPr>
                <a:t>Patient</a:t>
              </a:r>
            </a:p>
          </p:txBody>
        </p:sp>
        <p:cxnSp>
          <p:nvCxnSpPr>
            <p:cNvPr id="12" name="Straight Connector 35"/>
            <p:cNvCxnSpPr>
              <a:cxnSpLocks noChangeShapeType="1"/>
            </p:cNvCxnSpPr>
            <p:nvPr/>
          </p:nvCxnSpPr>
          <p:spPr bwMode="auto">
            <a:xfrm>
              <a:off x="923" y="2768"/>
              <a:ext cx="624" cy="0"/>
            </a:xfrm>
            <a:prstGeom prst="line">
              <a:avLst/>
            </a:prstGeom>
            <a:ln>
              <a:headEnd/>
              <a:tailEnd/>
            </a:ln>
          </p:spPr>
          <p:style>
            <a:lnRef idx="2">
              <a:schemeClr val="accent6"/>
            </a:lnRef>
            <a:fillRef idx="1">
              <a:schemeClr val="lt1"/>
            </a:fillRef>
            <a:effectRef idx="0">
              <a:schemeClr val="accent6"/>
            </a:effectRef>
            <a:fontRef idx="minor">
              <a:schemeClr val="dk1"/>
            </a:fontRef>
          </p:style>
        </p:cxnSp>
        <p:cxnSp>
          <p:nvCxnSpPr>
            <p:cNvPr id="13" name="Straight Connector 36"/>
            <p:cNvCxnSpPr>
              <a:cxnSpLocks noChangeShapeType="1"/>
            </p:cNvCxnSpPr>
            <p:nvPr/>
          </p:nvCxnSpPr>
          <p:spPr bwMode="auto">
            <a:xfrm>
              <a:off x="705" y="2408"/>
              <a:ext cx="1066" cy="0"/>
            </a:xfrm>
            <a:prstGeom prst="line">
              <a:avLst/>
            </a:prstGeom>
            <a:ln>
              <a:headEnd/>
              <a:tailEnd/>
            </a:ln>
          </p:spPr>
          <p:style>
            <a:lnRef idx="2">
              <a:schemeClr val="accent6"/>
            </a:lnRef>
            <a:fillRef idx="1">
              <a:schemeClr val="lt1"/>
            </a:fillRef>
            <a:effectRef idx="0">
              <a:schemeClr val="accent6"/>
            </a:effectRef>
            <a:fontRef idx="minor">
              <a:schemeClr val="dk1"/>
            </a:fontRef>
          </p:style>
        </p:cxnSp>
        <p:sp>
          <p:nvSpPr>
            <p:cNvPr id="14" name="TextBox 75"/>
            <p:cNvSpPr txBox="1">
              <a:spLocks noChangeArrowheads="1"/>
            </p:cNvSpPr>
            <p:nvPr/>
          </p:nvSpPr>
          <p:spPr bwMode="auto">
            <a:xfrm>
              <a:off x="957" y="2442"/>
              <a:ext cx="556" cy="292"/>
            </a:xfrm>
            <a:prstGeom prst="rect">
              <a:avLst/>
            </a:prstGeom>
            <a:noFill/>
            <a:ln w="28575">
              <a:noFill/>
              <a:miter lim="800000"/>
              <a:headEnd/>
              <a:tailEnd/>
            </a:ln>
          </p:spPr>
          <p:txBody>
            <a:bodyPr wrap="none">
              <a:spAutoFit/>
            </a:bodyPr>
            <a:lstStyle/>
            <a:p>
              <a:pPr algn="ctr" defTabSz="914400"/>
              <a:r>
                <a:rPr lang="en-GB" sz="1400" b="0">
                  <a:solidFill>
                    <a:schemeClr val="accent1"/>
                  </a:solidFill>
                  <a:cs typeface="Arial" charset="0"/>
                </a:rPr>
                <a:t>Family &amp;</a:t>
              </a:r>
            </a:p>
            <a:p>
              <a:pPr algn="ctr" defTabSz="914400"/>
              <a:r>
                <a:rPr lang="en-GB" sz="1400" b="0">
                  <a:solidFill>
                    <a:schemeClr val="accent1"/>
                  </a:solidFill>
                  <a:cs typeface="Arial" charset="0"/>
                </a:rPr>
                <a:t> Carers</a:t>
              </a:r>
            </a:p>
          </p:txBody>
        </p:sp>
        <p:sp>
          <p:nvSpPr>
            <p:cNvPr id="15" name="TextBox 75"/>
            <p:cNvSpPr txBox="1">
              <a:spLocks noChangeArrowheads="1"/>
            </p:cNvSpPr>
            <p:nvPr/>
          </p:nvSpPr>
          <p:spPr bwMode="auto">
            <a:xfrm>
              <a:off x="885" y="2075"/>
              <a:ext cx="700" cy="292"/>
            </a:xfrm>
            <a:prstGeom prst="rect">
              <a:avLst/>
            </a:prstGeom>
            <a:noFill/>
            <a:ln w="28575">
              <a:noFill/>
              <a:miter lim="800000"/>
              <a:headEnd/>
              <a:tailEnd/>
            </a:ln>
          </p:spPr>
          <p:txBody>
            <a:bodyPr wrap="none">
              <a:spAutoFit/>
            </a:bodyPr>
            <a:lstStyle/>
            <a:p>
              <a:pPr algn="ctr" defTabSz="914400"/>
              <a:r>
                <a:rPr lang="en-GB" sz="1400" b="0">
                  <a:solidFill>
                    <a:schemeClr val="accent1"/>
                  </a:solidFill>
                  <a:cs typeface="Arial" charset="0"/>
                </a:rPr>
                <a:t>Providers &amp;</a:t>
              </a:r>
            </a:p>
            <a:p>
              <a:pPr algn="ctr" defTabSz="914400"/>
              <a:r>
                <a:rPr lang="en-GB" sz="1400" b="0">
                  <a:solidFill>
                    <a:schemeClr val="accent1"/>
                  </a:solidFill>
                  <a:cs typeface="Arial" charset="0"/>
                </a:rPr>
                <a:t>Prescribers</a:t>
              </a:r>
            </a:p>
          </p:txBody>
        </p:sp>
        <p:cxnSp>
          <p:nvCxnSpPr>
            <p:cNvPr id="20" name="Straight Connector 40"/>
            <p:cNvCxnSpPr>
              <a:cxnSpLocks noChangeShapeType="1"/>
            </p:cNvCxnSpPr>
            <p:nvPr/>
          </p:nvCxnSpPr>
          <p:spPr bwMode="auto">
            <a:xfrm>
              <a:off x="486" y="2037"/>
              <a:ext cx="1497" cy="0"/>
            </a:xfrm>
            <a:prstGeom prst="line">
              <a:avLst/>
            </a:prstGeom>
            <a:ln>
              <a:headEnd/>
              <a:tailEnd/>
            </a:ln>
          </p:spPr>
          <p:style>
            <a:lnRef idx="2">
              <a:schemeClr val="accent6"/>
            </a:lnRef>
            <a:fillRef idx="1">
              <a:schemeClr val="lt1"/>
            </a:fillRef>
            <a:effectRef idx="0">
              <a:schemeClr val="accent6"/>
            </a:effectRef>
            <a:fontRef idx="minor">
              <a:schemeClr val="dk1"/>
            </a:fontRef>
          </p:style>
        </p:cxnSp>
        <p:sp>
          <p:nvSpPr>
            <p:cNvPr id="21" name="TextBox 75"/>
            <p:cNvSpPr txBox="1">
              <a:spLocks noChangeArrowheads="1"/>
            </p:cNvSpPr>
            <p:nvPr/>
          </p:nvSpPr>
          <p:spPr bwMode="auto">
            <a:xfrm>
              <a:off x="553" y="1816"/>
              <a:ext cx="1364" cy="175"/>
            </a:xfrm>
            <a:prstGeom prst="rect">
              <a:avLst/>
            </a:prstGeom>
            <a:noFill/>
            <a:ln w="28575">
              <a:noFill/>
              <a:miter lim="800000"/>
              <a:headEnd/>
              <a:tailEnd/>
            </a:ln>
          </p:spPr>
          <p:txBody>
            <a:bodyPr wrap="none">
              <a:spAutoFit/>
            </a:bodyPr>
            <a:lstStyle/>
            <a:p>
              <a:pPr algn="ctr" defTabSz="914400"/>
              <a:r>
                <a:rPr lang="en-GB" sz="1400" b="0" dirty="0">
                  <a:solidFill>
                    <a:schemeClr val="accent1"/>
                  </a:solidFill>
                  <a:cs typeface="Arial" charset="0"/>
                </a:rPr>
                <a:t>Community &amp; Institutions</a:t>
              </a:r>
            </a:p>
          </p:txBody>
        </p:sp>
        <p:cxnSp>
          <p:nvCxnSpPr>
            <p:cNvPr id="22" name="Straight Connector 42"/>
            <p:cNvCxnSpPr>
              <a:cxnSpLocks noChangeShapeType="1"/>
            </p:cNvCxnSpPr>
            <p:nvPr/>
          </p:nvCxnSpPr>
          <p:spPr bwMode="auto">
            <a:xfrm>
              <a:off x="334" y="1765"/>
              <a:ext cx="1813" cy="0"/>
            </a:xfrm>
            <a:prstGeom prst="line">
              <a:avLst/>
            </a:prstGeom>
            <a:ln>
              <a:headEnd/>
              <a:tailEnd/>
            </a:ln>
          </p:spPr>
          <p:style>
            <a:lnRef idx="2">
              <a:schemeClr val="accent6"/>
            </a:lnRef>
            <a:fillRef idx="1">
              <a:schemeClr val="lt1"/>
            </a:fillRef>
            <a:effectRef idx="0">
              <a:schemeClr val="accent6"/>
            </a:effectRef>
            <a:fontRef idx="minor">
              <a:schemeClr val="dk1"/>
            </a:fontRef>
          </p:style>
        </p:cxnSp>
        <p:sp>
          <p:nvSpPr>
            <p:cNvPr id="23" name="TextBox 75"/>
            <p:cNvSpPr txBox="1">
              <a:spLocks noChangeArrowheads="1"/>
            </p:cNvSpPr>
            <p:nvPr/>
          </p:nvSpPr>
          <p:spPr bwMode="auto">
            <a:xfrm>
              <a:off x="342" y="1551"/>
              <a:ext cx="1787" cy="175"/>
            </a:xfrm>
            <a:prstGeom prst="rect">
              <a:avLst/>
            </a:prstGeom>
            <a:noFill/>
            <a:ln w="28575">
              <a:noFill/>
              <a:miter lim="800000"/>
              <a:headEnd/>
              <a:tailEnd/>
            </a:ln>
          </p:spPr>
          <p:txBody>
            <a:bodyPr>
              <a:spAutoFit/>
            </a:bodyPr>
            <a:lstStyle/>
            <a:p>
              <a:pPr algn="ctr" defTabSz="914400"/>
              <a:r>
                <a:rPr lang="en-GB" sz="1400" b="0" dirty="0">
                  <a:solidFill>
                    <a:schemeClr val="accent1"/>
                  </a:solidFill>
                  <a:cs typeface="Arial" charset="0"/>
                </a:rPr>
                <a:t>Healthcare/Prescribing Policy</a:t>
              </a:r>
            </a:p>
          </p:txBody>
        </p:sp>
      </p:grpSp>
      <p:sp>
        <p:nvSpPr>
          <p:cNvPr id="24" name="Rectangle à coins arrondis 6"/>
          <p:cNvSpPr/>
          <p:nvPr/>
        </p:nvSpPr>
        <p:spPr>
          <a:xfrm>
            <a:off x="364082" y="2826839"/>
            <a:ext cx="2909887" cy="2922478"/>
          </a:xfrm>
          <a:prstGeom prst="roundRect">
            <a:avLst/>
          </a:prstGeom>
          <a:solidFill>
            <a:srgbClr val="3DB7E4">
              <a:alpha val="50000"/>
            </a:srgbClr>
          </a:solidFill>
          <a:ln w="19050">
            <a:solidFill>
              <a:srgbClr val="003C69"/>
            </a:solid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1"/>
          <a:lstStyle/>
          <a:p>
            <a:pPr>
              <a:lnSpc>
                <a:spcPct val="90000"/>
              </a:lnSpc>
            </a:pPr>
            <a:r>
              <a:rPr lang="en-US" sz="1800" u="sng" dirty="0" smtClean="0">
                <a:ln w="0"/>
                <a:solidFill>
                  <a:srgbClr val="003C69"/>
                </a:solidFill>
              </a:rPr>
              <a:t>Definition</a:t>
            </a:r>
          </a:p>
          <a:p>
            <a:pPr>
              <a:lnSpc>
                <a:spcPct val="90000"/>
              </a:lnSpc>
            </a:pPr>
            <a:r>
              <a:rPr lang="en-US" sz="1800" b="0" dirty="0" smtClean="0">
                <a:ln w="0"/>
                <a:solidFill>
                  <a:srgbClr val="003C69"/>
                </a:solidFill>
              </a:rPr>
              <a:t>“</a:t>
            </a:r>
            <a:r>
              <a:rPr lang="en-US" sz="1800" b="0" dirty="0">
                <a:ln w="0"/>
                <a:solidFill>
                  <a:srgbClr val="003C69"/>
                </a:solidFill>
              </a:rPr>
              <a:t>the process of monitoring and supporting patients’ adherence to medications by </a:t>
            </a:r>
            <a:br>
              <a:rPr lang="en-US" sz="1800" b="0" dirty="0">
                <a:ln w="0"/>
                <a:solidFill>
                  <a:srgbClr val="003C69"/>
                </a:solidFill>
              </a:rPr>
            </a:br>
            <a:r>
              <a:rPr lang="en-US" sz="1800" b="0" dirty="0">
                <a:ln w="0"/>
                <a:solidFill>
                  <a:srgbClr val="003C69"/>
                </a:solidFill>
              </a:rPr>
              <a:t>healthcare systems, providers, patients and their social networks</a:t>
            </a:r>
            <a:r>
              <a:rPr lang="en-US" sz="1800" b="0">
                <a:ln w="0"/>
                <a:solidFill>
                  <a:srgbClr val="003C69"/>
                </a:solidFill>
              </a:rPr>
              <a:t>” </a:t>
            </a:r>
            <a:endParaRPr lang="fr-BE" sz="1800" b="0" dirty="0">
              <a:ln w="0"/>
              <a:solidFill>
                <a:srgbClr val="003C69"/>
              </a:solidFill>
            </a:endParaRPr>
          </a:p>
        </p:txBody>
      </p:sp>
      <p:sp>
        <p:nvSpPr>
          <p:cNvPr id="25" name="Rectangle à coins arrondis 22"/>
          <p:cNvSpPr/>
          <p:nvPr/>
        </p:nvSpPr>
        <p:spPr>
          <a:xfrm>
            <a:off x="5827916" y="2826839"/>
            <a:ext cx="2909887" cy="2922478"/>
          </a:xfrm>
          <a:prstGeom prst="roundRect">
            <a:avLst/>
          </a:prstGeom>
          <a:solidFill>
            <a:srgbClr val="3DB7E4">
              <a:alpha val="50000"/>
            </a:srgbClr>
          </a:solidFill>
          <a:ln w="19050">
            <a:solidFill>
              <a:srgbClr val="003C69"/>
            </a:solid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1"/>
          <a:lstStyle/>
          <a:p>
            <a:pPr>
              <a:lnSpc>
                <a:spcPct val="90000"/>
              </a:lnSpc>
            </a:pPr>
            <a:r>
              <a:rPr lang="fr-BE" sz="1800" u="sng" dirty="0" smtClean="0">
                <a:solidFill>
                  <a:srgbClr val="003C69"/>
                </a:solidFill>
              </a:rPr>
              <a:t>Objective</a:t>
            </a:r>
            <a:r>
              <a:rPr lang="fr-BE" sz="1800" dirty="0" smtClean="0">
                <a:solidFill>
                  <a:srgbClr val="003C69"/>
                </a:solidFill>
              </a:rPr>
              <a:t> </a:t>
            </a:r>
            <a:r>
              <a:rPr lang="fr-BE" sz="1800" b="0" dirty="0" smtClean="0">
                <a:solidFill>
                  <a:srgbClr val="003C69"/>
                </a:solidFill>
              </a:rPr>
              <a:t/>
            </a:r>
            <a:br>
              <a:rPr lang="fr-BE" sz="1800" b="0" dirty="0" smtClean="0">
                <a:solidFill>
                  <a:srgbClr val="003C69"/>
                </a:solidFill>
              </a:rPr>
            </a:br>
            <a:r>
              <a:rPr lang="en-US" sz="1800" b="0" dirty="0" smtClean="0">
                <a:ln w="0"/>
                <a:solidFill>
                  <a:srgbClr val="003C69"/>
                </a:solidFill>
              </a:rPr>
              <a:t>“</a:t>
            </a:r>
            <a:r>
              <a:rPr lang="fr-BE" sz="1800" b="0" dirty="0" smtClean="0">
                <a:solidFill>
                  <a:srgbClr val="003C69"/>
                </a:solidFill>
              </a:rPr>
              <a:t>to </a:t>
            </a:r>
            <a:r>
              <a:rPr lang="fr-BE" sz="1800" b="0" dirty="0" err="1">
                <a:solidFill>
                  <a:srgbClr val="003C69"/>
                </a:solidFill>
              </a:rPr>
              <a:t>achieve</a:t>
            </a:r>
            <a:r>
              <a:rPr lang="fr-BE" sz="1800" b="0" dirty="0">
                <a:solidFill>
                  <a:srgbClr val="003C69"/>
                </a:solidFill>
              </a:rPr>
              <a:t> the best use, by patients, </a:t>
            </a:r>
            <a:br>
              <a:rPr lang="fr-BE" sz="1800" b="0" dirty="0">
                <a:solidFill>
                  <a:srgbClr val="003C69"/>
                </a:solidFill>
              </a:rPr>
            </a:br>
            <a:r>
              <a:rPr lang="fr-BE" sz="1800" b="0" dirty="0">
                <a:solidFill>
                  <a:srgbClr val="003C69"/>
                </a:solidFill>
              </a:rPr>
              <a:t>of </a:t>
            </a:r>
            <a:r>
              <a:rPr lang="fr-BE" sz="1800" b="0" dirty="0" err="1">
                <a:solidFill>
                  <a:srgbClr val="003C69"/>
                </a:solidFill>
              </a:rPr>
              <a:t>appropriately</a:t>
            </a:r>
            <a:r>
              <a:rPr lang="fr-BE" sz="1800" b="0" dirty="0">
                <a:solidFill>
                  <a:srgbClr val="003C69"/>
                </a:solidFill>
              </a:rPr>
              <a:t> </a:t>
            </a:r>
            <a:r>
              <a:rPr lang="fr-BE" sz="1800" b="0" dirty="0" err="1">
                <a:solidFill>
                  <a:srgbClr val="003C69"/>
                </a:solidFill>
              </a:rPr>
              <a:t>prescribed</a:t>
            </a:r>
            <a:r>
              <a:rPr lang="fr-BE" sz="1800" b="0" dirty="0">
                <a:solidFill>
                  <a:srgbClr val="003C69"/>
                </a:solidFill>
              </a:rPr>
              <a:t> </a:t>
            </a:r>
            <a:r>
              <a:rPr lang="fr-BE" sz="1800" b="0" dirty="0" err="1">
                <a:solidFill>
                  <a:srgbClr val="003C69"/>
                </a:solidFill>
              </a:rPr>
              <a:t>medicines</a:t>
            </a:r>
            <a:r>
              <a:rPr lang="fr-BE" sz="1800" b="0" dirty="0">
                <a:solidFill>
                  <a:srgbClr val="003C69"/>
                </a:solidFill>
              </a:rPr>
              <a:t> </a:t>
            </a:r>
            <a:br>
              <a:rPr lang="fr-BE" sz="1800" b="0" dirty="0">
                <a:solidFill>
                  <a:srgbClr val="003C69"/>
                </a:solidFill>
              </a:rPr>
            </a:br>
            <a:r>
              <a:rPr lang="fr-BE" sz="1800" b="0" dirty="0">
                <a:solidFill>
                  <a:srgbClr val="003C69"/>
                </a:solidFill>
              </a:rPr>
              <a:t>in </a:t>
            </a:r>
            <a:r>
              <a:rPr lang="fr-BE" sz="1800" b="0" dirty="0" err="1">
                <a:solidFill>
                  <a:srgbClr val="003C69"/>
                </a:solidFill>
              </a:rPr>
              <a:t>order</a:t>
            </a:r>
            <a:r>
              <a:rPr lang="fr-BE" sz="1800" b="0" dirty="0">
                <a:solidFill>
                  <a:srgbClr val="003C69"/>
                </a:solidFill>
              </a:rPr>
              <a:t> to </a:t>
            </a:r>
            <a:r>
              <a:rPr lang="fr-BE" sz="1800" b="0" dirty="0" err="1">
                <a:solidFill>
                  <a:srgbClr val="003C69"/>
                </a:solidFill>
              </a:rPr>
              <a:t>maximize</a:t>
            </a:r>
            <a:r>
              <a:rPr lang="fr-BE" sz="1800" b="0" dirty="0">
                <a:solidFill>
                  <a:srgbClr val="003C69"/>
                </a:solidFill>
              </a:rPr>
              <a:t> the </a:t>
            </a:r>
            <a:r>
              <a:rPr lang="fr-BE" sz="1800" b="0" dirty="0" err="1">
                <a:solidFill>
                  <a:srgbClr val="003C69"/>
                </a:solidFill>
              </a:rPr>
              <a:t>potential</a:t>
            </a:r>
            <a:r>
              <a:rPr lang="fr-BE" sz="1800" b="0" dirty="0">
                <a:solidFill>
                  <a:srgbClr val="003C69"/>
                </a:solidFill>
              </a:rPr>
              <a:t> for </a:t>
            </a:r>
            <a:r>
              <a:rPr lang="fr-BE" sz="1800" b="0" dirty="0" err="1">
                <a:solidFill>
                  <a:srgbClr val="003C69"/>
                </a:solidFill>
              </a:rPr>
              <a:t>benefit</a:t>
            </a:r>
            <a:r>
              <a:rPr lang="fr-BE" sz="1800" b="0" dirty="0">
                <a:solidFill>
                  <a:srgbClr val="003C69"/>
                </a:solidFill>
              </a:rPr>
              <a:t> and </a:t>
            </a:r>
            <a:r>
              <a:rPr lang="fr-BE" sz="1800" b="0" dirty="0" err="1">
                <a:solidFill>
                  <a:srgbClr val="003C69"/>
                </a:solidFill>
              </a:rPr>
              <a:t>minimize</a:t>
            </a:r>
            <a:r>
              <a:rPr lang="fr-BE" sz="1800" b="0" dirty="0">
                <a:solidFill>
                  <a:srgbClr val="003C69"/>
                </a:solidFill>
              </a:rPr>
              <a:t> the </a:t>
            </a:r>
            <a:r>
              <a:rPr lang="fr-BE" sz="1800" b="0" dirty="0" err="1">
                <a:solidFill>
                  <a:srgbClr val="003C69"/>
                </a:solidFill>
              </a:rPr>
              <a:t>risk</a:t>
            </a:r>
            <a:r>
              <a:rPr lang="fr-BE" sz="1800" b="0" dirty="0">
                <a:solidFill>
                  <a:srgbClr val="003C69"/>
                </a:solidFill>
              </a:rPr>
              <a:t> of </a:t>
            </a:r>
            <a:r>
              <a:rPr lang="fr-BE" sz="1800" b="0" err="1" smtClean="0">
                <a:solidFill>
                  <a:srgbClr val="003C69"/>
                </a:solidFill>
              </a:rPr>
              <a:t>harm</a:t>
            </a:r>
            <a:r>
              <a:rPr lang="en-US" sz="1800" b="0" smtClean="0">
                <a:ln w="0"/>
                <a:solidFill>
                  <a:srgbClr val="003C69"/>
                </a:solidFill>
              </a:rPr>
              <a:t>”</a:t>
            </a:r>
            <a:endParaRPr lang="fr-BE" sz="1800" b="0" dirty="0">
              <a:ln w="0"/>
              <a:solidFill>
                <a:srgbClr val="003C69"/>
              </a:solidFill>
              <a:effectLst>
                <a:outerShdw blurRad="38100" dist="19050" dir="2700000" algn="tl" rotWithShape="0">
                  <a:schemeClr val="dk1">
                    <a:alpha val="40000"/>
                  </a:schemeClr>
                </a:outerShdw>
              </a:effectLst>
            </a:endParaRPr>
          </a:p>
        </p:txBody>
      </p:sp>
      <p:sp>
        <p:nvSpPr>
          <p:cNvPr id="26" name="Flèche droite 7"/>
          <p:cNvSpPr/>
          <p:nvPr/>
        </p:nvSpPr>
        <p:spPr>
          <a:xfrm>
            <a:off x="3800522" y="4644180"/>
            <a:ext cx="1556997" cy="877144"/>
          </a:xfrm>
          <a:prstGeom prst="rightArrow">
            <a:avLst/>
          </a:prstGeom>
          <a:solidFill>
            <a:srgbClr val="3DB7E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Rectangle 24"/>
          <p:cNvSpPr txBox="1">
            <a:spLocks noChangeArrowheads="1"/>
          </p:cNvSpPr>
          <p:nvPr/>
        </p:nvSpPr>
        <p:spPr>
          <a:xfrm>
            <a:off x="1615439" y="6424271"/>
            <a:ext cx="2428870" cy="224677"/>
          </a:xfrm>
          <a:prstGeom prst="rect">
            <a:avLst/>
          </a:prstGeom>
          <a:noFill/>
        </p:spPr>
        <p:txBody>
          <a:bodyPr wrap="none">
            <a:spAutoFit/>
          </a:bodyPr>
          <a:lstStyle>
            <a:defPPr>
              <a:defRPr lang="en-US"/>
            </a:defPPr>
            <a:lvl1pPr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1pPr>
            <a:lvl2pPr marL="742950" indent="-28575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2pPr>
            <a:lvl3pPr marL="11430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3pPr>
            <a:lvl4pPr marL="16002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4pPr>
            <a:lvl5pPr marL="20574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5pPr>
            <a:lvl6pPr marL="25146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6pPr>
            <a:lvl7pPr marL="29718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7pPr>
            <a:lvl8pPr marL="34290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8pPr>
            <a:lvl9pPr marL="38862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9pPr>
          </a:lstStyle>
          <a:p>
            <a:pPr algn="ctr"/>
            <a:r>
              <a:rPr lang="en-US" sz="1000" dirty="0">
                <a:solidFill>
                  <a:srgbClr val="003C69"/>
                </a:solidFill>
                <a:cs typeface="Arial" charset="0"/>
              </a:rPr>
              <a:t>EU Commission-sponsored research</a:t>
            </a:r>
            <a:endParaRPr lang="en-US" sz="1000" dirty="0">
              <a:solidFill>
                <a:srgbClr val="003C69"/>
              </a:solidFill>
            </a:endParaRPr>
          </a:p>
        </p:txBody>
      </p:sp>
    </p:spTree>
    <p:extLst>
      <p:ext uri="{BB962C8B-B14F-4D97-AF65-F5344CB8AC3E}">
        <p14:creationId xmlns:p14="http://schemas.microsoft.com/office/powerpoint/2010/main" val="3939591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82880"/>
            <a:ext cx="8412480" cy="731520"/>
          </a:xfrm>
        </p:spPr>
        <p:txBody>
          <a:bodyPr/>
          <a:lstStyle/>
          <a:p>
            <a:pPr>
              <a:lnSpc>
                <a:spcPct val="90000"/>
              </a:lnSpc>
            </a:pPr>
            <a:r>
              <a:rPr lang="en-US" smtClean="0">
                <a:solidFill>
                  <a:srgbClr val="003C69"/>
                </a:solidFill>
              </a:rPr>
              <a:t>“What can be measured can be managed”</a:t>
            </a:r>
            <a:br>
              <a:rPr lang="en-US" smtClean="0">
                <a:solidFill>
                  <a:srgbClr val="003C69"/>
                </a:solidFill>
              </a:rPr>
            </a:br>
            <a:r>
              <a:rPr lang="en-US" sz="1600" smtClean="0">
                <a:solidFill>
                  <a:srgbClr val="3DB7E4"/>
                </a:solidFill>
              </a:rPr>
              <a:t>‒Deming, WE</a:t>
            </a:r>
            <a:endParaRPr lang="en-US" sz="1600">
              <a:solidFill>
                <a:srgbClr val="3DB7E4"/>
              </a:solidFill>
            </a:endParaRPr>
          </a:p>
        </p:txBody>
      </p:sp>
      <p:sp>
        <p:nvSpPr>
          <p:cNvPr id="7" name="Rectangle 24"/>
          <p:cNvSpPr txBox="1">
            <a:spLocks noChangeArrowheads="1"/>
          </p:cNvSpPr>
          <p:nvPr/>
        </p:nvSpPr>
        <p:spPr>
          <a:xfrm>
            <a:off x="8382000" y="6413500"/>
            <a:ext cx="393700" cy="228600"/>
          </a:xfrm>
          <a:prstGeom prst="rect">
            <a:avLst/>
          </a:prstGeom>
          <a:noFill/>
        </p:spPr>
        <p:txBody>
          <a:bodyPr/>
          <a:lstStyle>
            <a:defPPr>
              <a:defRPr lang="en-US"/>
            </a:defPPr>
            <a:lvl1pPr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1pPr>
            <a:lvl2pPr marL="742950" indent="-28575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2pPr>
            <a:lvl3pPr marL="11430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3pPr>
            <a:lvl4pPr marL="16002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4pPr>
            <a:lvl5pPr marL="20574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5pPr>
            <a:lvl6pPr marL="25146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6pPr>
            <a:lvl7pPr marL="29718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7pPr>
            <a:lvl8pPr marL="34290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8pPr>
            <a:lvl9pPr marL="38862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9pPr>
          </a:lstStyle>
          <a:p>
            <a:pPr algn="r" eaLnBrk="1" hangingPunct="1">
              <a:lnSpc>
                <a:spcPct val="100000"/>
              </a:lnSpc>
            </a:pPr>
            <a:fld id="{7682DFD2-3DA4-45F1-BDDF-BA046C55AE6D}" type="slidenum">
              <a:rPr lang="en-US" sz="1000" b="0" smtClean="0">
                <a:solidFill>
                  <a:srgbClr val="4B4B4B"/>
                </a:solidFill>
                <a:latin typeface="Helvetica Neue"/>
              </a:rPr>
              <a:pPr algn="r" eaLnBrk="1" hangingPunct="1">
                <a:lnSpc>
                  <a:spcPct val="100000"/>
                </a:lnSpc>
              </a:pPr>
              <a:t>24</a:t>
            </a:fld>
            <a:endParaRPr lang="en-US" sz="1000" b="0" dirty="0">
              <a:solidFill>
                <a:srgbClr val="4B4B4B"/>
              </a:solidFill>
              <a:latin typeface="Helvetica Neue"/>
            </a:endParaRPr>
          </a:p>
        </p:txBody>
      </p:sp>
      <p:sp>
        <p:nvSpPr>
          <p:cNvPr id="8" name="Rectangle 24"/>
          <p:cNvSpPr txBox="1">
            <a:spLocks noChangeArrowheads="1"/>
          </p:cNvSpPr>
          <p:nvPr/>
        </p:nvSpPr>
        <p:spPr>
          <a:xfrm>
            <a:off x="4477658" y="6413500"/>
            <a:ext cx="3669594" cy="400110"/>
          </a:xfrm>
          <a:prstGeom prst="rect">
            <a:avLst/>
          </a:prstGeom>
          <a:noFill/>
        </p:spPr>
        <p:txBody>
          <a:bodyPr wrap="none">
            <a:spAutoFit/>
          </a:bodyPr>
          <a:lstStyle>
            <a:defPPr>
              <a:defRPr lang="en-US"/>
            </a:defPPr>
            <a:lvl1pPr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1pPr>
            <a:lvl2pPr marL="742950" indent="-28575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2pPr>
            <a:lvl3pPr marL="11430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3pPr>
            <a:lvl4pPr marL="16002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4pPr>
            <a:lvl5pPr marL="20574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5pPr>
            <a:lvl6pPr marL="25146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6pPr>
            <a:lvl7pPr marL="29718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7pPr>
            <a:lvl8pPr marL="34290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8pPr>
            <a:lvl9pPr marL="38862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9pPr>
          </a:lstStyle>
          <a:p>
            <a:pPr algn="r" eaLnBrk="1" hangingPunct="1">
              <a:lnSpc>
                <a:spcPct val="100000"/>
              </a:lnSpc>
            </a:pPr>
            <a:r>
              <a:rPr lang="en-US" sz="1000" b="0" i="1">
                <a:solidFill>
                  <a:srgbClr val="4B4B4B"/>
                </a:solidFill>
                <a:latin typeface="Helvetica Neue"/>
              </a:rPr>
              <a:t>Vrijens, et al., Pharmacoepidemiology and Drug Safety, 2006.</a:t>
            </a:r>
          </a:p>
          <a:p>
            <a:pPr algn="r" eaLnBrk="1" hangingPunct="1">
              <a:lnSpc>
                <a:spcPct val="100000"/>
              </a:lnSpc>
            </a:pPr>
            <a:r>
              <a:rPr lang="en-US" sz="1000" b="0" i="1" smtClean="0">
                <a:solidFill>
                  <a:srgbClr val="4B4B4B"/>
                </a:solidFill>
                <a:latin typeface="Helvetica Neue"/>
              </a:rPr>
              <a:t>.</a:t>
            </a:r>
            <a:endParaRPr lang="en-US" sz="1000" b="0" i="1">
              <a:solidFill>
                <a:srgbClr val="4B4B4B"/>
              </a:solidFill>
              <a:latin typeface="Helvetica Neue"/>
            </a:endParaRPr>
          </a:p>
        </p:txBody>
      </p:sp>
      <p:pic>
        <p:nvPicPr>
          <p:cNvPr id="14" name="Picture 2"/>
          <p:cNvPicPr>
            <a:picLocks noChangeAspect="1" noChangeArrowheads="1"/>
          </p:cNvPicPr>
          <p:nvPr/>
        </p:nvPicPr>
        <p:blipFill rotWithShape="1">
          <a:blip r:embed="rId2"/>
          <a:srcRect r="16959"/>
          <a:stretch/>
        </p:blipFill>
        <p:spPr bwMode="auto">
          <a:xfrm>
            <a:off x="190931" y="1511291"/>
            <a:ext cx="5147976" cy="2276475"/>
          </a:xfrm>
          <a:prstGeom prst="rect">
            <a:avLst/>
          </a:prstGeom>
          <a:noFill/>
          <a:ln w="9525">
            <a:noFill/>
            <a:miter lim="800000"/>
            <a:headEnd/>
            <a:tailEnd/>
          </a:ln>
        </p:spPr>
      </p:pic>
      <p:sp>
        <p:nvSpPr>
          <p:cNvPr id="15" name="Text Box 7"/>
          <p:cNvSpPr txBox="1">
            <a:spLocks noChangeArrowheads="1"/>
          </p:cNvSpPr>
          <p:nvPr/>
        </p:nvSpPr>
        <p:spPr bwMode="auto">
          <a:xfrm>
            <a:off x="756458" y="3896266"/>
            <a:ext cx="2216279" cy="1018869"/>
          </a:xfrm>
          <a:prstGeom prst="rect">
            <a:avLst/>
          </a:prstGeom>
          <a:solidFill>
            <a:schemeClr val="bg1"/>
          </a:solidFill>
          <a:ln w="9525">
            <a:noFill/>
            <a:miter lim="800000"/>
            <a:headEnd/>
            <a:tailEnd/>
          </a:ln>
        </p:spPr>
        <p:txBody>
          <a:bodyPr wrap="square">
            <a:spAutoFit/>
          </a:bodyPr>
          <a:lstStyle/>
          <a:p>
            <a:pPr algn="r">
              <a:lnSpc>
                <a:spcPct val="86000"/>
              </a:lnSpc>
              <a:spcBef>
                <a:spcPct val="50000"/>
              </a:spcBef>
            </a:pPr>
            <a:r>
              <a:rPr lang="fr-CH" sz="1400" b="0" dirty="0" err="1">
                <a:solidFill>
                  <a:schemeClr val="accent2"/>
                </a:solidFill>
                <a:cs typeface="Arial" charset="0"/>
              </a:rPr>
              <a:t>Focused</a:t>
            </a:r>
            <a:r>
              <a:rPr lang="fr-CH" sz="1400" b="0" dirty="0">
                <a:solidFill>
                  <a:schemeClr val="accent2"/>
                </a:solidFill>
                <a:cs typeface="Arial" charset="0"/>
              </a:rPr>
              <a:t> discussion </a:t>
            </a:r>
            <a:r>
              <a:rPr lang="fr-CH" sz="1400" b="0" dirty="0" err="1">
                <a:solidFill>
                  <a:schemeClr val="accent2"/>
                </a:solidFill>
                <a:cs typeface="Arial" charset="0"/>
              </a:rPr>
              <a:t>between</a:t>
            </a:r>
            <a:r>
              <a:rPr lang="fr-CH" sz="1400" b="0" dirty="0">
                <a:solidFill>
                  <a:schemeClr val="accent2"/>
                </a:solidFill>
                <a:cs typeface="Arial" charset="0"/>
              </a:rPr>
              <a:t> </a:t>
            </a:r>
            <a:r>
              <a:rPr lang="fr-CH" sz="1400" b="0" dirty="0" err="1">
                <a:solidFill>
                  <a:schemeClr val="accent2"/>
                </a:solidFill>
                <a:cs typeface="Arial" charset="0"/>
              </a:rPr>
              <a:t>healthcare</a:t>
            </a:r>
            <a:r>
              <a:rPr lang="fr-CH" sz="1400" b="0" dirty="0">
                <a:solidFill>
                  <a:schemeClr val="accent2"/>
                </a:solidFill>
                <a:cs typeface="Arial" charset="0"/>
              </a:rPr>
              <a:t> provider and patient </a:t>
            </a:r>
            <a:r>
              <a:rPr lang="fr-CH" sz="1400" b="0" dirty="0" err="1">
                <a:solidFill>
                  <a:schemeClr val="accent2"/>
                </a:solidFill>
                <a:cs typeface="Arial" charset="0"/>
              </a:rPr>
              <a:t>based</a:t>
            </a:r>
            <a:r>
              <a:rPr lang="fr-CH" sz="1400" b="0" dirty="0">
                <a:solidFill>
                  <a:schemeClr val="accent2"/>
                </a:solidFill>
                <a:cs typeface="Arial" charset="0"/>
              </a:rPr>
              <a:t> on </a:t>
            </a:r>
            <a:r>
              <a:rPr lang="fr-CH" sz="1400" b="0" dirty="0" err="1">
                <a:solidFill>
                  <a:schemeClr val="accent2"/>
                </a:solidFill>
                <a:cs typeface="Arial" charset="0"/>
              </a:rPr>
              <a:t>reliable</a:t>
            </a:r>
            <a:r>
              <a:rPr lang="fr-CH" sz="1400" b="0" dirty="0">
                <a:solidFill>
                  <a:schemeClr val="accent2"/>
                </a:solidFill>
                <a:cs typeface="Arial" charset="0"/>
              </a:rPr>
              <a:t> and </a:t>
            </a:r>
            <a:r>
              <a:rPr lang="fr-CH" sz="1400" b="0" dirty="0" err="1">
                <a:solidFill>
                  <a:schemeClr val="accent2"/>
                </a:solidFill>
                <a:cs typeface="Arial" charset="0"/>
              </a:rPr>
              <a:t>detailed</a:t>
            </a:r>
            <a:r>
              <a:rPr lang="fr-CH" sz="1400" b="0" dirty="0">
                <a:solidFill>
                  <a:schemeClr val="accent2"/>
                </a:solidFill>
                <a:cs typeface="Arial" charset="0"/>
              </a:rPr>
              <a:t> </a:t>
            </a:r>
            <a:r>
              <a:rPr lang="fr-CH" sz="1400" b="0" dirty="0" err="1">
                <a:solidFill>
                  <a:schemeClr val="accent2"/>
                </a:solidFill>
                <a:cs typeface="Arial" charset="0"/>
              </a:rPr>
              <a:t>adherence</a:t>
            </a:r>
            <a:r>
              <a:rPr lang="fr-CH" sz="1400" b="0" dirty="0">
                <a:solidFill>
                  <a:schemeClr val="accent2"/>
                </a:solidFill>
                <a:cs typeface="Arial" charset="0"/>
              </a:rPr>
              <a:t> data</a:t>
            </a:r>
            <a:endParaRPr lang="en-US" sz="1400" b="0" dirty="0">
              <a:solidFill>
                <a:schemeClr val="accent2"/>
              </a:solidFill>
              <a:cs typeface="Arial" charset="0"/>
            </a:endParaRPr>
          </a:p>
        </p:txBody>
      </p:sp>
      <p:sp>
        <p:nvSpPr>
          <p:cNvPr id="16" name="Line 8"/>
          <p:cNvSpPr>
            <a:spLocks noChangeShapeType="1"/>
          </p:cNvSpPr>
          <p:nvPr/>
        </p:nvSpPr>
        <p:spPr bwMode="auto">
          <a:xfrm flipV="1">
            <a:off x="3073400" y="3787766"/>
            <a:ext cx="0" cy="1235870"/>
          </a:xfrm>
          <a:prstGeom prst="line">
            <a:avLst/>
          </a:prstGeom>
          <a:noFill/>
          <a:ln w="25400">
            <a:solidFill>
              <a:schemeClr val="accent2"/>
            </a:solidFill>
            <a:round/>
            <a:headEnd/>
            <a:tailEnd type="triangle" w="med" len="med"/>
          </a:ln>
        </p:spPr>
        <p:txBody>
          <a:bodyPr/>
          <a:lstStyle/>
          <a:p>
            <a:endParaRPr lang="en-US"/>
          </a:p>
        </p:txBody>
      </p:sp>
      <p:sp>
        <p:nvSpPr>
          <p:cNvPr id="17" name="Line 9"/>
          <p:cNvSpPr>
            <a:spLocks noChangeShapeType="1"/>
          </p:cNvSpPr>
          <p:nvPr/>
        </p:nvSpPr>
        <p:spPr bwMode="auto">
          <a:xfrm>
            <a:off x="3048000" y="1600190"/>
            <a:ext cx="0" cy="1999457"/>
          </a:xfrm>
          <a:prstGeom prst="line">
            <a:avLst/>
          </a:prstGeom>
          <a:noFill/>
          <a:ln w="57150">
            <a:solidFill>
              <a:schemeClr val="accent2"/>
            </a:solidFill>
            <a:round/>
            <a:headEnd/>
            <a:tailEnd/>
          </a:ln>
        </p:spPr>
        <p:txBody>
          <a:bodyPr/>
          <a:lstStyle/>
          <a:p>
            <a:endParaRPr lang="en-US"/>
          </a:p>
        </p:txBody>
      </p:sp>
      <p:sp>
        <p:nvSpPr>
          <p:cNvPr id="18" name="Text Box 7"/>
          <p:cNvSpPr txBox="1">
            <a:spLocks noChangeArrowheads="1"/>
          </p:cNvSpPr>
          <p:nvPr/>
        </p:nvSpPr>
        <p:spPr bwMode="auto">
          <a:xfrm>
            <a:off x="2621034" y="1226209"/>
            <a:ext cx="3170237" cy="277640"/>
          </a:xfrm>
          <a:prstGeom prst="rect">
            <a:avLst/>
          </a:prstGeom>
          <a:solidFill>
            <a:schemeClr val="bg1"/>
          </a:solidFill>
          <a:ln w="9525">
            <a:noFill/>
            <a:miter lim="800000"/>
            <a:headEnd/>
            <a:tailEnd/>
          </a:ln>
        </p:spPr>
        <p:txBody>
          <a:bodyPr wrap="square">
            <a:spAutoFit/>
          </a:bodyPr>
          <a:lstStyle/>
          <a:p>
            <a:pPr algn="ctr">
              <a:lnSpc>
                <a:spcPct val="86000"/>
              </a:lnSpc>
              <a:spcBef>
                <a:spcPct val="50000"/>
              </a:spcBef>
            </a:pPr>
            <a:r>
              <a:rPr lang="fr-CH" sz="1400" b="0" dirty="0" err="1">
                <a:solidFill>
                  <a:srgbClr val="3DB7E4"/>
                </a:solidFill>
                <a:cs typeface="Arial" charset="0"/>
              </a:rPr>
              <a:t>Improved</a:t>
            </a:r>
            <a:r>
              <a:rPr lang="fr-CH" sz="1400" b="0" dirty="0">
                <a:solidFill>
                  <a:srgbClr val="3DB7E4"/>
                </a:solidFill>
                <a:cs typeface="Arial" charset="0"/>
              </a:rPr>
              <a:t> </a:t>
            </a:r>
            <a:r>
              <a:rPr lang="fr-CH" sz="1400" b="0" dirty="0" err="1">
                <a:solidFill>
                  <a:srgbClr val="3DB7E4"/>
                </a:solidFill>
                <a:cs typeface="Arial" charset="0"/>
              </a:rPr>
              <a:t>medication</a:t>
            </a:r>
            <a:r>
              <a:rPr lang="fr-CH" sz="1400" b="0" dirty="0">
                <a:solidFill>
                  <a:srgbClr val="3DB7E4"/>
                </a:solidFill>
                <a:cs typeface="Arial" charset="0"/>
              </a:rPr>
              <a:t> </a:t>
            </a:r>
            <a:r>
              <a:rPr lang="fr-CH" sz="1400" b="0" dirty="0" err="1">
                <a:solidFill>
                  <a:srgbClr val="3DB7E4"/>
                </a:solidFill>
                <a:cs typeface="Arial" charset="0"/>
              </a:rPr>
              <a:t>adherence</a:t>
            </a:r>
            <a:endParaRPr lang="en-US" sz="1400" b="0" dirty="0">
              <a:solidFill>
                <a:srgbClr val="3DB7E4"/>
              </a:solidFill>
              <a:cs typeface="Arial" charset="0"/>
            </a:endParaRPr>
          </a:p>
        </p:txBody>
      </p:sp>
      <p:sp>
        <p:nvSpPr>
          <p:cNvPr id="20" name="Line 12"/>
          <p:cNvSpPr>
            <a:spLocks noChangeShapeType="1"/>
          </p:cNvSpPr>
          <p:nvPr/>
        </p:nvSpPr>
        <p:spPr bwMode="auto">
          <a:xfrm>
            <a:off x="3073400" y="1503849"/>
            <a:ext cx="2265507" cy="0"/>
          </a:xfrm>
          <a:prstGeom prst="line">
            <a:avLst/>
          </a:prstGeom>
          <a:ln>
            <a:headEnd type="triangle" w="med" len="med"/>
            <a:tailEnd type="triangle" w="med" len="med"/>
          </a:ln>
          <a:effectLst/>
        </p:spPr>
        <p:style>
          <a:lnRef idx="2">
            <a:schemeClr val="accent2"/>
          </a:lnRef>
          <a:fillRef idx="0">
            <a:schemeClr val="accent2"/>
          </a:fillRef>
          <a:effectRef idx="1">
            <a:schemeClr val="accent2"/>
          </a:effectRef>
          <a:fontRef idx="minor">
            <a:schemeClr val="tx1"/>
          </a:fontRef>
        </p:style>
        <p:txBody>
          <a:bodyPr/>
          <a:lstStyle/>
          <a:p>
            <a:endParaRPr lang="en-US"/>
          </a:p>
        </p:txBody>
      </p:sp>
      <p:cxnSp>
        <p:nvCxnSpPr>
          <p:cNvPr id="21" name="Straight Connector 20"/>
          <p:cNvCxnSpPr/>
          <p:nvPr/>
        </p:nvCxnSpPr>
        <p:spPr>
          <a:xfrm>
            <a:off x="5338907" y="1600190"/>
            <a:ext cx="0" cy="1999457"/>
          </a:xfrm>
          <a:prstGeom prst="line">
            <a:avLst/>
          </a:prstGeom>
        </p:spPr>
        <p:style>
          <a:lnRef idx="1">
            <a:schemeClr val="dk1"/>
          </a:lnRef>
          <a:fillRef idx="0">
            <a:schemeClr val="dk1"/>
          </a:fillRef>
          <a:effectRef idx="0">
            <a:schemeClr val="dk1"/>
          </a:effectRef>
          <a:fontRef idx="minor">
            <a:schemeClr val="tx1"/>
          </a:fontRef>
        </p:style>
      </p:cxnSp>
      <p:pic>
        <p:nvPicPr>
          <p:cNvPr id="22" name="Picture 21"/>
          <p:cNvPicPr>
            <a:picLocks noChangeAspect="1"/>
          </p:cNvPicPr>
          <p:nvPr/>
        </p:nvPicPr>
        <p:blipFill rotWithShape="1">
          <a:blip r:embed="rId3"/>
          <a:srcRect l="11594" t="26311" r="42816" b="28626"/>
          <a:stretch/>
        </p:blipFill>
        <p:spPr>
          <a:xfrm>
            <a:off x="4586710" y="3840303"/>
            <a:ext cx="4557290" cy="2533866"/>
          </a:xfrm>
          <a:prstGeom prst="rect">
            <a:avLst/>
          </a:prstGeom>
        </p:spPr>
      </p:pic>
      <p:sp>
        <p:nvSpPr>
          <p:cNvPr id="23" name="Rectangle 22"/>
          <p:cNvSpPr/>
          <p:nvPr/>
        </p:nvSpPr>
        <p:spPr>
          <a:xfrm>
            <a:off x="5791271" y="2077275"/>
            <a:ext cx="3147726" cy="1045286"/>
          </a:xfrm>
          <a:prstGeom prst="rect">
            <a:avLst/>
          </a:prstGeom>
        </p:spPr>
        <p:txBody>
          <a:bodyPr wrap="square">
            <a:spAutoFit/>
          </a:bodyPr>
          <a:lstStyle/>
          <a:p>
            <a:pPr defTabSz="914400">
              <a:defRPr/>
            </a:pPr>
            <a:r>
              <a:rPr lang="en-US" sz="2400" b="0" smtClean="0">
                <a:solidFill>
                  <a:srgbClr val="003C69"/>
                </a:solidFill>
              </a:rPr>
              <a:t>Example of a successful intervention</a:t>
            </a:r>
            <a:endParaRPr lang="en-US" sz="2400" b="0" dirty="0" smtClean="0">
              <a:solidFill>
                <a:srgbClr val="003C69"/>
              </a:solidFill>
            </a:endParaRPr>
          </a:p>
        </p:txBody>
      </p:sp>
      <p:sp>
        <p:nvSpPr>
          <p:cNvPr id="24" name="Rectangle 23"/>
          <p:cNvSpPr/>
          <p:nvPr/>
        </p:nvSpPr>
        <p:spPr>
          <a:xfrm>
            <a:off x="7151579" y="4053204"/>
            <a:ext cx="1183336" cy="261610"/>
          </a:xfrm>
          <a:prstGeom prst="rect">
            <a:avLst/>
          </a:prstGeom>
        </p:spPr>
        <p:txBody>
          <a:bodyPr wrap="none">
            <a:spAutoFit/>
          </a:bodyPr>
          <a:lstStyle/>
          <a:p>
            <a:pPr algn="r" defTabSz="914400">
              <a:defRPr/>
            </a:pPr>
            <a:r>
              <a:rPr lang="en-US" sz="1100" dirty="0">
                <a:solidFill>
                  <a:srgbClr val="003C69"/>
                </a:solidFill>
              </a:rPr>
              <a:t>N=392 patients</a:t>
            </a:r>
          </a:p>
        </p:txBody>
      </p:sp>
    </p:spTree>
    <p:extLst>
      <p:ext uri="{BB962C8B-B14F-4D97-AF65-F5344CB8AC3E}">
        <p14:creationId xmlns:p14="http://schemas.microsoft.com/office/powerpoint/2010/main" val="2563121304"/>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82880"/>
            <a:ext cx="8412480" cy="731520"/>
          </a:xfrm>
        </p:spPr>
        <p:txBody>
          <a:bodyPr/>
          <a:lstStyle/>
          <a:p>
            <a:pPr>
              <a:lnSpc>
                <a:spcPct val="90000"/>
              </a:lnSpc>
            </a:pPr>
            <a:r>
              <a:rPr lang="en-US" smtClean="0">
                <a:solidFill>
                  <a:srgbClr val="003C69"/>
                </a:solidFill>
              </a:rPr>
              <a:t>“What can be measured can be managed”</a:t>
            </a:r>
            <a:br>
              <a:rPr lang="en-US" smtClean="0">
                <a:solidFill>
                  <a:srgbClr val="003C69"/>
                </a:solidFill>
              </a:rPr>
            </a:br>
            <a:r>
              <a:rPr lang="en-US" sz="1600" smtClean="0">
                <a:solidFill>
                  <a:srgbClr val="3DB7E4"/>
                </a:solidFill>
              </a:rPr>
              <a:t>‒Deming, WE</a:t>
            </a:r>
            <a:endParaRPr lang="en-US" sz="1600">
              <a:solidFill>
                <a:srgbClr val="3DB7E4"/>
              </a:solidFill>
            </a:endParaRPr>
          </a:p>
        </p:txBody>
      </p:sp>
      <p:sp>
        <p:nvSpPr>
          <p:cNvPr id="7" name="Rectangle 24"/>
          <p:cNvSpPr txBox="1">
            <a:spLocks noChangeArrowheads="1"/>
          </p:cNvSpPr>
          <p:nvPr/>
        </p:nvSpPr>
        <p:spPr>
          <a:xfrm>
            <a:off x="8382000" y="6413500"/>
            <a:ext cx="393700" cy="228600"/>
          </a:xfrm>
          <a:prstGeom prst="rect">
            <a:avLst/>
          </a:prstGeom>
          <a:noFill/>
        </p:spPr>
        <p:txBody>
          <a:bodyPr/>
          <a:lstStyle>
            <a:defPPr>
              <a:defRPr lang="en-US"/>
            </a:defPPr>
            <a:lvl1pPr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1pPr>
            <a:lvl2pPr marL="742950" indent="-28575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2pPr>
            <a:lvl3pPr marL="11430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3pPr>
            <a:lvl4pPr marL="16002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4pPr>
            <a:lvl5pPr marL="20574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5pPr>
            <a:lvl6pPr marL="25146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6pPr>
            <a:lvl7pPr marL="29718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7pPr>
            <a:lvl8pPr marL="34290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8pPr>
            <a:lvl9pPr marL="38862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9pPr>
          </a:lstStyle>
          <a:p>
            <a:pPr algn="r" eaLnBrk="1" hangingPunct="1">
              <a:lnSpc>
                <a:spcPct val="100000"/>
              </a:lnSpc>
            </a:pPr>
            <a:fld id="{7682DFD2-3DA4-45F1-BDDF-BA046C55AE6D}" type="slidenum">
              <a:rPr lang="en-US" sz="1000" b="0" smtClean="0">
                <a:solidFill>
                  <a:srgbClr val="4B4B4B"/>
                </a:solidFill>
                <a:latin typeface="Helvetica Neue"/>
              </a:rPr>
              <a:pPr algn="r" eaLnBrk="1" hangingPunct="1">
                <a:lnSpc>
                  <a:spcPct val="100000"/>
                </a:lnSpc>
              </a:pPr>
              <a:t>25</a:t>
            </a:fld>
            <a:endParaRPr lang="en-US" sz="1000" b="0" dirty="0">
              <a:solidFill>
                <a:srgbClr val="4B4B4B"/>
              </a:solidFill>
              <a:latin typeface="Helvetica Neue"/>
            </a:endParaRPr>
          </a:p>
        </p:txBody>
      </p:sp>
      <p:sp>
        <p:nvSpPr>
          <p:cNvPr id="8" name="Rectangle 24"/>
          <p:cNvSpPr txBox="1">
            <a:spLocks noChangeArrowheads="1"/>
          </p:cNvSpPr>
          <p:nvPr/>
        </p:nvSpPr>
        <p:spPr>
          <a:xfrm>
            <a:off x="3849281" y="6413500"/>
            <a:ext cx="4297971" cy="400110"/>
          </a:xfrm>
          <a:prstGeom prst="rect">
            <a:avLst/>
          </a:prstGeom>
          <a:noFill/>
        </p:spPr>
        <p:txBody>
          <a:bodyPr wrap="none">
            <a:spAutoFit/>
          </a:bodyPr>
          <a:lstStyle>
            <a:defPPr>
              <a:defRPr lang="en-US"/>
            </a:defPPr>
            <a:lvl1pPr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1pPr>
            <a:lvl2pPr marL="742950" indent="-28575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2pPr>
            <a:lvl3pPr marL="11430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3pPr>
            <a:lvl4pPr marL="16002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4pPr>
            <a:lvl5pPr marL="20574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5pPr>
            <a:lvl6pPr marL="25146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6pPr>
            <a:lvl7pPr marL="29718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7pPr>
            <a:lvl8pPr marL="34290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8pPr>
            <a:lvl9pPr marL="38862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9pPr>
          </a:lstStyle>
          <a:p>
            <a:pPr algn="r" eaLnBrk="1" hangingPunct="1">
              <a:lnSpc>
                <a:spcPct val="100000"/>
              </a:lnSpc>
            </a:pPr>
            <a:r>
              <a:rPr lang="en-US" sz="1000" b="0" i="1">
                <a:solidFill>
                  <a:srgbClr val="4B4B4B"/>
                </a:solidFill>
                <a:latin typeface="Helvetica Neue"/>
              </a:rPr>
              <a:t>Vrijens,, Urquhart, White, 2014, Expert Rev Clin Pharmacol; 7(5):</a:t>
            </a:r>
            <a:r>
              <a:rPr lang="en-US" sz="1000" b="0" i="1" smtClean="0">
                <a:solidFill>
                  <a:srgbClr val="4B4B4B"/>
                </a:solidFill>
                <a:latin typeface="Helvetica Neue"/>
              </a:rPr>
              <a:t>633-44. </a:t>
            </a:r>
            <a:endParaRPr lang="en-US" sz="1000" b="0" i="1">
              <a:solidFill>
                <a:srgbClr val="4B4B4B"/>
              </a:solidFill>
              <a:latin typeface="Helvetica Neue"/>
            </a:endParaRPr>
          </a:p>
          <a:p>
            <a:pPr algn="r" eaLnBrk="1" hangingPunct="1">
              <a:lnSpc>
                <a:spcPct val="100000"/>
              </a:lnSpc>
            </a:pPr>
            <a:r>
              <a:rPr lang="en-US" sz="1000" b="0" i="1" smtClean="0">
                <a:solidFill>
                  <a:srgbClr val="4B4B4B"/>
                </a:solidFill>
                <a:latin typeface="Helvetica Neue"/>
              </a:rPr>
              <a:t>.</a:t>
            </a:r>
            <a:endParaRPr lang="en-US" sz="1000" b="0" i="1">
              <a:solidFill>
                <a:srgbClr val="4B4B4B"/>
              </a:solidFill>
              <a:latin typeface="Helvetica Neue"/>
            </a:endParaRPr>
          </a:p>
        </p:txBody>
      </p:sp>
      <p:sp>
        <p:nvSpPr>
          <p:cNvPr id="19" name="TextBox 6"/>
          <p:cNvSpPr txBox="1">
            <a:spLocks noChangeArrowheads="1"/>
          </p:cNvSpPr>
          <p:nvPr/>
        </p:nvSpPr>
        <p:spPr bwMode="auto">
          <a:xfrm>
            <a:off x="6849265" y="4838905"/>
            <a:ext cx="1939933" cy="621701"/>
          </a:xfrm>
          <a:prstGeom prst="rect">
            <a:avLst/>
          </a:prstGeom>
          <a:noFill/>
          <a:ln w="9525">
            <a:noFill/>
            <a:miter lim="800000"/>
            <a:headEnd/>
            <a:tailEnd/>
          </a:ln>
        </p:spPr>
        <p:txBody>
          <a:bodyPr wrap="none" lIns="91430" tIns="45716" rIns="91430" bIns="45716">
            <a:spAutoFit/>
          </a:bodyPr>
          <a:lstStyle/>
          <a:p>
            <a:pPr algn="ctr">
              <a:lnSpc>
                <a:spcPct val="86000"/>
              </a:lnSpc>
            </a:pPr>
            <a:r>
              <a:rPr lang="en-US" b="0" smtClean="0">
                <a:solidFill>
                  <a:srgbClr val="003C69"/>
                </a:solidFill>
              </a:rPr>
              <a:t>Early </a:t>
            </a:r>
            <a:br>
              <a:rPr lang="en-US" b="0" smtClean="0">
                <a:solidFill>
                  <a:srgbClr val="003C69"/>
                </a:solidFill>
              </a:rPr>
            </a:br>
            <a:r>
              <a:rPr lang="en-US" b="0" smtClean="0">
                <a:solidFill>
                  <a:srgbClr val="003C69"/>
                </a:solidFill>
              </a:rPr>
              <a:t>discontinuation</a:t>
            </a:r>
            <a:endParaRPr lang="en-US" b="0">
              <a:solidFill>
                <a:srgbClr val="003C69"/>
              </a:solidFill>
            </a:endParaRPr>
          </a:p>
        </p:txBody>
      </p:sp>
      <p:sp>
        <p:nvSpPr>
          <p:cNvPr id="27" name="TextBox 7"/>
          <p:cNvSpPr txBox="1">
            <a:spLocks noChangeArrowheads="1"/>
          </p:cNvSpPr>
          <p:nvPr/>
        </p:nvSpPr>
        <p:spPr bwMode="auto">
          <a:xfrm>
            <a:off x="5269489" y="4838905"/>
            <a:ext cx="998971" cy="621701"/>
          </a:xfrm>
          <a:prstGeom prst="rect">
            <a:avLst/>
          </a:prstGeom>
          <a:noFill/>
          <a:ln w="9525">
            <a:noFill/>
            <a:miter lim="800000"/>
            <a:headEnd/>
            <a:tailEnd/>
          </a:ln>
        </p:spPr>
        <p:txBody>
          <a:bodyPr wrap="none" lIns="91430" tIns="45716" rIns="91430" bIns="45716">
            <a:spAutoFit/>
          </a:bodyPr>
          <a:lstStyle/>
          <a:p>
            <a:pPr algn="ctr">
              <a:lnSpc>
                <a:spcPct val="86000"/>
              </a:lnSpc>
            </a:pPr>
            <a:r>
              <a:rPr lang="en-US" b="0" smtClean="0">
                <a:solidFill>
                  <a:srgbClr val="003C69"/>
                </a:solidFill>
              </a:rPr>
              <a:t>Drug </a:t>
            </a:r>
            <a:br>
              <a:rPr lang="en-US" b="0" smtClean="0">
                <a:solidFill>
                  <a:srgbClr val="003C69"/>
                </a:solidFill>
              </a:rPr>
            </a:br>
            <a:r>
              <a:rPr lang="en-US" b="0" smtClean="0">
                <a:solidFill>
                  <a:srgbClr val="003C69"/>
                </a:solidFill>
              </a:rPr>
              <a:t>holiday</a:t>
            </a:r>
            <a:endParaRPr lang="en-US" b="0">
              <a:solidFill>
                <a:srgbClr val="003C69"/>
              </a:solidFill>
            </a:endParaRPr>
          </a:p>
        </p:txBody>
      </p:sp>
      <p:sp>
        <p:nvSpPr>
          <p:cNvPr id="28" name="TextBox 8"/>
          <p:cNvSpPr txBox="1">
            <a:spLocks noChangeArrowheads="1"/>
          </p:cNvSpPr>
          <p:nvPr/>
        </p:nvSpPr>
        <p:spPr bwMode="auto">
          <a:xfrm>
            <a:off x="604904" y="4838905"/>
            <a:ext cx="1782840" cy="621701"/>
          </a:xfrm>
          <a:prstGeom prst="rect">
            <a:avLst/>
          </a:prstGeom>
          <a:noFill/>
          <a:ln w="9525">
            <a:noFill/>
            <a:miter lim="800000"/>
            <a:headEnd/>
            <a:tailEnd/>
          </a:ln>
        </p:spPr>
        <p:txBody>
          <a:bodyPr wrap="none" lIns="91430" tIns="45716" rIns="91430" bIns="45716">
            <a:spAutoFit/>
          </a:bodyPr>
          <a:lstStyle/>
          <a:p>
            <a:pPr algn="ctr">
              <a:lnSpc>
                <a:spcPct val="86000"/>
              </a:lnSpc>
            </a:pPr>
            <a:r>
              <a:rPr lang="en-US" b="0" smtClean="0">
                <a:solidFill>
                  <a:srgbClr val="003C69"/>
                </a:solidFill>
              </a:rPr>
              <a:t>Problem with </a:t>
            </a:r>
            <a:br>
              <a:rPr lang="en-US" b="0" smtClean="0">
                <a:solidFill>
                  <a:srgbClr val="003C69"/>
                </a:solidFill>
              </a:rPr>
            </a:br>
            <a:r>
              <a:rPr lang="en-US" b="0" smtClean="0">
                <a:solidFill>
                  <a:srgbClr val="003C69"/>
                </a:solidFill>
              </a:rPr>
              <a:t>evening dose</a:t>
            </a:r>
            <a:endParaRPr lang="en-US" b="0">
              <a:solidFill>
                <a:srgbClr val="003C69"/>
              </a:solidFill>
            </a:endParaRPr>
          </a:p>
        </p:txBody>
      </p:sp>
      <p:sp>
        <p:nvSpPr>
          <p:cNvPr id="29" name="TextBox 9"/>
          <p:cNvSpPr txBox="1">
            <a:spLocks noChangeArrowheads="1"/>
          </p:cNvSpPr>
          <p:nvPr/>
        </p:nvSpPr>
        <p:spPr bwMode="auto">
          <a:xfrm>
            <a:off x="3153825" y="4838905"/>
            <a:ext cx="1268276" cy="621701"/>
          </a:xfrm>
          <a:prstGeom prst="rect">
            <a:avLst/>
          </a:prstGeom>
          <a:noFill/>
          <a:ln w="9525">
            <a:noFill/>
            <a:miter lim="800000"/>
            <a:headEnd/>
            <a:tailEnd/>
          </a:ln>
        </p:spPr>
        <p:txBody>
          <a:bodyPr wrap="none" lIns="91430" tIns="45716" rIns="91430" bIns="45716">
            <a:spAutoFit/>
          </a:bodyPr>
          <a:lstStyle/>
          <a:p>
            <a:pPr algn="ctr">
              <a:lnSpc>
                <a:spcPct val="86000"/>
              </a:lnSpc>
            </a:pPr>
            <a:r>
              <a:rPr lang="en-US" b="0" smtClean="0">
                <a:solidFill>
                  <a:srgbClr val="003C69"/>
                </a:solidFill>
              </a:rPr>
              <a:t>Sporadic </a:t>
            </a:r>
            <a:br>
              <a:rPr lang="en-US" b="0" smtClean="0">
                <a:solidFill>
                  <a:srgbClr val="003C69"/>
                </a:solidFill>
              </a:rPr>
            </a:br>
            <a:r>
              <a:rPr lang="en-US" b="0" smtClean="0">
                <a:solidFill>
                  <a:srgbClr val="003C69"/>
                </a:solidFill>
              </a:rPr>
              <a:t>dosing</a:t>
            </a:r>
            <a:endParaRPr lang="en-US" b="0">
              <a:solidFill>
                <a:srgbClr val="003C69"/>
              </a:solidFill>
            </a:endParaRPr>
          </a:p>
        </p:txBody>
      </p:sp>
      <p:pic>
        <p:nvPicPr>
          <p:cNvPr id="30" name="Picture 29"/>
          <p:cNvPicPr>
            <a:picLocks/>
          </p:cNvPicPr>
          <p:nvPr/>
        </p:nvPicPr>
        <p:blipFill>
          <a:blip r:embed="rId2" cstate="screen">
            <a:extLst/>
          </a:blip>
          <a:stretch>
            <a:fillRect/>
          </a:stretch>
        </p:blipFill>
        <p:spPr>
          <a:xfrm>
            <a:off x="5872816" y="2620446"/>
            <a:ext cx="2926080" cy="179777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1" name="Picture 30"/>
          <p:cNvPicPr>
            <a:picLocks/>
          </p:cNvPicPr>
          <p:nvPr/>
        </p:nvPicPr>
        <p:blipFill>
          <a:blip r:embed="rId3" cstate="screen">
            <a:extLst/>
          </a:blip>
          <a:stretch>
            <a:fillRect/>
          </a:stretch>
        </p:blipFill>
        <p:spPr>
          <a:xfrm>
            <a:off x="3912000" y="2601671"/>
            <a:ext cx="2926080" cy="179777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2" name="Picture 31"/>
          <p:cNvPicPr>
            <a:picLocks/>
          </p:cNvPicPr>
          <p:nvPr/>
        </p:nvPicPr>
        <p:blipFill>
          <a:blip r:embed="rId4" cstate="screen">
            <a:extLst/>
          </a:blip>
          <a:stretch>
            <a:fillRect/>
          </a:stretch>
        </p:blipFill>
        <p:spPr>
          <a:xfrm>
            <a:off x="1951184" y="2620446"/>
            <a:ext cx="2926080" cy="179777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3" name="Picture 32"/>
          <p:cNvPicPr>
            <a:picLocks/>
          </p:cNvPicPr>
          <p:nvPr/>
        </p:nvPicPr>
        <p:blipFill>
          <a:blip r:embed="rId5" cstate="screen">
            <a:extLst/>
          </a:blip>
          <a:stretch>
            <a:fillRect/>
          </a:stretch>
        </p:blipFill>
        <p:spPr>
          <a:xfrm>
            <a:off x="76200" y="2639222"/>
            <a:ext cx="2840248" cy="174144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34" name="TextBox 33"/>
          <p:cNvSpPr txBox="1"/>
          <p:nvPr/>
        </p:nvSpPr>
        <p:spPr>
          <a:xfrm>
            <a:off x="457200" y="1601482"/>
            <a:ext cx="8318500" cy="609398"/>
          </a:xfrm>
          <a:prstGeom prst="rect">
            <a:avLst/>
          </a:prstGeom>
          <a:noFill/>
        </p:spPr>
        <p:txBody>
          <a:bodyPr wrap="square" lIns="0" tIns="0" rIns="0" bIns="0" rtlCol="0">
            <a:spAutoFit/>
          </a:bodyPr>
          <a:lstStyle/>
          <a:p>
            <a:pPr>
              <a:lnSpc>
                <a:spcPct val="90000"/>
              </a:lnSpc>
              <a:spcBef>
                <a:spcPts val="1200"/>
              </a:spcBef>
              <a:spcAft>
                <a:spcPts val="600"/>
              </a:spcAft>
            </a:pPr>
            <a:r>
              <a:rPr lang="en-US" sz="2200" b="0">
                <a:solidFill>
                  <a:srgbClr val="003C69"/>
                </a:solidFill>
                <a:latin typeface="Helvetica Neue"/>
                <a:ea typeface="ＭＳ Ｐゴシック"/>
              </a:rPr>
              <a:t>Each of the 4 patients took 75% of prescribed doses </a:t>
            </a:r>
            <a:br>
              <a:rPr lang="en-US" sz="2200" b="0">
                <a:solidFill>
                  <a:srgbClr val="003C69"/>
                </a:solidFill>
                <a:latin typeface="Helvetica Neue"/>
                <a:ea typeface="ＭＳ Ｐゴシック"/>
              </a:rPr>
            </a:br>
            <a:r>
              <a:rPr lang="en-US" sz="2200" b="0">
                <a:solidFill>
                  <a:srgbClr val="003C69"/>
                </a:solidFill>
                <a:latin typeface="Helvetica Neue"/>
                <a:ea typeface="ＭＳ Ｐゴシック"/>
              </a:rPr>
              <a:t>during a 3-month period</a:t>
            </a:r>
          </a:p>
        </p:txBody>
      </p:sp>
    </p:spTree>
    <p:extLst>
      <p:ext uri="{BB962C8B-B14F-4D97-AF65-F5344CB8AC3E}">
        <p14:creationId xmlns:p14="http://schemas.microsoft.com/office/powerpoint/2010/main" val="3029666039"/>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82880"/>
            <a:ext cx="8412480" cy="731520"/>
          </a:xfrm>
        </p:spPr>
        <p:txBody>
          <a:bodyPr/>
          <a:lstStyle/>
          <a:p>
            <a:pPr>
              <a:lnSpc>
                <a:spcPct val="90000"/>
              </a:lnSpc>
            </a:pPr>
            <a:r>
              <a:rPr lang="en-US" dirty="0" smtClean="0">
                <a:solidFill>
                  <a:srgbClr val="003C69"/>
                </a:solidFill>
              </a:rPr>
              <a:t>Patients’ awareness of their adherence patterns </a:t>
            </a:r>
            <a:r>
              <a:rPr lang="en-US" dirty="0" smtClean="0">
                <a:solidFill>
                  <a:srgbClr val="3DB7E4"/>
                </a:solidFill>
              </a:rPr>
              <a:t>changes behavior</a:t>
            </a:r>
            <a:endParaRPr lang="en-US" dirty="0">
              <a:solidFill>
                <a:srgbClr val="3DB7E4"/>
              </a:solidFill>
            </a:endParaRPr>
          </a:p>
        </p:txBody>
      </p:sp>
      <p:sp>
        <p:nvSpPr>
          <p:cNvPr id="7" name="Rectangle 24"/>
          <p:cNvSpPr txBox="1">
            <a:spLocks noChangeArrowheads="1"/>
          </p:cNvSpPr>
          <p:nvPr/>
        </p:nvSpPr>
        <p:spPr>
          <a:xfrm>
            <a:off x="8382000" y="6413500"/>
            <a:ext cx="393700" cy="228600"/>
          </a:xfrm>
          <a:prstGeom prst="rect">
            <a:avLst/>
          </a:prstGeom>
          <a:noFill/>
        </p:spPr>
        <p:txBody>
          <a:bodyPr/>
          <a:lstStyle>
            <a:defPPr>
              <a:defRPr lang="en-US"/>
            </a:defPPr>
            <a:lvl1pPr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1pPr>
            <a:lvl2pPr marL="742950" indent="-28575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2pPr>
            <a:lvl3pPr marL="11430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3pPr>
            <a:lvl4pPr marL="16002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4pPr>
            <a:lvl5pPr marL="20574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5pPr>
            <a:lvl6pPr marL="25146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6pPr>
            <a:lvl7pPr marL="29718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7pPr>
            <a:lvl8pPr marL="34290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8pPr>
            <a:lvl9pPr marL="38862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9pPr>
          </a:lstStyle>
          <a:p>
            <a:pPr algn="r" eaLnBrk="1" hangingPunct="1">
              <a:lnSpc>
                <a:spcPct val="100000"/>
              </a:lnSpc>
            </a:pPr>
            <a:fld id="{7682DFD2-3DA4-45F1-BDDF-BA046C55AE6D}" type="slidenum">
              <a:rPr lang="en-US" sz="1000" b="0" smtClean="0">
                <a:solidFill>
                  <a:srgbClr val="4B4B4B"/>
                </a:solidFill>
                <a:latin typeface="Helvetica Neue"/>
              </a:rPr>
              <a:pPr algn="r" eaLnBrk="1" hangingPunct="1">
                <a:lnSpc>
                  <a:spcPct val="100000"/>
                </a:lnSpc>
              </a:pPr>
              <a:t>26</a:t>
            </a:fld>
            <a:endParaRPr lang="en-US" sz="1000" b="0" dirty="0">
              <a:solidFill>
                <a:srgbClr val="4B4B4B"/>
              </a:solidFill>
              <a:latin typeface="Helvetica Neue"/>
            </a:endParaRPr>
          </a:p>
        </p:txBody>
      </p:sp>
      <p:sp>
        <p:nvSpPr>
          <p:cNvPr id="8" name="Rectangle 24"/>
          <p:cNvSpPr txBox="1">
            <a:spLocks noChangeArrowheads="1"/>
          </p:cNvSpPr>
          <p:nvPr/>
        </p:nvSpPr>
        <p:spPr>
          <a:xfrm>
            <a:off x="5907536" y="6413500"/>
            <a:ext cx="2239716" cy="246221"/>
          </a:xfrm>
          <a:prstGeom prst="rect">
            <a:avLst/>
          </a:prstGeom>
          <a:noFill/>
        </p:spPr>
        <p:txBody>
          <a:bodyPr wrap="none">
            <a:spAutoFit/>
          </a:bodyPr>
          <a:lstStyle>
            <a:defPPr>
              <a:defRPr lang="en-US"/>
            </a:defPPr>
            <a:lvl1pPr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1pPr>
            <a:lvl2pPr marL="742950" indent="-28575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2pPr>
            <a:lvl3pPr marL="11430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3pPr>
            <a:lvl4pPr marL="16002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4pPr>
            <a:lvl5pPr marL="20574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5pPr>
            <a:lvl6pPr marL="25146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6pPr>
            <a:lvl7pPr marL="29718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7pPr>
            <a:lvl8pPr marL="34290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8pPr>
            <a:lvl9pPr marL="38862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9pPr>
          </a:lstStyle>
          <a:p>
            <a:pPr algn="r" eaLnBrk="1" hangingPunct="1">
              <a:lnSpc>
                <a:spcPct val="100000"/>
              </a:lnSpc>
            </a:pPr>
            <a:r>
              <a:rPr lang="da-DK" sz="1000" b="0" i="1">
                <a:solidFill>
                  <a:srgbClr val="4B4B4B"/>
                </a:solidFill>
                <a:latin typeface="Helvetica Neue"/>
              </a:rPr>
              <a:t>Demonceau et al, Drugs; April 2013.</a:t>
            </a:r>
          </a:p>
        </p:txBody>
      </p:sp>
      <p:sp>
        <p:nvSpPr>
          <p:cNvPr id="9" name="Rectangle 24"/>
          <p:cNvSpPr txBox="1">
            <a:spLocks noChangeArrowheads="1"/>
          </p:cNvSpPr>
          <p:nvPr/>
        </p:nvSpPr>
        <p:spPr>
          <a:xfrm>
            <a:off x="1615439" y="6424271"/>
            <a:ext cx="2428870" cy="224677"/>
          </a:xfrm>
          <a:prstGeom prst="rect">
            <a:avLst/>
          </a:prstGeom>
          <a:noFill/>
        </p:spPr>
        <p:txBody>
          <a:bodyPr wrap="none">
            <a:spAutoFit/>
          </a:bodyPr>
          <a:lstStyle>
            <a:defPPr>
              <a:defRPr lang="en-US"/>
            </a:defPPr>
            <a:lvl1pPr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1pPr>
            <a:lvl2pPr marL="742950" indent="-28575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2pPr>
            <a:lvl3pPr marL="11430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3pPr>
            <a:lvl4pPr marL="16002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4pPr>
            <a:lvl5pPr marL="20574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5pPr>
            <a:lvl6pPr marL="25146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6pPr>
            <a:lvl7pPr marL="29718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7pPr>
            <a:lvl8pPr marL="34290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8pPr>
            <a:lvl9pPr marL="38862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9pPr>
          </a:lstStyle>
          <a:p>
            <a:pPr algn="ctr"/>
            <a:r>
              <a:rPr lang="en-US" sz="1000">
                <a:solidFill>
                  <a:srgbClr val="003C69"/>
                </a:solidFill>
                <a:cs typeface="Arial" charset="0"/>
              </a:rPr>
              <a:t>EU Commission-sponsored research</a:t>
            </a:r>
            <a:endParaRPr lang="en-US" sz="1000" dirty="0">
              <a:solidFill>
                <a:srgbClr val="003C69"/>
              </a:solidFill>
            </a:endParaRPr>
          </a:p>
        </p:txBody>
      </p:sp>
      <p:sp>
        <p:nvSpPr>
          <p:cNvPr id="10" name="TextBox 9"/>
          <p:cNvSpPr txBox="1"/>
          <p:nvPr/>
        </p:nvSpPr>
        <p:spPr>
          <a:xfrm>
            <a:off x="457200" y="1601482"/>
            <a:ext cx="8318500" cy="609398"/>
          </a:xfrm>
          <a:prstGeom prst="rect">
            <a:avLst/>
          </a:prstGeom>
          <a:noFill/>
        </p:spPr>
        <p:txBody>
          <a:bodyPr wrap="square" lIns="0" tIns="0" rIns="0" bIns="0" rtlCol="0">
            <a:spAutoFit/>
          </a:bodyPr>
          <a:lstStyle/>
          <a:p>
            <a:pPr>
              <a:lnSpc>
                <a:spcPct val="90000"/>
              </a:lnSpc>
              <a:spcBef>
                <a:spcPts val="1200"/>
              </a:spcBef>
              <a:spcAft>
                <a:spcPts val="600"/>
              </a:spcAft>
            </a:pPr>
            <a:r>
              <a:rPr lang="en-US" sz="2200" b="0">
                <a:solidFill>
                  <a:srgbClr val="003C69"/>
                </a:solidFill>
                <a:latin typeface="Helvetica Neue"/>
                <a:ea typeface="ＭＳ Ｐゴシック"/>
              </a:rPr>
              <a:t>EU Commission-sponsored study shows </a:t>
            </a:r>
            <a:r>
              <a:rPr lang="en-US" sz="2200" b="0" smtClean="0">
                <a:solidFill>
                  <a:srgbClr val="003C69"/>
                </a:solidFill>
                <a:latin typeface="Helvetica Neue"/>
                <a:ea typeface="ＭＳ Ｐゴシック"/>
              </a:rPr>
              <a:t>this </a:t>
            </a:r>
            <a:br>
              <a:rPr lang="en-US" sz="2200" b="0" smtClean="0">
                <a:solidFill>
                  <a:srgbClr val="003C69"/>
                </a:solidFill>
                <a:latin typeface="Helvetica Neue"/>
                <a:ea typeface="ＭＳ Ｐゴシック"/>
              </a:rPr>
            </a:br>
            <a:r>
              <a:rPr lang="en-US" sz="2200" b="0" smtClean="0">
                <a:solidFill>
                  <a:srgbClr val="003C69"/>
                </a:solidFill>
                <a:latin typeface="Helvetica Neue"/>
                <a:ea typeface="ＭＳ Ｐゴシック"/>
              </a:rPr>
              <a:t>is </a:t>
            </a:r>
            <a:r>
              <a:rPr lang="en-US" sz="2200" b="0">
                <a:solidFill>
                  <a:srgbClr val="003C69"/>
                </a:solidFill>
                <a:latin typeface="Helvetica Neue"/>
                <a:ea typeface="ＭＳ Ｐゴシック"/>
              </a:rPr>
              <a:t>the biggest factor influencing adherence</a:t>
            </a:r>
          </a:p>
        </p:txBody>
      </p:sp>
      <p:pic>
        <p:nvPicPr>
          <p:cNvPr id="11" name="Picture 10"/>
          <p:cNvPicPr>
            <a:picLocks noChangeAspect="1"/>
          </p:cNvPicPr>
          <p:nvPr/>
        </p:nvPicPr>
        <p:blipFill>
          <a:blip r:embed="rId2"/>
          <a:srcRect/>
          <a:stretch>
            <a:fillRect/>
          </a:stretch>
        </p:blipFill>
        <p:spPr bwMode="auto">
          <a:xfrm>
            <a:off x="3034641" y="2552903"/>
            <a:ext cx="5326063" cy="3273425"/>
          </a:xfrm>
          <a:prstGeom prst="rect">
            <a:avLst/>
          </a:prstGeom>
          <a:noFill/>
          <a:ln w="9525">
            <a:noFill/>
            <a:miter lim="800000"/>
            <a:headEnd/>
            <a:tailEnd/>
          </a:ln>
        </p:spPr>
      </p:pic>
      <p:sp>
        <p:nvSpPr>
          <p:cNvPr id="12" name="Rectangle 11"/>
          <p:cNvSpPr/>
          <p:nvPr/>
        </p:nvSpPr>
        <p:spPr>
          <a:xfrm>
            <a:off x="2956854" y="4189615"/>
            <a:ext cx="5214937" cy="284163"/>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Flèche vers le haut 3"/>
          <p:cNvSpPr/>
          <p:nvPr/>
        </p:nvSpPr>
        <p:spPr>
          <a:xfrm>
            <a:off x="8062035" y="3937040"/>
            <a:ext cx="1056564" cy="1093076"/>
          </a:xfrm>
          <a:prstGeom prst="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BE" dirty="0" smtClean="0"/>
              <a:t>20%</a:t>
            </a:r>
            <a:endParaRPr lang="fr-BE" dirty="0"/>
          </a:p>
        </p:txBody>
      </p:sp>
      <p:sp>
        <p:nvSpPr>
          <p:cNvPr id="14" name="Content Placeholder 2"/>
          <p:cNvSpPr txBox="1">
            <a:spLocks/>
          </p:cNvSpPr>
          <p:nvPr/>
        </p:nvSpPr>
        <p:spPr bwMode="auto">
          <a:xfrm>
            <a:off x="457200" y="3694328"/>
            <a:ext cx="2152996" cy="1246495"/>
          </a:xfrm>
          <a:prstGeom prst="rect">
            <a:avLst/>
          </a:prstGeom>
          <a:noFill/>
          <a:ln w="9525">
            <a:noFill/>
            <a:miter lim="800000"/>
            <a:headEnd/>
            <a:tailEnd/>
          </a:ln>
        </p:spPr>
        <p:txBody>
          <a:bodyPr wrap="square" lIns="0" tIns="0" rIns="0" bIns="0">
            <a:spAutoFit/>
          </a:bodyPr>
          <a:lstStyle/>
          <a:p>
            <a:pPr>
              <a:lnSpc>
                <a:spcPct val="90000"/>
              </a:lnSpc>
              <a:spcBef>
                <a:spcPts val="1200"/>
              </a:spcBef>
              <a:buFont typeface="Arial" charset="0"/>
              <a:buNone/>
            </a:pPr>
            <a:r>
              <a:rPr lang="en-US" sz="1800" b="0" dirty="0">
                <a:solidFill>
                  <a:schemeClr val="accent6"/>
                </a:solidFill>
                <a:cs typeface="Arial" charset="0"/>
              </a:rPr>
              <a:t>Showing patients their own dosing errors is the most effective means to improve adherence</a:t>
            </a:r>
          </a:p>
        </p:txBody>
      </p:sp>
    </p:spTree>
    <p:extLst>
      <p:ext uri="{BB962C8B-B14F-4D97-AF65-F5344CB8AC3E}">
        <p14:creationId xmlns:p14="http://schemas.microsoft.com/office/powerpoint/2010/main" val="194676044"/>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txBox="1">
            <a:spLocks noChangeArrowheads="1"/>
          </p:cNvSpPr>
          <p:nvPr/>
        </p:nvSpPr>
        <p:spPr>
          <a:xfrm>
            <a:off x="8382000" y="6413500"/>
            <a:ext cx="393700" cy="228600"/>
          </a:xfrm>
          <a:prstGeom prst="rect">
            <a:avLst/>
          </a:prstGeom>
          <a:noFill/>
        </p:spPr>
        <p:txBody>
          <a:bodyPr/>
          <a:lstStyle>
            <a:defPPr>
              <a:defRPr lang="en-US"/>
            </a:defPPr>
            <a:lvl1pPr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1pPr>
            <a:lvl2pPr marL="742950" indent="-28575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2pPr>
            <a:lvl3pPr marL="11430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3pPr>
            <a:lvl4pPr marL="16002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4pPr>
            <a:lvl5pPr marL="20574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5pPr>
            <a:lvl6pPr marL="25146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6pPr>
            <a:lvl7pPr marL="29718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7pPr>
            <a:lvl8pPr marL="34290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8pPr>
            <a:lvl9pPr marL="38862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9pPr>
          </a:lstStyle>
          <a:p>
            <a:pPr algn="r" eaLnBrk="1" hangingPunct="1">
              <a:lnSpc>
                <a:spcPct val="100000"/>
              </a:lnSpc>
            </a:pPr>
            <a:fld id="{7682DFD2-3DA4-45F1-BDDF-BA046C55AE6D}" type="slidenum">
              <a:rPr lang="en-US" sz="1000" b="0" smtClean="0">
                <a:solidFill>
                  <a:srgbClr val="4B4B4B"/>
                </a:solidFill>
                <a:latin typeface="Helvetica Neue"/>
              </a:rPr>
              <a:pPr algn="r" eaLnBrk="1" hangingPunct="1">
                <a:lnSpc>
                  <a:spcPct val="100000"/>
                </a:lnSpc>
              </a:pPr>
              <a:t>27</a:t>
            </a:fld>
            <a:endParaRPr lang="en-US" sz="1000" b="0" dirty="0">
              <a:solidFill>
                <a:srgbClr val="4B4B4B"/>
              </a:solidFill>
              <a:latin typeface="Helvetica Neue"/>
            </a:endParaRPr>
          </a:p>
        </p:txBody>
      </p:sp>
      <p:sp>
        <p:nvSpPr>
          <p:cNvPr id="8" name="Rectangle 24"/>
          <p:cNvSpPr txBox="1">
            <a:spLocks noChangeArrowheads="1"/>
          </p:cNvSpPr>
          <p:nvPr/>
        </p:nvSpPr>
        <p:spPr>
          <a:xfrm>
            <a:off x="3849281" y="6413500"/>
            <a:ext cx="4297971" cy="246221"/>
          </a:xfrm>
          <a:prstGeom prst="rect">
            <a:avLst/>
          </a:prstGeom>
          <a:noFill/>
        </p:spPr>
        <p:txBody>
          <a:bodyPr wrap="none">
            <a:spAutoFit/>
          </a:bodyPr>
          <a:lstStyle>
            <a:defPPr>
              <a:defRPr lang="en-US"/>
            </a:defPPr>
            <a:lvl1pPr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1pPr>
            <a:lvl2pPr marL="742950" indent="-28575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2pPr>
            <a:lvl3pPr marL="11430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3pPr>
            <a:lvl4pPr marL="16002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4pPr>
            <a:lvl5pPr marL="20574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5pPr>
            <a:lvl6pPr marL="25146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6pPr>
            <a:lvl7pPr marL="29718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7pPr>
            <a:lvl8pPr marL="34290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8pPr>
            <a:lvl9pPr marL="38862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9pPr>
          </a:lstStyle>
          <a:p>
            <a:pPr algn="r" eaLnBrk="1" hangingPunct="1">
              <a:lnSpc>
                <a:spcPct val="100000"/>
              </a:lnSpc>
            </a:pPr>
            <a:r>
              <a:rPr lang="da-DK" sz="1000" b="0" i="1">
                <a:solidFill>
                  <a:srgbClr val="4B4B4B"/>
                </a:solidFill>
                <a:latin typeface="Helvetica Neue"/>
              </a:rPr>
              <a:t>Vrijens,, Urquhart, White, 2014, Expert Rev Clin Pharmacol; 7(5):</a:t>
            </a:r>
            <a:r>
              <a:rPr lang="da-DK" sz="1000" b="0" i="1" smtClean="0">
                <a:solidFill>
                  <a:srgbClr val="4B4B4B"/>
                </a:solidFill>
                <a:latin typeface="Helvetica Neue"/>
              </a:rPr>
              <a:t>633-44.</a:t>
            </a:r>
            <a:endParaRPr lang="da-DK" sz="1000" b="0" i="1">
              <a:solidFill>
                <a:srgbClr val="4B4B4B"/>
              </a:solidFill>
              <a:latin typeface="Helvetica Neue"/>
            </a:endParaRPr>
          </a:p>
        </p:txBody>
      </p:sp>
      <p:sp>
        <p:nvSpPr>
          <p:cNvPr id="15" name="Title 5"/>
          <p:cNvSpPr>
            <a:spLocks noGrp="1"/>
          </p:cNvSpPr>
          <p:nvPr>
            <p:ph type="title"/>
          </p:nvPr>
        </p:nvSpPr>
        <p:spPr/>
        <p:txBody>
          <a:bodyPr/>
          <a:lstStyle/>
          <a:p>
            <a:r>
              <a:rPr lang="en-US" smtClean="0">
                <a:solidFill>
                  <a:srgbClr val="003C69"/>
                </a:solidFill>
              </a:rPr>
              <a:t>Elements to </a:t>
            </a:r>
            <a:r>
              <a:rPr lang="en-US" smtClean="0">
                <a:solidFill>
                  <a:srgbClr val="3DB7E4"/>
                </a:solidFill>
              </a:rPr>
              <a:t>change patients’ behavior</a:t>
            </a:r>
            <a:endParaRPr lang="en-US">
              <a:solidFill>
                <a:srgbClr val="3DB7E4"/>
              </a:solidFill>
            </a:endParaRPr>
          </a:p>
        </p:txBody>
      </p:sp>
      <p:sp>
        <p:nvSpPr>
          <p:cNvPr id="16" name="Text Box 20"/>
          <p:cNvSpPr txBox="1">
            <a:spLocks noChangeArrowheads="1"/>
          </p:cNvSpPr>
          <p:nvPr/>
        </p:nvSpPr>
        <p:spPr bwMode="auto">
          <a:xfrm>
            <a:off x="3443092" y="1608225"/>
            <a:ext cx="2232025" cy="462880"/>
          </a:xfrm>
          <a:prstGeom prst="rect">
            <a:avLst/>
          </a:prstGeom>
          <a:noFill/>
          <a:ln w="9525">
            <a:noFill/>
            <a:miter lim="800000"/>
            <a:headEnd/>
            <a:tailEnd/>
          </a:ln>
        </p:spPr>
        <p:txBody>
          <a:bodyPr lIns="91368" tIns="45718" rIns="91368" bIns="45718">
            <a:spAutoFit/>
          </a:bodyPr>
          <a:lstStyle/>
          <a:p>
            <a:pPr algn="ctr" defTabSz="456771">
              <a:spcBef>
                <a:spcPct val="50000"/>
              </a:spcBef>
            </a:pPr>
            <a:r>
              <a:rPr lang="fr-BE" sz="2800" b="0" dirty="0">
                <a:solidFill>
                  <a:srgbClr val="003C69"/>
                </a:solidFill>
                <a:ea typeface="ＭＳ Ｐゴシック"/>
                <a:cs typeface="Arial" charset="0"/>
              </a:rPr>
              <a:t>Training</a:t>
            </a:r>
            <a:endParaRPr lang="en-US" sz="2800" b="0" dirty="0">
              <a:solidFill>
                <a:srgbClr val="003C69"/>
              </a:solidFill>
              <a:ea typeface="ＭＳ Ｐゴシック"/>
              <a:cs typeface="Arial" charset="0"/>
            </a:endParaRPr>
          </a:p>
        </p:txBody>
      </p:sp>
      <p:sp>
        <p:nvSpPr>
          <p:cNvPr id="17" name="Text Box 25"/>
          <p:cNvSpPr txBox="1">
            <a:spLocks noChangeArrowheads="1"/>
          </p:cNvSpPr>
          <p:nvPr/>
        </p:nvSpPr>
        <p:spPr bwMode="auto">
          <a:xfrm>
            <a:off x="1352407" y="3701699"/>
            <a:ext cx="2119312" cy="462880"/>
          </a:xfrm>
          <a:prstGeom prst="rect">
            <a:avLst/>
          </a:prstGeom>
          <a:noFill/>
          <a:ln w="9525">
            <a:noFill/>
            <a:miter lim="800000"/>
            <a:headEnd/>
            <a:tailEnd/>
          </a:ln>
        </p:spPr>
        <p:txBody>
          <a:bodyPr lIns="91368" tIns="45718" rIns="91368" bIns="45718">
            <a:spAutoFit/>
          </a:bodyPr>
          <a:lstStyle/>
          <a:p>
            <a:pPr algn="r" defTabSz="456771">
              <a:spcBef>
                <a:spcPct val="50000"/>
              </a:spcBef>
            </a:pPr>
            <a:r>
              <a:rPr lang="fr-BE" sz="2800" b="0" dirty="0">
                <a:solidFill>
                  <a:srgbClr val="003C69"/>
                </a:solidFill>
                <a:ea typeface="ＭＳ Ｐゴシック"/>
                <a:cs typeface="Arial" charset="0"/>
              </a:rPr>
              <a:t>Package</a:t>
            </a:r>
            <a:endParaRPr lang="en-US" sz="2800" b="0" dirty="0">
              <a:solidFill>
                <a:srgbClr val="003C69"/>
              </a:solidFill>
              <a:ea typeface="ＭＳ Ｐゴシック"/>
              <a:cs typeface="Arial" charset="0"/>
            </a:endParaRPr>
          </a:p>
        </p:txBody>
      </p:sp>
      <p:sp>
        <p:nvSpPr>
          <p:cNvPr id="18" name="Text Box 29"/>
          <p:cNvSpPr txBox="1">
            <a:spLocks noChangeArrowheads="1"/>
          </p:cNvSpPr>
          <p:nvPr/>
        </p:nvSpPr>
        <p:spPr bwMode="auto">
          <a:xfrm>
            <a:off x="5704192" y="3701699"/>
            <a:ext cx="2663825" cy="462880"/>
          </a:xfrm>
          <a:prstGeom prst="rect">
            <a:avLst/>
          </a:prstGeom>
          <a:noFill/>
          <a:ln w="9525">
            <a:noFill/>
            <a:miter lim="800000"/>
            <a:headEnd/>
            <a:tailEnd/>
          </a:ln>
        </p:spPr>
        <p:txBody>
          <a:bodyPr lIns="91368" tIns="45718" rIns="91368" bIns="45718">
            <a:spAutoFit/>
          </a:bodyPr>
          <a:lstStyle/>
          <a:p>
            <a:pPr defTabSz="456771">
              <a:spcBef>
                <a:spcPct val="50000"/>
              </a:spcBef>
            </a:pPr>
            <a:r>
              <a:rPr lang="fr-BE" sz="2800" b="0" dirty="0">
                <a:solidFill>
                  <a:srgbClr val="003C69"/>
                </a:solidFill>
                <a:ea typeface="ＭＳ Ｐゴシック"/>
                <a:cs typeface="Arial" charset="0"/>
              </a:rPr>
              <a:t>Goals</a:t>
            </a:r>
            <a:endParaRPr lang="en-US" sz="2800" b="0" dirty="0">
              <a:solidFill>
                <a:srgbClr val="003C69"/>
              </a:solidFill>
              <a:ea typeface="ＭＳ Ｐゴシック"/>
              <a:cs typeface="Arial" charset="0"/>
            </a:endParaRPr>
          </a:p>
        </p:txBody>
      </p:sp>
      <p:sp>
        <p:nvSpPr>
          <p:cNvPr id="19" name="Isosceles Triangle 18"/>
          <p:cNvSpPr>
            <a:spLocks noChangeArrowheads="1"/>
          </p:cNvSpPr>
          <p:nvPr/>
        </p:nvSpPr>
        <p:spPr bwMode="auto">
          <a:xfrm rot="10800000">
            <a:off x="2983990" y="2504245"/>
            <a:ext cx="3161496" cy="2692713"/>
          </a:xfrm>
          <a:prstGeom prst="triangle">
            <a:avLst>
              <a:gd name="adj" fmla="val 50000"/>
            </a:avLst>
          </a:prstGeom>
          <a:solidFill>
            <a:srgbClr val="3DB7E4"/>
          </a:solidFill>
          <a:ln w="9525" algn="ctr">
            <a:solidFill>
              <a:srgbClr val="74B434"/>
            </a:solidFill>
            <a:miter lim="800000"/>
            <a:headEnd/>
            <a:tailEnd/>
          </a:ln>
          <a:effectLst>
            <a:outerShdw blurRad="50800" dist="38100" dir="8100000" algn="tr" rotWithShape="0">
              <a:prstClr val="black">
                <a:alpha val="40000"/>
              </a:prstClr>
            </a:outerShdw>
          </a:effectLst>
          <a:scene3d>
            <a:camera prst="orthographicFront"/>
            <a:lightRig rig="threePt" dir="t"/>
          </a:scene3d>
          <a:sp3d>
            <a:bevelT/>
          </a:sp3d>
        </p:spPr>
        <p:txBody>
          <a:bodyPr rot="10800000" lIns="91368" tIns="45718" rIns="91368" bIns="45718" anchor="ctr"/>
          <a:lstStyle/>
          <a:p>
            <a:pPr algn="ctr" defTabSz="456771">
              <a:defRPr/>
            </a:pPr>
            <a:endParaRPr lang="en-US" sz="2000" b="0" dirty="0">
              <a:solidFill>
                <a:srgbClr val="FFFFFF"/>
              </a:solidFill>
              <a:cs typeface="Arial"/>
            </a:endParaRPr>
          </a:p>
        </p:txBody>
      </p:sp>
      <p:sp>
        <p:nvSpPr>
          <p:cNvPr id="20" name="Text Box 5"/>
          <p:cNvSpPr txBox="1">
            <a:spLocks noChangeArrowheads="1"/>
          </p:cNvSpPr>
          <p:nvPr/>
        </p:nvSpPr>
        <p:spPr bwMode="auto">
          <a:xfrm>
            <a:off x="3528118" y="3015567"/>
            <a:ext cx="2006600" cy="767322"/>
          </a:xfrm>
          <a:prstGeom prst="rect">
            <a:avLst/>
          </a:prstGeom>
          <a:noFill/>
          <a:ln w="9525">
            <a:noFill/>
            <a:miter lim="800000"/>
            <a:headEnd/>
            <a:tailEnd/>
          </a:ln>
        </p:spPr>
        <p:txBody>
          <a:bodyPr lIns="91368" tIns="45718" rIns="91368" bIns="45718">
            <a:spAutoFit/>
          </a:bodyPr>
          <a:lstStyle/>
          <a:p>
            <a:pPr algn="ctr" defTabSz="456771">
              <a:spcBef>
                <a:spcPct val="50000"/>
              </a:spcBef>
            </a:pPr>
            <a:r>
              <a:rPr lang="fr-BE" sz="1700" dirty="0">
                <a:solidFill>
                  <a:srgbClr val="FFFFFF"/>
                </a:solidFill>
                <a:ea typeface="ＭＳ Ｐゴシック"/>
                <a:cs typeface="Arial" charset="0"/>
              </a:rPr>
              <a:t>MANAGEMENT</a:t>
            </a:r>
            <a:br>
              <a:rPr lang="fr-BE" sz="1700" dirty="0">
                <a:solidFill>
                  <a:srgbClr val="FFFFFF"/>
                </a:solidFill>
                <a:ea typeface="ＭＳ Ｐゴシック"/>
                <a:cs typeface="Arial" charset="0"/>
              </a:rPr>
            </a:br>
            <a:r>
              <a:rPr lang="fr-BE" sz="1700" dirty="0">
                <a:solidFill>
                  <a:srgbClr val="FFFFFF"/>
                </a:solidFill>
                <a:ea typeface="ＭＳ Ｐゴシック"/>
                <a:cs typeface="Arial" charset="0"/>
              </a:rPr>
              <a:t>OF</a:t>
            </a:r>
            <a:br>
              <a:rPr lang="fr-BE" sz="1700" dirty="0">
                <a:solidFill>
                  <a:srgbClr val="FFFFFF"/>
                </a:solidFill>
                <a:ea typeface="ＭＳ Ｐゴシック"/>
                <a:cs typeface="Arial" charset="0"/>
              </a:rPr>
            </a:br>
            <a:r>
              <a:rPr lang="fr-BE" sz="1700" dirty="0">
                <a:solidFill>
                  <a:srgbClr val="FFFFFF"/>
                </a:solidFill>
                <a:ea typeface="ＭＳ Ｐゴシック"/>
                <a:cs typeface="Arial" charset="0"/>
              </a:rPr>
              <a:t>ADHERENCE</a:t>
            </a:r>
          </a:p>
        </p:txBody>
      </p:sp>
      <p:sp>
        <p:nvSpPr>
          <p:cNvPr id="21" name="Text Box 7"/>
          <p:cNvSpPr txBox="1">
            <a:spLocks noChangeArrowheads="1"/>
          </p:cNvSpPr>
          <p:nvPr/>
        </p:nvSpPr>
        <p:spPr bwMode="auto">
          <a:xfrm>
            <a:off x="1428302" y="2116435"/>
            <a:ext cx="2093913" cy="615953"/>
          </a:xfrm>
          <a:prstGeom prst="roundRect">
            <a:avLst/>
          </a:prstGeom>
          <a:solidFill>
            <a:srgbClr val="003C69"/>
          </a:solidFill>
          <a:ln w="9525">
            <a:noFill/>
            <a:miter lim="800000"/>
            <a:headEnd/>
            <a:tailEnd/>
          </a:ln>
          <a:scene3d>
            <a:camera prst="orthographicFront"/>
            <a:lightRig rig="threePt" dir="t"/>
          </a:scene3d>
          <a:sp3d>
            <a:bevelT/>
          </a:sp3d>
        </p:spPr>
        <p:txBody>
          <a:bodyPr lIns="91368" tIns="45718" rIns="91368" bIns="45718" anchor="ctr" anchorCtr="1"/>
          <a:lstStyle/>
          <a:p>
            <a:pPr algn="ctr" defTabSz="456771">
              <a:spcBef>
                <a:spcPct val="50000"/>
              </a:spcBef>
            </a:pPr>
            <a:r>
              <a:rPr lang="en-GB" sz="1600" b="0" dirty="0" smtClean="0">
                <a:solidFill>
                  <a:srgbClr val="FFFFFF"/>
                </a:solidFill>
                <a:ea typeface="ＭＳ Ｐゴシック"/>
                <a:cs typeface="Arial" charset="0"/>
              </a:rPr>
              <a:t>EDUCATION</a:t>
            </a:r>
            <a:br>
              <a:rPr lang="en-GB" sz="1600" b="0" dirty="0" smtClean="0">
                <a:solidFill>
                  <a:srgbClr val="FFFFFF"/>
                </a:solidFill>
                <a:ea typeface="ＭＳ Ｐゴシック"/>
                <a:cs typeface="Arial" charset="0"/>
              </a:rPr>
            </a:br>
            <a:r>
              <a:rPr lang="en-GB" sz="1600" b="0" dirty="0" smtClean="0">
                <a:solidFill>
                  <a:srgbClr val="FFFFFF"/>
                </a:solidFill>
                <a:ea typeface="ＭＳ Ｐゴシック"/>
                <a:cs typeface="Arial" charset="0"/>
              </a:rPr>
              <a:t>knowledge</a:t>
            </a:r>
            <a:endParaRPr lang="en-GB" sz="1600" b="0" dirty="0">
              <a:solidFill>
                <a:srgbClr val="FFFFFF"/>
              </a:solidFill>
              <a:ea typeface="ＭＳ Ｐゴシック"/>
              <a:cs typeface="Arial" charset="0"/>
            </a:endParaRPr>
          </a:p>
        </p:txBody>
      </p:sp>
      <p:cxnSp>
        <p:nvCxnSpPr>
          <p:cNvPr id="22" name="Straight Arrow Connector 34"/>
          <p:cNvCxnSpPr>
            <a:cxnSpLocks noChangeShapeType="1"/>
          </p:cNvCxnSpPr>
          <p:nvPr/>
        </p:nvCxnSpPr>
        <p:spPr bwMode="auto">
          <a:xfrm rot="5400000" flipH="1" flipV="1">
            <a:off x="1481051" y="2462742"/>
            <a:ext cx="198437" cy="139700"/>
          </a:xfrm>
          <a:prstGeom prst="straightConnector1">
            <a:avLst/>
          </a:prstGeom>
          <a:noFill/>
          <a:ln w="28575" algn="ctr">
            <a:solidFill>
              <a:schemeClr val="bg2"/>
            </a:solidFill>
            <a:round/>
            <a:headEnd/>
            <a:tailEnd type="triangle" w="lg" len="med"/>
          </a:ln>
        </p:spPr>
      </p:cxnSp>
      <p:sp>
        <p:nvSpPr>
          <p:cNvPr id="23" name="Text Box 8"/>
          <p:cNvSpPr txBox="1">
            <a:spLocks noChangeArrowheads="1"/>
          </p:cNvSpPr>
          <p:nvPr/>
        </p:nvSpPr>
        <p:spPr bwMode="auto">
          <a:xfrm>
            <a:off x="3506201" y="5010515"/>
            <a:ext cx="2114551" cy="617674"/>
          </a:xfrm>
          <a:prstGeom prst="roundRect">
            <a:avLst/>
          </a:prstGeom>
          <a:solidFill>
            <a:srgbClr val="003C69"/>
          </a:solidFill>
          <a:ln w="9525">
            <a:noFill/>
            <a:miter lim="800000"/>
            <a:headEnd/>
            <a:tailEnd/>
          </a:ln>
          <a:scene3d>
            <a:camera prst="orthographicFront"/>
            <a:lightRig rig="threePt" dir="t"/>
          </a:scene3d>
          <a:sp3d>
            <a:bevelT/>
          </a:sp3d>
        </p:spPr>
        <p:txBody>
          <a:bodyPr lIns="91368" tIns="45718" rIns="91368" bIns="45718" anchor="ctr" anchorCtr="1"/>
          <a:lstStyle/>
          <a:p>
            <a:pPr algn="ctr" defTabSz="456771">
              <a:spcBef>
                <a:spcPct val="50000"/>
              </a:spcBef>
            </a:pPr>
            <a:r>
              <a:rPr lang="en-GB" sz="1600" b="0" dirty="0" smtClean="0">
                <a:solidFill>
                  <a:srgbClr val="FFFFFF"/>
                </a:solidFill>
                <a:ea typeface="ＭＳ Ｐゴシック"/>
                <a:cs typeface="Arial" charset="0"/>
              </a:rPr>
              <a:t>MEASUREMENT</a:t>
            </a:r>
            <a:br>
              <a:rPr lang="en-GB" sz="1600" b="0" dirty="0" smtClean="0">
                <a:solidFill>
                  <a:srgbClr val="FFFFFF"/>
                </a:solidFill>
                <a:ea typeface="ＭＳ Ｐゴシック"/>
                <a:cs typeface="Arial" charset="0"/>
              </a:rPr>
            </a:br>
            <a:r>
              <a:rPr lang="en-GB" sz="1600" b="0" dirty="0" smtClean="0">
                <a:solidFill>
                  <a:srgbClr val="FFFFFF"/>
                </a:solidFill>
                <a:ea typeface="ＭＳ Ｐゴシック"/>
                <a:cs typeface="Arial" charset="0"/>
              </a:rPr>
              <a:t>awareness</a:t>
            </a:r>
            <a:endParaRPr lang="en-GB" sz="1600" b="0" dirty="0">
              <a:solidFill>
                <a:srgbClr val="FFFFFF"/>
              </a:solidFill>
              <a:ea typeface="ＭＳ Ｐゴシック"/>
              <a:cs typeface="Arial" charset="0"/>
            </a:endParaRPr>
          </a:p>
        </p:txBody>
      </p:sp>
      <p:sp>
        <p:nvSpPr>
          <p:cNvPr id="24" name="Text Box 6"/>
          <p:cNvSpPr txBox="1">
            <a:spLocks noChangeArrowheads="1"/>
          </p:cNvSpPr>
          <p:nvPr/>
        </p:nvSpPr>
        <p:spPr bwMode="auto">
          <a:xfrm>
            <a:off x="5576316" y="2102787"/>
            <a:ext cx="2130425" cy="615953"/>
          </a:xfrm>
          <a:prstGeom prst="roundRect">
            <a:avLst/>
          </a:prstGeom>
          <a:solidFill>
            <a:srgbClr val="003C69"/>
          </a:solidFill>
          <a:ln w="9525">
            <a:noFill/>
            <a:miter lim="800000"/>
            <a:headEnd/>
            <a:tailEnd/>
          </a:ln>
          <a:scene3d>
            <a:camera prst="orthographicFront"/>
            <a:lightRig rig="threePt" dir="t"/>
          </a:scene3d>
          <a:sp3d>
            <a:bevelT/>
          </a:sp3d>
        </p:spPr>
        <p:txBody>
          <a:bodyPr lIns="91368" tIns="45718" rIns="91368" bIns="45718" anchor="ctr" anchorCtr="1"/>
          <a:lstStyle/>
          <a:p>
            <a:pPr algn="ctr" defTabSz="456771">
              <a:spcBef>
                <a:spcPct val="50000"/>
              </a:spcBef>
            </a:pPr>
            <a:r>
              <a:rPr lang="en-GB" sz="1600" b="0" dirty="0" smtClean="0">
                <a:solidFill>
                  <a:srgbClr val="FFFFFF"/>
                </a:solidFill>
                <a:ea typeface="ＭＳ Ｐゴシック"/>
                <a:cs typeface="Arial" charset="0"/>
              </a:rPr>
              <a:t>MOTIVATION</a:t>
            </a:r>
            <a:br>
              <a:rPr lang="en-GB" sz="1600" b="0" dirty="0" smtClean="0">
                <a:solidFill>
                  <a:srgbClr val="FFFFFF"/>
                </a:solidFill>
                <a:ea typeface="ＭＳ Ｐゴシック"/>
                <a:cs typeface="Arial" charset="0"/>
              </a:rPr>
            </a:br>
            <a:r>
              <a:rPr lang="en-GB" sz="1600" b="0" dirty="0" smtClean="0">
                <a:solidFill>
                  <a:srgbClr val="FFFFFF"/>
                </a:solidFill>
                <a:ea typeface="ＭＳ Ｐゴシック"/>
                <a:cs typeface="Arial" charset="0"/>
              </a:rPr>
              <a:t>self-efficacy</a:t>
            </a:r>
            <a:endParaRPr lang="en-GB" sz="1600" b="0" dirty="0">
              <a:solidFill>
                <a:srgbClr val="FFFFFF"/>
              </a:solidFill>
              <a:ea typeface="ＭＳ Ｐゴシック"/>
              <a:cs typeface="Arial" charset="0"/>
            </a:endParaRPr>
          </a:p>
        </p:txBody>
      </p:sp>
      <p:cxnSp>
        <p:nvCxnSpPr>
          <p:cNvPr id="25" name="Straight Arrow Connector 35"/>
          <p:cNvCxnSpPr>
            <a:cxnSpLocks noChangeShapeType="1"/>
          </p:cNvCxnSpPr>
          <p:nvPr/>
        </p:nvCxnSpPr>
        <p:spPr bwMode="auto">
          <a:xfrm rot="5400000" flipH="1" flipV="1">
            <a:off x="5621258" y="2456189"/>
            <a:ext cx="198439" cy="128588"/>
          </a:xfrm>
          <a:prstGeom prst="straightConnector1">
            <a:avLst/>
          </a:prstGeom>
          <a:noFill/>
          <a:ln w="28575" algn="ctr">
            <a:solidFill>
              <a:schemeClr val="bg2"/>
            </a:solidFill>
            <a:round/>
            <a:headEnd/>
            <a:tailEnd type="triangle" w="lg" len="med"/>
          </a:ln>
        </p:spPr>
      </p:cxnSp>
      <p:cxnSp>
        <p:nvCxnSpPr>
          <p:cNvPr id="26" name="Straight Arrow Connector 34"/>
          <p:cNvCxnSpPr>
            <a:cxnSpLocks noChangeShapeType="1"/>
          </p:cNvCxnSpPr>
          <p:nvPr/>
        </p:nvCxnSpPr>
        <p:spPr bwMode="auto">
          <a:xfrm rot="5400000" flipH="1" flipV="1">
            <a:off x="3562508" y="5377295"/>
            <a:ext cx="198437" cy="139700"/>
          </a:xfrm>
          <a:prstGeom prst="straightConnector1">
            <a:avLst/>
          </a:prstGeom>
          <a:noFill/>
          <a:ln w="28575" algn="ctr">
            <a:solidFill>
              <a:schemeClr val="bg2"/>
            </a:solidFill>
            <a:round/>
            <a:headEnd/>
            <a:tailEnd type="triangle" w="lg" len="med"/>
          </a:ln>
        </p:spPr>
      </p:cxnSp>
    </p:spTree>
    <p:extLst>
      <p:ext uri="{BB962C8B-B14F-4D97-AF65-F5344CB8AC3E}">
        <p14:creationId xmlns:p14="http://schemas.microsoft.com/office/powerpoint/2010/main" val="1621596557"/>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txBox="1">
            <a:spLocks noChangeArrowheads="1"/>
          </p:cNvSpPr>
          <p:nvPr/>
        </p:nvSpPr>
        <p:spPr>
          <a:xfrm>
            <a:off x="8382000" y="6413500"/>
            <a:ext cx="393700" cy="228600"/>
          </a:xfrm>
          <a:prstGeom prst="rect">
            <a:avLst/>
          </a:prstGeom>
          <a:noFill/>
        </p:spPr>
        <p:txBody>
          <a:bodyPr/>
          <a:lstStyle>
            <a:defPPr>
              <a:defRPr lang="en-US"/>
            </a:defPPr>
            <a:lvl1pPr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1pPr>
            <a:lvl2pPr marL="742950" indent="-28575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2pPr>
            <a:lvl3pPr marL="11430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3pPr>
            <a:lvl4pPr marL="16002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4pPr>
            <a:lvl5pPr marL="20574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5pPr>
            <a:lvl6pPr marL="25146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6pPr>
            <a:lvl7pPr marL="29718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7pPr>
            <a:lvl8pPr marL="34290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8pPr>
            <a:lvl9pPr marL="38862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9pPr>
          </a:lstStyle>
          <a:p>
            <a:pPr algn="r" eaLnBrk="1" hangingPunct="1">
              <a:lnSpc>
                <a:spcPct val="100000"/>
              </a:lnSpc>
            </a:pPr>
            <a:fld id="{7682DFD2-3DA4-45F1-BDDF-BA046C55AE6D}" type="slidenum">
              <a:rPr lang="en-US" sz="1000" b="0" smtClean="0">
                <a:solidFill>
                  <a:srgbClr val="4B4B4B"/>
                </a:solidFill>
                <a:latin typeface="Helvetica Neue"/>
              </a:rPr>
              <a:pPr algn="r" eaLnBrk="1" hangingPunct="1">
                <a:lnSpc>
                  <a:spcPct val="100000"/>
                </a:lnSpc>
              </a:pPr>
              <a:t>28</a:t>
            </a:fld>
            <a:endParaRPr lang="en-US" sz="1000" b="0" dirty="0">
              <a:solidFill>
                <a:srgbClr val="4B4B4B"/>
              </a:solidFill>
              <a:latin typeface="Helvetica Neue"/>
            </a:endParaRPr>
          </a:p>
        </p:txBody>
      </p:sp>
      <p:sp>
        <p:nvSpPr>
          <p:cNvPr id="20" name="Rectangle 24"/>
          <p:cNvSpPr txBox="1">
            <a:spLocks noChangeArrowheads="1"/>
          </p:cNvSpPr>
          <p:nvPr/>
        </p:nvSpPr>
        <p:spPr>
          <a:xfrm>
            <a:off x="5774487" y="6413500"/>
            <a:ext cx="2372765" cy="246221"/>
          </a:xfrm>
          <a:prstGeom prst="rect">
            <a:avLst/>
          </a:prstGeom>
          <a:noFill/>
        </p:spPr>
        <p:txBody>
          <a:bodyPr wrap="none">
            <a:spAutoFit/>
          </a:bodyPr>
          <a:lstStyle>
            <a:defPPr>
              <a:defRPr lang="en-US"/>
            </a:defPPr>
            <a:lvl1pPr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1pPr>
            <a:lvl2pPr marL="742950" indent="-28575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2pPr>
            <a:lvl3pPr marL="11430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3pPr>
            <a:lvl4pPr marL="16002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4pPr>
            <a:lvl5pPr marL="20574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5pPr>
            <a:lvl6pPr marL="25146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6pPr>
            <a:lvl7pPr marL="29718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7pPr>
            <a:lvl8pPr marL="34290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8pPr>
            <a:lvl9pPr marL="38862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9pPr>
          </a:lstStyle>
          <a:p>
            <a:pPr algn="r" eaLnBrk="1" hangingPunct="1">
              <a:lnSpc>
                <a:spcPct val="100000"/>
              </a:lnSpc>
            </a:pPr>
            <a:r>
              <a:rPr lang="en-US" sz="1000" b="0" i="1" dirty="0" smtClean="0">
                <a:solidFill>
                  <a:srgbClr val="4B4B4B"/>
                </a:solidFill>
                <a:latin typeface="Helvetica Neue"/>
              </a:rPr>
              <a:t>Vrijens </a:t>
            </a:r>
            <a:r>
              <a:rPr lang="en-US" sz="1000" b="0" i="1" dirty="0">
                <a:solidFill>
                  <a:srgbClr val="4B4B4B"/>
                </a:solidFill>
                <a:latin typeface="Helvetica Neue"/>
              </a:rPr>
              <a:t>&amp; </a:t>
            </a:r>
            <a:r>
              <a:rPr lang="en-US" sz="1000" b="0" i="1" dirty="0" err="1">
                <a:solidFill>
                  <a:srgbClr val="4B4B4B"/>
                </a:solidFill>
                <a:latin typeface="Helvetica Neue"/>
              </a:rPr>
              <a:t>Heidbuchel</a:t>
            </a:r>
            <a:r>
              <a:rPr lang="en-US" sz="1000" b="0" i="1" dirty="0">
                <a:solidFill>
                  <a:srgbClr val="4B4B4B"/>
                </a:solidFill>
                <a:latin typeface="Helvetica Neue"/>
              </a:rPr>
              <a:t>, </a:t>
            </a:r>
            <a:r>
              <a:rPr lang="en-US" sz="1000" b="0" i="1" dirty="0" err="1">
                <a:solidFill>
                  <a:srgbClr val="4B4B4B"/>
                </a:solidFill>
                <a:latin typeface="Helvetica Neue"/>
              </a:rPr>
              <a:t>Europace</a:t>
            </a:r>
            <a:r>
              <a:rPr lang="en-US" sz="1000" b="0" i="1" dirty="0">
                <a:solidFill>
                  <a:srgbClr val="4B4B4B"/>
                </a:solidFill>
                <a:latin typeface="Helvetica Neue"/>
              </a:rPr>
              <a:t> </a:t>
            </a:r>
            <a:r>
              <a:rPr lang="en-US" sz="1000" b="0" i="1" dirty="0" smtClean="0">
                <a:solidFill>
                  <a:srgbClr val="4B4B4B"/>
                </a:solidFill>
                <a:latin typeface="Helvetica Neue"/>
              </a:rPr>
              <a:t>2015.</a:t>
            </a:r>
            <a:endParaRPr lang="en-US" sz="1000" b="0" i="1" dirty="0">
              <a:solidFill>
                <a:srgbClr val="4B4B4B"/>
              </a:solidFill>
              <a:latin typeface="Helvetica Neue"/>
            </a:endParaRPr>
          </a:p>
        </p:txBody>
      </p:sp>
      <p:sp>
        <p:nvSpPr>
          <p:cNvPr id="13" name="Title 5"/>
          <p:cNvSpPr>
            <a:spLocks noGrp="1"/>
          </p:cNvSpPr>
          <p:nvPr>
            <p:ph type="title"/>
          </p:nvPr>
        </p:nvSpPr>
        <p:spPr>
          <a:xfrm>
            <a:off x="457200" y="182880"/>
            <a:ext cx="8234362" cy="731520"/>
          </a:xfrm>
        </p:spPr>
        <p:txBody>
          <a:bodyPr>
            <a:noAutofit/>
          </a:bodyPr>
          <a:lstStyle/>
          <a:p>
            <a:pPr>
              <a:lnSpc>
                <a:spcPct val="90000"/>
              </a:lnSpc>
            </a:pPr>
            <a:r>
              <a:rPr lang="en-US"/>
              <a:t>Overview of assessment methods </a:t>
            </a:r>
            <a:r>
              <a:rPr lang="en-US" smtClean="0"/>
              <a:t/>
            </a:r>
            <a:br>
              <a:rPr lang="en-US" smtClean="0"/>
            </a:br>
            <a:r>
              <a:rPr lang="en-US" smtClean="0">
                <a:solidFill>
                  <a:srgbClr val="3DB7E4"/>
                </a:solidFill>
              </a:rPr>
              <a:t>of </a:t>
            </a:r>
            <a:r>
              <a:rPr lang="en-US">
                <a:solidFill>
                  <a:srgbClr val="3DB7E4"/>
                </a:solidFill>
              </a:rPr>
              <a:t>adherence in ambulatory patients</a:t>
            </a:r>
          </a:p>
        </p:txBody>
      </p:sp>
      <p:sp>
        <p:nvSpPr>
          <p:cNvPr id="8" name="Right Arrow 7"/>
          <p:cNvSpPr/>
          <p:nvPr/>
        </p:nvSpPr>
        <p:spPr>
          <a:xfrm>
            <a:off x="590204" y="1338312"/>
            <a:ext cx="8420244" cy="964276"/>
          </a:xfrm>
          <a:prstGeom prst="rightArrow">
            <a:avLst>
              <a:gd name="adj1" fmla="val 55172"/>
              <a:gd name="adj2" fmla="val 50000"/>
            </a:avLst>
          </a:prstGeom>
          <a:solidFill>
            <a:srgbClr val="3DB7E4">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en-US" sz="2400" b="0" i="1" smtClean="0">
                <a:solidFill>
                  <a:srgbClr val="003C69"/>
                </a:solidFill>
              </a:rPr>
              <a:t>time</a:t>
            </a:r>
            <a:endParaRPr lang="en-US" sz="2400" b="0" i="1">
              <a:solidFill>
                <a:srgbClr val="003C69"/>
              </a:solidFill>
            </a:endParaRPr>
          </a:p>
        </p:txBody>
      </p:sp>
      <p:sp>
        <p:nvSpPr>
          <p:cNvPr id="9" name="Oval 8"/>
          <p:cNvSpPr/>
          <p:nvPr/>
        </p:nvSpPr>
        <p:spPr>
          <a:xfrm>
            <a:off x="1729053" y="1226090"/>
            <a:ext cx="2286000" cy="1188720"/>
          </a:xfrm>
          <a:prstGeom prst="ellipse">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2400" b="0" smtClean="0">
                <a:solidFill>
                  <a:srgbClr val="003C69"/>
                </a:solidFill>
                <a:sym typeface="Wingdings"/>
              </a:rPr>
              <a:t></a:t>
            </a:r>
            <a:r>
              <a:rPr lang="en-US" sz="2400" b="0" smtClean="0">
                <a:solidFill>
                  <a:srgbClr val="003C69"/>
                </a:solidFill>
              </a:rPr>
              <a:t> Initiate</a:t>
            </a:r>
            <a:endParaRPr lang="en-US" sz="2400" b="0">
              <a:solidFill>
                <a:srgbClr val="003C69"/>
              </a:solidFill>
            </a:endParaRPr>
          </a:p>
        </p:txBody>
      </p:sp>
      <p:sp>
        <p:nvSpPr>
          <p:cNvPr id="10" name="Oval 9"/>
          <p:cNvSpPr/>
          <p:nvPr/>
        </p:nvSpPr>
        <p:spPr>
          <a:xfrm>
            <a:off x="3791994" y="1226090"/>
            <a:ext cx="2286000" cy="1188720"/>
          </a:xfrm>
          <a:prstGeom prst="ellipse">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wrap="none" lIns="0" rIns="0" rtlCol="0" anchor="ctr"/>
          <a:lstStyle/>
          <a:p>
            <a:pPr lvl="0" algn="ctr"/>
            <a:r>
              <a:rPr lang="en-US" sz="2400" b="0" smtClean="0">
                <a:solidFill>
                  <a:srgbClr val="003C69"/>
                </a:solidFill>
                <a:sym typeface="Wingdings"/>
              </a:rPr>
              <a:t></a:t>
            </a:r>
            <a:r>
              <a:rPr lang="en-US" sz="2400" b="0" smtClean="0">
                <a:solidFill>
                  <a:srgbClr val="003C69"/>
                </a:solidFill>
              </a:rPr>
              <a:t> Implement</a:t>
            </a:r>
            <a:endParaRPr lang="en-US" sz="2400" b="0">
              <a:solidFill>
                <a:srgbClr val="003C69"/>
              </a:solidFill>
            </a:endParaRPr>
          </a:p>
        </p:txBody>
      </p:sp>
      <p:sp>
        <p:nvSpPr>
          <p:cNvPr id="11" name="Oval 10"/>
          <p:cNvSpPr/>
          <p:nvPr/>
        </p:nvSpPr>
        <p:spPr>
          <a:xfrm>
            <a:off x="5854935" y="1226090"/>
            <a:ext cx="2286000" cy="1188720"/>
          </a:xfrm>
          <a:prstGeom prst="ellipse">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b="0" smtClean="0">
                <a:solidFill>
                  <a:srgbClr val="003C69"/>
                </a:solidFill>
                <a:sym typeface="Wingdings"/>
              </a:rPr>
              <a:t></a:t>
            </a:r>
            <a:r>
              <a:rPr lang="en-US" sz="2400" b="0" smtClean="0">
                <a:solidFill>
                  <a:srgbClr val="003C69"/>
                </a:solidFill>
              </a:rPr>
              <a:t> Persist</a:t>
            </a:r>
            <a:endParaRPr lang="en-US" sz="2400" b="0">
              <a:solidFill>
                <a:srgbClr val="003C69"/>
              </a:solidFill>
            </a:endParaRPr>
          </a:p>
        </p:txBody>
      </p:sp>
      <p:grpSp>
        <p:nvGrpSpPr>
          <p:cNvPr id="3" name="Group 2"/>
          <p:cNvGrpSpPr/>
          <p:nvPr/>
        </p:nvGrpSpPr>
        <p:grpSpPr>
          <a:xfrm>
            <a:off x="332510" y="2634210"/>
            <a:ext cx="7625545" cy="548640"/>
            <a:chOff x="332510" y="2518708"/>
            <a:chExt cx="7625545" cy="548640"/>
          </a:xfrm>
        </p:grpSpPr>
        <p:sp>
          <p:nvSpPr>
            <p:cNvPr id="12" name="Rounded Rectangle 11"/>
            <p:cNvSpPr/>
            <p:nvPr/>
          </p:nvSpPr>
          <p:spPr>
            <a:xfrm>
              <a:off x="1911933" y="2518708"/>
              <a:ext cx="1920240" cy="548640"/>
            </a:xfrm>
            <a:prstGeom prst="roundRect">
              <a:avLst/>
            </a:prstGeom>
            <a:solidFill>
              <a:srgbClr val="3DB7E4">
                <a:alpha val="50196"/>
              </a:srgbClr>
            </a:solidFill>
            <a:ln>
              <a:solidFill>
                <a:srgbClr val="003C69"/>
              </a:solidFill>
            </a:ln>
            <a:effectLst/>
          </p:spPr>
          <p:style>
            <a:lnRef idx="1">
              <a:schemeClr val="accent1"/>
            </a:lnRef>
            <a:fillRef idx="3">
              <a:schemeClr val="accent1"/>
            </a:fillRef>
            <a:effectRef idx="2">
              <a:schemeClr val="accent1"/>
            </a:effectRef>
            <a:fontRef idx="minor">
              <a:schemeClr val="lt1"/>
            </a:fontRef>
          </p:style>
          <p:txBody>
            <a:bodyPr lIns="45720" tIns="0" rIns="45720" bIns="0" rtlCol="0" anchor="ctr">
              <a:normAutofit/>
            </a:bodyPr>
            <a:lstStyle/>
            <a:p>
              <a:pPr algn="ctr">
                <a:lnSpc>
                  <a:spcPct val="90000"/>
                </a:lnSpc>
                <a:spcBef>
                  <a:spcPts val="0"/>
                </a:spcBef>
              </a:pPr>
              <a:r>
                <a:rPr lang="en-US" sz="1300" b="0" smtClean="0">
                  <a:solidFill>
                    <a:srgbClr val="003C69"/>
                  </a:solidFill>
                </a:rPr>
                <a:t>Requires sampling after prescription</a:t>
              </a:r>
              <a:endParaRPr lang="en-US" sz="1300" b="0">
                <a:solidFill>
                  <a:srgbClr val="003C69"/>
                </a:solidFill>
              </a:endParaRPr>
            </a:p>
          </p:txBody>
        </p:sp>
        <p:sp>
          <p:nvSpPr>
            <p:cNvPr id="31" name="Rounded Rectangle 30"/>
            <p:cNvSpPr/>
            <p:nvPr/>
          </p:nvSpPr>
          <p:spPr>
            <a:xfrm>
              <a:off x="3974874" y="2518708"/>
              <a:ext cx="1920240" cy="548640"/>
            </a:xfrm>
            <a:prstGeom prst="roundRect">
              <a:avLst/>
            </a:prstGeom>
            <a:solidFill>
              <a:srgbClr val="3DB7E4">
                <a:alpha val="50196"/>
              </a:srgbClr>
            </a:solidFill>
            <a:ln>
              <a:solidFill>
                <a:srgbClr val="003C69"/>
              </a:solidFill>
            </a:ln>
            <a:effectLst/>
          </p:spPr>
          <p:style>
            <a:lnRef idx="1">
              <a:schemeClr val="accent1"/>
            </a:lnRef>
            <a:fillRef idx="3">
              <a:schemeClr val="accent1"/>
            </a:fillRef>
            <a:effectRef idx="2">
              <a:schemeClr val="accent1"/>
            </a:effectRef>
            <a:fontRef idx="minor">
              <a:schemeClr val="lt1"/>
            </a:fontRef>
          </p:style>
          <p:txBody>
            <a:bodyPr lIns="45720" tIns="0" rIns="45720" bIns="0" rtlCol="0" anchor="ctr">
              <a:normAutofit/>
            </a:bodyPr>
            <a:lstStyle/>
            <a:p>
              <a:pPr algn="ctr">
                <a:lnSpc>
                  <a:spcPct val="90000"/>
                </a:lnSpc>
                <a:spcBef>
                  <a:spcPts val="0"/>
                </a:spcBef>
              </a:pPr>
              <a:r>
                <a:rPr lang="en-US" sz="1300" b="0" smtClean="0">
                  <a:solidFill>
                    <a:srgbClr val="003C69"/>
                  </a:solidFill>
                </a:rPr>
                <a:t>Sampling is too sparse</a:t>
              </a:r>
              <a:endParaRPr lang="en-US" sz="1300" b="0">
                <a:solidFill>
                  <a:srgbClr val="003C69"/>
                </a:solidFill>
              </a:endParaRPr>
            </a:p>
          </p:txBody>
        </p:sp>
        <p:sp>
          <p:nvSpPr>
            <p:cNvPr id="36" name="Rounded Rectangle 35"/>
            <p:cNvSpPr/>
            <p:nvPr/>
          </p:nvSpPr>
          <p:spPr>
            <a:xfrm>
              <a:off x="6037815" y="2518708"/>
              <a:ext cx="1920240" cy="548640"/>
            </a:xfrm>
            <a:prstGeom prst="roundRect">
              <a:avLst/>
            </a:prstGeom>
            <a:solidFill>
              <a:srgbClr val="3DB7E4">
                <a:alpha val="50196"/>
              </a:srgbClr>
            </a:solidFill>
            <a:ln>
              <a:solidFill>
                <a:srgbClr val="003C69"/>
              </a:solidFill>
            </a:ln>
            <a:effectLst/>
          </p:spPr>
          <p:style>
            <a:lnRef idx="1">
              <a:schemeClr val="accent1"/>
            </a:lnRef>
            <a:fillRef idx="3">
              <a:schemeClr val="accent1"/>
            </a:fillRef>
            <a:effectRef idx="2">
              <a:schemeClr val="accent1"/>
            </a:effectRef>
            <a:fontRef idx="minor">
              <a:schemeClr val="lt1"/>
            </a:fontRef>
          </p:style>
          <p:txBody>
            <a:bodyPr lIns="45720" tIns="0" rIns="45720" bIns="0" rtlCol="0" anchor="ctr">
              <a:normAutofit/>
            </a:bodyPr>
            <a:lstStyle/>
            <a:p>
              <a:pPr algn="ctr">
                <a:lnSpc>
                  <a:spcPct val="90000"/>
                </a:lnSpc>
                <a:spcBef>
                  <a:spcPts val="0"/>
                </a:spcBef>
              </a:pPr>
              <a:r>
                <a:rPr lang="en-US" sz="1300" b="0" smtClean="0">
                  <a:solidFill>
                    <a:srgbClr val="003C69"/>
                  </a:solidFill>
                </a:rPr>
                <a:t>Subject to white coat adherence</a:t>
              </a:r>
              <a:endParaRPr lang="en-US" sz="1300" b="0">
                <a:solidFill>
                  <a:srgbClr val="003C69"/>
                </a:solidFill>
              </a:endParaRPr>
            </a:p>
          </p:txBody>
        </p:sp>
        <p:sp>
          <p:nvSpPr>
            <p:cNvPr id="2" name="TextBox 1"/>
            <p:cNvSpPr txBox="1"/>
            <p:nvPr/>
          </p:nvSpPr>
          <p:spPr>
            <a:xfrm>
              <a:off x="332510" y="2634202"/>
              <a:ext cx="1371600" cy="317651"/>
            </a:xfrm>
            <a:prstGeom prst="rect">
              <a:avLst/>
            </a:prstGeom>
            <a:noFill/>
          </p:spPr>
          <p:txBody>
            <a:bodyPr wrap="square" lIns="0" tIns="0" rIns="0" bIns="0" rtlCol="0">
              <a:spAutoFit/>
            </a:bodyPr>
            <a:lstStyle/>
            <a:p>
              <a:pPr algn="ctr">
                <a:spcBef>
                  <a:spcPts val="1200"/>
                </a:spcBef>
                <a:spcAft>
                  <a:spcPts val="600"/>
                </a:spcAft>
              </a:pPr>
              <a:r>
                <a:rPr lang="en-US" sz="1200" smtClean="0">
                  <a:solidFill>
                    <a:srgbClr val="003C69"/>
                  </a:solidFill>
                  <a:latin typeface="Helvetica Neue"/>
                  <a:ea typeface="ＭＳ Ｐゴシック"/>
                </a:rPr>
                <a:t>Direct methods (PK/PD)</a:t>
              </a:r>
              <a:endParaRPr lang="en-US" sz="1200" dirty="0" smtClean="0">
                <a:solidFill>
                  <a:srgbClr val="003C69"/>
                </a:solidFill>
                <a:latin typeface="Helvetica Neue"/>
                <a:ea typeface="ＭＳ Ｐゴシック"/>
              </a:endParaRPr>
            </a:p>
          </p:txBody>
        </p:sp>
      </p:grpSp>
      <p:grpSp>
        <p:nvGrpSpPr>
          <p:cNvPr id="4" name="Group 3"/>
          <p:cNvGrpSpPr/>
          <p:nvPr/>
        </p:nvGrpSpPr>
        <p:grpSpPr>
          <a:xfrm>
            <a:off x="332510" y="3273077"/>
            <a:ext cx="7625545" cy="548640"/>
            <a:chOff x="332510" y="3168199"/>
            <a:chExt cx="7625545" cy="548640"/>
          </a:xfrm>
        </p:grpSpPr>
        <p:sp>
          <p:nvSpPr>
            <p:cNvPr id="18" name="Rounded Rectangle 17"/>
            <p:cNvSpPr/>
            <p:nvPr/>
          </p:nvSpPr>
          <p:spPr>
            <a:xfrm>
              <a:off x="1911933" y="3168199"/>
              <a:ext cx="1920240" cy="548640"/>
            </a:xfrm>
            <a:prstGeom prst="roundRect">
              <a:avLst/>
            </a:prstGeom>
            <a:solidFill>
              <a:srgbClr val="3DB7E4">
                <a:alpha val="50196"/>
              </a:srgbClr>
            </a:solidFill>
            <a:ln>
              <a:solidFill>
                <a:srgbClr val="003C69"/>
              </a:solidFill>
            </a:ln>
            <a:effectLst/>
          </p:spPr>
          <p:style>
            <a:lnRef idx="1">
              <a:schemeClr val="accent1"/>
            </a:lnRef>
            <a:fillRef idx="3">
              <a:schemeClr val="accent1"/>
            </a:fillRef>
            <a:effectRef idx="2">
              <a:schemeClr val="accent1"/>
            </a:effectRef>
            <a:fontRef idx="minor">
              <a:schemeClr val="lt1"/>
            </a:fontRef>
          </p:style>
          <p:txBody>
            <a:bodyPr lIns="45720" tIns="0" rIns="45720" bIns="0" rtlCol="0" anchor="ctr">
              <a:normAutofit/>
            </a:bodyPr>
            <a:lstStyle/>
            <a:p>
              <a:pPr algn="ctr">
                <a:lnSpc>
                  <a:spcPct val="90000"/>
                </a:lnSpc>
                <a:spcBef>
                  <a:spcPts val="0"/>
                </a:spcBef>
              </a:pPr>
              <a:r>
                <a:rPr lang="en-US" sz="1300" b="0" smtClean="0">
                  <a:solidFill>
                    <a:srgbClr val="003C69"/>
                  </a:solidFill>
                </a:rPr>
                <a:t>Desirability bias</a:t>
              </a:r>
              <a:endParaRPr lang="en-US" sz="1300" b="0">
                <a:solidFill>
                  <a:srgbClr val="003C69"/>
                </a:solidFill>
              </a:endParaRPr>
            </a:p>
          </p:txBody>
        </p:sp>
        <p:sp>
          <p:nvSpPr>
            <p:cNvPr id="32" name="Rounded Rectangle 31"/>
            <p:cNvSpPr/>
            <p:nvPr/>
          </p:nvSpPr>
          <p:spPr>
            <a:xfrm>
              <a:off x="3974874" y="3168199"/>
              <a:ext cx="1920240" cy="548640"/>
            </a:xfrm>
            <a:prstGeom prst="roundRect">
              <a:avLst/>
            </a:prstGeom>
            <a:solidFill>
              <a:srgbClr val="3DB7E4">
                <a:alpha val="50196"/>
              </a:srgbClr>
            </a:solidFill>
            <a:ln>
              <a:solidFill>
                <a:srgbClr val="003C69"/>
              </a:solidFill>
            </a:ln>
            <a:effectLst/>
          </p:spPr>
          <p:style>
            <a:lnRef idx="1">
              <a:schemeClr val="accent1"/>
            </a:lnRef>
            <a:fillRef idx="3">
              <a:schemeClr val="accent1"/>
            </a:fillRef>
            <a:effectRef idx="2">
              <a:schemeClr val="accent1"/>
            </a:effectRef>
            <a:fontRef idx="minor">
              <a:schemeClr val="lt1"/>
            </a:fontRef>
          </p:style>
          <p:txBody>
            <a:bodyPr lIns="45720" tIns="0" rIns="45720" bIns="0" rtlCol="0" anchor="ctr">
              <a:normAutofit/>
            </a:bodyPr>
            <a:lstStyle/>
            <a:p>
              <a:pPr algn="ctr">
                <a:lnSpc>
                  <a:spcPct val="90000"/>
                </a:lnSpc>
                <a:spcBef>
                  <a:spcPts val="0"/>
                </a:spcBef>
              </a:pPr>
              <a:r>
                <a:rPr lang="en-US" sz="1300" b="0" smtClean="0">
                  <a:solidFill>
                    <a:srgbClr val="003C69"/>
                  </a:solidFill>
                </a:rPr>
                <a:t>Recall bias</a:t>
              </a:r>
              <a:endParaRPr lang="en-US" sz="1300" b="0">
                <a:solidFill>
                  <a:srgbClr val="003C69"/>
                </a:solidFill>
              </a:endParaRPr>
            </a:p>
          </p:txBody>
        </p:sp>
        <p:sp>
          <p:nvSpPr>
            <p:cNvPr id="37" name="Rounded Rectangle 36"/>
            <p:cNvSpPr/>
            <p:nvPr/>
          </p:nvSpPr>
          <p:spPr>
            <a:xfrm>
              <a:off x="6037815" y="3168199"/>
              <a:ext cx="1920240" cy="548640"/>
            </a:xfrm>
            <a:prstGeom prst="roundRect">
              <a:avLst/>
            </a:prstGeom>
            <a:solidFill>
              <a:srgbClr val="3DB7E4">
                <a:alpha val="50196"/>
              </a:srgbClr>
            </a:solidFill>
            <a:ln>
              <a:solidFill>
                <a:srgbClr val="003C69"/>
              </a:solidFill>
            </a:ln>
            <a:effectLst/>
          </p:spPr>
          <p:style>
            <a:lnRef idx="1">
              <a:schemeClr val="accent1"/>
            </a:lnRef>
            <a:fillRef idx="3">
              <a:schemeClr val="accent1"/>
            </a:fillRef>
            <a:effectRef idx="2">
              <a:schemeClr val="accent1"/>
            </a:effectRef>
            <a:fontRef idx="minor">
              <a:schemeClr val="lt1"/>
            </a:fontRef>
          </p:style>
          <p:txBody>
            <a:bodyPr lIns="45720" tIns="0" rIns="45720" bIns="0" rtlCol="0" anchor="ctr">
              <a:normAutofit/>
            </a:bodyPr>
            <a:lstStyle/>
            <a:p>
              <a:pPr algn="ctr">
                <a:lnSpc>
                  <a:spcPct val="90000"/>
                </a:lnSpc>
                <a:spcBef>
                  <a:spcPts val="0"/>
                </a:spcBef>
              </a:pPr>
              <a:r>
                <a:rPr lang="en-US" sz="1300" b="0">
                  <a:solidFill>
                    <a:srgbClr val="003C69"/>
                  </a:solidFill>
                </a:rPr>
                <a:t>Desirability bias</a:t>
              </a:r>
            </a:p>
          </p:txBody>
        </p:sp>
        <p:sp>
          <p:nvSpPr>
            <p:cNvPr id="44" name="TextBox 43"/>
            <p:cNvSpPr txBox="1"/>
            <p:nvPr/>
          </p:nvSpPr>
          <p:spPr>
            <a:xfrm>
              <a:off x="332510" y="3366326"/>
              <a:ext cx="1371600" cy="158826"/>
            </a:xfrm>
            <a:prstGeom prst="rect">
              <a:avLst/>
            </a:prstGeom>
            <a:noFill/>
          </p:spPr>
          <p:txBody>
            <a:bodyPr wrap="square" lIns="0" tIns="0" rIns="0" bIns="0" rtlCol="0">
              <a:spAutoFit/>
            </a:bodyPr>
            <a:lstStyle/>
            <a:p>
              <a:pPr algn="ctr">
                <a:spcBef>
                  <a:spcPts val="1200"/>
                </a:spcBef>
                <a:spcAft>
                  <a:spcPts val="600"/>
                </a:spcAft>
              </a:pPr>
              <a:r>
                <a:rPr lang="en-US" sz="1200" smtClean="0">
                  <a:solidFill>
                    <a:srgbClr val="003C69"/>
                  </a:solidFill>
                  <a:latin typeface="Helvetica Neue"/>
                  <a:ea typeface="ＭＳ Ｐゴシック"/>
                </a:rPr>
                <a:t>Self-report</a:t>
              </a:r>
              <a:endParaRPr lang="en-US" sz="1200" dirty="0" smtClean="0">
                <a:solidFill>
                  <a:srgbClr val="003C69"/>
                </a:solidFill>
                <a:latin typeface="Helvetica Neue"/>
                <a:ea typeface="ＭＳ Ｐゴシック"/>
              </a:endParaRPr>
            </a:p>
          </p:txBody>
        </p:sp>
      </p:grpSp>
      <p:grpSp>
        <p:nvGrpSpPr>
          <p:cNvPr id="5" name="Group 4"/>
          <p:cNvGrpSpPr/>
          <p:nvPr/>
        </p:nvGrpSpPr>
        <p:grpSpPr>
          <a:xfrm>
            <a:off x="332510" y="3911944"/>
            <a:ext cx="7625545" cy="548640"/>
            <a:chOff x="332510" y="3817690"/>
            <a:chExt cx="7625545" cy="548640"/>
          </a:xfrm>
        </p:grpSpPr>
        <p:sp>
          <p:nvSpPr>
            <p:cNvPr id="22" name="Rounded Rectangle 21"/>
            <p:cNvSpPr/>
            <p:nvPr/>
          </p:nvSpPr>
          <p:spPr>
            <a:xfrm>
              <a:off x="1911933" y="3817690"/>
              <a:ext cx="1920240" cy="548640"/>
            </a:xfrm>
            <a:prstGeom prst="roundRect">
              <a:avLst/>
            </a:prstGeom>
            <a:solidFill>
              <a:srgbClr val="3DB7E4">
                <a:alpha val="50196"/>
              </a:srgbClr>
            </a:solidFill>
            <a:ln>
              <a:solidFill>
                <a:srgbClr val="003C69"/>
              </a:solidFill>
            </a:ln>
            <a:effectLst/>
          </p:spPr>
          <p:style>
            <a:lnRef idx="1">
              <a:schemeClr val="accent1"/>
            </a:lnRef>
            <a:fillRef idx="3">
              <a:schemeClr val="accent1"/>
            </a:fillRef>
            <a:effectRef idx="2">
              <a:schemeClr val="accent1"/>
            </a:effectRef>
            <a:fontRef idx="minor">
              <a:schemeClr val="lt1"/>
            </a:fontRef>
          </p:style>
          <p:txBody>
            <a:bodyPr lIns="45720" tIns="0" rIns="45720" bIns="0" rtlCol="0" anchor="ctr">
              <a:normAutofit/>
            </a:bodyPr>
            <a:lstStyle/>
            <a:p>
              <a:pPr algn="ctr">
                <a:lnSpc>
                  <a:spcPct val="90000"/>
                </a:lnSpc>
                <a:spcBef>
                  <a:spcPts val="0"/>
                </a:spcBef>
              </a:pPr>
              <a:r>
                <a:rPr lang="en-US" sz="1300" b="0" smtClean="0">
                  <a:solidFill>
                    <a:srgbClr val="003C69"/>
                  </a:solidFill>
                </a:rPr>
                <a:t>Easily censored by patient</a:t>
              </a:r>
              <a:endParaRPr lang="en-US" sz="1300" b="0">
                <a:solidFill>
                  <a:srgbClr val="003C69"/>
                </a:solidFill>
              </a:endParaRPr>
            </a:p>
          </p:txBody>
        </p:sp>
        <p:sp>
          <p:nvSpPr>
            <p:cNvPr id="33" name="Rounded Rectangle 32"/>
            <p:cNvSpPr/>
            <p:nvPr/>
          </p:nvSpPr>
          <p:spPr>
            <a:xfrm>
              <a:off x="3974874" y="3817690"/>
              <a:ext cx="1920240" cy="548640"/>
            </a:xfrm>
            <a:prstGeom prst="roundRect">
              <a:avLst/>
            </a:prstGeom>
            <a:solidFill>
              <a:srgbClr val="3DB7E4">
                <a:alpha val="50196"/>
              </a:srgbClr>
            </a:solidFill>
            <a:ln>
              <a:solidFill>
                <a:srgbClr val="003C69"/>
              </a:solidFill>
            </a:ln>
            <a:effectLst/>
          </p:spPr>
          <p:style>
            <a:lnRef idx="1">
              <a:schemeClr val="accent1"/>
            </a:lnRef>
            <a:fillRef idx="3">
              <a:schemeClr val="accent1"/>
            </a:fillRef>
            <a:effectRef idx="2">
              <a:schemeClr val="accent1"/>
            </a:effectRef>
            <a:fontRef idx="minor">
              <a:schemeClr val="lt1"/>
            </a:fontRef>
          </p:style>
          <p:txBody>
            <a:bodyPr lIns="45720" tIns="0" rIns="45720" bIns="0" rtlCol="0" anchor="ctr">
              <a:normAutofit/>
            </a:bodyPr>
            <a:lstStyle/>
            <a:p>
              <a:pPr algn="ctr">
                <a:lnSpc>
                  <a:spcPct val="90000"/>
                </a:lnSpc>
                <a:spcBef>
                  <a:spcPts val="0"/>
                </a:spcBef>
              </a:pPr>
              <a:r>
                <a:rPr lang="en-US" sz="1300" b="0">
                  <a:solidFill>
                    <a:srgbClr val="003C69"/>
                  </a:solidFill>
                </a:rPr>
                <a:t>Only aggregate summary</a:t>
              </a:r>
            </a:p>
          </p:txBody>
        </p:sp>
        <p:sp>
          <p:nvSpPr>
            <p:cNvPr id="38" name="Rounded Rectangle 37"/>
            <p:cNvSpPr/>
            <p:nvPr/>
          </p:nvSpPr>
          <p:spPr>
            <a:xfrm>
              <a:off x="6037815" y="3817690"/>
              <a:ext cx="1920240" cy="548640"/>
            </a:xfrm>
            <a:prstGeom prst="roundRect">
              <a:avLst/>
            </a:prstGeom>
            <a:solidFill>
              <a:srgbClr val="3DB7E4">
                <a:alpha val="50196"/>
              </a:srgbClr>
            </a:solidFill>
            <a:ln>
              <a:solidFill>
                <a:srgbClr val="003C69"/>
              </a:solidFill>
            </a:ln>
            <a:effectLst/>
          </p:spPr>
          <p:style>
            <a:lnRef idx="1">
              <a:schemeClr val="accent1"/>
            </a:lnRef>
            <a:fillRef idx="3">
              <a:schemeClr val="accent1"/>
            </a:fillRef>
            <a:effectRef idx="2">
              <a:schemeClr val="accent1"/>
            </a:effectRef>
            <a:fontRef idx="minor">
              <a:schemeClr val="lt1"/>
            </a:fontRef>
          </p:style>
          <p:txBody>
            <a:bodyPr lIns="45720" tIns="0" rIns="45720" bIns="0" rtlCol="0" anchor="ctr">
              <a:normAutofit/>
            </a:bodyPr>
            <a:lstStyle/>
            <a:p>
              <a:pPr algn="ctr">
                <a:lnSpc>
                  <a:spcPct val="90000"/>
                </a:lnSpc>
                <a:spcBef>
                  <a:spcPts val="0"/>
                </a:spcBef>
              </a:pPr>
              <a:r>
                <a:rPr lang="en-US" sz="1300" b="0" smtClean="0">
                  <a:solidFill>
                    <a:srgbClr val="003C69"/>
                  </a:solidFill>
                </a:rPr>
                <a:t>Easily censored by patient</a:t>
              </a:r>
              <a:endParaRPr lang="en-US" sz="1300" b="0">
                <a:solidFill>
                  <a:srgbClr val="003C69"/>
                </a:solidFill>
              </a:endParaRPr>
            </a:p>
          </p:txBody>
        </p:sp>
        <p:sp>
          <p:nvSpPr>
            <p:cNvPr id="45" name="TextBox 44"/>
            <p:cNvSpPr txBox="1"/>
            <p:nvPr/>
          </p:nvSpPr>
          <p:spPr>
            <a:xfrm>
              <a:off x="332510" y="4012597"/>
              <a:ext cx="1371600" cy="158826"/>
            </a:xfrm>
            <a:prstGeom prst="rect">
              <a:avLst/>
            </a:prstGeom>
            <a:noFill/>
          </p:spPr>
          <p:txBody>
            <a:bodyPr wrap="square" lIns="0" tIns="0" rIns="0" bIns="0" rtlCol="0">
              <a:spAutoFit/>
            </a:bodyPr>
            <a:lstStyle/>
            <a:p>
              <a:pPr algn="ctr">
                <a:spcBef>
                  <a:spcPts val="1200"/>
                </a:spcBef>
                <a:spcAft>
                  <a:spcPts val="600"/>
                </a:spcAft>
              </a:pPr>
              <a:r>
                <a:rPr lang="en-US" sz="1200" smtClean="0">
                  <a:solidFill>
                    <a:srgbClr val="003C69"/>
                  </a:solidFill>
                  <a:latin typeface="Helvetica Neue"/>
                  <a:ea typeface="ＭＳ Ｐゴシック"/>
                </a:rPr>
                <a:t>Pill counts</a:t>
              </a:r>
              <a:endParaRPr lang="en-US" sz="1200" dirty="0" smtClean="0">
                <a:solidFill>
                  <a:srgbClr val="003C69"/>
                </a:solidFill>
                <a:latin typeface="Helvetica Neue"/>
                <a:ea typeface="ＭＳ Ｐゴシック"/>
              </a:endParaRPr>
            </a:p>
          </p:txBody>
        </p:sp>
      </p:grpSp>
      <p:grpSp>
        <p:nvGrpSpPr>
          <p:cNvPr id="49" name="Group 48"/>
          <p:cNvGrpSpPr/>
          <p:nvPr/>
        </p:nvGrpSpPr>
        <p:grpSpPr>
          <a:xfrm>
            <a:off x="332510" y="4550811"/>
            <a:ext cx="7625545" cy="548640"/>
            <a:chOff x="332510" y="4467181"/>
            <a:chExt cx="7625545" cy="548640"/>
          </a:xfrm>
        </p:grpSpPr>
        <p:sp>
          <p:nvSpPr>
            <p:cNvPr id="25" name="Rounded Rectangle 24"/>
            <p:cNvSpPr/>
            <p:nvPr/>
          </p:nvSpPr>
          <p:spPr>
            <a:xfrm>
              <a:off x="1911933" y="4467181"/>
              <a:ext cx="1920240" cy="548640"/>
            </a:xfrm>
            <a:prstGeom prst="roundRect">
              <a:avLst/>
            </a:prstGeom>
            <a:solidFill>
              <a:srgbClr val="FF9E00">
                <a:alpha val="49804"/>
              </a:srgbClr>
            </a:solidFill>
            <a:ln>
              <a:solidFill>
                <a:srgbClr val="DC4D26"/>
              </a:solidFill>
            </a:ln>
            <a:effectLst/>
          </p:spPr>
          <p:style>
            <a:lnRef idx="1">
              <a:schemeClr val="accent1"/>
            </a:lnRef>
            <a:fillRef idx="3">
              <a:schemeClr val="accent1"/>
            </a:fillRef>
            <a:effectRef idx="2">
              <a:schemeClr val="accent1"/>
            </a:effectRef>
            <a:fontRef idx="minor">
              <a:schemeClr val="lt1"/>
            </a:fontRef>
          </p:style>
          <p:txBody>
            <a:bodyPr lIns="45720" tIns="0" rIns="45720" bIns="0" rtlCol="0" anchor="ctr">
              <a:normAutofit/>
            </a:bodyPr>
            <a:lstStyle/>
            <a:p>
              <a:pPr algn="ctr">
                <a:lnSpc>
                  <a:spcPct val="90000"/>
                </a:lnSpc>
                <a:spcBef>
                  <a:spcPts val="0"/>
                </a:spcBef>
              </a:pPr>
              <a:r>
                <a:rPr lang="en-US" sz="1300" smtClean="0">
                  <a:solidFill>
                    <a:srgbClr val="DC4D26"/>
                  </a:solidFill>
                </a:rPr>
                <a:t>Gold standard </a:t>
              </a:r>
              <a:r>
                <a:rPr lang="en-US" sz="1300" b="0" smtClean="0">
                  <a:solidFill>
                    <a:srgbClr val="DC4D26"/>
                  </a:solidFill>
                </a:rPr>
                <a:t>if both databases combined</a:t>
              </a:r>
              <a:endParaRPr lang="en-US" sz="1300" b="0">
                <a:solidFill>
                  <a:srgbClr val="DC4D26"/>
                </a:solidFill>
              </a:endParaRPr>
            </a:p>
          </p:txBody>
        </p:sp>
        <p:sp>
          <p:nvSpPr>
            <p:cNvPr id="34" name="Rounded Rectangle 33"/>
            <p:cNvSpPr/>
            <p:nvPr/>
          </p:nvSpPr>
          <p:spPr>
            <a:xfrm>
              <a:off x="3974874" y="4467181"/>
              <a:ext cx="1920240" cy="548640"/>
            </a:xfrm>
            <a:prstGeom prst="roundRect">
              <a:avLst/>
            </a:prstGeom>
            <a:solidFill>
              <a:srgbClr val="3DB7E4">
                <a:alpha val="50196"/>
              </a:srgbClr>
            </a:solidFill>
            <a:ln>
              <a:solidFill>
                <a:srgbClr val="003C69"/>
              </a:solidFill>
            </a:ln>
            <a:effectLst/>
          </p:spPr>
          <p:style>
            <a:lnRef idx="1">
              <a:schemeClr val="accent1"/>
            </a:lnRef>
            <a:fillRef idx="3">
              <a:schemeClr val="accent1"/>
            </a:fillRef>
            <a:effectRef idx="2">
              <a:schemeClr val="accent1"/>
            </a:effectRef>
            <a:fontRef idx="minor">
              <a:schemeClr val="lt1"/>
            </a:fontRef>
          </p:style>
          <p:txBody>
            <a:bodyPr lIns="45720" tIns="0" rIns="45720" bIns="0" rtlCol="0" anchor="ctr">
              <a:normAutofit/>
            </a:bodyPr>
            <a:lstStyle/>
            <a:p>
              <a:pPr algn="ctr">
                <a:lnSpc>
                  <a:spcPct val="90000"/>
                </a:lnSpc>
                <a:spcBef>
                  <a:spcPts val="0"/>
                </a:spcBef>
              </a:pPr>
              <a:r>
                <a:rPr lang="en-US" sz="1300" b="0">
                  <a:solidFill>
                    <a:srgbClr val="003C69"/>
                  </a:solidFill>
                </a:rPr>
                <a:t>Only aggregate summary</a:t>
              </a:r>
            </a:p>
          </p:txBody>
        </p:sp>
        <p:sp>
          <p:nvSpPr>
            <p:cNvPr id="39" name="Rounded Rectangle 38"/>
            <p:cNvSpPr/>
            <p:nvPr/>
          </p:nvSpPr>
          <p:spPr>
            <a:xfrm>
              <a:off x="6037815" y="4467181"/>
              <a:ext cx="1920240" cy="548640"/>
            </a:xfrm>
            <a:prstGeom prst="roundRect">
              <a:avLst/>
            </a:prstGeom>
            <a:solidFill>
              <a:srgbClr val="FF9E00">
                <a:alpha val="50196"/>
              </a:srgbClr>
            </a:solidFill>
            <a:ln>
              <a:solidFill>
                <a:srgbClr val="DC4D26"/>
              </a:solidFill>
            </a:ln>
            <a:effectLst/>
          </p:spPr>
          <p:style>
            <a:lnRef idx="1">
              <a:schemeClr val="accent1"/>
            </a:lnRef>
            <a:fillRef idx="3">
              <a:schemeClr val="accent1"/>
            </a:fillRef>
            <a:effectRef idx="2">
              <a:schemeClr val="accent1"/>
            </a:effectRef>
            <a:fontRef idx="minor">
              <a:schemeClr val="lt1"/>
            </a:fontRef>
          </p:style>
          <p:txBody>
            <a:bodyPr lIns="45720" tIns="0" rIns="45720" bIns="0" rtlCol="0" anchor="ctr">
              <a:normAutofit/>
            </a:bodyPr>
            <a:lstStyle/>
            <a:p>
              <a:pPr algn="ctr">
                <a:lnSpc>
                  <a:spcPct val="90000"/>
                </a:lnSpc>
                <a:spcBef>
                  <a:spcPts val="0"/>
                </a:spcBef>
              </a:pPr>
              <a:r>
                <a:rPr lang="en-US" sz="1300" smtClean="0">
                  <a:solidFill>
                    <a:srgbClr val="DC4D26"/>
                  </a:solidFill>
                </a:rPr>
                <a:t>Gold standard </a:t>
              </a:r>
              <a:r>
                <a:rPr lang="en-US" sz="1300" b="0" smtClean="0">
                  <a:solidFill>
                    <a:srgbClr val="DC4D26"/>
                  </a:solidFill>
                </a:rPr>
                <a:t>but retrospective</a:t>
              </a:r>
              <a:endParaRPr lang="en-US" sz="1300" b="0">
                <a:solidFill>
                  <a:srgbClr val="DC4D26"/>
                </a:solidFill>
              </a:endParaRPr>
            </a:p>
          </p:txBody>
        </p:sp>
        <p:sp>
          <p:nvSpPr>
            <p:cNvPr id="46" name="TextBox 45"/>
            <p:cNvSpPr txBox="1"/>
            <p:nvPr/>
          </p:nvSpPr>
          <p:spPr>
            <a:xfrm>
              <a:off x="332510" y="4582675"/>
              <a:ext cx="1371600" cy="317651"/>
            </a:xfrm>
            <a:prstGeom prst="rect">
              <a:avLst/>
            </a:prstGeom>
            <a:noFill/>
          </p:spPr>
          <p:txBody>
            <a:bodyPr wrap="square" lIns="0" tIns="0" rIns="0" bIns="0" rtlCol="0">
              <a:spAutoFit/>
            </a:bodyPr>
            <a:lstStyle/>
            <a:p>
              <a:pPr algn="ctr">
                <a:spcBef>
                  <a:spcPts val="1200"/>
                </a:spcBef>
                <a:spcAft>
                  <a:spcPts val="600"/>
                </a:spcAft>
              </a:pPr>
              <a:r>
                <a:rPr lang="en-US" sz="1200" smtClean="0">
                  <a:solidFill>
                    <a:srgbClr val="003C69"/>
                  </a:solidFill>
                  <a:latin typeface="Helvetica Neue"/>
                  <a:ea typeface="ＭＳ Ｐゴシック"/>
                </a:rPr>
                <a:t>Prescription &amp; refill databases</a:t>
              </a:r>
              <a:endParaRPr lang="en-US" sz="1200" dirty="0" smtClean="0">
                <a:solidFill>
                  <a:srgbClr val="003C69"/>
                </a:solidFill>
                <a:latin typeface="Helvetica Neue"/>
                <a:ea typeface="ＭＳ Ｐゴシック"/>
              </a:endParaRPr>
            </a:p>
          </p:txBody>
        </p:sp>
      </p:grpSp>
      <p:grpSp>
        <p:nvGrpSpPr>
          <p:cNvPr id="51" name="Group 50"/>
          <p:cNvGrpSpPr/>
          <p:nvPr/>
        </p:nvGrpSpPr>
        <p:grpSpPr>
          <a:xfrm>
            <a:off x="222829" y="5189678"/>
            <a:ext cx="7736438" cy="548640"/>
            <a:chOff x="221617" y="5766163"/>
            <a:chExt cx="7736438" cy="548640"/>
          </a:xfrm>
        </p:grpSpPr>
        <p:sp>
          <p:nvSpPr>
            <p:cNvPr id="41" name="Rounded Rectangle 40"/>
            <p:cNvSpPr/>
            <p:nvPr/>
          </p:nvSpPr>
          <p:spPr>
            <a:xfrm>
              <a:off x="1911933" y="5766163"/>
              <a:ext cx="1920240" cy="548640"/>
            </a:xfrm>
            <a:prstGeom prst="roundRect">
              <a:avLst/>
            </a:prstGeom>
            <a:solidFill>
              <a:srgbClr val="FF9E00">
                <a:alpha val="50196"/>
              </a:srgbClr>
            </a:solidFill>
            <a:ln>
              <a:solidFill>
                <a:srgbClr val="003C69"/>
              </a:solidFill>
            </a:ln>
            <a:effectLst/>
          </p:spPr>
          <p:style>
            <a:lnRef idx="1">
              <a:schemeClr val="accent1"/>
            </a:lnRef>
            <a:fillRef idx="3">
              <a:schemeClr val="accent1"/>
            </a:fillRef>
            <a:effectRef idx="2">
              <a:schemeClr val="accent1"/>
            </a:effectRef>
            <a:fontRef idx="minor">
              <a:schemeClr val="lt1"/>
            </a:fontRef>
          </p:style>
          <p:txBody>
            <a:bodyPr lIns="45720" tIns="0" rIns="45720" bIns="0" rtlCol="0" anchor="ctr">
              <a:normAutofit/>
            </a:bodyPr>
            <a:lstStyle/>
            <a:p>
              <a:pPr algn="ctr">
                <a:lnSpc>
                  <a:spcPct val="90000"/>
                </a:lnSpc>
                <a:spcBef>
                  <a:spcPts val="0"/>
                </a:spcBef>
              </a:pPr>
              <a:r>
                <a:rPr lang="en-US" sz="1300" b="0" dirty="0" smtClean="0">
                  <a:solidFill>
                    <a:srgbClr val="003C69"/>
                  </a:solidFill>
                </a:rPr>
                <a:t>Gold standard in CT; needs activation</a:t>
              </a:r>
              <a:endParaRPr lang="en-US" sz="1300" b="0" dirty="0">
                <a:solidFill>
                  <a:srgbClr val="003C69"/>
                </a:solidFill>
              </a:endParaRPr>
            </a:p>
          </p:txBody>
        </p:sp>
        <p:sp>
          <p:nvSpPr>
            <p:cNvPr id="42" name="Rounded Rectangle 41"/>
            <p:cNvSpPr/>
            <p:nvPr/>
          </p:nvSpPr>
          <p:spPr>
            <a:xfrm>
              <a:off x="3974874" y="5766163"/>
              <a:ext cx="1920240" cy="548640"/>
            </a:xfrm>
            <a:prstGeom prst="roundRect">
              <a:avLst/>
            </a:prstGeom>
            <a:solidFill>
              <a:srgbClr val="FF9E00">
                <a:alpha val="49804"/>
              </a:srgbClr>
            </a:solidFill>
            <a:ln>
              <a:solidFill>
                <a:srgbClr val="DC4D26"/>
              </a:solidFill>
            </a:ln>
            <a:effectLst/>
          </p:spPr>
          <p:style>
            <a:lnRef idx="1">
              <a:schemeClr val="accent1"/>
            </a:lnRef>
            <a:fillRef idx="3">
              <a:schemeClr val="accent1"/>
            </a:fillRef>
            <a:effectRef idx="2">
              <a:schemeClr val="accent1"/>
            </a:effectRef>
            <a:fontRef idx="minor">
              <a:schemeClr val="lt1"/>
            </a:fontRef>
          </p:style>
          <p:txBody>
            <a:bodyPr lIns="45720" tIns="0" rIns="45720" bIns="0" rtlCol="0" anchor="ctr">
              <a:normAutofit/>
            </a:bodyPr>
            <a:lstStyle/>
            <a:p>
              <a:pPr algn="ctr">
                <a:lnSpc>
                  <a:spcPct val="90000"/>
                </a:lnSpc>
                <a:spcBef>
                  <a:spcPts val="0"/>
                </a:spcBef>
              </a:pPr>
              <a:r>
                <a:rPr lang="en-US" sz="1300" dirty="0" smtClean="0">
                  <a:solidFill>
                    <a:srgbClr val="DC4D26"/>
                  </a:solidFill>
                </a:rPr>
                <a:t>Gold standard</a:t>
              </a:r>
              <a:endParaRPr lang="en-US" sz="1300" dirty="0">
                <a:solidFill>
                  <a:srgbClr val="DC4D26"/>
                </a:solidFill>
              </a:endParaRPr>
            </a:p>
          </p:txBody>
        </p:sp>
        <p:sp>
          <p:nvSpPr>
            <p:cNvPr id="43" name="Rounded Rectangle 42"/>
            <p:cNvSpPr/>
            <p:nvPr/>
          </p:nvSpPr>
          <p:spPr>
            <a:xfrm>
              <a:off x="6037815" y="5766163"/>
              <a:ext cx="1920240" cy="548640"/>
            </a:xfrm>
            <a:prstGeom prst="roundRect">
              <a:avLst/>
            </a:prstGeom>
            <a:solidFill>
              <a:srgbClr val="FF9E00">
                <a:alpha val="50196"/>
              </a:srgbClr>
            </a:solidFill>
            <a:ln>
              <a:solidFill>
                <a:srgbClr val="003C69"/>
              </a:solidFill>
            </a:ln>
            <a:effectLst/>
          </p:spPr>
          <p:style>
            <a:lnRef idx="1">
              <a:schemeClr val="accent1"/>
            </a:lnRef>
            <a:fillRef idx="3">
              <a:schemeClr val="accent1"/>
            </a:fillRef>
            <a:effectRef idx="2">
              <a:schemeClr val="accent1"/>
            </a:effectRef>
            <a:fontRef idx="minor">
              <a:schemeClr val="lt1"/>
            </a:fontRef>
          </p:style>
          <p:txBody>
            <a:bodyPr lIns="45720" tIns="0" rIns="45720" bIns="0" rtlCol="0" anchor="ctr">
              <a:normAutofit lnSpcReduction="10000"/>
            </a:bodyPr>
            <a:lstStyle/>
            <a:p>
              <a:pPr algn="ctr">
                <a:lnSpc>
                  <a:spcPct val="90000"/>
                </a:lnSpc>
                <a:spcBef>
                  <a:spcPts val="0"/>
                </a:spcBef>
              </a:pPr>
              <a:r>
                <a:rPr lang="en-US" sz="1300" b="0" dirty="0" smtClean="0">
                  <a:solidFill>
                    <a:srgbClr val="003C69"/>
                  </a:solidFill>
                </a:rPr>
                <a:t>Gold standard in CT; needs patient engagement</a:t>
              </a:r>
              <a:endParaRPr lang="en-US" sz="1300" b="0" dirty="0">
                <a:solidFill>
                  <a:srgbClr val="003C69"/>
                </a:solidFill>
              </a:endParaRPr>
            </a:p>
          </p:txBody>
        </p:sp>
        <p:sp>
          <p:nvSpPr>
            <p:cNvPr id="48" name="TextBox 47"/>
            <p:cNvSpPr txBox="1"/>
            <p:nvPr/>
          </p:nvSpPr>
          <p:spPr>
            <a:xfrm>
              <a:off x="221617" y="5961070"/>
              <a:ext cx="1593386" cy="158826"/>
            </a:xfrm>
            <a:prstGeom prst="rect">
              <a:avLst/>
            </a:prstGeom>
            <a:noFill/>
          </p:spPr>
          <p:txBody>
            <a:bodyPr wrap="none" lIns="0" tIns="0" rIns="0" bIns="0" rtlCol="0">
              <a:spAutoFit/>
            </a:bodyPr>
            <a:lstStyle/>
            <a:p>
              <a:pPr algn="ctr">
                <a:spcBef>
                  <a:spcPts val="1200"/>
                </a:spcBef>
                <a:spcAft>
                  <a:spcPts val="600"/>
                </a:spcAft>
              </a:pPr>
              <a:r>
                <a:rPr lang="en-US" sz="1200" smtClean="0">
                  <a:solidFill>
                    <a:srgbClr val="003C69"/>
                  </a:solidFill>
                  <a:latin typeface="Helvetica Neue"/>
                  <a:ea typeface="ＭＳ Ｐゴシック"/>
                </a:rPr>
                <a:t>Electronic monitoring</a:t>
              </a:r>
              <a:endParaRPr lang="en-US" sz="1200" dirty="0" smtClean="0">
                <a:solidFill>
                  <a:srgbClr val="003C69"/>
                </a:solidFill>
                <a:latin typeface="Helvetica Neue"/>
                <a:ea typeface="ＭＳ Ｐゴシック"/>
              </a:endParaRPr>
            </a:p>
          </p:txBody>
        </p:sp>
      </p:grpSp>
    </p:spTree>
    <p:extLst>
      <p:ext uri="{BB962C8B-B14F-4D97-AF65-F5344CB8AC3E}">
        <p14:creationId xmlns:p14="http://schemas.microsoft.com/office/powerpoint/2010/main" val="24974845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5613" y="246217"/>
            <a:ext cx="8234362" cy="973138"/>
          </a:xfrm>
        </p:spPr>
        <p:txBody>
          <a:bodyPr/>
          <a:lstStyle/>
          <a:p>
            <a:r>
              <a:rPr lang="fr-BE" b="0" dirty="0" err="1" smtClean="0">
                <a:latin typeface="+mj-lt"/>
              </a:rPr>
              <a:t>Comparison</a:t>
            </a:r>
            <a:r>
              <a:rPr lang="fr-BE" b="0" dirty="0" smtClean="0">
                <a:latin typeface="+mj-lt"/>
              </a:rPr>
              <a:t> of </a:t>
            </a:r>
            <a:r>
              <a:rPr lang="fr-BE" b="0" dirty="0" err="1" smtClean="0">
                <a:latin typeface="+mj-lt"/>
              </a:rPr>
              <a:t>Different</a:t>
            </a:r>
            <a:r>
              <a:rPr lang="fr-BE" b="0" dirty="0" smtClean="0">
                <a:latin typeface="+mj-lt"/>
              </a:rPr>
              <a:t> </a:t>
            </a:r>
            <a:r>
              <a:rPr lang="fr-BE" b="0" dirty="0" err="1" smtClean="0">
                <a:latin typeface="+mj-lt"/>
              </a:rPr>
              <a:t>Electronic</a:t>
            </a:r>
            <a:r>
              <a:rPr lang="fr-BE" b="0" dirty="0" smtClean="0">
                <a:latin typeface="+mj-lt"/>
              </a:rPr>
              <a:t> </a:t>
            </a:r>
            <a:r>
              <a:rPr lang="fr-BE" b="0" dirty="0" err="1" smtClean="0">
                <a:latin typeface="+mj-lt"/>
              </a:rPr>
              <a:t>Methods</a:t>
            </a:r>
            <a:endParaRPr lang="en-US" b="0" dirty="0">
              <a:latin typeface="+mj-lt"/>
            </a:endParaRPr>
          </a:p>
        </p:txBody>
      </p:sp>
      <p:sp>
        <p:nvSpPr>
          <p:cNvPr id="3" name="Espace réservé du numéro de diapositive 2"/>
          <p:cNvSpPr>
            <a:spLocks noGrp="1"/>
          </p:cNvSpPr>
          <p:nvPr>
            <p:ph type="sldNum" sz="quarter" idx="10"/>
          </p:nvPr>
        </p:nvSpPr>
        <p:spPr/>
        <p:txBody>
          <a:bodyPr/>
          <a:lstStyle/>
          <a:p>
            <a:pPr>
              <a:defRPr/>
            </a:pPr>
            <a:fld id="{18AE3237-C837-435B-86EE-E3F3353532A9}" type="slidenum">
              <a:rPr lang="en-US" smtClean="0"/>
              <a:pPr>
                <a:defRPr/>
              </a:pPr>
              <a:t>29</a:t>
            </a:fld>
            <a:endParaRPr lang="en-US"/>
          </a:p>
        </p:txBody>
      </p:sp>
      <p:pic>
        <p:nvPicPr>
          <p:cNvPr id="6" name="Image 5"/>
          <p:cNvPicPr>
            <a:picLocks noChangeAspect="1"/>
          </p:cNvPicPr>
          <p:nvPr/>
        </p:nvPicPr>
        <p:blipFill>
          <a:blip r:embed="rId2"/>
          <a:stretch>
            <a:fillRect/>
          </a:stretch>
        </p:blipFill>
        <p:spPr>
          <a:xfrm>
            <a:off x="179512" y="2175276"/>
            <a:ext cx="8725996" cy="3945448"/>
          </a:xfrm>
          <a:prstGeom prst="rect">
            <a:avLst/>
          </a:prstGeom>
        </p:spPr>
      </p:pic>
      <p:sp>
        <p:nvSpPr>
          <p:cNvPr id="7" name="Text Box 8"/>
          <p:cNvSpPr txBox="1">
            <a:spLocks noChangeArrowheads="1"/>
          </p:cNvSpPr>
          <p:nvPr/>
        </p:nvSpPr>
        <p:spPr bwMode="auto">
          <a:xfrm>
            <a:off x="2627784" y="6332538"/>
            <a:ext cx="4824413" cy="241300"/>
          </a:xfrm>
          <a:prstGeom prst="rect">
            <a:avLst/>
          </a:prstGeom>
          <a:noFill/>
          <a:ln w="9525">
            <a:noFill/>
            <a:miter lim="800000"/>
            <a:headEnd/>
            <a:tailEnd/>
          </a:ln>
        </p:spPr>
        <p:txBody>
          <a:bodyPr>
            <a:spAutoFit/>
          </a:bodyPr>
          <a:lstStyle/>
          <a:p>
            <a:pPr algn="r">
              <a:lnSpc>
                <a:spcPct val="86000"/>
              </a:lnSpc>
              <a:spcBef>
                <a:spcPct val="50000"/>
              </a:spcBef>
            </a:pPr>
            <a:r>
              <a:rPr lang="fr-BE" sz="1100" b="0" i="1" dirty="0">
                <a:solidFill>
                  <a:srgbClr val="4B4B4B"/>
                </a:solidFill>
                <a:cs typeface="Arial" charset="0"/>
              </a:rPr>
              <a:t>Vrijens &amp; Urquhart, </a:t>
            </a:r>
            <a:r>
              <a:rPr lang="fr-BE" sz="1100" b="0" i="1" dirty="0" smtClean="0">
                <a:solidFill>
                  <a:srgbClr val="4B4B4B"/>
                </a:solidFill>
                <a:cs typeface="Arial" charset="0"/>
              </a:rPr>
              <a:t>2014, CPT</a:t>
            </a:r>
            <a:endParaRPr lang="en-US" sz="1100" b="0" i="1" dirty="0">
              <a:solidFill>
                <a:srgbClr val="4B4B4B"/>
              </a:solidFill>
              <a:cs typeface="Arial" charset="0"/>
            </a:endParaRPr>
          </a:p>
        </p:txBody>
      </p:sp>
      <p:pic>
        <p:nvPicPr>
          <p:cNvPr id="8" name="Picture 2" descr="http://www.proteus.com/wp-content/themes/proteus/images/tech/radiati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470765"/>
            <a:ext cx="850742" cy="76476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p:cNvPicPr>
            <a:picLocks noChangeAspect="1"/>
          </p:cNvPicPr>
          <p:nvPr/>
        </p:nvPicPr>
        <p:blipFill rotWithShape="1">
          <a:blip r:embed="rId4"/>
          <a:srcRect l="65795" t="16259" r="3217" b="45036"/>
          <a:stretch/>
        </p:blipFill>
        <p:spPr>
          <a:xfrm>
            <a:off x="5508104" y="1522768"/>
            <a:ext cx="1564766" cy="628237"/>
          </a:xfrm>
          <a:prstGeom prst="rect">
            <a:avLst/>
          </a:prstGeom>
        </p:spPr>
      </p:pic>
      <p:pic>
        <p:nvPicPr>
          <p:cNvPr id="10" name="Picture 8" descr="http://www.infos-mobiles.com/wp-content/uploads/2014/05/SmartPhones-FL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2286" y="1392232"/>
            <a:ext cx="1596904" cy="9814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0" descr="medicom"/>
          <p:cNvPicPr>
            <a:picLocks noChangeAspect="1" noChangeArrowheads="1"/>
          </p:cNvPicPr>
          <p:nvPr/>
        </p:nvPicPr>
        <p:blipFill>
          <a:blip r:embed="rId6"/>
          <a:srcRect/>
          <a:stretch>
            <a:fillRect/>
          </a:stretch>
        </p:blipFill>
        <p:spPr bwMode="auto">
          <a:xfrm>
            <a:off x="2117607" y="1541574"/>
            <a:ext cx="649811" cy="397360"/>
          </a:xfrm>
          <a:prstGeom prst="rect">
            <a:avLst/>
          </a:prstGeom>
          <a:noFill/>
          <a:ln w="9525">
            <a:noFill/>
            <a:miter lim="800000"/>
            <a:headEnd/>
            <a:tailEnd/>
          </a:ln>
        </p:spPr>
      </p:pic>
      <p:pic>
        <p:nvPicPr>
          <p:cNvPr id="14" name="Picture 2"/>
          <p:cNvPicPr>
            <a:picLocks noChangeAspect="1"/>
          </p:cNvPicPr>
          <p:nvPr/>
        </p:nvPicPr>
        <p:blipFill>
          <a:blip r:embed="rId7"/>
          <a:srcRect/>
          <a:stretch>
            <a:fillRect/>
          </a:stretch>
        </p:blipFill>
        <p:spPr bwMode="auto">
          <a:xfrm>
            <a:off x="2547220" y="1805077"/>
            <a:ext cx="785242" cy="357083"/>
          </a:xfrm>
          <a:prstGeom prst="rect">
            <a:avLst/>
          </a:prstGeom>
          <a:noFill/>
          <a:ln w="9525">
            <a:noFill/>
            <a:miter lim="800000"/>
            <a:headEnd/>
            <a:tailEnd/>
          </a:ln>
        </p:spPr>
      </p:pic>
      <p:pic>
        <p:nvPicPr>
          <p:cNvPr id="15" name="Picture 21"/>
          <p:cNvPicPr>
            <a:picLocks noChangeAspect="1"/>
          </p:cNvPicPr>
          <p:nvPr/>
        </p:nvPicPr>
        <p:blipFill>
          <a:blip r:embed="rId8"/>
          <a:srcRect/>
          <a:stretch>
            <a:fillRect/>
          </a:stretch>
        </p:blipFill>
        <p:spPr bwMode="auto">
          <a:xfrm>
            <a:off x="1410093" y="1494223"/>
            <a:ext cx="717848" cy="717848"/>
          </a:xfrm>
          <a:prstGeom prst="rect">
            <a:avLst/>
          </a:prstGeom>
          <a:noFill/>
          <a:ln w="9525">
            <a:noFill/>
            <a:miter lim="800000"/>
            <a:headEnd/>
            <a:tailEnd/>
          </a:ln>
        </p:spPr>
      </p:pic>
      <p:sp>
        <p:nvSpPr>
          <p:cNvPr id="4" name="Rectangle 3"/>
          <p:cNvSpPr/>
          <p:nvPr/>
        </p:nvSpPr>
        <p:spPr>
          <a:xfrm>
            <a:off x="1410093" y="1459322"/>
            <a:ext cx="1922369" cy="4312821"/>
          </a:xfrm>
          <a:prstGeom prst="rect">
            <a:avLst/>
          </a:prstGeom>
          <a:noFill/>
          <a:ln w="76200">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5" name="ZoneTexte 4"/>
          <p:cNvSpPr txBox="1"/>
          <p:nvPr/>
        </p:nvSpPr>
        <p:spPr>
          <a:xfrm>
            <a:off x="1217657" y="701937"/>
            <a:ext cx="2449710" cy="707886"/>
          </a:xfrm>
          <a:prstGeom prst="rect">
            <a:avLst/>
          </a:prstGeom>
          <a:noFill/>
        </p:spPr>
        <p:txBody>
          <a:bodyPr wrap="none" rtlCol="0">
            <a:spAutoFit/>
          </a:bodyPr>
          <a:lstStyle/>
          <a:p>
            <a:r>
              <a:rPr lang="fr-BE" dirty="0" smtClean="0">
                <a:solidFill>
                  <a:srgbClr val="0070C0"/>
                </a:solidFill>
              </a:rPr>
              <a:t>« Smart Package »</a:t>
            </a:r>
            <a:br>
              <a:rPr lang="fr-BE" dirty="0" smtClean="0">
                <a:solidFill>
                  <a:srgbClr val="0070C0"/>
                </a:solidFill>
              </a:rPr>
            </a:br>
            <a:r>
              <a:rPr lang="fr-BE" dirty="0" smtClean="0">
                <a:solidFill>
                  <a:srgbClr val="0070C0"/>
                </a:solidFill>
              </a:rPr>
              <a:t>« </a:t>
            </a:r>
            <a:r>
              <a:rPr lang="fr-BE" dirty="0" err="1" smtClean="0">
                <a:solidFill>
                  <a:srgbClr val="0070C0"/>
                </a:solidFill>
              </a:rPr>
              <a:t>Pills</a:t>
            </a:r>
            <a:r>
              <a:rPr lang="fr-BE" dirty="0" smtClean="0">
                <a:solidFill>
                  <a:srgbClr val="0070C0"/>
                </a:solidFill>
              </a:rPr>
              <a:t> in Hand »</a:t>
            </a:r>
            <a:endParaRPr lang="fr-BE" dirty="0">
              <a:solidFill>
                <a:srgbClr val="0070C0"/>
              </a:solidFill>
            </a:endParaRPr>
          </a:p>
        </p:txBody>
      </p:sp>
    </p:spTree>
    <p:extLst>
      <p:ext uri="{BB962C8B-B14F-4D97-AF65-F5344CB8AC3E}">
        <p14:creationId xmlns:p14="http://schemas.microsoft.com/office/powerpoint/2010/main" val="224250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Medication adherence</a:t>
            </a:r>
            <a:endParaRPr lang="en-US" dirty="0"/>
          </a:p>
        </p:txBody>
      </p:sp>
      <p:sp>
        <p:nvSpPr>
          <p:cNvPr id="7" name="Rectangle 24"/>
          <p:cNvSpPr txBox="1">
            <a:spLocks noChangeArrowheads="1"/>
          </p:cNvSpPr>
          <p:nvPr/>
        </p:nvSpPr>
        <p:spPr>
          <a:xfrm>
            <a:off x="8382000" y="6413500"/>
            <a:ext cx="393700" cy="228600"/>
          </a:xfrm>
          <a:prstGeom prst="rect">
            <a:avLst/>
          </a:prstGeom>
          <a:noFill/>
        </p:spPr>
        <p:txBody>
          <a:bodyPr/>
          <a:lstStyle>
            <a:defPPr>
              <a:defRPr lang="en-US"/>
            </a:defPPr>
            <a:lvl1pPr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1pPr>
            <a:lvl2pPr marL="742950" indent="-28575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2pPr>
            <a:lvl3pPr marL="11430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3pPr>
            <a:lvl4pPr marL="16002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4pPr>
            <a:lvl5pPr marL="20574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5pPr>
            <a:lvl6pPr marL="25146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6pPr>
            <a:lvl7pPr marL="29718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7pPr>
            <a:lvl8pPr marL="34290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8pPr>
            <a:lvl9pPr marL="38862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9pPr>
          </a:lstStyle>
          <a:p>
            <a:pPr algn="r" eaLnBrk="1" hangingPunct="1">
              <a:lnSpc>
                <a:spcPct val="100000"/>
              </a:lnSpc>
            </a:pPr>
            <a:fld id="{7682DFD2-3DA4-45F1-BDDF-BA046C55AE6D}" type="slidenum">
              <a:rPr lang="en-US" sz="1000" b="0" smtClean="0">
                <a:solidFill>
                  <a:srgbClr val="4B4B4B"/>
                </a:solidFill>
                <a:latin typeface="Helvetica Neue"/>
              </a:rPr>
              <a:pPr algn="r" eaLnBrk="1" hangingPunct="1">
                <a:lnSpc>
                  <a:spcPct val="100000"/>
                </a:lnSpc>
              </a:pPr>
              <a:t>3</a:t>
            </a:fld>
            <a:endParaRPr lang="en-US" sz="1000" b="0" dirty="0">
              <a:solidFill>
                <a:srgbClr val="4B4B4B"/>
              </a:solidFill>
              <a:latin typeface="Helvetica Neue"/>
            </a:endParaRPr>
          </a:p>
        </p:txBody>
      </p:sp>
      <p:sp>
        <p:nvSpPr>
          <p:cNvPr id="3" name="TextBox 2"/>
          <p:cNvSpPr txBox="1"/>
          <p:nvPr/>
        </p:nvSpPr>
        <p:spPr>
          <a:xfrm>
            <a:off x="457200" y="1604364"/>
            <a:ext cx="8318500" cy="304699"/>
          </a:xfrm>
          <a:prstGeom prst="rect">
            <a:avLst/>
          </a:prstGeom>
          <a:noFill/>
        </p:spPr>
        <p:txBody>
          <a:bodyPr wrap="square" lIns="0" tIns="0" rIns="0" bIns="0" rtlCol="0">
            <a:spAutoFit/>
          </a:bodyPr>
          <a:lstStyle/>
          <a:p>
            <a:pPr>
              <a:lnSpc>
                <a:spcPct val="90000"/>
              </a:lnSpc>
              <a:spcBef>
                <a:spcPts val="1200"/>
              </a:spcBef>
              <a:spcAft>
                <a:spcPts val="600"/>
              </a:spcAft>
            </a:pPr>
            <a:r>
              <a:rPr lang="en-US" sz="2200" b="0" dirty="0" smtClean="0">
                <a:solidFill>
                  <a:srgbClr val="003C69"/>
                </a:solidFill>
                <a:latin typeface="Helvetica Neue"/>
                <a:ea typeface="ＭＳ Ｐゴシック"/>
              </a:rPr>
              <a:t>The process by which patients take their medications as prescribed</a:t>
            </a:r>
          </a:p>
        </p:txBody>
      </p:sp>
      <p:sp>
        <p:nvSpPr>
          <p:cNvPr id="4" name="Right Arrow 3"/>
          <p:cNvSpPr/>
          <p:nvPr/>
        </p:nvSpPr>
        <p:spPr>
          <a:xfrm>
            <a:off x="590204" y="2252742"/>
            <a:ext cx="8420244" cy="964276"/>
          </a:xfrm>
          <a:prstGeom prst="rightArrow">
            <a:avLst>
              <a:gd name="adj1" fmla="val 55172"/>
              <a:gd name="adj2" fmla="val 50000"/>
            </a:avLst>
          </a:prstGeom>
          <a:solidFill>
            <a:srgbClr val="3DB7E4">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en-US" sz="2400" b="0" i="1" smtClean="0">
                <a:solidFill>
                  <a:srgbClr val="003C69"/>
                </a:solidFill>
              </a:rPr>
              <a:t>time</a:t>
            </a:r>
            <a:endParaRPr lang="en-US" sz="2400" b="0" i="1">
              <a:solidFill>
                <a:srgbClr val="003C69"/>
              </a:solidFill>
            </a:endParaRPr>
          </a:p>
        </p:txBody>
      </p:sp>
      <p:sp>
        <p:nvSpPr>
          <p:cNvPr id="5" name="Oval 4"/>
          <p:cNvSpPr/>
          <p:nvPr/>
        </p:nvSpPr>
        <p:spPr>
          <a:xfrm>
            <a:off x="457200" y="2140520"/>
            <a:ext cx="2286000" cy="1188720"/>
          </a:xfrm>
          <a:prstGeom prst="ellipse">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en-US" sz="2400" b="0" smtClean="0">
                <a:solidFill>
                  <a:srgbClr val="003C69"/>
                </a:solidFill>
                <a:sym typeface="Wingdings"/>
              </a:rPr>
              <a:t></a:t>
            </a:r>
            <a:r>
              <a:rPr lang="en-US" sz="2400" b="0" smtClean="0">
                <a:solidFill>
                  <a:srgbClr val="003C69"/>
                </a:solidFill>
              </a:rPr>
              <a:t> Initiate</a:t>
            </a:r>
            <a:endParaRPr lang="en-US" sz="2400" b="0">
              <a:solidFill>
                <a:srgbClr val="003C69"/>
              </a:solidFill>
            </a:endParaRPr>
          </a:p>
        </p:txBody>
      </p:sp>
      <p:sp>
        <p:nvSpPr>
          <p:cNvPr id="8" name="Oval 7"/>
          <p:cNvSpPr/>
          <p:nvPr/>
        </p:nvSpPr>
        <p:spPr>
          <a:xfrm>
            <a:off x="3077094" y="2140520"/>
            <a:ext cx="2286000" cy="1188720"/>
          </a:xfrm>
          <a:prstGeom prst="ellipse">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wrap="none" lIns="0" rIns="0" rtlCol="0" anchor="ctr"/>
          <a:lstStyle/>
          <a:p>
            <a:pPr lvl="0" algn="ctr"/>
            <a:r>
              <a:rPr lang="en-US" sz="2400" b="0" smtClean="0">
                <a:solidFill>
                  <a:srgbClr val="003C69"/>
                </a:solidFill>
                <a:sym typeface="Wingdings"/>
              </a:rPr>
              <a:t></a:t>
            </a:r>
            <a:r>
              <a:rPr lang="en-US" sz="2400" b="0" smtClean="0">
                <a:solidFill>
                  <a:srgbClr val="003C69"/>
                </a:solidFill>
              </a:rPr>
              <a:t> Implement</a:t>
            </a:r>
            <a:endParaRPr lang="en-US" sz="2400" b="0">
              <a:solidFill>
                <a:srgbClr val="003C69"/>
              </a:solidFill>
            </a:endParaRPr>
          </a:p>
        </p:txBody>
      </p:sp>
      <p:sp>
        <p:nvSpPr>
          <p:cNvPr id="9" name="Oval 8"/>
          <p:cNvSpPr/>
          <p:nvPr/>
        </p:nvSpPr>
        <p:spPr>
          <a:xfrm>
            <a:off x="5696988" y="2140520"/>
            <a:ext cx="2286000" cy="1188720"/>
          </a:xfrm>
          <a:prstGeom prst="ellipse">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b="0" smtClean="0">
                <a:solidFill>
                  <a:srgbClr val="003C69"/>
                </a:solidFill>
                <a:sym typeface="Wingdings"/>
              </a:rPr>
              <a:t></a:t>
            </a:r>
            <a:r>
              <a:rPr lang="en-US" sz="2400" b="0" smtClean="0">
                <a:solidFill>
                  <a:srgbClr val="003C69"/>
                </a:solidFill>
              </a:rPr>
              <a:t> Persist</a:t>
            </a:r>
            <a:endParaRPr lang="en-US" sz="2400" b="0">
              <a:solidFill>
                <a:srgbClr val="003C69"/>
              </a:solidFill>
            </a:endParaRPr>
          </a:p>
        </p:txBody>
      </p:sp>
      <p:sp>
        <p:nvSpPr>
          <p:cNvPr id="10" name="Lightning Bolt 9"/>
          <p:cNvSpPr/>
          <p:nvPr/>
        </p:nvSpPr>
        <p:spPr>
          <a:xfrm>
            <a:off x="1234440" y="3408207"/>
            <a:ext cx="731520" cy="731520"/>
          </a:xfrm>
          <a:prstGeom prst="lightningBolt">
            <a:avLst/>
          </a:prstGeom>
          <a:solidFill>
            <a:srgbClr val="3DB7E4">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ightning Bolt 10"/>
          <p:cNvSpPr/>
          <p:nvPr/>
        </p:nvSpPr>
        <p:spPr>
          <a:xfrm>
            <a:off x="3854334" y="3408205"/>
            <a:ext cx="731520" cy="731520"/>
          </a:xfrm>
          <a:prstGeom prst="lightningBolt">
            <a:avLst/>
          </a:prstGeom>
          <a:solidFill>
            <a:srgbClr val="3DB7E4">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ightning Bolt 11"/>
          <p:cNvSpPr/>
          <p:nvPr/>
        </p:nvSpPr>
        <p:spPr>
          <a:xfrm>
            <a:off x="6474228" y="3408206"/>
            <a:ext cx="731520" cy="731520"/>
          </a:xfrm>
          <a:prstGeom prst="lightningBolt">
            <a:avLst/>
          </a:prstGeom>
          <a:solidFill>
            <a:srgbClr val="3DB7E4">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594360" y="4197926"/>
            <a:ext cx="2011680" cy="1521229"/>
          </a:xfrm>
          <a:prstGeom prst="roundRect">
            <a:avLst/>
          </a:prstGeom>
          <a:solidFill>
            <a:srgbClr val="3DB7E4">
              <a:alpha val="50196"/>
            </a:srgbClr>
          </a:solidFill>
          <a:ln>
            <a:solidFill>
              <a:srgbClr val="003C6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spcBef>
                <a:spcPts val="1800"/>
              </a:spcBef>
            </a:pPr>
            <a:r>
              <a:rPr lang="en-US" sz="1800" b="0" smtClean="0">
                <a:solidFill>
                  <a:srgbClr val="003C69"/>
                </a:solidFill>
              </a:rPr>
              <a:t>Patient does </a:t>
            </a:r>
            <a:br>
              <a:rPr lang="en-US" sz="1800" b="0" smtClean="0">
                <a:solidFill>
                  <a:srgbClr val="003C69"/>
                </a:solidFill>
              </a:rPr>
            </a:br>
            <a:r>
              <a:rPr lang="en-US" sz="1800" b="0" smtClean="0">
                <a:solidFill>
                  <a:srgbClr val="003C69"/>
                </a:solidFill>
              </a:rPr>
              <a:t>not initiate treament</a:t>
            </a:r>
          </a:p>
          <a:p>
            <a:pPr algn="ctr">
              <a:lnSpc>
                <a:spcPct val="90000"/>
              </a:lnSpc>
              <a:spcBef>
                <a:spcPts val="1800"/>
              </a:spcBef>
            </a:pPr>
            <a:r>
              <a:rPr lang="en-US" sz="1800" b="0" i="1" smtClean="0">
                <a:solidFill>
                  <a:srgbClr val="003C69"/>
                </a:solidFill>
              </a:rPr>
              <a:t>Binary (yes/no)</a:t>
            </a:r>
            <a:endParaRPr lang="en-US" sz="1800" b="0" i="1">
              <a:solidFill>
                <a:srgbClr val="003C69"/>
              </a:solidFill>
            </a:endParaRPr>
          </a:p>
        </p:txBody>
      </p:sp>
      <p:sp>
        <p:nvSpPr>
          <p:cNvPr id="18" name="Rounded Rectangle 17"/>
          <p:cNvSpPr/>
          <p:nvPr/>
        </p:nvSpPr>
        <p:spPr>
          <a:xfrm>
            <a:off x="3214254" y="4197925"/>
            <a:ext cx="2011680" cy="1521229"/>
          </a:xfrm>
          <a:prstGeom prst="roundRect">
            <a:avLst/>
          </a:prstGeom>
          <a:solidFill>
            <a:srgbClr val="3DB7E4">
              <a:alpha val="50196"/>
            </a:srgbClr>
          </a:solidFill>
          <a:ln>
            <a:solidFill>
              <a:srgbClr val="003C6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lvl="0" algn="ctr">
              <a:lnSpc>
                <a:spcPct val="90000"/>
              </a:lnSpc>
              <a:spcBef>
                <a:spcPts val="1800"/>
              </a:spcBef>
            </a:pPr>
            <a:r>
              <a:rPr lang="en-US" sz="1800" b="0">
                <a:solidFill>
                  <a:srgbClr val="003C69"/>
                </a:solidFill>
              </a:rPr>
              <a:t>Patient </a:t>
            </a:r>
            <a:r>
              <a:rPr lang="en-US" sz="1800" b="0" smtClean="0">
                <a:solidFill>
                  <a:srgbClr val="003C69"/>
                </a:solidFill>
              </a:rPr>
              <a:t>delays, omits or takes extra doses</a:t>
            </a:r>
            <a:endParaRPr lang="en-US" sz="1800" b="0">
              <a:solidFill>
                <a:srgbClr val="003C69"/>
              </a:solidFill>
            </a:endParaRPr>
          </a:p>
          <a:p>
            <a:pPr lvl="0" algn="ctr">
              <a:lnSpc>
                <a:spcPct val="90000"/>
              </a:lnSpc>
              <a:spcBef>
                <a:spcPts val="1800"/>
              </a:spcBef>
            </a:pPr>
            <a:r>
              <a:rPr lang="en-US" sz="1800" b="0" i="1" smtClean="0">
                <a:solidFill>
                  <a:srgbClr val="003C69"/>
                </a:solidFill>
              </a:rPr>
              <a:t>Dosing history</a:t>
            </a:r>
            <a:endParaRPr lang="en-US" sz="1800" b="0" i="1">
              <a:solidFill>
                <a:srgbClr val="003C69"/>
              </a:solidFill>
            </a:endParaRPr>
          </a:p>
        </p:txBody>
      </p:sp>
      <p:sp>
        <p:nvSpPr>
          <p:cNvPr id="19" name="Rounded Rectangle 18"/>
          <p:cNvSpPr/>
          <p:nvPr/>
        </p:nvSpPr>
        <p:spPr>
          <a:xfrm>
            <a:off x="5834148" y="4197926"/>
            <a:ext cx="2011680" cy="1521229"/>
          </a:xfrm>
          <a:prstGeom prst="roundRect">
            <a:avLst/>
          </a:prstGeom>
          <a:solidFill>
            <a:schemeClr val="accent2">
              <a:alpha val="50196"/>
            </a:schemeClr>
          </a:solidFill>
          <a:ln>
            <a:solidFill>
              <a:srgbClr val="003C6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lvl="0" algn="ctr">
              <a:lnSpc>
                <a:spcPct val="90000"/>
              </a:lnSpc>
              <a:spcBef>
                <a:spcPts val="1800"/>
              </a:spcBef>
            </a:pPr>
            <a:r>
              <a:rPr lang="en-US" sz="1800" b="0" dirty="0">
                <a:solidFill>
                  <a:srgbClr val="003C69"/>
                </a:solidFill>
              </a:rPr>
              <a:t>Patient </a:t>
            </a:r>
            <a:r>
              <a:rPr lang="en-US" sz="1800" b="0" dirty="0" smtClean="0">
                <a:solidFill>
                  <a:srgbClr val="003C69"/>
                </a:solidFill>
              </a:rPr>
              <a:t>discontinues treatment</a:t>
            </a:r>
            <a:endParaRPr lang="en-US" sz="1800" b="0" dirty="0">
              <a:solidFill>
                <a:srgbClr val="003C69"/>
              </a:solidFill>
            </a:endParaRPr>
          </a:p>
          <a:p>
            <a:pPr lvl="0" algn="ctr">
              <a:lnSpc>
                <a:spcPct val="90000"/>
              </a:lnSpc>
              <a:spcBef>
                <a:spcPts val="1800"/>
              </a:spcBef>
            </a:pPr>
            <a:r>
              <a:rPr lang="en-US" sz="1800" b="0" i="1" dirty="0" smtClean="0">
                <a:solidFill>
                  <a:srgbClr val="003C69"/>
                </a:solidFill>
              </a:rPr>
              <a:t>Time to event</a:t>
            </a:r>
            <a:endParaRPr lang="en-US" sz="1800" b="0" i="1" dirty="0">
              <a:solidFill>
                <a:srgbClr val="003C69"/>
              </a:solidFill>
            </a:endParaRPr>
          </a:p>
        </p:txBody>
      </p:sp>
      <p:sp>
        <p:nvSpPr>
          <p:cNvPr id="20" name="Rectangle 24"/>
          <p:cNvSpPr txBox="1">
            <a:spLocks noChangeArrowheads="1"/>
          </p:cNvSpPr>
          <p:nvPr/>
        </p:nvSpPr>
        <p:spPr>
          <a:xfrm>
            <a:off x="5064357" y="6413500"/>
            <a:ext cx="3082895" cy="246221"/>
          </a:xfrm>
          <a:prstGeom prst="rect">
            <a:avLst/>
          </a:prstGeom>
          <a:noFill/>
        </p:spPr>
        <p:txBody>
          <a:bodyPr wrap="none">
            <a:spAutoFit/>
          </a:bodyPr>
          <a:lstStyle>
            <a:defPPr>
              <a:defRPr lang="en-US"/>
            </a:defPPr>
            <a:lvl1pPr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1pPr>
            <a:lvl2pPr marL="742950" indent="-28575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2pPr>
            <a:lvl3pPr marL="11430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3pPr>
            <a:lvl4pPr marL="16002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4pPr>
            <a:lvl5pPr marL="20574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5pPr>
            <a:lvl6pPr marL="25146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6pPr>
            <a:lvl7pPr marL="29718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7pPr>
            <a:lvl8pPr marL="34290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8pPr>
            <a:lvl9pPr marL="38862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9pPr>
          </a:lstStyle>
          <a:p>
            <a:pPr algn="r" eaLnBrk="1" hangingPunct="1">
              <a:lnSpc>
                <a:spcPct val="100000"/>
              </a:lnSpc>
            </a:pPr>
            <a:r>
              <a:rPr lang="en-US" sz="1000" b="0" i="1">
                <a:solidFill>
                  <a:srgbClr val="4B4B4B"/>
                </a:solidFill>
                <a:latin typeface="Helvetica Neue"/>
              </a:rPr>
              <a:t>Vrijens et al. Br J Clin Pharmacol </a:t>
            </a:r>
            <a:r>
              <a:rPr lang="en-US" sz="1000" b="0" i="1" smtClean="0">
                <a:solidFill>
                  <a:srgbClr val="4B4B4B"/>
                </a:solidFill>
                <a:latin typeface="Helvetica Neue"/>
              </a:rPr>
              <a:t>2012;73:691-705.</a:t>
            </a:r>
            <a:endParaRPr lang="en-US" sz="1000" b="0" i="1">
              <a:solidFill>
                <a:srgbClr val="4B4B4B"/>
              </a:solidFill>
              <a:latin typeface="Helvetica Neue"/>
            </a:endParaRPr>
          </a:p>
        </p:txBody>
      </p:sp>
      <p:sp>
        <p:nvSpPr>
          <p:cNvPr id="21" name="Rectangle 24"/>
          <p:cNvSpPr txBox="1">
            <a:spLocks noChangeArrowheads="1"/>
          </p:cNvSpPr>
          <p:nvPr/>
        </p:nvSpPr>
        <p:spPr>
          <a:xfrm>
            <a:off x="1615439" y="6424271"/>
            <a:ext cx="2428870" cy="224677"/>
          </a:xfrm>
          <a:prstGeom prst="rect">
            <a:avLst/>
          </a:prstGeom>
          <a:noFill/>
        </p:spPr>
        <p:txBody>
          <a:bodyPr wrap="none">
            <a:spAutoFit/>
          </a:bodyPr>
          <a:lstStyle>
            <a:defPPr>
              <a:defRPr lang="en-US"/>
            </a:defPPr>
            <a:lvl1pPr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1pPr>
            <a:lvl2pPr marL="742950" indent="-28575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2pPr>
            <a:lvl3pPr marL="11430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3pPr>
            <a:lvl4pPr marL="16002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4pPr>
            <a:lvl5pPr marL="20574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5pPr>
            <a:lvl6pPr marL="25146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6pPr>
            <a:lvl7pPr marL="29718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7pPr>
            <a:lvl8pPr marL="34290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8pPr>
            <a:lvl9pPr marL="38862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9pPr>
          </a:lstStyle>
          <a:p>
            <a:pPr algn="ctr"/>
            <a:r>
              <a:rPr lang="en-US" sz="1000" dirty="0">
                <a:solidFill>
                  <a:srgbClr val="003C69"/>
                </a:solidFill>
                <a:cs typeface="Arial" charset="0"/>
              </a:rPr>
              <a:t>EU Commission-sponsored research</a:t>
            </a:r>
            <a:endParaRPr lang="en-US" sz="1000" dirty="0">
              <a:solidFill>
                <a:srgbClr val="003C69"/>
              </a:solidFill>
            </a:endParaRPr>
          </a:p>
        </p:txBody>
      </p:sp>
    </p:spTree>
    <p:extLst>
      <p:ext uri="{BB962C8B-B14F-4D97-AF65-F5344CB8AC3E}">
        <p14:creationId xmlns:p14="http://schemas.microsoft.com/office/powerpoint/2010/main" val="7866557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up)">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7" grpId="0" animBg="1"/>
      <p:bldP spid="18"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err="1" smtClean="0">
                <a:latin typeface="+mj-lt"/>
              </a:rPr>
              <a:t>Bibliometry</a:t>
            </a:r>
            <a:r>
              <a:rPr lang="en-US" b="0" dirty="0" smtClean="0">
                <a:latin typeface="+mj-lt"/>
              </a:rPr>
              <a:t> of Medication Event Monitoring System</a:t>
            </a:r>
            <a:endParaRPr lang="en-US" b="0" dirty="0">
              <a:latin typeface="+mj-lt"/>
            </a:endParaRPr>
          </a:p>
        </p:txBody>
      </p:sp>
      <p:sp>
        <p:nvSpPr>
          <p:cNvPr id="3" name="Slide Number Placeholder 2"/>
          <p:cNvSpPr>
            <a:spLocks noGrp="1"/>
          </p:cNvSpPr>
          <p:nvPr>
            <p:ph type="sldNum" sz="quarter" idx="10"/>
          </p:nvPr>
        </p:nvSpPr>
        <p:spPr/>
        <p:txBody>
          <a:bodyPr/>
          <a:lstStyle/>
          <a:p>
            <a:pPr>
              <a:defRPr/>
            </a:pPr>
            <a:fld id="{18AE3237-C837-435B-86EE-E3F3353532A9}" type="slidenum">
              <a:rPr lang="en-US" smtClean="0"/>
              <a:pPr>
                <a:defRPr/>
              </a:pPr>
              <a:t>30</a:t>
            </a:fld>
            <a:endParaRPr lang="en-US"/>
          </a:p>
        </p:txBody>
      </p:sp>
      <p:sp>
        <p:nvSpPr>
          <p:cNvPr id="6" name="Rectangle 5"/>
          <p:cNvSpPr/>
          <p:nvPr/>
        </p:nvSpPr>
        <p:spPr>
          <a:xfrm>
            <a:off x="419779" y="1450864"/>
            <a:ext cx="4443647" cy="4462760"/>
          </a:xfrm>
          <a:prstGeom prst="rect">
            <a:avLst/>
          </a:prstGeom>
        </p:spPr>
        <p:txBody>
          <a:bodyPr wrap="square">
            <a:spAutoFit/>
          </a:bodyPr>
          <a:lstStyle/>
          <a:p>
            <a:r>
              <a:rPr lang="en-US" sz="2400" dirty="0" smtClean="0">
                <a:solidFill>
                  <a:srgbClr val="1F497D"/>
                </a:solidFill>
                <a:latin typeface="Calibri" panose="020F0502020204030204" pitchFamily="34" charset="0"/>
              </a:rPr>
              <a:t>As of the end of 2014:</a:t>
            </a:r>
          </a:p>
          <a:p>
            <a:endParaRPr lang="en-US" b="0" dirty="0" smtClean="0">
              <a:solidFill>
                <a:srgbClr val="1F497D"/>
              </a:solidFill>
              <a:latin typeface="Calibri" panose="020F0502020204030204" pitchFamily="34" charset="0"/>
            </a:endParaRPr>
          </a:p>
          <a:p>
            <a:pPr marL="342900" indent="-342900">
              <a:buFont typeface="Arial" panose="020B0604020202020204" pitchFamily="34" charset="0"/>
              <a:buChar char="•"/>
            </a:pPr>
            <a:r>
              <a:rPr lang="en-US" b="0" dirty="0" smtClean="0">
                <a:solidFill>
                  <a:srgbClr val="1F497D"/>
                </a:solidFill>
                <a:latin typeface="Calibri" panose="020F0502020204030204" pitchFamily="34" charset="0"/>
              </a:rPr>
              <a:t>676 </a:t>
            </a:r>
            <a:r>
              <a:rPr lang="en-US" b="0" dirty="0">
                <a:solidFill>
                  <a:srgbClr val="1F497D"/>
                </a:solidFill>
                <a:latin typeface="Calibri" panose="020F0502020204030204" pitchFamily="34" charset="0"/>
              </a:rPr>
              <a:t>papers published in peer-reviewed </a:t>
            </a:r>
            <a:r>
              <a:rPr lang="en-US" b="0" dirty="0" smtClean="0">
                <a:solidFill>
                  <a:srgbClr val="1F497D"/>
                </a:solidFill>
                <a:latin typeface="Calibri" panose="020F0502020204030204" pitchFamily="34" charset="0"/>
              </a:rPr>
              <a:t>journals</a:t>
            </a:r>
          </a:p>
          <a:p>
            <a:endParaRPr lang="en-US" dirty="0" smtClean="0"/>
          </a:p>
          <a:p>
            <a:pPr marL="342900" indent="-342900">
              <a:buFont typeface="Arial" panose="020B0604020202020204" pitchFamily="34" charset="0"/>
              <a:buChar char="•"/>
            </a:pPr>
            <a:r>
              <a:rPr lang="en-US" b="0" dirty="0" smtClean="0">
                <a:solidFill>
                  <a:srgbClr val="1F497D"/>
                </a:solidFill>
                <a:latin typeface="Calibri" panose="020F0502020204030204" pitchFamily="34" charset="0"/>
              </a:rPr>
              <a:t>Those papers have been cited &gt; 47000 times</a:t>
            </a:r>
          </a:p>
          <a:p>
            <a:pPr marL="342900" indent="-342900">
              <a:buFont typeface="Arial" panose="020B0604020202020204" pitchFamily="34" charset="0"/>
              <a:buChar char="•"/>
            </a:pPr>
            <a:endParaRPr lang="en-US" b="0" dirty="0" smtClean="0">
              <a:solidFill>
                <a:srgbClr val="1F497D"/>
              </a:solidFill>
              <a:latin typeface="Calibri" panose="020F0502020204030204" pitchFamily="34" charset="0"/>
            </a:endParaRPr>
          </a:p>
          <a:p>
            <a:pPr marL="342900" indent="-342900">
              <a:buFont typeface="Arial" panose="020B0604020202020204" pitchFamily="34" charset="0"/>
              <a:buChar char="•"/>
            </a:pPr>
            <a:r>
              <a:rPr lang="en-US" b="0" dirty="0" smtClean="0">
                <a:solidFill>
                  <a:srgbClr val="1F497D"/>
                </a:solidFill>
                <a:latin typeface="Calibri" panose="020F0502020204030204" pitchFamily="34" charset="0"/>
              </a:rPr>
              <a:t>1 in 7 have been cited over 100 times</a:t>
            </a:r>
          </a:p>
          <a:p>
            <a:pPr marL="342900" indent="-342900">
              <a:buFont typeface="Arial" panose="020B0604020202020204" pitchFamily="34" charset="0"/>
              <a:buChar char="•"/>
            </a:pPr>
            <a:endParaRPr lang="en-US" b="0" dirty="0">
              <a:solidFill>
                <a:srgbClr val="1F497D"/>
              </a:solidFill>
              <a:latin typeface="Calibri" panose="020F0502020204030204" pitchFamily="34" charset="0"/>
            </a:endParaRPr>
          </a:p>
          <a:p>
            <a:pPr marL="342900" indent="-342900">
              <a:buFont typeface="Arial" panose="020B0604020202020204" pitchFamily="34" charset="0"/>
              <a:buChar char="•"/>
            </a:pPr>
            <a:r>
              <a:rPr lang="en-US" b="0" dirty="0" smtClean="0">
                <a:solidFill>
                  <a:srgbClr val="1F497D"/>
                </a:solidFill>
                <a:latin typeface="Calibri" panose="020F0502020204030204" pitchFamily="34" charset="0"/>
              </a:rPr>
              <a:t>The most-cited of these papers has 2799 citations</a:t>
            </a:r>
          </a:p>
          <a:p>
            <a:pPr marL="342900" indent="-342900">
              <a:buFont typeface="Arial" panose="020B0604020202020204" pitchFamily="34" charset="0"/>
              <a:buChar char="•"/>
            </a:pPr>
            <a:endParaRPr lang="en-US" b="0" dirty="0" smtClean="0">
              <a:solidFill>
                <a:srgbClr val="1F497D"/>
              </a:solidFill>
              <a:latin typeface="Calibri" panose="020F0502020204030204" pitchFamily="34" charset="0"/>
            </a:endParaRPr>
          </a:p>
          <a:p>
            <a:pPr marL="342900" indent="-342900">
              <a:buFont typeface="Arial" panose="020B0604020202020204" pitchFamily="34" charset="0"/>
              <a:buChar char="•"/>
            </a:pPr>
            <a:r>
              <a:rPr lang="en-US" b="0" dirty="0" smtClean="0">
                <a:solidFill>
                  <a:srgbClr val="1F497D"/>
                </a:solidFill>
                <a:latin typeface="Calibri" panose="020F0502020204030204" pitchFamily="34" charset="0"/>
              </a:rPr>
              <a:t>h-index of 108</a:t>
            </a:r>
          </a:p>
        </p:txBody>
      </p:sp>
      <p:pic>
        <p:nvPicPr>
          <p:cNvPr id="7" name="Image 6"/>
          <p:cNvPicPr>
            <a:picLocks noChangeAspect="1"/>
          </p:cNvPicPr>
          <p:nvPr/>
        </p:nvPicPr>
        <p:blipFill rotWithShape="1">
          <a:blip r:embed="rId2"/>
          <a:srcRect r="71150"/>
          <a:stretch/>
        </p:blipFill>
        <p:spPr>
          <a:xfrm>
            <a:off x="5556846" y="2081419"/>
            <a:ext cx="1536094" cy="1381125"/>
          </a:xfrm>
          <a:prstGeom prst="rect">
            <a:avLst/>
          </a:prstGeom>
        </p:spPr>
      </p:pic>
      <p:pic>
        <p:nvPicPr>
          <p:cNvPr id="8" name="Image 7"/>
          <p:cNvPicPr>
            <a:picLocks noChangeAspect="1"/>
          </p:cNvPicPr>
          <p:nvPr/>
        </p:nvPicPr>
        <p:blipFill rotWithShape="1">
          <a:blip r:embed="rId2"/>
          <a:srcRect l="35416" r="36564"/>
          <a:stretch/>
        </p:blipFill>
        <p:spPr>
          <a:xfrm>
            <a:off x="5556846" y="3381955"/>
            <a:ext cx="1491916" cy="1381125"/>
          </a:xfrm>
          <a:prstGeom prst="rect">
            <a:avLst/>
          </a:prstGeom>
        </p:spPr>
      </p:pic>
      <p:pic>
        <p:nvPicPr>
          <p:cNvPr id="9" name="Image 8"/>
          <p:cNvPicPr>
            <a:picLocks noChangeAspect="1"/>
          </p:cNvPicPr>
          <p:nvPr/>
        </p:nvPicPr>
        <p:blipFill rotWithShape="1">
          <a:blip r:embed="rId2"/>
          <a:srcRect l="69886"/>
          <a:stretch/>
        </p:blipFill>
        <p:spPr>
          <a:xfrm>
            <a:off x="5485562" y="4726194"/>
            <a:ext cx="1603406" cy="1381125"/>
          </a:xfrm>
          <a:prstGeom prst="rect">
            <a:avLst/>
          </a:prstGeom>
        </p:spPr>
      </p:pic>
      <p:sp>
        <p:nvSpPr>
          <p:cNvPr id="10" name="ZoneTexte 9"/>
          <p:cNvSpPr txBox="1"/>
          <p:nvPr/>
        </p:nvSpPr>
        <p:spPr>
          <a:xfrm>
            <a:off x="7111055" y="2399316"/>
            <a:ext cx="2155533" cy="615553"/>
          </a:xfrm>
          <a:prstGeom prst="rect">
            <a:avLst/>
          </a:prstGeom>
          <a:noFill/>
        </p:spPr>
        <p:txBody>
          <a:bodyPr wrap="square" lIns="0" tIns="0" bIns="0" rtlCol="0">
            <a:spAutoFit/>
          </a:bodyPr>
          <a:lstStyle/>
          <a:p>
            <a:pPr>
              <a:spcBef>
                <a:spcPts val="1200"/>
              </a:spcBef>
              <a:spcAft>
                <a:spcPts val="600"/>
              </a:spcAft>
            </a:pPr>
            <a:r>
              <a:rPr lang="en-US" b="0" dirty="0">
                <a:solidFill>
                  <a:schemeClr val="accent1"/>
                </a:solidFill>
                <a:latin typeface="Helvetica Neue"/>
              </a:rPr>
              <a:t>p</a:t>
            </a:r>
            <a:r>
              <a:rPr lang="en-US" b="0" dirty="0" smtClean="0">
                <a:solidFill>
                  <a:schemeClr val="accent1"/>
                </a:solidFill>
                <a:latin typeface="Helvetica Neue"/>
                <a:ea typeface="ＭＳ Ｐゴシック"/>
              </a:rPr>
              <a:t>eer-reviewed publications</a:t>
            </a:r>
          </a:p>
        </p:txBody>
      </p:sp>
      <p:sp>
        <p:nvSpPr>
          <p:cNvPr id="11" name="ZoneTexte 10"/>
          <p:cNvSpPr txBox="1"/>
          <p:nvPr/>
        </p:nvSpPr>
        <p:spPr>
          <a:xfrm>
            <a:off x="7121736" y="3836686"/>
            <a:ext cx="2155533" cy="307777"/>
          </a:xfrm>
          <a:prstGeom prst="rect">
            <a:avLst/>
          </a:prstGeom>
          <a:noFill/>
        </p:spPr>
        <p:txBody>
          <a:bodyPr wrap="square" lIns="0" tIns="0" bIns="0" rtlCol="0">
            <a:spAutoFit/>
          </a:bodyPr>
          <a:lstStyle/>
          <a:p>
            <a:pPr>
              <a:spcBef>
                <a:spcPts val="1200"/>
              </a:spcBef>
              <a:spcAft>
                <a:spcPts val="600"/>
              </a:spcAft>
            </a:pPr>
            <a:r>
              <a:rPr lang="en-US" b="0" dirty="0">
                <a:solidFill>
                  <a:schemeClr val="accent1"/>
                </a:solidFill>
                <a:latin typeface="Helvetica Neue"/>
              </a:rPr>
              <a:t>j</a:t>
            </a:r>
            <a:r>
              <a:rPr lang="en-US" b="0" dirty="0" smtClean="0">
                <a:solidFill>
                  <a:schemeClr val="accent1"/>
                </a:solidFill>
                <a:latin typeface="Helvetica Neue"/>
              </a:rPr>
              <a:t>ournal citations</a:t>
            </a:r>
            <a:endParaRPr lang="en-US" b="0" dirty="0" smtClean="0">
              <a:solidFill>
                <a:schemeClr val="accent1"/>
              </a:solidFill>
              <a:latin typeface="Helvetica Neue"/>
              <a:ea typeface="ＭＳ Ｐゴシック"/>
            </a:endParaRPr>
          </a:p>
        </p:txBody>
      </p:sp>
      <p:sp>
        <p:nvSpPr>
          <p:cNvPr id="12" name="ZoneTexte 11"/>
          <p:cNvSpPr txBox="1"/>
          <p:nvPr/>
        </p:nvSpPr>
        <p:spPr>
          <a:xfrm>
            <a:off x="7111055" y="5235296"/>
            <a:ext cx="2155533" cy="307777"/>
          </a:xfrm>
          <a:prstGeom prst="rect">
            <a:avLst/>
          </a:prstGeom>
          <a:noFill/>
        </p:spPr>
        <p:txBody>
          <a:bodyPr wrap="square" lIns="0" tIns="0" bIns="0" rtlCol="0">
            <a:spAutoFit/>
          </a:bodyPr>
          <a:lstStyle/>
          <a:p>
            <a:pPr>
              <a:spcBef>
                <a:spcPts val="1200"/>
              </a:spcBef>
              <a:spcAft>
                <a:spcPts val="600"/>
              </a:spcAft>
            </a:pPr>
            <a:r>
              <a:rPr lang="en-US" b="0" dirty="0">
                <a:solidFill>
                  <a:schemeClr val="accent1"/>
                </a:solidFill>
                <a:latin typeface="Helvetica Neue"/>
              </a:rPr>
              <a:t>h</a:t>
            </a:r>
            <a:r>
              <a:rPr lang="en-US" b="0" dirty="0" smtClean="0">
                <a:solidFill>
                  <a:schemeClr val="accent1"/>
                </a:solidFill>
                <a:latin typeface="Helvetica Neue"/>
              </a:rPr>
              <a:t>-index</a:t>
            </a:r>
            <a:endParaRPr lang="en-US" b="0" dirty="0" smtClean="0">
              <a:solidFill>
                <a:schemeClr val="accent1"/>
              </a:solidFill>
              <a:latin typeface="Helvetica Neue"/>
              <a:ea typeface="ＭＳ Ｐゴシック"/>
            </a:endParaRPr>
          </a:p>
        </p:txBody>
      </p:sp>
      <p:sp>
        <p:nvSpPr>
          <p:cNvPr id="13" name="ZoneTexte 12"/>
          <p:cNvSpPr txBox="1"/>
          <p:nvPr/>
        </p:nvSpPr>
        <p:spPr>
          <a:xfrm>
            <a:off x="5804033" y="1450864"/>
            <a:ext cx="2810577" cy="477054"/>
          </a:xfrm>
          <a:prstGeom prst="rect">
            <a:avLst/>
          </a:prstGeom>
          <a:noFill/>
        </p:spPr>
        <p:txBody>
          <a:bodyPr wrap="square" lIns="0" tIns="0" bIns="0" rtlCol="0">
            <a:spAutoFit/>
          </a:bodyPr>
          <a:lstStyle/>
          <a:p>
            <a:pPr>
              <a:spcBef>
                <a:spcPts val="1200"/>
              </a:spcBef>
              <a:spcAft>
                <a:spcPts val="600"/>
              </a:spcAft>
            </a:pPr>
            <a:r>
              <a:rPr lang="en-US" dirty="0" smtClean="0">
                <a:solidFill>
                  <a:schemeClr val="accent1"/>
                </a:solidFill>
                <a:latin typeface="Helvetica Neue"/>
                <a:ea typeface="ＭＳ Ｐゴシック"/>
              </a:rPr>
              <a:t>MEMS BIBIOMETRY </a:t>
            </a:r>
            <a:br>
              <a:rPr lang="en-US" dirty="0" smtClean="0">
                <a:solidFill>
                  <a:schemeClr val="accent1"/>
                </a:solidFill>
                <a:latin typeface="Helvetica Neue"/>
                <a:ea typeface="ＭＳ Ｐゴシック"/>
              </a:rPr>
            </a:br>
            <a:r>
              <a:rPr lang="en-US" sz="1100" b="0" i="1" dirty="0" smtClean="0">
                <a:solidFill>
                  <a:schemeClr val="accent1"/>
                </a:solidFill>
                <a:latin typeface="Helvetica Neue"/>
                <a:ea typeface="ＭＳ Ｐゴシック"/>
              </a:rPr>
              <a:t>June 2015, Google Scholar</a:t>
            </a:r>
          </a:p>
        </p:txBody>
      </p:sp>
    </p:spTree>
    <p:extLst>
      <p:ext uri="{BB962C8B-B14F-4D97-AF65-F5344CB8AC3E}">
        <p14:creationId xmlns:p14="http://schemas.microsoft.com/office/powerpoint/2010/main" val="364178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a:xfrm>
            <a:off x="0" y="12823"/>
            <a:ext cx="9511393" cy="973138"/>
          </a:xfrm>
        </p:spPr>
        <p:txBody>
          <a:bodyPr lIns="91440" tIns="45720" rIns="91440" bIns="45720" anchor="ctr"/>
          <a:lstStyle/>
          <a:p>
            <a:r>
              <a:rPr lang="fr-BE" sz="3200" b="0" dirty="0" err="1" smtClean="0">
                <a:solidFill>
                  <a:srgbClr val="003366"/>
                </a:solidFill>
              </a:rPr>
              <a:t>Opportunities</a:t>
            </a:r>
            <a:r>
              <a:rPr lang="fr-BE" sz="3200" b="0" dirty="0" smtClean="0"/>
              <a:t> of </a:t>
            </a:r>
            <a:r>
              <a:rPr lang="fr-BE" sz="3200" b="0" u="sng" dirty="0" err="1" smtClean="0"/>
              <a:t>adherence-informed</a:t>
            </a:r>
            <a:r>
              <a:rPr lang="fr-BE" sz="3200" b="0" dirty="0" smtClean="0"/>
              <a:t> </a:t>
            </a:r>
            <a:r>
              <a:rPr lang="fr-BE" sz="3200" b="0" dirty="0" err="1" smtClean="0"/>
              <a:t>clinical</a:t>
            </a:r>
            <a:r>
              <a:rPr lang="fr-BE" sz="3200" b="0" dirty="0" smtClean="0"/>
              <a:t> trials</a:t>
            </a:r>
            <a:endParaRPr lang="en-US" sz="3200" b="0" dirty="0" smtClean="0"/>
          </a:p>
        </p:txBody>
      </p:sp>
      <p:sp>
        <p:nvSpPr>
          <p:cNvPr id="36866" name="Rectangle 3"/>
          <p:cNvSpPr>
            <a:spLocks noGrp="1" noChangeArrowheads="1"/>
          </p:cNvSpPr>
          <p:nvPr>
            <p:ph type="body" idx="4294967295"/>
          </p:nvPr>
        </p:nvSpPr>
        <p:spPr>
          <a:xfrm>
            <a:off x="344488" y="1218342"/>
            <a:ext cx="8234362" cy="4706937"/>
          </a:xfrm>
        </p:spPr>
        <p:txBody>
          <a:bodyPr lIns="91440" tIns="45720" rIns="91440" bIns="45720"/>
          <a:lstStyle/>
          <a:p>
            <a:pPr>
              <a:lnSpc>
                <a:spcPct val="90000"/>
              </a:lnSpc>
              <a:spcBef>
                <a:spcPts val="600"/>
              </a:spcBef>
              <a:spcAft>
                <a:spcPts val="0"/>
              </a:spcAft>
            </a:pPr>
            <a:r>
              <a:rPr lang="fr-BE" sz="2000" dirty="0" smtClean="0">
                <a:solidFill>
                  <a:srgbClr val="3DB7E4"/>
                </a:solidFill>
              </a:rPr>
              <a:t>Time </a:t>
            </a:r>
            <a:r>
              <a:rPr lang="fr-BE" sz="2000" dirty="0" err="1" smtClean="0">
                <a:solidFill>
                  <a:srgbClr val="3DB7E4"/>
                </a:solidFill>
              </a:rPr>
              <a:t>Savings</a:t>
            </a:r>
            <a:endParaRPr lang="fr-BE" sz="2000" dirty="0" smtClean="0">
              <a:solidFill>
                <a:srgbClr val="3DB7E4"/>
              </a:solidFill>
            </a:endParaRPr>
          </a:p>
          <a:p>
            <a:pPr marL="114300" lvl="1" indent="0">
              <a:lnSpc>
                <a:spcPct val="90000"/>
              </a:lnSpc>
              <a:spcBef>
                <a:spcPts val="600"/>
              </a:spcBef>
              <a:spcAft>
                <a:spcPts val="0"/>
              </a:spcAft>
              <a:buNone/>
            </a:pPr>
            <a:r>
              <a:rPr lang="fr-BE" sz="1800" dirty="0" err="1" smtClean="0">
                <a:solidFill>
                  <a:srgbClr val="4B4B4B"/>
                </a:solidFill>
              </a:rPr>
              <a:t>Better</a:t>
            </a:r>
            <a:r>
              <a:rPr lang="fr-BE" sz="1800" dirty="0" smtClean="0">
                <a:solidFill>
                  <a:srgbClr val="4B4B4B"/>
                </a:solidFill>
              </a:rPr>
              <a:t> </a:t>
            </a:r>
            <a:r>
              <a:rPr lang="fr-BE" sz="1800" dirty="0" err="1" smtClean="0">
                <a:solidFill>
                  <a:srgbClr val="4B4B4B"/>
                </a:solidFill>
              </a:rPr>
              <a:t>informed</a:t>
            </a:r>
            <a:r>
              <a:rPr lang="fr-BE" sz="1800" dirty="0" smtClean="0">
                <a:solidFill>
                  <a:srgbClr val="4B4B4B"/>
                </a:solidFill>
              </a:rPr>
              <a:t> </a:t>
            </a:r>
            <a:r>
              <a:rPr lang="fr-BE" sz="1800" dirty="0" err="1" smtClean="0">
                <a:solidFill>
                  <a:srgbClr val="4B4B4B"/>
                </a:solidFill>
              </a:rPr>
              <a:t>benefit</a:t>
            </a:r>
            <a:r>
              <a:rPr lang="fr-BE" sz="1800" dirty="0" smtClean="0">
                <a:solidFill>
                  <a:srgbClr val="4B4B4B"/>
                </a:solidFill>
              </a:rPr>
              <a:t>/</a:t>
            </a:r>
            <a:r>
              <a:rPr lang="fr-BE" sz="1800" dirty="0" err="1" smtClean="0">
                <a:solidFill>
                  <a:srgbClr val="4B4B4B"/>
                </a:solidFill>
              </a:rPr>
              <a:t>risk</a:t>
            </a:r>
            <a:r>
              <a:rPr lang="fr-BE" sz="1800" dirty="0" smtClean="0">
                <a:solidFill>
                  <a:srgbClr val="4B4B4B"/>
                </a:solidFill>
              </a:rPr>
              <a:t> &amp; </a:t>
            </a:r>
            <a:r>
              <a:rPr lang="fr-BE" sz="1800" dirty="0" err="1" smtClean="0">
                <a:solidFill>
                  <a:srgbClr val="4B4B4B"/>
                </a:solidFill>
              </a:rPr>
              <a:t>developmental</a:t>
            </a:r>
            <a:r>
              <a:rPr lang="fr-BE" sz="1800" dirty="0" smtClean="0">
                <a:solidFill>
                  <a:srgbClr val="4B4B4B"/>
                </a:solidFill>
              </a:rPr>
              <a:t> </a:t>
            </a:r>
            <a:r>
              <a:rPr lang="fr-BE" sz="1800" dirty="0" err="1" smtClean="0">
                <a:solidFill>
                  <a:srgbClr val="4B4B4B"/>
                </a:solidFill>
              </a:rPr>
              <a:t>decisions</a:t>
            </a:r>
            <a:endParaRPr lang="fr-BE" sz="1800" dirty="0" smtClean="0">
              <a:solidFill>
                <a:srgbClr val="4B4B4B"/>
              </a:solidFill>
            </a:endParaRPr>
          </a:p>
          <a:p>
            <a:pPr marL="114300" lvl="1" indent="0">
              <a:lnSpc>
                <a:spcPct val="90000"/>
              </a:lnSpc>
              <a:spcBef>
                <a:spcPts val="600"/>
              </a:spcBef>
              <a:spcAft>
                <a:spcPts val="0"/>
              </a:spcAft>
              <a:buNone/>
            </a:pPr>
            <a:r>
              <a:rPr lang="fr-BE" sz="1800" dirty="0" err="1" smtClean="0">
                <a:solidFill>
                  <a:srgbClr val="4B4B4B"/>
                </a:solidFill>
              </a:rPr>
              <a:t>Shorter</a:t>
            </a:r>
            <a:r>
              <a:rPr lang="fr-BE" sz="1800" dirty="0" smtClean="0">
                <a:solidFill>
                  <a:srgbClr val="4B4B4B"/>
                </a:solidFill>
              </a:rPr>
              <a:t> time to set the optimal </a:t>
            </a:r>
            <a:r>
              <a:rPr lang="fr-BE" sz="1800" dirty="0" err="1" smtClean="0">
                <a:solidFill>
                  <a:srgbClr val="4B4B4B"/>
                </a:solidFill>
              </a:rPr>
              <a:t>regimen</a:t>
            </a:r>
            <a:endParaRPr lang="fr-BE" sz="1800" dirty="0" smtClean="0">
              <a:solidFill>
                <a:srgbClr val="4B4B4B"/>
              </a:solidFill>
            </a:endParaRPr>
          </a:p>
          <a:p>
            <a:pPr>
              <a:lnSpc>
                <a:spcPct val="90000"/>
              </a:lnSpc>
              <a:spcBef>
                <a:spcPts val="600"/>
              </a:spcBef>
              <a:spcAft>
                <a:spcPts val="0"/>
              </a:spcAft>
            </a:pPr>
            <a:endParaRPr lang="fr-BE" sz="1800" dirty="0" smtClean="0">
              <a:solidFill>
                <a:srgbClr val="3DB7E4"/>
              </a:solidFill>
            </a:endParaRPr>
          </a:p>
          <a:p>
            <a:pPr>
              <a:lnSpc>
                <a:spcPct val="90000"/>
              </a:lnSpc>
              <a:spcBef>
                <a:spcPts val="600"/>
              </a:spcBef>
              <a:spcAft>
                <a:spcPts val="0"/>
              </a:spcAft>
            </a:pPr>
            <a:r>
              <a:rPr lang="fr-BE" sz="2000" dirty="0" err="1" smtClean="0">
                <a:solidFill>
                  <a:srgbClr val="3DB7E4"/>
                </a:solidFill>
              </a:rPr>
              <a:t>Cost</a:t>
            </a:r>
            <a:r>
              <a:rPr lang="fr-BE" sz="2000" dirty="0" smtClean="0">
                <a:solidFill>
                  <a:srgbClr val="3DB7E4"/>
                </a:solidFill>
              </a:rPr>
              <a:t> </a:t>
            </a:r>
            <a:r>
              <a:rPr lang="fr-BE" sz="2000" dirty="0" err="1" smtClean="0">
                <a:solidFill>
                  <a:srgbClr val="3DB7E4"/>
                </a:solidFill>
              </a:rPr>
              <a:t>Savings</a:t>
            </a:r>
            <a:endParaRPr lang="fr-BE" sz="2000" dirty="0" smtClean="0">
              <a:solidFill>
                <a:srgbClr val="3DB7E4"/>
              </a:solidFill>
            </a:endParaRPr>
          </a:p>
          <a:p>
            <a:pPr marL="114300" lvl="1" indent="0">
              <a:lnSpc>
                <a:spcPct val="90000"/>
              </a:lnSpc>
              <a:spcBef>
                <a:spcPts val="600"/>
              </a:spcBef>
              <a:spcAft>
                <a:spcPts val="0"/>
              </a:spcAft>
              <a:buNone/>
            </a:pPr>
            <a:r>
              <a:rPr lang="fr-BE" sz="1800" dirty="0" err="1">
                <a:solidFill>
                  <a:srgbClr val="4B4B4B"/>
                </a:solidFill>
              </a:rPr>
              <a:t>Greater</a:t>
            </a:r>
            <a:r>
              <a:rPr lang="fr-BE" sz="1800" dirty="0">
                <a:solidFill>
                  <a:srgbClr val="4B4B4B"/>
                </a:solidFill>
              </a:rPr>
              <a:t> </a:t>
            </a:r>
            <a:r>
              <a:rPr lang="fr-BE" sz="1800" dirty="0" err="1">
                <a:solidFill>
                  <a:srgbClr val="4B4B4B"/>
                </a:solidFill>
              </a:rPr>
              <a:t>efficacy</a:t>
            </a:r>
            <a:r>
              <a:rPr lang="fr-BE" sz="1800" dirty="0">
                <a:solidFill>
                  <a:srgbClr val="4B4B4B"/>
                </a:solidFill>
              </a:rPr>
              <a:t> &amp; </a:t>
            </a:r>
            <a:r>
              <a:rPr lang="fr-BE" sz="1800" dirty="0" err="1">
                <a:solidFill>
                  <a:srgbClr val="4B4B4B"/>
                </a:solidFill>
              </a:rPr>
              <a:t>lower</a:t>
            </a:r>
            <a:r>
              <a:rPr lang="fr-BE" sz="1800" dirty="0">
                <a:solidFill>
                  <a:srgbClr val="4B4B4B"/>
                </a:solidFill>
              </a:rPr>
              <a:t> </a:t>
            </a:r>
            <a:r>
              <a:rPr lang="fr-BE" sz="1800" dirty="0" err="1">
                <a:solidFill>
                  <a:srgbClr val="4B4B4B"/>
                </a:solidFill>
              </a:rPr>
              <a:t>variability</a:t>
            </a:r>
            <a:r>
              <a:rPr lang="fr-BE" sz="1800" dirty="0">
                <a:solidFill>
                  <a:srgbClr val="4B4B4B"/>
                </a:solidFill>
              </a:rPr>
              <a:t> (</a:t>
            </a:r>
            <a:r>
              <a:rPr lang="fr-BE" sz="1800" dirty="0" err="1">
                <a:solidFill>
                  <a:srgbClr val="4B4B4B"/>
                </a:solidFill>
              </a:rPr>
              <a:t>increase</a:t>
            </a:r>
            <a:r>
              <a:rPr lang="fr-BE" sz="1800" dirty="0">
                <a:solidFill>
                  <a:srgbClr val="4B4B4B"/>
                </a:solidFill>
              </a:rPr>
              <a:t> power/</a:t>
            </a:r>
            <a:r>
              <a:rPr lang="fr-BE" sz="1800" dirty="0" err="1">
                <a:solidFill>
                  <a:srgbClr val="4B4B4B"/>
                </a:solidFill>
              </a:rPr>
              <a:t>decrease</a:t>
            </a:r>
            <a:r>
              <a:rPr lang="fr-BE" sz="1800" dirty="0">
                <a:solidFill>
                  <a:srgbClr val="4B4B4B"/>
                </a:solidFill>
              </a:rPr>
              <a:t> </a:t>
            </a:r>
            <a:r>
              <a:rPr lang="fr-BE" sz="1800" dirty="0" err="1">
                <a:solidFill>
                  <a:srgbClr val="4B4B4B"/>
                </a:solidFill>
              </a:rPr>
              <a:t>sample</a:t>
            </a:r>
            <a:r>
              <a:rPr lang="fr-BE" sz="1800" dirty="0">
                <a:solidFill>
                  <a:srgbClr val="4B4B4B"/>
                </a:solidFill>
              </a:rPr>
              <a:t> size) </a:t>
            </a:r>
          </a:p>
          <a:p>
            <a:pPr marL="114300" lvl="1" indent="0">
              <a:lnSpc>
                <a:spcPct val="90000"/>
              </a:lnSpc>
              <a:spcBef>
                <a:spcPts val="600"/>
              </a:spcBef>
              <a:spcAft>
                <a:spcPts val="0"/>
              </a:spcAft>
              <a:buNone/>
            </a:pPr>
            <a:r>
              <a:rPr lang="fr-BE" sz="1800" dirty="0" err="1" smtClean="0">
                <a:solidFill>
                  <a:srgbClr val="4B4B4B"/>
                </a:solidFill>
              </a:rPr>
              <a:t>Fewer</a:t>
            </a:r>
            <a:r>
              <a:rPr lang="fr-BE" sz="1800" dirty="0" smtClean="0">
                <a:solidFill>
                  <a:srgbClr val="4B4B4B"/>
                </a:solidFill>
              </a:rPr>
              <a:t> post-</a:t>
            </a:r>
            <a:r>
              <a:rPr lang="fr-BE" sz="1800" dirty="0" err="1" smtClean="0">
                <a:solidFill>
                  <a:srgbClr val="4B4B4B"/>
                </a:solidFill>
              </a:rPr>
              <a:t>approval</a:t>
            </a:r>
            <a:r>
              <a:rPr lang="fr-BE" sz="1800" dirty="0" smtClean="0">
                <a:solidFill>
                  <a:srgbClr val="4B4B4B"/>
                </a:solidFill>
              </a:rPr>
              <a:t> dose </a:t>
            </a:r>
            <a:r>
              <a:rPr lang="fr-BE" sz="1800" dirty="0" err="1" smtClean="0">
                <a:solidFill>
                  <a:srgbClr val="4B4B4B"/>
                </a:solidFill>
              </a:rPr>
              <a:t>reductions</a:t>
            </a:r>
            <a:endParaRPr lang="fr-BE" sz="1800" dirty="0" smtClean="0">
              <a:solidFill>
                <a:srgbClr val="4B4B4B"/>
              </a:solidFill>
            </a:endParaRPr>
          </a:p>
          <a:p>
            <a:pPr>
              <a:lnSpc>
                <a:spcPct val="90000"/>
              </a:lnSpc>
              <a:spcBef>
                <a:spcPts val="600"/>
              </a:spcBef>
              <a:spcAft>
                <a:spcPts val="0"/>
              </a:spcAft>
            </a:pPr>
            <a:endParaRPr lang="fr-BE" sz="1800" dirty="0" smtClean="0">
              <a:solidFill>
                <a:srgbClr val="3DB7E4"/>
              </a:solidFill>
            </a:endParaRPr>
          </a:p>
          <a:p>
            <a:pPr>
              <a:lnSpc>
                <a:spcPct val="90000"/>
              </a:lnSpc>
              <a:spcBef>
                <a:spcPts val="600"/>
              </a:spcBef>
              <a:spcAft>
                <a:spcPts val="0"/>
              </a:spcAft>
            </a:pPr>
            <a:r>
              <a:rPr lang="fr-BE" sz="2000" dirty="0" err="1" smtClean="0">
                <a:solidFill>
                  <a:srgbClr val="3DB7E4"/>
                </a:solidFill>
              </a:rPr>
              <a:t>Improved</a:t>
            </a:r>
            <a:r>
              <a:rPr lang="fr-BE" sz="2000" dirty="0" smtClean="0">
                <a:solidFill>
                  <a:srgbClr val="3DB7E4"/>
                </a:solidFill>
              </a:rPr>
              <a:t> </a:t>
            </a:r>
            <a:r>
              <a:rPr lang="fr-BE" sz="2000" dirty="0" err="1" smtClean="0">
                <a:solidFill>
                  <a:srgbClr val="3DB7E4"/>
                </a:solidFill>
              </a:rPr>
              <a:t>Therapies</a:t>
            </a:r>
            <a:endParaRPr lang="fr-BE" sz="2000" dirty="0" smtClean="0">
              <a:solidFill>
                <a:srgbClr val="3DB7E4"/>
              </a:solidFill>
            </a:endParaRPr>
          </a:p>
          <a:p>
            <a:pPr marL="114300" lvl="1" indent="0">
              <a:lnSpc>
                <a:spcPct val="90000"/>
              </a:lnSpc>
              <a:spcBef>
                <a:spcPts val="600"/>
              </a:spcBef>
              <a:spcAft>
                <a:spcPts val="0"/>
              </a:spcAft>
              <a:buNone/>
            </a:pPr>
            <a:r>
              <a:rPr lang="fr-BE" sz="1800" dirty="0" smtClean="0">
                <a:solidFill>
                  <a:srgbClr val="4B4B4B"/>
                </a:solidFill>
              </a:rPr>
              <a:t>More informative </a:t>
            </a:r>
            <a:r>
              <a:rPr lang="fr-BE" sz="1800" dirty="0" err="1" smtClean="0">
                <a:solidFill>
                  <a:srgbClr val="4B4B4B"/>
                </a:solidFill>
              </a:rPr>
              <a:t>safety</a:t>
            </a:r>
            <a:endParaRPr lang="fr-BE" sz="1800" dirty="0" smtClean="0">
              <a:solidFill>
                <a:srgbClr val="4B4B4B"/>
              </a:solidFill>
            </a:endParaRPr>
          </a:p>
          <a:p>
            <a:pPr marL="114300" lvl="1" indent="0">
              <a:lnSpc>
                <a:spcPct val="90000"/>
              </a:lnSpc>
              <a:spcBef>
                <a:spcPts val="600"/>
              </a:spcBef>
              <a:spcAft>
                <a:spcPts val="0"/>
              </a:spcAft>
              <a:buNone/>
            </a:pPr>
            <a:r>
              <a:rPr lang="fr-BE" sz="1800" dirty="0">
                <a:solidFill>
                  <a:srgbClr val="4B4B4B"/>
                </a:solidFill>
              </a:rPr>
              <a:t>M</a:t>
            </a:r>
            <a:r>
              <a:rPr lang="fr-BE" sz="1800" dirty="0" smtClean="0">
                <a:solidFill>
                  <a:srgbClr val="4B4B4B"/>
                </a:solidFill>
              </a:rPr>
              <a:t>ore effective </a:t>
            </a:r>
            <a:r>
              <a:rPr lang="fr-BE" sz="1800" dirty="0" err="1" smtClean="0">
                <a:solidFill>
                  <a:srgbClr val="4B4B4B"/>
                </a:solidFill>
              </a:rPr>
              <a:t>dosing</a:t>
            </a:r>
            <a:r>
              <a:rPr lang="fr-BE" sz="1800" dirty="0" smtClean="0">
                <a:solidFill>
                  <a:srgbClr val="4B4B4B"/>
                </a:solidFill>
              </a:rPr>
              <a:t> </a:t>
            </a:r>
            <a:r>
              <a:rPr lang="fr-BE" sz="1800" dirty="0" err="1" smtClean="0">
                <a:solidFill>
                  <a:srgbClr val="4B4B4B"/>
                </a:solidFill>
              </a:rPr>
              <a:t>regimens</a:t>
            </a:r>
            <a:endParaRPr lang="fr-BE" sz="1800" dirty="0" smtClean="0">
              <a:solidFill>
                <a:srgbClr val="4B4B4B"/>
              </a:solidFill>
            </a:endParaRPr>
          </a:p>
          <a:p>
            <a:pPr marL="114300" lvl="1" indent="0">
              <a:lnSpc>
                <a:spcPct val="90000"/>
              </a:lnSpc>
              <a:spcBef>
                <a:spcPts val="600"/>
              </a:spcBef>
              <a:spcAft>
                <a:spcPts val="0"/>
              </a:spcAft>
              <a:buNone/>
            </a:pPr>
            <a:endParaRPr lang="fr-BE" sz="1800" dirty="0">
              <a:solidFill>
                <a:srgbClr val="4B4B4B"/>
              </a:solidFill>
            </a:endParaRPr>
          </a:p>
          <a:p>
            <a:pPr marL="114300" lvl="1" indent="0">
              <a:lnSpc>
                <a:spcPct val="90000"/>
              </a:lnSpc>
              <a:spcBef>
                <a:spcPts val="600"/>
              </a:spcBef>
              <a:spcAft>
                <a:spcPts val="0"/>
              </a:spcAft>
              <a:buNone/>
            </a:pPr>
            <a:endParaRPr lang="fr-BE" sz="1800" dirty="0" smtClean="0">
              <a:solidFill>
                <a:srgbClr val="4B4B4B"/>
              </a:solidFill>
            </a:endParaRPr>
          </a:p>
        </p:txBody>
      </p:sp>
      <p:sp>
        <p:nvSpPr>
          <p:cNvPr id="5" name="Slide Number Placeholder 3"/>
          <p:cNvSpPr>
            <a:spLocks noGrp="1"/>
          </p:cNvSpPr>
          <p:nvPr>
            <p:ph type="sldNum" sz="quarter" idx="10"/>
          </p:nvPr>
        </p:nvSpPr>
        <p:spPr>
          <a:xfrm>
            <a:off x="8382000" y="6413500"/>
            <a:ext cx="393700" cy="228600"/>
          </a:xfrm>
          <a:noFill/>
          <a:ln>
            <a:miter lim="800000"/>
            <a:headEnd/>
            <a:tailEnd/>
          </a:ln>
        </p:spPr>
        <p:txBody>
          <a:bodyPr/>
          <a:lstStyle/>
          <a:p>
            <a:fld id="{30A17DC2-C0D7-4EA3-BD0B-E70685225279}" type="slidenum">
              <a:rPr lang="en-US" smtClean="0">
                <a:solidFill>
                  <a:srgbClr val="4B4B4B"/>
                </a:solidFill>
                <a:ea typeface="ＭＳ Ｐゴシック"/>
                <a:cs typeface="ＭＳ Ｐゴシック"/>
              </a:rPr>
              <a:pPr/>
              <a:t>31</a:t>
            </a:fld>
            <a:endParaRPr lang="en-US" smtClean="0">
              <a:solidFill>
                <a:srgbClr val="4B4B4B"/>
              </a:solidFill>
              <a:ea typeface="ＭＳ Ｐゴシック"/>
              <a:cs typeface="ＭＳ Ｐゴシック"/>
            </a:endParaRPr>
          </a:p>
        </p:txBody>
      </p:sp>
    </p:spTree>
    <p:extLst>
      <p:ext uri="{BB962C8B-B14F-4D97-AF65-F5344CB8AC3E}">
        <p14:creationId xmlns:p14="http://schemas.microsoft.com/office/powerpoint/2010/main" val="24323292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749527" y="521607"/>
            <a:ext cx="8234362" cy="973138"/>
          </a:xfrm>
        </p:spPr>
        <p:txBody>
          <a:bodyPr/>
          <a:lstStyle/>
          <a:p>
            <a:r>
              <a:rPr lang="fr-BE" sz="2500" dirty="0" err="1" smtClean="0"/>
              <a:t>Thank</a:t>
            </a:r>
            <a:r>
              <a:rPr lang="fr-BE" sz="2500" dirty="0" smtClean="0"/>
              <a:t> You for </a:t>
            </a:r>
            <a:r>
              <a:rPr lang="fr-BE" sz="2500" dirty="0" err="1" smtClean="0"/>
              <a:t>Your</a:t>
            </a:r>
            <a:r>
              <a:rPr lang="fr-BE" sz="2500" dirty="0" smtClean="0"/>
              <a:t> Attention</a:t>
            </a:r>
            <a:br>
              <a:rPr lang="fr-BE" sz="2500" dirty="0" smtClean="0"/>
            </a:br>
            <a:r>
              <a:rPr lang="fr-BE" sz="2500" dirty="0" smtClean="0"/>
              <a:t/>
            </a:r>
            <a:br>
              <a:rPr lang="fr-BE" sz="2500" dirty="0" smtClean="0"/>
            </a:br>
            <a:r>
              <a:rPr lang="fr-BE" sz="2500" dirty="0" smtClean="0"/>
              <a:t>Questions?</a:t>
            </a:r>
            <a:br>
              <a:rPr lang="fr-BE" sz="2500" dirty="0" smtClean="0"/>
            </a:br>
            <a:r>
              <a:rPr lang="fr-BE" sz="2500" dirty="0"/>
              <a:t/>
            </a:r>
            <a:br>
              <a:rPr lang="fr-BE" sz="2500" dirty="0"/>
            </a:br>
            <a:r>
              <a:rPr lang="fr-BE" sz="2500" dirty="0" smtClean="0"/>
              <a:t/>
            </a:r>
            <a:br>
              <a:rPr lang="fr-BE" sz="2500" dirty="0" smtClean="0"/>
            </a:br>
            <a:endParaRPr lang="en-US" sz="2500" dirty="0" smtClean="0"/>
          </a:p>
        </p:txBody>
      </p:sp>
      <p:sp>
        <p:nvSpPr>
          <p:cNvPr id="65538" name="Slide Number Placeholder 3"/>
          <p:cNvSpPr>
            <a:spLocks noGrp="1"/>
          </p:cNvSpPr>
          <p:nvPr>
            <p:ph type="sldNum" sz="quarter" idx="10"/>
          </p:nvPr>
        </p:nvSpPr>
        <p:spPr>
          <a:noFill/>
          <a:ln>
            <a:miter lim="800000"/>
            <a:headEnd/>
            <a:tailEnd/>
          </a:ln>
        </p:spPr>
        <p:txBody>
          <a:bodyPr/>
          <a:lstStyle/>
          <a:p>
            <a:fld id="{30A17DC2-C0D7-4EA3-BD0B-E70685225279}" type="slidenum">
              <a:rPr lang="en-US" smtClean="0">
                <a:solidFill>
                  <a:srgbClr val="4B4B4B"/>
                </a:solidFill>
                <a:ea typeface="ＭＳ Ｐゴシック"/>
                <a:cs typeface="ＭＳ Ｐゴシック"/>
              </a:rPr>
              <a:pPr/>
              <a:t>32</a:t>
            </a:fld>
            <a:endParaRPr lang="en-US" smtClean="0">
              <a:solidFill>
                <a:srgbClr val="4B4B4B"/>
              </a:solidFill>
              <a:ea typeface="ＭＳ Ｐゴシック"/>
              <a:cs typeface="ＭＳ Ｐゴシック"/>
            </a:endParaRPr>
          </a:p>
        </p:txBody>
      </p:sp>
      <p:pic>
        <p:nvPicPr>
          <p:cNvPr id="1026" name="Picture 2" descr="http://www.espacomp.eu/img/upload/150108_Prague_Picture_websit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6475" y="2653934"/>
            <a:ext cx="5143500" cy="3429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26336" y="4450027"/>
            <a:ext cx="4572000" cy="1323439"/>
          </a:xfrm>
          <a:prstGeom prst="rect">
            <a:avLst/>
          </a:prstGeom>
        </p:spPr>
        <p:txBody>
          <a:bodyPr>
            <a:spAutoFit/>
          </a:bodyPr>
          <a:lstStyle/>
          <a:p>
            <a:r>
              <a:rPr lang="en-US" b="0" dirty="0" smtClean="0">
                <a:solidFill>
                  <a:schemeClr val="bg1"/>
                </a:solidFill>
                <a:latin typeface="lucida grande"/>
              </a:rPr>
              <a:t>19</a:t>
            </a:r>
            <a:r>
              <a:rPr lang="en-US" b="0" baseline="30000" dirty="0" smtClean="0">
                <a:solidFill>
                  <a:schemeClr val="bg1"/>
                </a:solidFill>
                <a:latin typeface="lucida grande"/>
              </a:rPr>
              <a:t>th</a:t>
            </a:r>
            <a:r>
              <a:rPr lang="en-US" b="0" dirty="0" smtClean="0">
                <a:solidFill>
                  <a:schemeClr val="bg1"/>
                </a:solidFill>
                <a:latin typeface="lucida grande"/>
              </a:rPr>
              <a:t> ESPACOMP </a:t>
            </a:r>
            <a:r>
              <a:rPr lang="en-US" b="0" dirty="0">
                <a:solidFill>
                  <a:schemeClr val="bg1"/>
                </a:solidFill>
                <a:latin typeface="lucida grande"/>
              </a:rPr>
              <a:t>meeting will be held </a:t>
            </a:r>
            <a:r>
              <a:rPr lang="en-US" b="0" dirty="0" smtClean="0">
                <a:solidFill>
                  <a:schemeClr val="bg1"/>
                </a:solidFill>
                <a:latin typeface="lucida grande"/>
              </a:rPr>
              <a:t>In </a:t>
            </a:r>
            <a:r>
              <a:rPr lang="en-US" dirty="0" smtClean="0">
                <a:solidFill>
                  <a:schemeClr val="bg1"/>
                </a:solidFill>
                <a:latin typeface="lucida grande"/>
              </a:rPr>
              <a:t>Prague</a:t>
            </a:r>
            <a:r>
              <a:rPr lang="en-US" b="0" dirty="0">
                <a:solidFill>
                  <a:schemeClr val="bg1"/>
                </a:solidFill>
                <a:latin typeface="lucida grande"/>
              </a:rPr>
              <a:t>, </a:t>
            </a:r>
            <a:r>
              <a:rPr lang="en-US" dirty="0">
                <a:solidFill>
                  <a:schemeClr val="bg1"/>
                </a:solidFill>
                <a:latin typeface="lucida grande"/>
              </a:rPr>
              <a:t>Czech Republic</a:t>
            </a:r>
            <a:r>
              <a:rPr lang="en-US" b="0" dirty="0">
                <a:solidFill>
                  <a:schemeClr val="bg1"/>
                </a:solidFill>
                <a:latin typeface="lucida grande"/>
              </a:rPr>
              <a:t>, on the </a:t>
            </a:r>
            <a:r>
              <a:rPr lang="en-US" u="sng" dirty="0">
                <a:solidFill>
                  <a:schemeClr val="bg1"/>
                </a:solidFill>
                <a:latin typeface="lucida grande"/>
              </a:rPr>
              <a:t>13th and 14th</a:t>
            </a:r>
            <a:r>
              <a:rPr lang="en-US" b="0" dirty="0">
                <a:solidFill>
                  <a:schemeClr val="bg1"/>
                </a:solidFill>
                <a:latin typeface="lucida grande"/>
              </a:rPr>
              <a:t> November </a:t>
            </a:r>
            <a:r>
              <a:rPr lang="en-US" b="0" dirty="0" smtClean="0">
                <a:solidFill>
                  <a:schemeClr val="bg1"/>
                </a:solidFill>
                <a:latin typeface="lucida grande"/>
              </a:rPr>
              <a:t>2015</a:t>
            </a:r>
          </a:p>
          <a:p>
            <a:r>
              <a:rPr lang="en-US" b="0" dirty="0" smtClean="0">
                <a:solidFill>
                  <a:schemeClr val="bg1"/>
                </a:solidFill>
                <a:latin typeface="lucida grande"/>
              </a:rPr>
              <a:t>www.ESPACOMP.eu</a:t>
            </a:r>
            <a:endParaRPr lang="en-US" dirty="0">
              <a:solidFill>
                <a:schemeClr val="bg1"/>
              </a:solidFill>
            </a:endParaRPr>
          </a:p>
        </p:txBody>
      </p:sp>
    </p:spTree>
    <p:extLst>
      <p:ext uri="{BB962C8B-B14F-4D97-AF65-F5344CB8AC3E}">
        <p14:creationId xmlns:p14="http://schemas.microsoft.com/office/powerpoint/2010/main" val="4181605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6621" y="4474032"/>
            <a:ext cx="737961" cy="737961"/>
          </a:xfrm>
          <a:prstGeom prst="rect">
            <a:avLst/>
          </a:prstGeom>
        </p:spPr>
      </p:pic>
      <p:pic>
        <p:nvPicPr>
          <p:cNvPr id="44" name="Picture 8"/>
          <p:cNvPicPr>
            <a:picLocks noChangeAspect="1"/>
          </p:cNvPicPr>
          <p:nvPr/>
        </p:nvPicPr>
        <p:blipFill>
          <a:blip r:embed="rId3"/>
          <a:srcRect/>
          <a:stretch>
            <a:fillRect/>
          </a:stretch>
        </p:blipFill>
        <p:spPr bwMode="auto">
          <a:xfrm>
            <a:off x="6266889" y="981672"/>
            <a:ext cx="1278483" cy="1276577"/>
          </a:xfrm>
          <a:prstGeom prst="rect">
            <a:avLst/>
          </a:prstGeom>
          <a:noFill/>
          <a:ln w="9525">
            <a:noFill/>
            <a:miter lim="800000"/>
            <a:headEnd/>
            <a:tailEnd/>
          </a:ln>
        </p:spPr>
      </p:pic>
      <p:pic>
        <p:nvPicPr>
          <p:cNvPr id="39" name="Picture 38"/>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b="13837"/>
          <a:stretch/>
        </p:blipFill>
        <p:spPr>
          <a:xfrm>
            <a:off x="1447761" y="3847851"/>
            <a:ext cx="1203999" cy="777531"/>
          </a:xfrm>
          <a:prstGeom prst="rect">
            <a:avLst/>
          </a:prstGeom>
        </p:spPr>
      </p:pic>
      <p:sp>
        <p:nvSpPr>
          <p:cNvPr id="4" name="Rectangle 24"/>
          <p:cNvSpPr>
            <a:spLocks noGrp="1" noChangeArrowheads="1"/>
          </p:cNvSpPr>
          <p:nvPr>
            <p:ph type="sldNum" sz="quarter" idx="10"/>
          </p:nvPr>
        </p:nvSpPr>
        <p:spPr>
          <a:noFill/>
        </p:spPr>
        <p:txBody>
          <a:bodyPr/>
          <a:lstStyle>
            <a:lvl1pPr eaLnBrk="0" hangingPunct="0">
              <a:defRPr sz="2000" b="1">
                <a:solidFill>
                  <a:schemeClr val="tx1"/>
                </a:solidFill>
                <a:latin typeface="Arial" charset="0"/>
                <a:ea typeface="ＭＳ Ｐゴシック" pitchFamily="-80" charset="-128"/>
              </a:defRPr>
            </a:lvl1pPr>
            <a:lvl2pPr marL="742950" indent="-285750" eaLnBrk="0" hangingPunct="0">
              <a:defRPr sz="2000" b="1">
                <a:solidFill>
                  <a:schemeClr val="tx1"/>
                </a:solidFill>
                <a:latin typeface="Arial" charset="0"/>
                <a:ea typeface="ＭＳ Ｐゴシック" pitchFamily="-80" charset="-128"/>
              </a:defRPr>
            </a:lvl2pPr>
            <a:lvl3pPr marL="1143000" indent="-228600" eaLnBrk="0" hangingPunct="0">
              <a:defRPr sz="2000" b="1">
                <a:solidFill>
                  <a:schemeClr val="tx1"/>
                </a:solidFill>
                <a:latin typeface="Arial" charset="0"/>
                <a:ea typeface="ＭＳ Ｐゴシック" pitchFamily="-80" charset="-128"/>
              </a:defRPr>
            </a:lvl3pPr>
            <a:lvl4pPr marL="1600200" indent="-228600" eaLnBrk="0" hangingPunct="0">
              <a:defRPr sz="2000" b="1">
                <a:solidFill>
                  <a:schemeClr val="tx1"/>
                </a:solidFill>
                <a:latin typeface="Arial" charset="0"/>
                <a:ea typeface="ＭＳ Ｐゴシック" pitchFamily="-80" charset="-128"/>
              </a:defRPr>
            </a:lvl4pPr>
            <a:lvl5pPr marL="2057400" indent="-228600" eaLnBrk="0" hangingPunct="0">
              <a:defRPr sz="2000" b="1">
                <a:solidFill>
                  <a:schemeClr val="tx1"/>
                </a:solidFill>
                <a:latin typeface="Arial" charset="0"/>
                <a:ea typeface="ＭＳ Ｐゴシック" pitchFamily="-80" charset="-128"/>
              </a:defRPr>
            </a:lvl5pPr>
            <a:lvl6pPr marL="2514600" indent="-228600" defTabSz="457200" eaLnBrk="0" fontAlgn="base" hangingPunct="0">
              <a:lnSpc>
                <a:spcPct val="86000"/>
              </a:lnSpc>
              <a:spcBef>
                <a:spcPct val="0"/>
              </a:spcBef>
              <a:spcAft>
                <a:spcPct val="0"/>
              </a:spcAft>
              <a:defRPr sz="2000" b="1">
                <a:solidFill>
                  <a:schemeClr val="tx1"/>
                </a:solidFill>
                <a:latin typeface="Arial" charset="0"/>
                <a:ea typeface="ＭＳ Ｐゴシック" pitchFamily="-80" charset="-128"/>
              </a:defRPr>
            </a:lvl6pPr>
            <a:lvl7pPr marL="2971800" indent="-228600" defTabSz="457200" eaLnBrk="0" fontAlgn="base" hangingPunct="0">
              <a:lnSpc>
                <a:spcPct val="86000"/>
              </a:lnSpc>
              <a:spcBef>
                <a:spcPct val="0"/>
              </a:spcBef>
              <a:spcAft>
                <a:spcPct val="0"/>
              </a:spcAft>
              <a:defRPr sz="2000" b="1">
                <a:solidFill>
                  <a:schemeClr val="tx1"/>
                </a:solidFill>
                <a:latin typeface="Arial" charset="0"/>
                <a:ea typeface="ＭＳ Ｐゴシック" pitchFamily="-80" charset="-128"/>
              </a:defRPr>
            </a:lvl7pPr>
            <a:lvl8pPr marL="3429000" indent="-228600" defTabSz="457200" eaLnBrk="0" fontAlgn="base" hangingPunct="0">
              <a:lnSpc>
                <a:spcPct val="86000"/>
              </a:lnSpc>
              <a:spcBef>
                <a:spcPct val="0"/>
              </a:spcBef>
              <a:spcAft>
                <a:spcPct val="0"/>
              </a:spcAft>
              <a:defRPr sz="2000" b="1">
                <a:solidFill>
                  <a:schemeClr val="tx1"/>
                </a:solidFill>
                <a:latin typeface="Arial" charset="0"/>
                <a:ea typeface="ＭＳ Ｐゴシック" pitchFamily="-80" charset="-128"/>
              </a:defRPr>
            </a:lvl8pPr>
            <a:lvl9pPr marL="3886200" indent="-228600" defTabSz="457200" eaLnBrk="0" fontAlgn="base" hangingPunct="0">
              <a:lnSpc>
                <a:spcPct val="86000"/>
              </a:lnSpc>
              <a:spcBef>
                <a:spcPct val="0"/>
              </a:spcBef>
              <a:spcAft>
                <a:spcPct val="0"/>
              </a:spcAft>
              <a:defRPr sz="2000" b="1">
                <a:solidFill>
                  <a:schemeClr val="tx1"/>
                </a:solidFill>
                <a:latin typeface="Arial" charset="0"/>
                <a:ea typeface="ＭＳ Ｐゴシック" pitchFamily="-80" charset="-128"/>
              </a:defRPr>
            </a:lvl9pPr>
          </a:lstStyle>
          <a:p>
            <a:pPr eaLnBrk="1" hangingPunct="1"/>
            <a:fld id="{D7957E27-FCB1-427D-84EA-EA9686A81CC3}" type="slidenum">
              <a:rPr lang="en-US" sz="1000" b="0">
                <a:solidFill>
                  <a:srgbClr val="4B4B4B"/>
                </a:solidFill>
                <a:latin typeface="Helvetica Neue"/>
              </a:rPr>
              <a:pPr eaLnBrk="1" hangingPunct="1"/>
              <a:t>4</a:t>
            </a:fld>
            <a:endParaRPr lang="en-US" sz="1000" b="0" dirty="0">
              <a:solidFill>
                <a:srgbClr val="4B4B4B"/>
              </a:solidFill>
              <a:latin typeface="Helvetica Neue"/>
            </a:endParaRPr>
          </a:p>
        </p:txBody>
      </p:sp>
      <p:sp>
        <p:nvSpPr>
          <p:cNvPr id="17" name="Text Box 2"/>
          <p:cNvSpPr txBox="1">
            <a:spLocks noChangeArrowheads="1"/>
          </p:cNvSpPr>
          <p:nvPr/>
        </p:nvSpPr>
        <p:spPr bwMode="auto">
          <a:xfrm>
            <a:off x="2170113" y="6005120"/>
            <a:ext cx="6516687" cy="22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a:defRPr sz="2400" baseline="30000">
                <a:solidFill>
                  <a:schemeClr val="tx1"/>
                </a:solidFill>
                <a:latin typeface="Times" charset="0"/>
                <a:ea typeface="MS PGothic" pitchFamily="34" charset="-128"/>
              </a:defRPr>
            </a:lvl1pPr>
            <a:lvl2pPr marL="742950" indent="-285750">
              <a:defRPr sz="2400" baseline="30000">
                <a:solidFill>
                  <a:schemeClr val="tx1"/>
                </a:solidFill>
                <a:latin typeface="Times" charset="0"/>
                <a:ea typeface="MS PGothic" pitchFamily="34" charset="-128"/>
              </a:defRPr>
            </a:lvl2pPr>
            <a:lvl3pPr marL="1143000" indent="-228600">
              <a:defRPr sz="2400" baseline="30000">
                <a:solidFill>
                  <a:schemeClr val="tx1"/>
                </a:solidFill>
                <a:latin typeface="Times" charset="0"/>
                <a:ea typeface="MS PGothic" pitchFamily="34" charset="-128"/>
              </a:defRPr>
            </a:lvl3pPr>
            <a:lvl4pPr marL="1600200" indent="-228600">
              <a:defRPr sz="2400" baseline="30000">
                <a:solidFill>
                  <a:schemeClr val="tx1"/>
                </a:solidFill>
                <a:latin typeface="Times" charset="0"/>
                <a:ea typeface="MS PGothic" pitchFamily="34" charset="-128"/>
              </a:defRPr>
            </a:lvl4pPr>
            <a:lvl5pPr marL="2057400" indent="-228600">
              <a:defRPr sz="2400" baseline="300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MS PGothic" pitchFamily="34" charset="-128"/>
              </a:defRPr>
            </a:lvl9pPr>
          </a:lstStyle>
          <a:p>
            <a:pPr algn="r" eaLnBrk="0" hangingPunct="0">
              <a:spcBef>
                <a:spcPct val="50000"/>
              </a:spcBef>
            </a:pPr>
            <a:r>
              <a:rPr lang="en-US" altLang="en-US" sz="1000" b="0" i="1" baseline="0" dirty="0">
                <a:solidFill>
                  <a:srgbClr val="4B4B4B"/>
                </a:solidFill>
                <a:latin typeface="+mn-lt"/>
              </a:rPr>
              <a:t>Modified from Vrijens &amp; Urquhart, 2005 Journal of Antimicrobial </a:t>
            </a:r>
            <a:r>
              <a:rPr lang="en-US" altLang="en-US" sz="1000" b="0" i="1" baseline="0" dirty="0" smtClean="0">
                <a:solidFill>
                  <a:srgbClr val="4B4B4B"/>
                </a:solidFill>
                <a:latin typeface="+mn-lt"/>
              </a:rPr>
              <a:t>Chemotherapy.</a:t>
            </a:r>
            <a:endParaRPr lang="en-US" altLang="en-US" sz="1000" b="0" i="1" baseline="0" dirty="0">
              <a:solidFill>
                <a:srgbClr val="4B4B4B"/>
              </a:solidFill>
              <a:latin typeface="+mn-lt"/>
            </a:endParaRPr>
          </a:p>
        </p:txBody>
      </p:sp>
      <p:sp>
        <p:nvSpPr>
          <p:cNvPr id="2" name="Title 1"/>
          <p:cNvSpPr>
            <a:spLocks noGrp="1"/>
          </p:cNvSpPr>
          <p:nvPr>
            <p:ph type="title"/>
          </p:nvPr>
        </p:nvSpPr>
        <p:spPr/>
        <p:txBody>
          <a:bodyPr>
            <a:normAutofit/>
          </a:bodyPr>
          <a:lstStyle/>
          <a:p>
            <a:r>
              <a:rPr lang="en-US" b="0" dirty="0" smtClean="0">
                <a:latin typeface="+mj-lt"/>
              </a:rPr>
              <a:t>Adherence Measurement Methods</a:t>
            </a:r>
            <a:endParaRPr lang="en-US" sz="2800" b="0" dirty="0">
              <a:latin typeface="+mj-lt"/>
            </a:endParaRPr>
          </a:p>
        </p:txBody>
      </p:sp>
      <p:sp>
        <p:nvSpPr>
          <p:cNvPr id="14" name="Rounded Rectangle 13"/>
          <p:cNvSpPr/>
          <p:nvPr/>
        </p:nvSpPr>
        <p:spPr>
          <a:xfrm>
            <a:off x="457200" y="3204845"/>
            <a:ext cx="2194560" cy="365760"/>
          </a:xfrm>
          <a:prstGeom prst="roundRect">
            <a:avLst/>
          </a:prstGeom>
          <a:solidFill>
            <a:schemeClr val="bg1"/>
          </a:solidFill>
          <a:ln w="28575">
            <a:solidFill>
              <a:srgbClr val="3DB7E4"/>
            </a:solidFill>
          </a:ln>
        </p:spPr>
        <p:style>
          <a:lnRef idx="1">
            <a:schemeClr val="accent1"/>
          </a:lnRef>
          <a:fillRef idx="3">
            <a:schemeClr val="accent1"/>
          </a:fillRef>
          <a:effectRef idx="2">
            <a:schemeClr val="accent1"/>
          </a:effectRef>
          <a:fontRef idx="minor">
            <a:schemeClr val="lt1"/>
          </a:fontRef>
        </p:style>
        <p:txBody>
          <a:bodyPr wrap="square" lIns="0" tIns="0" rIns="0" bIns="0" rtlCol="0" anchor="ctr">
            <a:noAutofit/>
          </a:bodyPr>
          <a:lstStyle/>
          <a:p>
            <a:pPr algn="ctr"/>
            <a:r>
              <a:rPr lang="en-US" sz="1800" b="0" dirty="0" smtClean="0">
                <a:solidFill>
                  <a:srgbClr val="003C69"/>
                </a:solidFill>
              </a:rPr>
              <a:t>Sparse Sampling</a:t>
            </a:r>
            <a:endParaRPr lang="en-US" sz="1800" b="0" dirty="0">
              <a:solidFill>
                <a:srgbClr val="003C69"/>
              </a:solidFill>
            </a:endParaRPr>
          </a:p>
        </p:txBody>
      </p:sp>
      <p:sp>
        <p:nvSpPr>
          <p:cNvPr id="15" name="Rounded Rectangle 14"/>
          <p:cNvSpPr/>
          <p:nvPr/>
        </p:nvSpPr>
        <p:spPr>
          <a:xfrm>
            <a:off x="6492240" y="3204845"/>
            <a:ext cx="2194560" cy="365760"/>
          </a:xfrm>
          <a:prstGeom prst="roundRect">
            <a:avLst/>
          </a:prstGeom>
          <a:solidFill>
            <a:schemeClr val="bg1"/>
          </a:solidFill>
          <a:ln w="28575">
            <a:solidFill>
              <a:srgbClr val="3DB7E4"/>
            </a:solidFill>
          </a:ln>
        </p:spPr>
        <p:style>
          <a:lnRef idx="1">
            <a:schemeClr val="accent1"/>
          </a:lnRef>
          <a:fillRef idx="3">
            <a:schemeClr val="accent1"/>
          </a:fillRef>
          <a:effectRef idx="2">
            <a:schemeClr val="accent1"/>
          </a:effectRef>
          <a:fontRef idx="minor">
            <a:schemeClr val="lt1"/>
          </a:fontRef>
        </p:style>
        <p:txBody>
          <a:bodyPr wrap="square" lIns="0" tIns="0" rIns="0" bIns="0" rtlCol="0" anchor="ctr">
            <a:noAutofit/>
          </a:bodyPr>
          <a:lstStyle/>
          <a:p>
            <a:pPr algn="ctr"/>
            <a:r>
              <a:rPr lang="en-US" sz="1800" b="0" dirty="0" smtClean="0">
                <a:solidFill>
                  <a:srgbClr val="003C69"/>
                </a:solidFill>
              </a:rPr>
              <a:t>Rich Sampling</a:t>
            </a:r>
            <a:endParaRPr lang="en-US" sz="1800" b="0" dirty="0">
              <a:solidFill>
                <a:srgbClr val="003C69"/>
              </a:solidFill>
            </a:endParaRPr>
          </a:p>
        </p:txBody>
      </p:sp>
      <p:sp>
        <p:nvSpPr>
          <p:cNvPr id="16" name="Rounded Rectangle 15"/>
          <p:cNvSpPr/>
          <p:nvPr/>
        </p:nvSpPr>
        <p:spPr>
          <a:xfrm>
            <a:off x="3470246" y="5415629"/>
            <a:ext cx="2194560" cy="365760"/>
          </a:xfrm>
          <a:prstGeom prst="roundRect">
            <a:avLst/>
          </a:prstGeom>
          <a:solidFill>
            <a:schemeClr val="bg1"/>
          </a:solidFill>
          <a:ln w="28575">
            <a:solidFill>
              <a:srgbClr val="3DB7E4"/>
            </a:solidFill>
          </a:ln>
        </p:spPr>
        <p:style>
          <a:lnRef idx="1">
            <a:schemeClr val="accent1"/>
          </a:lnRef>
          <a:fillRef idx="3">
            <a:schemeClr val="accent1"/>
          </a:fillRef>
          <a:effectRef idx="2">
            <a:schemeClr val="accent1"/>
          </a:effectRef>
          <a:fontRef idx="minor">
            <a:schemeClr val="lt1"/>
          </a:fontRef>
        </p:style>
        <p:txBody>
          <a:bodyPr wrap="square" lIns="0" tIns="0" rIns="0" bIns="0" rtlCol="0" anchor="ctr">
            <a:noAutofit/>
          </a:bodyPr>
          <a:lstStyle/>
          <a:p>
            <a:pPr algn="ctr"/>
            <a:r>
              <a:rPr lang="en-US" sz="1800" b="0" dirty="0" smtClean="0">
                <a:solidFill>
                  <a:srgbClr val="003C69"/>
                </a:solidFill>
              </a:rPr>
              <a:t>Biased Method</a:t>
            </a:r>
            <a:endParaRPr lang="en-US" sz="1800" b="0" dirty="0">
              <a:solidFill>
                <a:srgbClr val="003C69"/>
              </a:solidFill>
            </a:endParaRPr>
          </a:p>
        </p:txBody>
      </p:sp>
      <p:sp>
        <p:nvSpPr>
          <p:cNvPr id="18" name="Rounded Rectangle 17"/>
          <p:cNvSpPr/>
          <p:nvPr/>
        </p:nvSpPr>
        <p:spPr>
          <a:xfrm>
            <a:off x="3470246" y="994060"/>
            <a:ext cx="2194560" cy="365760"/>
          </a:xfrm>
          <a:prstGeom prst="roundRect">
            <a:avLst/>
          </a:prstGeom>
          <a:solidFill>
            <a:schemeClr val="bg1"/>
          </a:solidFill>
          <a:ln w="28575">
            <a:solidFill>
              <a:srgbClr val="3DB7E4"/>
            </a:solidFill>
          </a:ln>
        </p:spPr>
        <p:style>
          <a:lnRef idx="1">
            <a:schemeClr val="accent1"/>
          </a:lnRef>
          <a:fillRef idx="3">
            <a:schemeClr val="accent1"/>
          </a:fillRef>
          <a:effectRef idx="2">
            <a:schemeClr val="accent1"/>
          </a:effectRef>
          <a:fontRef idx="minor">
            <a:schemeClr val="lt1"/>
          </a:fontRef>
        </p:style>
        <p:txBody>
          <a:bodyPr wrap="square" lIns="0" tIns="0" rIns="0" bIns="0" rtlCol="0" anchor="ctr">
            <a:noAutofit/>
          </a:bodyPr>
          <a:lstStyle/>
          <a:p>
            <a:pPr algn="ctr"/>
            <a:r>
              <a:rPr lang="en-US" sz="1800" b="0" dirty="0" smtClean="0">
                <a:solidFill>
                  <a:srgbClr val="003C69"/>
                </a:solidFill>
              </a:rPr>
              <a:t>Reliable Method</a:t>
            </a:r>
            <a:endParaRPr lang="en-US" sz="1800" b="0" dirty="0">
              <a:solidFill>
                <a:srgbClr val="003C69"/>
              </a:solidFill>
            </a:endParaRPr>
          </a:p>
        </p:txBody>
      </p:sp>
      <p:cxnSp>
        <p:nvCxnSpPr>
          <p:cNvPr id="8" name="Straight Arrow Connector 7"/>
          <p:cNvCxnSpPr/>
          <p:nvPr/>
        </p:nvCxnSpPr>
        <p:spPr>
          <a:xfrm>
            <a:off x="2745570" y="3377909"/>
            <a:ext cx="3657600" cy="0"/>
          </a:xfrm>
          <a:prstGeom prst="straightConnector1">
            <a:avLst/>
          </a:prstGeom>
          <a:ln>
            <a:solidFill>
              <a:srgbClr val="3DB7E4"/>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567526" y="1467485"/>
            <a:ext cx="0" cy="3840480"/>
          </a:xfrm>
          <a:prstGeom prst="straightConnector1">
            <a:avLst/>
          </a:prstGeom>
          <a:ln>
            <a:solidFill>
              <a:srgbClr val="3DB7E4"/>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318706" y="3387725"/>
            <a:ext cx="2248819" cy="1012585"/>
          </a:xfrm>
          <a:prstGeom prst="rect">
            <a:avLst/>
          </a:prstGeom>
          <a:noFill/>
        </p:spPr>
        <p:txBody>
          <a:bodyPr wrap="square" lIns="0" tIns="274320" rIns="274320" bIns="0" rtlCol="0">
            <a:spAutoFit/>
          </a:bodyPr>
          <a:lstStyle/>
          <a:p>
            <a:pPr algn="r">
              <a:lnSpc>
                <a:spcPct val="90000"/>
              </a:lnSpc>
              <a:spcBef>
                <a:spcPts val="1200"/>
              </a:spcBef>
              <a:spcAft>
                <a:spcPts val="0"/>
              </a:spcAft>
            </a:pPr>
            <a:r>
              <a:rPr lang="en-US" sz="1400" b="0" dirty="0" smtClean="0">
                <a:solidFill>
                  <a:srgbClr val="4B4B4B"/>
                </a:solidFill>
                <a:latin typeface="Helvetica Neue"/>
                <a:ea typeface="ＭＳ Ｐゴシック"/>
              </a:rPr>
              <a:t>Retrospective</a:t>
            </a:r>
            <a:br>
              <a:rPr lang="en-US" sz="1400" b="0" dirty="0" smtClean="0">
                <a:solidFill>
                  <a:srgbClr val="4B4B4B"/>
                </a:solidFill>
                <a:latin typeface="Helvetica Neue"/>
                <a:ea typeface="ＭＳ Ｐゴシック"/>
              </a:rPr>
            </a:br>
            <a:r>
              <a:rPr lang="en-US" sz="1400" b="0" dirty="0" smtClean="0">
                <a:solidFill>
                  <a:srgbClr val="4B4B4B"/>
                </a:solidFill>
                <a:latin typeface="Helvetica Neue"/>
                <a:ea typeface="ＭＳ Ｐゴシック"/>
              </a:rPr>
              <a:t>questionnaire</a:t>
            </a:r>
          </a:p>
          <a:p>
            <a:pPr algn="r">
              <a:lnSpc>
                <a:spcPct val="90000"/>
              </a:lnSpc>
              <a:spcBef>
                <a:spcPts val="1200"/>
              </a:spcBef>
              <a:spcAft>
                <a:spcPts val="0"/>
              </a:spcAft>
            </a:pPr>
            <a:r>
              <a:rPr lang="en-US" sz="1400" b="0" dirty="0" smtClean="0">
                <a:solidFill>
                  <a:srgbClr val="4B4B4B"/>
                </a:solidFill>
                <a:latin typeface="Helvetica Neue"/>
                <a:ea typeface="ＭＳ Ｐゴシック"/>
              </a:rPr>
              <a:t>Pill Counts</a:t>
            </a:r>
          </a:p>
        </p:txBody>
      </p:sp>
      <p:sp>
        <p:nvSpPr>
          <p:cNvPr id="28" name="TextBox 27"/>
          <p:cNvSpPr txBox="1"/>
          <p:nvPr/>
        </p:nvSpPr>
        <p:spPr>
          <a:xfrm>
            <a:off x="2318705" y="2370802"/>
            <a:ext cx="2248819" cy="1012585"/>
          </a:xfrm>
          <a:prstGeom prst="rect">
            <a:avLst/>
          </a:prstGeom>
          <a:noFill/>
        </p:spPr>
        <p:txBody>
          <a:bodyPr wrap="square" lIns="0" tIns="0" rIns="274320" bIns="274320" rtlCol="0">
            <a:spAutoFit/>
          </a:bodyPr>
          <a:lstStyle/>
          <a:p>
            <a:pPr algn="r">
              <a:lnSpc>
                <a:spcPct val="90000"/>
              </a:lnSpc>
              <a:spcBef>
                <a:spcPts val="1200"/>
              </a:spcBef>
              <a:spcAft>
                <a:spcPts val="0"/>
              </a:spcAft>
            </a:pPr>
            <a:r>
              <a:rPr lang="en-US" sz="1400" b="0" dirty="0" smtClean="0">
                <a:solidFill>
                  <a:srgbClr val="4B4B4B"/>
                </a:solidFill>
                <a:latin typeface="Helvetica Neue"/>
                <a:ea typeface="ＭＳ Ｐゴシック"/>
              </a:rPr>
              <a:t>Therapeutic</a:t>
            </a:r>
            <a:br>
              <a:rPr lang="en-US" sz="1400" b="0" dirty="0" smtClean="0">
                <a:solidFill>
                  <a:srgbClr val="4B4B4B"/>
                </a:solidFill>
                <a:latin typeface="Helvetica Neue"/>
                <a:ea typeface="ＭＳ Ｐゴシック"/>
              </a:rPr>
            </a:br>
            <a:r>
              <a:rPr lang="en-US" sz="1400" b="0" dirty="0" smtClean="0">
                <a:solidFill>
                  <a:srgbClr val="4B4B4B"/>
                </a:solidFill>
                <a:latin typeface="Helvetica Neue"/>
                <a:ea typeface="ＭＳ Ｐゴシック"/>
              </a:rPr>
              <a:t>drug monitoring</a:t>
            </a:r>
          </a:p>
          <a:p>
            <a:pPr algn="r">
              <a:lnSpc>
                <a:spcPct val="90000"/>
              </a:lnSpc>
              <a:spcBef>
                <a:spcPts val="1200"/>
              </a:spcBef>
              <a:spcAft>
                <a:spcPts val="0"/>
              </a:spcAft>
            </a:pPr>
            <a:r>
              <a:rPr lang="en-US" sz="1400" b="0" dirty="0" smtClean="0">
                <a:solidFill>
                  <a:srgbClr val="4B4B4B"/>
                </a:solidFill>
                <a:latin typeface="Helvetica Neue"/>
                <a:ea typeface="ＭＳ Ｐゴシック"/>
              </a:rPr>
              <a:t>Pharmacy refill data</a:t>
            </a:r>
          </a:p>
        </p:txBody>
      </p:sp>
      <p:sp>
        <p:nvSpPr>
          <p:cNvPr id="29" name="TextBox 28"/>
          <p:cNvSpPr txBox="1"/>
          <p:nvPr/>
        </p:nvSpPr>
        <p:spPr>
          <a:xfrm>
            <a:off x="4567525" y="3387725"/>
            <a:ext cx="1272464" cy="470898"/>
          </a:xfrm>
          <a:prstGeom prst="rect">
            <a:avLst/>
          </a:prstGeom>
          <a:noFill/>
        </p:spPr>
        <p:txBody>
          <a:bodyPr wrap="none" lIns="274320" tIns="274320" rIns="0" bIns="0" rtlCol="0">
            <a:spAutoFit/>
          </a:bodyPr>
          <a:lstStyle/>
          <a:p>
            <a:pPr>
              <a:lnSpc>
                <a:spcPct val="90000"/>
              </a:lnSpc>
              <a:spcBef>
                <a:spcPts val="1200"/>
              </a:spcBef>
              <a:spcAft>
                <a:spcPts val="0"/>
              </a:spcAft>
            </a:pPr>
            <a:r>
              <a:rPr lang="en-US" sz="1400" b="0" dirty="0" smtClean="0">
                <a:solidFill>
                  <a:srgbClr val="4B4B4B"/>
                </a:solidFill>
                <a:latin typeface="Helvetica Neue"/>
                <a:ea typeface="ＭＳ Ｐゴシック"/>
              </a:rPr>
              <a:t>Patient diary</a:t>
            </a:r>
          </a:p>
        </p:txBody>
      </p:sp>
      <p:sp>
        <p:nvSpPr>
          <p:cNvPr id="30" name="TextBox 29"/>
          <p:cNvSpPr txBox="1"/>
          <p:nvPr/>
        </p:nvSpPr>
        <p:spPr>
          <a:xfrm>
            <a:off x="4567526" y="2519212"/>
            <a:ext cx="1989315" cy="858697"/>
          </a:xfrm>
          <a:prstGeom prst="rect">
            <a:avLst/>
          </a:prstGeom>
          <a:noFill/>
        </p:spPr>
        <p:txBody>
          <a:bodyPr wrap="square" lIns="274320" tIns="0" rIns="0" bIns="274320" rtlCol="0">
            <a:spAutoFit/>
          </a:bodyPr>
          <a:lstStyle/>
          <a:p>
            <a:pPr>
              <a:lnSpc>
                <a:spcPct val="90000"/>
              </a:lnSpc>
              <a:spcBef>
                <a:spcPts val="1200"/>
              </a:spcBef>
              <a:spcAft>
                <a:spcPts val="0"/>
              </a:spcAft>
            </a:pPr>
            <a:r>
              <a:rPr lang="en-US" sz="1400" b="0" dirty="0" smtClean="0">
                <a:solidFill>
                  <a:srgbClr val="4B4B4B"/>
                </a:solidFill>
                <a:latin typeface="Helvetica Neue"/>
                <a:ea typeface="ＭＳ Ｐゴシック"/>
              </a:rPr>
              <a:t>Automatic compilation of dosing history data</a:t>
            </a:r>
          </a:p>
        </p:txBody>
      </p:sp>
      <p:pic>
        <p:nvPicPr>
          <p:cNvPr id="31" name="Picture 30"/>
          <p:cNvPicPr>
            <a:picLocks noChangeAspect="1"/>
          </p:cNvPicPr>
          <p:nvPr/>
        </p:nvPicPr>
        <p:blipFill>
          <a:blip r:embed="rId6">
            <a:extLst>
              <a:ext uri="{BEBA8EAE-BF5A-486C-A8C5-ECC9F3942E4B}">
                <a14:imgProps xmlns:a14="http://schemas.microsoft.com/office/drawing/2010/main">
                  <a14:imgLayer r:embed="rId7">
                    <a14:imgEffect>
                      <a14:sharpenSoften amount="-100000"/>
                    </a14:imgEffect>
                    <a14:imgEffect>
                      <a14:saturation sat="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554481" y="1682107"/>
            <a:ext cx="1097280" cy="1235676"/>
          </a:xfrm>
          <a:prstGeom prst="rect">
            <a:avLst/>
          </a:prstGeom>
        </p:spPr>
      </p:pic>
      <p:pic>
        <p:nvPicPr>
          <p:cNvPr id="37" name="Picture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4303908"/>
            <a:ext cx="2458114" cy="1551607"/>
          </a:xfrm>
          <a:prstGeom prst="rect">
            <a:avLst/>
          </a:prstGeom>
        </p:spPr>
      </p:pic>
      <p:pic>
        <p:nvPicPr>
          <p:cNvPr id="20" name="Picture 19"/>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994060"/>
            <a:ext cx="1712913" cy="1471621"/>
          </a:xfrm>
          <a:prstGeom prst="rect">
            <a:avLst/>
          </a:prstGeom>
        </p:spPr>
      </p:pic>
      <p:pic>
        <p:nvPicPr>
          <p:cNvPr id="40" name="Picture 39"/>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backgroundMark x1="53143" y1="95536" x2="0" y2="94643"/>
                      </a14:backgroundRemoval>
                    </a14:imgEffect>
                  </a14:imgLayer>
                </a14:imgProps>
              </a:ext>
              <a:ext uri="{28A0092B-C50C-407E-A947-70E740481C1C}">
                <a14:useLocalDpi xmlns:a14="http://schemas.microsoft.com/office/drawing/2010/main" val="0"/>
              </a:ext>
            </a:extLst>
          </a:blip>
          <a:stretch>
            <a:fillRect/>
          </a:stretch>
        </p:blipFill>
        <p:spPr>
          <a:xfrm>
            <a:off x="6492240" y="3847851"/>
            <a:ext cx="1619076" cy="1036208"/>
          </a:xfrm>
          <a:prstGeom prst="rect">
            <a:avLst/>
          </a:prstGeom>
        </p:spPr>
      </p:pic>
      <p:pic>
        <p:nvPicPr>
          <p:cNvPr id="41" name="Picture 40"/>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66172" y="4176117"/>
            <a:ext cx="678771" cy="1056168"/>
          </a:xfrm>
          <a:prstGeom prst="rect">
            <a:avLst/>
          </a:prstGeom>
        </p:spPr>
      </p:pic>
      <p:pic>
        <p:nvPicPr>
          <p:cNvPr id="42" name="Picture 8" descr="http://www.infos-mobiles.com/wp-content/uploads/2014/05/SmartPhones-FLE1.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24" b="97458" l="2083" r="100000">
                        <a14:foregroundMark x1="94531" y1="27119" x2="89844" y2="76695"/>
                        <a14:foregroundMark x1="63021" y1="76695" x2="67188" y2="76695"/>
                      </a14:backgroundRemoval>
                    </a14:imgEffect>
                  </a14:imgLayer>
                </a14:imgProps>
              </a:ext>
              <a:ext uri="{28A0092B-C50C-407E-A947-70E740481C1C}">
                <a14:useLocalDpi xmlns:a14="http://schemas.microsoft.com/office/drawing/2010/main" val="0"/>
              </a:ext>
            </a:extLst>
          </a:blip>
          <a:srcRect/>
          <a:stretch>
            <a:fillRect/>
          </a:stretch>
        </p:blipFill>
        <p:spPr bwMode="auto">
          <a:xfrm>
            <a:off x="6658664" y="4534930"/>
            <a:ext cx="2028135" cy="124645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0" descr="medicom"/>
          <p:cNvPicPr>
            <a:picLocks noChangeAspect="1" noChangeArrowheads="1"/>
          </p:cNvPicPr>
          <p:nvPr/>
        </p:nvPicPr>
        <p:blipFill>
          <a:blip r:embed="rId15"/>
          <a:srcRect/>
          <a:stretch>
            <a:fillRect/>
          </a:stretch>
        </p:blipFill>
        <p:spPr bwMode="auto">
          <a:xfrm>
            <a:off x="7461169" y="1217868"/>
            <a:ext cx="1430954" cy="875030"/>
          </a:xfrm>
          <a:prstGeom prst="rect">
            <a:avLst/>
          </a:prstGeom>
          <a:noFill/>
          <a:ln w="9525">
            <a:noFill/>
            <a:miter lim="800000"/>
            <a:headEnd/>
            <a:tailEnd/>
          </a:ln>
        </p:spPr>
      </p:pic>
      <p:pic>
        <p:nvPicPr>
          <p:cNvPr id="45" name="Picture 2"/>
          <p:cNvPicPr>
            <a:picLocks noChangeAspect="1"/>
          </p:cNvPicPr>
          <p:nvPr/>
        </p:nvPicPr>
        <p:blipFill>
          <a:blip r:embed="rId16"/>
          <a:srcRect/>
          <a:stretch>
            <a:fillRect/>
          </a:stretch>
        </p:blipFill>
        <p:spPr bwMode="auto">
          <a:xfrm>
            <a:off x="6906130" y="2127042"/>
            <a:ext cx="1780670" cy="809748"/>
          </a:xfrm>
          <a:prstGeom prst="rect">
            <a:avLst/>
          </a:prstGeom>
          <a:noFill/>
          <a:ln w="9525">
            <a:noFill/>
            <a:miter lim="800000"/>
            <a:headEnd/>
            <a:tailEnd/>
          </a:ln>
        </p:spPr>
      </p:pic>
    </p:spTree>
    <p:extLst>
      <p:ext uri="{BB962C8B-B14F-4D97-AF65-F5344CB8AC3E}">
        <p14:creationId xmlns:p14="http://schemas.microsoft.com/office/powerpoint/2010/main" val="16957525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Pre-electronic methods </a:t>
            </a:r>
            <a:r>
              <a:rPr lang="en-US" dirty="0" smtClean="0">
                <a:solidFill>
                  <a:srgbClr val="3DB7E4"/>
                </a:solidFill>
              </a:rPr>
              <a:t>are unreliable</a:t>
            </a:r>
            <a:endParaRPr lang="en-US" dirty="0">
              <a:solidFill>
                <a:srgbClr val="3DB7E4"/>
              </a:solidFill>
            </a:endParaRPr>
          </a:p>
        </p:txBody>
      </p:sp>
      <p:sp>
        <p:nvSpPr>
          <p:cNvPr id="3" name="Rectangle 24"/>
          <p:cNvSpPr txBox="1">
            <a:spLocks noChangeArrowheads="1"/>
          </p:cNvSpPr>
          <p:nvPr/>
        </p:nvSpPr>
        <p:spPr>
          <a:xfrm>
            <a:off x="8382000" y="6413500"/>
            <a:ext cx="393700" cy="228600"/>
          </a:xfrm>
          <a:prstGeom prst="rect">
            <a:avLst/>
          </a:prstGeom>
          <a:noFill/>
        </p:spPr>
        <p:txBody>
          <a:bodyPr/>
          <a:lstStyle>
            <a:defPPr>
              <a:defRPr lang="en-US"/>
            </a:defPPr>
            <a:lvl1pPr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1pPr>
            <a:lvl2pPr marL="742950" indent="-28575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2pPr>
            <a:lvl3pPr marL="11430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3pPr>
            <a:lvl4pPr marL="16002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4pPr>
            <a:lvl5pPr marL="20574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5pPr>
            <a:lvl6pPr marL="25146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6pPr>
            <a:lvl7pPr marL="29718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7pPr>
            <a:lvl8pPr marL="34290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8pPr>
            <a:lvl9pPr marL="38862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9pPr>
          </a:lstStyle>
          <a:p>
            <a:pPr algn="r" eaLnBrk="1" hangingPunct="1">
              <a:lnSpc>
                <a:spcPct val="100000"/>
              </a:lnSpc>
            </a:pPr>
            <a:fld id="{7682DFD2-3DA4-45F1-BDDF-BA046C55AE6D}" type="slidenum">
              <a:rPr lang="en-US" sz="1000" b="0" smtClean="0">
                <a:solidFill>
                  <a:srgbClr val="4B4B4B"/>
                </a:solidFill>
                <a:latin typeface="Helvetica Neue"/>
              </a:rPr>
              <a:pPr algn="r" eaLnBrk="1" hangingPunct="1">
                <a:lnSpc>
                  <a:spcPct val="100000"/>
                </a:lnSpc>
              </a:pPr>
              <a:t>5</a:t>
            </a:fld>
            <a:endParaRPr lang="en-US" sz="1000" b="0" dirty="0">
              <a:solidFill>
                <a:srgbClr val="4B4B4B"/>
              </a:solidFill>
              <a:latin typeface="Helvetica Neue"/>
            </a:endParaRPr>
          </a:p>
        </p:txBody>
      </p:sp>
      <p:grpSp>
        <p:nvGrpSpPr>
          <p:cNvPr id="24" name="Group 23"/>
          <p:cNvGrpSpPr/>
          <p:nvPr/>
        </p:nvGrpSpPr>
        <p:grpSpPr>
          <a:xfrm>
            <a:off x="315879" y="1180400"/>
            <a:ext cx="4206240" cy="2468880"/>
            <a:chOff x="315879" y="1263530"/>
            <a:chExt cx="4206240" cy="2468880"/>
          </a:xfrm>
        </p:grpSpPr>
        <p:sp>
          <p:nvSpPr>
            <p:cNvPr id="6" name="Rectangle 5"/>
            <p:cNvSpPr/>
            <p:nvPr/>
          </p:nvSpPr>
          <p:spPr>
            <a:xfrm>
              <a:off x="315879" y="1263530"/>
              <a:ext cx="4206240" cy="246888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tIns="91440" rtlCol="0" anchor="t" anchorCtr="0"/>
            <a:lstStyle/>
            <a:p>
              <a:r>
                <a:rPr lang="en-US" sz="1400" smtClean="0">
                  <a:solidFill>
                    <a:srgbClr val="003C69"/>
                  </a:solidFill>
                </a:rPr>
                <a:t>Pill Counts Overestimate Adherence</a:t>
              </a:r>
              <a:r>
                <a:rPr lang="en-US" sz="1400" baseline="30000" smtClean="0">
                  <a:solidFill>
                    <a:srgbClr val="003C69"/>
                  </a:solidFill>
                </a:rPr>
                <a:t>(1)</a:t>
              </a:r>
              <a:endParaRPr lang="en-US" sz="1400" baseline="30000">
                <a:solidFill>
                  <a:srgbClr val="003C69"/>
                </a:solidFill>
              </a:endParaRPr>
            </a:p>
          </p:txBody>
        </p:sp>
        <p:grpSp>
          <p:nvGrpSpPr>
            <p:cNvPr id="10" name="Group 22"/>
            <p:cNvGrpSpPr>
              <a:grpSpLocks noChangeAspect="1"/>
            </p:cNvGrpSpPr>
            <p:nvPr/>
          </p:nvGrpSpPr>
          <p:grpSpPr bwMode="auto">
            <a:xfrm>
              <a:off x="870503" y="1662544"/>
              <a:ext cx="2963246" cy="1749825"/>
              <a:chOff x="26988" y="814388"/>
              <a:chExt cx="4781550" cy="2822576"/>
            </a:xfrm>
          </p:grpSpPr>
          <p:pic>
            <p:nvPicPr>
              <p:cNvPr id="11" name="Picture 4" descr="Pocock"/>
              <p:cNvPicPr>
                <a:picLocks noChangeAspect="1" noChangeArrowheads="1"/>
              </p:cNvPicPr>
              <p:nvPr/>
            </p:nvPicPr>
            <p:blipFill>
              <a:blip r:embed="rId2"/>
              <a:srcRect l="3036" t="49944" r="5525"/>
              <a:stretch>
                <a:fillRect/>
              </a:stretch>
            </p:blipFill>
            <p:spPr bwMode="auto">
              <a:xfrm>
                <a:off x="26988" y="814388"/>
                <a:ext cx="4781550" cy="2822576"/>
              </a:xfrm>
              <a:prstGeom prst="rect">
                <a:avLst/>
              </a:prstGeom>
              <a:noFill/>
              <a:ln w="9525">
                <a:noFill/>
                <a:miter lim="800000"/>
                <a:headEnd/>
                <a:tailEnd/>
              </a:ln>
            </p:spPr>
          </p:pic>
          <p:sp>
            <p:nvSpPr>
              <p:cNvPr id="12" name="Line 5"/>
              <p:cNvSpPr>
                <a:spLocks noChangeShapeType="1"/>
              </p:cNvSpPr>
              <p:nvPr/>
            </p:nvSpPr>
            <p:spPr bwMode="auto">
              <a:xfrm flipV="1">
                <a:off x="3244850" y="2965450"/>
                <a:ext cx="0" cy="278663"/>
              </a:xfrm>
              <a:prstGeom prst="line">
                <a:avLst/>
              </a:prstGeom>
              <a:noFill/>
              <a:ln w="76200" cap="sq">
                <a:solidFill>
                  <a:schemeClr val="accent2"/>
                </a:solidFill>
                <a:round/>
                <a:headEnd type="none" w="sm" len="sm"/>
                <a:tailEnd type="triangle" w="sm" len="sm"/>
              </a:ln>
            </p:spPr>
            <p:txBody>
              <a:bodyPr wrap="none"/>
              <a:lstStyle/>
              <a:p>
                <a:endParaRPr lang="en-US"/>
              </a:p>
            </p:txBody>
          </p:sp>
        </p:grpSp>
        <p:sp>
          <p:nvSpPr>
            <p:cNvPr id="13" name="TextBox 12"/>
            <p:cNvSpPr txBox="1"/>
            <p:nvPr/>
          </p:nvSpPr>
          <p:spPr>
            <a:xfrm>
              <a:off x="315879" y="3474201"/>
              <a:ext cx="4206237" cy="257891"/>
            </a:xfrm>
            <a:prstGeom prst="rect">
              <a:avLst/>
            </a:prstGeom>
            <a:noFill/>
          </p:spPr>
          <p:txBody>
            <a:bodyPr wrap="square" lIns="91440" tIns="0" rIns="45720" bIns="45720" rtlCol="0" anchor="b" anchorCtr="0">
              <a:spAutoFit/>
            </a:bodyPr>
            <a:lstStyle/>
            <a:p>
              <a:pPr>
                <a:spcBef>
                  <a:spcPts val="1200"/>
                </a:spcBef>
                <a:spcAft>
                  <a:spcPts val="600"/>
                </a:spcAft>
              </a:pPr>
              <a:r>
                <a:rPr lang="en-US" sz="1600" b="0" smtClean="0">
                  <a:solidFill>
                    <a:srgbClr val="003C69"/>
                  </a:solidFill>
                  <a:latin typeface="Helvetica Neue"/>
                  <a:ea typeface="ＭＳ Ｐゴシック"/>
                </a:rPr>
                <a:t>Patients were given 160% drug supply</a:t>
              </a:r>
              <a:endParaRPr lang="en-US" sz="1600" b="0" dirty="0" smtClean="0">
                <a:solidFill>
                  <a:srgbClr val="003C69"/>
                </a:solidFill>
                <a:latin typeface="Helvetica Neue"/>
                <a:ea typeface="ＭＳ Ｐゴシック"/>
              </a:endParaRPr>
            </a:p>
          </p:txBody>
        </p:sp>
      </p:grpSp>
      <p:grpSp>
        <p:nvGrpSpPr>
          <p:cNvPr id="25" name="Group 24"/>
          <p:cNvGrpSpPr/>
          <p:nvPr/>
        </p:nvGrpSpPr>
        <p:grpSpPr>
          <a:xfrm>
            <a:off x="4602709" y="1180400"/>
            <a:ext cx="4206240" cy="2468880"/>
            <a:chOff x="4602709" y="1263530"/>
            <a:chExt cx="4206240" cy="2468880"/>
          </a:xfrm>
        </p:grpSpPr>
        <p:sp>
          <p:nvSpPr>
            <p:cNvPr id="8" name="Rectangle 7"/>
            <p:cNvSpPr/>
            <p:nvPr/>
          </p:nvSpPr>
          <p:spPr>
            <a:xfrm>
              <a:off x="4602709" y="1263530"/>
              <a:ext cx="4206240" cy="246888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tIns="91440" rtlCol="0" anchor="t" anchorCtr="0"/>
            <a:lstStyle/>
            <a:p>
              <a:r>
                <a:rPr lang="en-US" sz="1400" smtClean="0">
                  <a:solidFill>
                    <a:srgbClr val="003C69"/>
                  </a:solidFill>
                </a:rPr>
                <a:t>Self Reports Overestimate Adherence</a:t>
              </a:r>
              <a:r>
                <a:rPr lang="en-US" sz="1400" baseline="30000" smtClean="0">
                  <a:solidFill>
                    <a:srgbClr val="003C69"/>
                  </a:solidFill>
                </a:rPr>
                <a:t>(3)</a:t>
              </a:r>
              <a:endParaRPr lang="en-US" sz="1400" baseline="30000">
                <a:solidFill>
                  <a:srgbClr val="003C69"/>
                </a:solidFill>
              </a:endParaRPr>
            </a:p>
          </p:txBody>
        </p:sp>
        <p:pic>
          <p:nvPicPr>
            <p:cNvPr id="14" name="Picture 19"/>
            <p:cNvPicPr>
              <a:picLocks noChangeAspect="1" noChangeArrowheads="1"/>
            </p:cNvPicPr>
            <p:nvPr/>
          </p:nvPicPr>
          <p:blipFill>
            <a:blip r:embed="rId3"/>
            <a:srcRect/>
            <a:stretch>
              <a:fillRect/>
            </a:stretch>
          </p:blipFill>
          <p:spPr bwMode="auto">
            <a:xfrm>
              <a:off x="5208572" y="1583570"/>
              <a:ext cx="3173428" cy="1645920"/>
            </a:xfrm>
            <a:prstGeom prst="rect">
              <a:avLst/>
            </a:prstGeom>
            <a:noFill/>
            <a:ln w="9525">
              <a:noFill/>
              <a:miter lim="800000"/>
              <a:headEnd/>
              <a:tailEnd/>
            </a:ln>
          </p:spPr>
        </p:pic>
        <p:sp>
          <p:nvSpPr>
            <p:cNvPr id="16" name="TextBox 15"/>
            <p:cNvSpPr txBox="1"/>
            <p:nvPr/>
          </p:nvSpPr>
          <p:spPr>
            <a:xfrm>
              <a:off x="4602712" y="3262476"/>
              <a:ext cx="4206237" cy="469616"/>
            </a:xfrm>
            <a:prstGeom prst="rect">
              <a:avLst/>
            </a:prstGeom>
            <a:noFill/>
          </p:spPr>
          <p:txBody>
            <a:bodyPr wrap="square" lIns="91440" tIns="0" rIns="45720" bIns="45720" rtlCol="0" anchor="b" anchorCtr="0">
              <a:spAutoFit/>
            </a:bodyPr>
            <a:lstStyle/>
            <a:p>
              <a:pPr>
                <a:spcBef>
                  <a:spcPts val="1200"/>
                </a:spcBef>
                <a:spcAft>
                  <a:spcPts val="600"/>
                </a:spcAft>
              </a:pPr>
              <a:r>
                <a:rPr lang="en-US" sz="1600" b="0">
                  <a:solidFill>
                    <a:srgbClr val="003C69"/>
                  </a:solidFill>
                  <a:latin typeface="Helvetica Neue"/>
                  <a:ea typeface="ＭＳ Ｐゴシック"/>
                </a:rPr>
                <a:t>EM-measured adherence correlates </a:t>
              </a:r>
              <a:r>
                <a:rPr lang="en-US" sz="1600" b="0" smtClean="0">
                  <a:solidFill>
                    <a:srgbClr val="003C69"/>
                  </a:solidFill>
                  <a:latin typeface="Helvetica Neue"/>
                  <a:ea typeface="ＭＳ Ｐゴシック"/>
                </a:rPr>
                <a:t>best with </a:t>
              </a:r>
              <a:r>
                <a:rPr lang="en-US" sz="1600" b="0">
                  <a:solidFill>
                    <a:srgbClr val="003C69"/>
                  </a:solidFill>
                  <a:latin typeface="Helvetica Neue"/>
                  <a:ea typeface="ＭＳ Ｐゴシック"/>
                </a:rPr>
                <a:t>clinical outcomes (viral load)</a:t>
              </a:r>
            </a:p>
          </p:txBody>
        </p:sp>
      </p:grpSp>
      <p:sp>
        <p:nvSpPr>
          <p:cNvPr id="20" name="Rectangle 24"/>
          <p:cNvSpPr txBox="1">
            <a:spLocks noChangeArrowheads="1"/>
          </p:cNvSpPr>
          <p:nvPr/>
        </p:nvSpPr>
        <p:spPr>
          <a:xfrm>
            <a:off x="1203579" y="6327745"/>
            <a:ext cx="3318537" cy="400110"/>
          </a:xfrm>
          <a:prstGeom prst="rect">
            <a:avLst/>
          </a:prstGeom>
          <a:noFill/>
        </p:spPr>
        <p:txBody>
          <a:bodyPr wrap="none">
            <a:spAutoFit/>
          </a:bodyPr>
          <a:lstStyle>
            <a:defPPr>
              <a:defRPr lang="en-US"/>
            </a:defPPr>
            <a:lvl1pPr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1pPr>
            <a:lvl2pPr marL="742950" indent="-28575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2pPr>
            <a:lvl3pPr marL="11430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3pPr>
            <a:lvl4pPr marL="16002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4pPr>
            <a:lvl5pPr marL="20574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5pPr>
            <a:lvl6pPr marL="25146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6pPr>
            <a:lvl7pPr marL="29718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7pPr>
            <a:lvl8pPr marL="34290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8pPr>
            <a:lvl9pPr marL="38862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9pPr>
          </a:lstStyle>
          <a:p>
            <a:pPr algn="r" eaLnBrk="1" hangingPunct="1">
              <a:lnSpc>
                <a:spcPct val="100000"/>
              </a:lnSpc>
            </a:pPr>
            <a:r>
              <a:rPr lang="en-US" sz="1000" b="0" i="1" dirty="0" smtClean="0">
                <a:solidFill>
                  <a:srgbClr val="4B4B4B"/>
                </a:solidFill>
                <a:latin typeface="Helvetica Neue"/>
              </a:rPr>
              <a:t>(1</a:t>
            </a:r>
            <a:r>
              <a:rPr lang="en-US" sz="1000" b="0" i="1" smtClean="0">
                <a:solidFill>
                  <a:srgbClr val="4B4B4B"/>
                </a:solidFill>
                <a:latin typeface="Helvetica Neue"/>
              </a:rPr>
              <a:t>) </a:t>
            </a:r>
            <a:r>
              <a:rPr lang="en-US" sz="1000" b="0" i="1">
                <a:solidFill>
                  <a:srgbClr val="4B4B4B"/>
                </a:solidFill>
                <a:latin typeface="Helvetica Neue"/>
              </a:rPr>
              <a:t>Pocock &amp; Abdalla, Stat in Med, </a:t>
            </a:r>
            <a:r>
              <a:rPr lang="en-US" sz="1000" b="0" i="1" smtClean="0">
                <a:solidFill>
                  <a:srgbClr val="4B4B4B"/>
                </a:solidFill>
                <a:latin typeface="Helvetica Neue"/>
              </a:rPr>
              <a:t>1998.</a:t>
            </a:r>
            <a:endParaRPr lang="en-US" sz="1000" b="0" i="1">
              <a:solidFill>
                <a:srgbClr val="4B4B4B"/>
              </a:solidFill>
              <a:latin typeface="Helvetica Neue"/>
            </a:endParaRPr>
          </a:p>
          <a:p>
            <a:pPr algn="r" eaLnBrk="1" hangingPunct="1">
              <a:lnSpc>
                <a:spcPct val="100000"/>
              </a:lnSpc>
            </a:pPr>
            <a:r>
              <a:rPr lang="en-US" sz="1000" b="0" i="1" smtClean="0">
                <a:solidFill>
                  <a:srgbClr val="4B4B4B"/>
                </a:solidFill>
                <a:latin typeface="Helvetica Neue"/>
              </a:rPr>
              <a:t>(</a:t>
            </a:r>
            <a:r>
              <a:rPr lang="en-US" sz="1000" b="0" i="1" dirty="0" smtClean="0">
                <a:solidFill>
                  <a:srgbClr val="4B4B4B"/>
                </a:solidFill>
                <a:latin typeface="Helvetica Neue"/>
              </a:rPr>
              <a:t>2</a:t>
            </a:r>
            <a:r>
              <a:rPr lang="en-US" sz="1000" b="0" i="1" smtClean="0">
                <a:solidFill>
                  <a:srgbClr val="4B4B4B"/>
                </a:solidFill>
                <a:latin typeface="Helvetica Neue"/>
              </a:rPr>
              <a:t>) Podsadecki et al, HIV </a:t>
            </a:r>
            <a:r>
              <a:rPr lang="en-US" sz="1000" b="0" i="1">
                <a:solidFill>
                  <a:srgbClr val="4B4B4B"/>
                </a:solidFill>
                <a:latin typeface="Helvetica Neue"/>
              </a:rPr>
              <a:t>Clin Trials 2008;9(4):</a:t>
            </a:r>
            <a:r>
              <a:rPr lang="en-US" sz="1000" b="0" i="1" smtClean="0">
                <a:solidFill>
                  <a:srgbClr val="4B4B4B"/>
                </a:solidFill>
                <a:latin typeface="Helvetica Neue"/>
              </a:rPr>
              <a:t>238-246.</a:t>
            </a:r>
            <a:endParaRPr lang="en-US" sz="1000" b="0" i="1" dirty="0">
              <a:solidFill>
                <a:srgbClr val="4B4B4B"/>
              </a:solidFill>
              <a:latin typeface="Helvetica Neue"/>
            </a:endParaRPr>
          </a:p>
        </p:txBody>
      </p:sp>
      <p:sp>
        <p:nvSpPr>
          <p:cNvPr id="21" name="Rectangle 24"/>
          <p:cNvSpPr txBox="1">
            <a:spLocks noChangeArrowheads="1"/>
          </p:cNvSpPr>
          <p:nvPr/>
        </p:nvSpPr>
        <p:spPr>
          <a:xfrm>
            <a:off x="5292693" y="6327745"/>
            <a:ext cx="3089307" cy="400110"/>
          </a:xfrm>
          <a:prstGeom prst="rect">
            <a:avLst/>
          </a:prstGeom>
          <a:noFill/>
        </p:spPr>
        <p:txBody>
          <a:bodyPr wrap="none">
            <a:spAutoFit/>
          </a:bodyPr>
          <a:lstStyle>
            <a:defPPr>
              <a:defRPr lang="en-US"/>
            </a:defPPr>
            <a:lvl1pPr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1pPr>
            <a:lvl2pPr marL="742950" indent="-28575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2pPr>
            <a:lvl3pPr marL="11430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3pPr>
            <a:lvl4pPr marL="16002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4pPr>
            <a:lvl5pPr marL="2057400" indent="-228600" algn="l" defTabSz="457200" rtl="0" eaLnBrk="0" fontAlgn="base"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5pPr>
            <a:lvl6pPr marL="25146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6pPr>
            <a:lvl7pPr marL="29718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7pPr>
            <a:lvl8pPr marL="34290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8pPr>
            <a:lvl9pPr marL="3886200" indent="-228600" algn="l" defTabSz="457200" rtl="0" eaLnBrk="0" fontAlgn="base" latinLnBrk="0" hangingPunct="0">
              <a:lnSpc>
                <a:spcPct val="86000"/>
              </a:lnSpc>
              <a:spcBef>
                <a:spcPct val="0"/>
              </a:spcBef>
              <a:spcAft>
                <a:spcPct val="0"/>
              </a:spcAft>
              <a:defRPr sz="2000" b="1" kern="1200">
                <a:solidFill>
                  <a:schemeClr val="tx1"/>
                </a:solidFill>
                <a:latin typeface="Arial" charset="0"/>
                <a:ea typeface="ＭＳ Ｐゴシック" pitchFamily="-80" charset="-128"/>
                <a:cs typeface="+mn-cs"/>
              </a:defRPr>
            </a:lvl9pPr>
          </a:lstStyle>
          <a:p>
            <a:pPr algn="r" eaLnBrk="1" hangingPunct="1">
              <a:lnSpc>
                <a:spcPct val="100000"/>
              </a:lnSpc>
            </a:pPr>
            <a:r>
              <a:rPr lang="en-US" sz="1000" b="0" i="1" smtClean="0">
                <a:solidFill>
                  <a:srgbClr val="4B4B4B"/>
                </a:solidFill>
                <a:latin typeface="Helvetica Neue"/>
              </a:rPr>
              <a:t>(3) </a:t>
            </a:r>
            <a:r>
              <a:rPr lang="nl-NL" sz="1000" b="0" i="1">
                <a:solidFill>
                  <a:srgbClr val="4B4B4B"/>
                </a:solidFill>
                <a:latin typeface="Helvetica Neue"/>
              </a:rPr>
              <a:t>Levine et </a:t>
            </a:r>
            <a:r>
              <a:rPr lang="nl-NL" sz="1000" b="0" i="1" smtClean="0">
                <a:solidFill>
                  <a:srgbClr val="4B4B4B"/>
                </a:solidFill>
                <a:latin typeface="Helvetica Neue"/>
              </a:rPr>
              <a:t>al; </a:t>
            </a:r>
            <a:r>
              <a:rPr lang="nl-NL" sz="1000" b="0" i="1">
                <a:solidFill>
                  <a:srgbClr val="4B4B4B"/>
                </a:solidFill>
                <a:latin typeface="Helvetica Neue"/>
              </a:rPr>
              <a:t>2006; </a:t>
            </a:r>
            <a:r>
              <a:rPr lang="nl-NL" sz="1000" b="0" i="1" smtClean="0">
                <a:solidFill>
                  <a:srgbClr val="4B4B4B"/>
                </a:solidFill>
                <a:latin typeface="Helvetica Neue"/>
              </a:rPr>
              <a:t>Health </a:t>
            </a:r>
            <a:r>
              <a:rPr lang="nl-NL" sz="1000" b="0" i="1">
                <a:solidFill>
                  <a:srgbClr val="4B4B4B"/>
                </a:solidFill>
                <a:latin typeface="Helvetica Neue"/>
              </a:rPr>
              <a:t>Psychology</a:t>
            </a:r>
            <a:r>
              <a:rPr lang="en-US" sz="1000" b="0" i="1" smtClean="0">
                <a:solidFill>
                  <a:srgbClr val="4B4B4B"/>
                </a:solidFill>
                <a:latin typeface="Helvetica Neue"/>
              </a:rPr>
              <a:t>.</a:t>
            </a:r>
            <a:endParaRPr lang="en-US" sz="1000" b="0" i="1">
              <a:solidFill>
                <a:srgbClr val="4B4B4B"/>
              </a:solidFill>
              <a:latin typeface="Helvetica Neue"/>
            </a:endParaRPr>
          </a:p>
          <a:p>
            <a:pPr algn="r" eaLnBrk="1" hangingPunct="1">
              <a:lnSpc>
                <a:spcPct val="100000"/>
              </a:lnSpc>
            </a:pPr>
            <a:r>
              <a:rPr lang="en-US" sz="1000" b="0" i="1" smtClean="0">
                <a:solidFill>
                  <a:srgbClr val="4B4B4B"/>
                </a:solidFill>
                <a:latin typeface="Helvetica Neue"/>
              </a:rPr>
              <a:t>(4) </a:t>
            </a:r>
            <a:r>
              <a:rPr lang="en-US" sz="1000" b="0" i="1">
                <a:solidFill>
                  <a:srgbClr val="4B4B4B"/>
                </a:solidFill>
                <a:latin typeface="Helvetica Neue"/>
              </a:rPr>
              <a:t>Mushlin, Arch Intern Med. 1977;137(3):</a:t>
            </a:r>
            <a:r>
              <a:rPr lang="en-US" sz="1000" b="0" i="1" smtClean="0">
                <a:solidFill>
                  <a:srgbClr val="4B4B4B"/>
                </a:solidFill>
                <a:latin typeface="Helvetica Neue"/>
              </a:rPr>
              <a:t>318-321.</a:t>
            </a:r>
            <a:endParaRPr lang="en-US" sz="1000" b="0" i="1" dirty="0">
              <a:solidFill>
                <a:srgbClr val="4B4B4B"/>
              </a:solidFill>
              <a:latin typeface="Helvetica Neue"/>
            </a:endParaRPr>
          </a:p>
        </p:txBody>
      </p:sp>
      <p:grpSp>
        <p:nvGrpSpPr>
          <p:cNvPr id="26" name="Group 25"/>
          <p:cNvGrpSpPr/>
          <p:nvPr/>
        </p:nvGrpSpPr>
        <p:grpSpPr>
          <a:xfrm>
            <a:off x="315876" y="3745179"/>
            <a:ext cx="4206243" cy="2468880"/>
            <a:chOff x="315876" y="3745179"/>
            <a:chExt cx="4206243" cy="2468880"/>
          </a:xfrm>
        </p:grpSpPr>
        <p:sp>
          <p:nvSpPr>
            <p:cNvPr id="7" name="Rectangle 6"/>
            <p:cNvSpPr/>
            <p:nvPr/>
          </p:nvSpPr>
          <p:spPr>
            <a:xfrm>
              <a:off x="315876" y="3745179"/>
              <a:ext cx="4206240" cy="246888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tIns="91440" rtlCol="0" anchor="t" anchorCtr="0"/>
            <a:lstStyle/>
            <a:p>
              <a:r>
                <a:rPr lang="en-US" sz="1400" smtClean="0">
                  <a:solidFill>
                    <a:srgbClr val="003C69"/>
                  </a:solidFill>
                </a:rPr>
                <a:t>‘White Coat Compliance’ Limits the Reliability of Therapeutic Drug Monitoring in HIV-1 Infected Patients</a:t>
              </a:r>
              <a:r>
                <a:rPr lang="en-US" sz="1400" baseline="30000" smtClean="0">
                  <a:solidFill>
                    <a:srgbClr val="003C69"/>
                  </a:solidFill>
                </a:rPr>
                <a:t>(2)</a:t>
              </a:r>
              <a:endParaRPr lang="en-US" sz="1400" baseline="30000">
                <a:solidFill>
                  <a:srgbClr val="003C69"/>
                </a:solidFill>
              </a:endParaRPr>
            </a:p>
          </p:txBody>
        </p:sp>
        <p:sp>
          <p:nvSpPr>
            <p:cNvPr id="17" name="TextBox 16"/>
            <p:cNvSpPr txBox="1"/>
            <p:nvPr/>
          </p:nvSpPr>
          <p:spPr>
            <a:xfrm>
              <a:off x="315882" y="5744443"/>
              <a:ext cx="4206237" cy="469616"/>
            </a:xfrm>
            <a:prstGeom prst="rect">
              <a:avLst/>
            </a:prstGeom>
            <a:noFill/>
          </p:spPr>
          <p:txBody>
            <a:bodyPr wrap="square" lIns="91440" tIns="0" rIns="45720" bIns="45720" rtlCol="0" anchor="b" anchorCtr="0">
              <a:spAutoFit/>
            </a:bodyPr>
            <a:lstStyle/>
            <a:p>
              <a:pPr>
                <a:spcBef>
                  <a:spcPts val="1200"/>
                </a:spcBef>
                <a:spcAft>
                  <a:spcPts val="600"/>
                </a:spcAft>
              </a:pPr>
              <a:r>
                <a:rPr lang="en-US" sz="1600" b="0">
                  <a:solidFill>
                    <a:srgbClr val="003C69"/>
                  </a:solidFill>
                  <a:latin typeface="Helvetica Neue"/>
                  <a:ea typeface="ＭＳ Ｐゴシック"/>
                </a:rPr>
                <a:t>Bias in 31% of the samples </a:t>
              </a:r>
              <a:r>
                <a:rPr lang="en-US" sz="1600" b="0" smtClean="0">
                  <a:solidFill>
                    <a:srgbClr val="003C69"/>
                  </a:solidFill>
                  <a:latin typeface="Helvetica Neue"/>
                  <a:ea typeface="ＭＳ Ｐゴシック"/>
                </a:rPr>
                <a:t>clustered in </a:t>
              </a:r>
              <a:r>
                <a:rPr lang="en-US" sz="1600" b="0">
                  <a:solidFill>
                    <a:srgbClr val="003C69"/>
                  </a:solidFill>
                  <a:latin typeface="Helvetica Neue"/>
                  <a:ea typeface="ＭＳ Ｐゴシック"/>
                </a:rPr>
                <a:t>66% of the subjects</a:t>
              </a:r>
            </a:p>
          </p:txBody>
        </p:sp>
        <p:pic>
          <p:nvPicPr>
            <p:cNvPr id="22" name="Picture 14" descr="LLS_chrono_1"/>
            <p:cNvPicPr>
              <a:picLocks noChangeAspect="1" noChangeArrowheads="1"/>
            </p:cNvPicPr>
            <p:nvPr/>
          </p:nvPicPr>
          <p:blipFill>
            <a:blip r:embed="rId4"/>
            <a:srcRect/>
            <a:stretch>
              <a:fillRect/>
            </a:stretch>
          </p:blipFill>
          <p:spPr bwMode="auto">
            <a:xfrm>
              <a:off x="787669" y="4530436"/>
              <a:ext cx="3262653" cy="1064347"/>
            </a:xfrm>
            <a:prstGeom prst="rect">
              <a:avLst/>
            </a:prstGeom>
            <a:noFill/>
            <a:ln w="9525">
              <a:noFill/>
              <a:miter lim="800000"/>
              <a:headEnd/>
              <a:tailEnd/>
            </a:ln>
          </p:spPr>
        </p:pic>
      </p:grpSp>
      <p:grpSp>
        <p:nvGrpSpPr>
          <p:cNvPr id="27" name="Group 26"/>
          <p:cNvGrpSpPr/>
          <p:nvPr/>
        </p:nvGrpSpPr>
        <p:grpSpPr>
          <a:xfrm>
            <a:off x="4602706" y="3745179"/>
            <a:ext cx="4206243" cy="2468880"/>
            <a:chOff x="4602706" y="3745179"/>
            <a:chExt cx="4206243" cy="2468880"/>
          </a:xfrm>
        </p:grpSpPr>
        <p:sp>
          <p:nvSpPr>
            <p:cNvPr id="9" name="Rectangle 8"/>
            <p:cNvSpPr/>
            <p:nvPr/>
          </p:nvSpPr>
          <p:spPr>
            <a:xfrm>
              <a:off x="4602706" y="3745179"/>
              <a:ext cx="4206240" cy="246888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tIns="91440" rtlCol="0" anchor="t" anchorCtr="0"/>
            <a:lstStyle/>
            <a:p>
              <a:r>
                <a:rPr lang="en-US" sz="1400" smtClean="0">
                  <a:solidFill>
                    <a:srgbClr val="003C69"/>
                  </a:solidFill>
                </a:rPr>
                <a:t>Diagnosing Potential Noncompliance. Physicians’ ability in a Behavioral Dimension of Medical Care</a:t>
              </a:r>
              <a:r>
                <a:rPr lang="en-US" sz="1400" baseline="30000" smtClean="0">
                  <a:solidFill>
                    <a:srgbClr val="003C69"/>
                  </a:solidFill>
                </a:rPr>
                <a:t>(4)</a:t>
              </a:r>
              <a:endParaRPr lang="en-US" sz="1400" baseline="30000">
                <a:solidFill>
                  <a:srgbClr val="003C69"/>
                </a:solidFill>
              </a:endParaRPr>
            </a:p>
          </p:txBody>
        </p:sp>
        <p:sp>
          <p:nvSpPr>
            <p:cNvPr id="18" name="TextBox 17"/>
            <p:cNvSpPr txBox="1"/>
            <p:nvPr/>
          </p:nvSpPr>
          <p:spPr>
            <a:xfrm>
              <a:off x="4602712" y="5744443"/>
              <a:ext cx="4206237" cy="469616"/>
            </a:xfrm>
            <a:prstGeom prst="rect">
              <a:avLst/>
            </a:prstGeom>
            <a:noFill/>
          </p:spPr>
          <p:txBody>
            <a:bodyPr wrap="square" lIns="91440" tIns="0" rIns="45720" bIns="45720" rtlCol="0" anchor="b" anchorCtr="0">
              <a:spAutoFit/>
            </a:bodyPr>
            <a:lstStyle/>
            <a:p>
              <a:pPr>
                <a:spcBef>
                  <a:spcPts val="1200"/>
                </a:spcBef>
                <a:spcAft>
                  <a:spcPts val="600"/>
                </a:spcAft>
              </a:pPr>
              <a:r>
                <a:rPr lang="en-US" sz="1600" b="0">
                  <a:solidFill>
                    <a:srgbClr val="003C69"/>
                  </a:solidFill>
                  <a:latin typeface="Helvetica Neue"/>
                  <a:ea typeface="ＭＳ Ｐゴシック"/>
                </a:rPr>
                <a:t>No better than a coin toss</a:t>
              </a:r>
              <a:r>
                <a:rPr lang="en-US" sz="1600" b="0" smtClean="0">
                  <a:solidFill>
                    <a:srgbClr val="003C69"/>
                  </a:solidFill>
                  <a:latin typeface="Helvetica Neue"/>
                  <a:ea typeface="ＭＳ Ｐゴシック"/>
                </a:rPr>
                <a:t>!</a:t>
              </a:r>
              <a:br>
                <a:rPr lang="en-US" sz="1600" b="0" smtClean="0">
                  <a:solidFill>
                    <a:srgbClr val="003C69"/>
                  </a:solidFill>
                  <a:latin typeface="Helvetica Neue"/>
                  <a:ea typeface="ＭＳ Ｐゴシック"/>
                </a:rPr>
              </a:br>
              <a:r>
                <a:rPr lang="en-US" sz="1600" b="0" smtClean="0">
                  <a:solidFill>
                    <a:srgbClr val="003C69"/>
                  </a:solidFill>
                  <a:latin typeface="Helvetica Neue"/>
                  <a:ea typeface="ＭＳ Ｐゴシック"/>
                </a:rPr>
                <a:t> </a:t>
              </a:r>
              <a:endParaRPr lang="en-US" sz="1600" b="0">
                <a:solidFill>
                  <a:srgbClr val="003C69"/>
                </a:solidFill>
                <a:latin typeface="Helvetica Neue"/>
                <a:ea typeface="ＭＳ Ｐゴシック"/>
              </a:endParaRPr>
            </a:p>
          </p:txBody>
        </p:sp>
        <p:sp>
          <p:nvSpPr>
            <p:cNvPr id="23" name="TextBox 22"/>
            <p:cNvSpPr txBox="1"/>
            <p:nvPr/>
          </p:nvSpPr>
          <p:spPr>
            <a:xfrm>
              <a:off x="4946415" y="4560344"/>
              <a:ext cx="3518822" cy="1004530"/>
            </a:xfrm>
            <a:prstGeom prst="roundRect">
              <a:avLst/>
            </a:prstGeom>
            <a:solidFill>
              <a:schemeClr val="bg1"/>
            </a:solidFill>
            <a:ln>
              <a:solidFill>
                <a:srgbClr val="3DB7E4"/>
              </a:solidFill>
            </a:ln>
          </p:spPr>
          <p:txBody>
            <a:bodyPr wrap="square" lIns="91440" tIns="91440" rIns="91440" bIns="91440" rtlCol="0" anchor="b" anchorCtr="0">
              <a:spAutoFit/>
            </a:bodyPr>
            <a:lstStyle/>
            <a:p>
              <a:pPr marL="233363" indent="-233363">
                <a:lnSpc>
                  <a:spcPct val="100000"/>
                </a:lnSpc>
                <a:spcBef>
                  <a:spcPts val="600"/>
                </a:spcBef>
                <a:spcAft>
                  <a:spcPts val="0"/>
                </a:spcAft>
                <a:buClr>
                  <a:srgbClr val="003C69"/>
                </a:buClr>
                <a:buSzPct val="120000"/>
                <a:buFont typeface="Arial" panose="020B0604020202020204" pitchFamily="34" charset="0"/>
                <a:buChar char="•"/>
              </a:pPr>
              <a:r>
                <a:rPr lang="en-US" sz="1400" b="0" smtClean="0">
                  <a:solidFill>
                    <a:srgbClr val="4B4B4B"/>
                  </a:solidFill>
                  <a:latin typeface="Helvetica Neue"/>
                  <a:ea typeface="ＭＳ Ｐゴシック"/>
                </a:rPr>
                <a:t>Predict only 35% of the nonadherers</a:t>
              </a:r>
            </a:p>
            <a:p>
              <a:pPr marL="233363" indent="-233363">
                <a:lnSpc>
                  <a:spcPct val="100000"/>
                </a:lnSpc>
                <a:spcBef>
                  <a:spcPts val="600"/>
                </a:spcBef>
                <a:spcAft>
                  <a:spcPts val="0"/>
                </a:spcAft>
                <a:buClr>
                  <a:srgbClr val="003C69"/>
                </a:buClr>
                <a:buSzPct val="120000"/>
                <a:buFont typeface="Arial" panose="020B0604020202020204" pitchFamily="34" charset="0"/>
                <a:buChar char="•"/>
              </a:pPr>
              <a:r>
                <a:rPr lang="en-US" sz="1400" b="0" smtClean="0">
                  <a:solidFill>
                    <a:srgbClr val="4B4B4B"/>
                  </a:solidFill>
                  <a:latin typeface="Helvetica Neue"/>
                  <a:ea typeface="ＭＳ Ｐゴシック"/>
                </a:rPr>
                <a:t>Half of their predictions of nonadherence were incorrect </a:t>
              </a:r>
              <a:endParaRPr lang="en-US" sz="1400" b="0">
                <a:solidFill>
                  <a:srgbClr val="4B4B4B"/>
                </a:solidFill>
                <a:latin typeface="Helvetica Neue"/>
                <a:ea typeface="ＭＳ Ｐゴシック"/>
              </a:endParaRPr>
            </a:p>
          </p:txBody>
        </p:sp>
      </p:grpSp>
    </p:spTree>
    <p:extLst>
      <p:ext uri="{BB962C8B-B14F-4D97-AF65-F5344CB8AC3E}">
        <p14:creationId xmlns:p14="http://schemas.microsoft.com/office/powerpoint/2010/main" val="313961568"/>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581400"/>
            <a:ext cx="9144000" cy="2286000"/>
          </a:xfrm>
          <a:prstGeom prst="rect">
            <a:avLst/>
          </a:prstGeom>
          <a:gradFill flip="none" rotWithShape="1">
            <a:gsLst>
              <a:gs pos="0">
                <a:srgbClr val="9CCFF2">
                  <a:alpha val="50000"/>
                </a:srgbClr>
              </a:gs>
              <a:gs pos="78000">
                <a:schemeClr val="bg1">
                  <a:alpha val="50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86000"/>
              </a:lnSpc>
              <a:defRPr/>
            </a:pPr>
            <a:endParaRPr lang="en-US" dirty="0">
              <a:solidFill>
                <a:schemeClr val="accent1"/>
              </a:solidFill>
            </a:endParaRPr>
          </a:p>
        </p:txBody>
      </p:sp>
      <p:sp>
        <p:nvSpPr>
          <p:cNvPr id="8" name="Rectangle 7"/>
          <p:cNvSpPr/>
          <p:nvPr/>
        </p:nvSpPr>
        <p:spPr>
          <a:xfrm>
            <a:off x="501650" y="1544638"/>
            <a:ext cx="7388225" cy="3640137"/>
          </a:xfrm>
          <a:prstGeom prst="rect">
            <a:avLst/>
          </a:prstGeom>
          <a:ln>
            <a:solidFill>
              <a:schemeClr val="bg1">
                <a:lumMod val="75000"/>
              </a:schemeClr>
            </a:solidFill>
          </a:ln>
          <a:effectLst/>
        </p:spPr>
        <p:style>
          <a:lnRef idx="1">
            <a:schemeClr val="accent3"/>
          </a:lnRef>
          <a:fillRef idx="3">
            <a:schemeClr val="accent3"/>
          </a:fillRef>
          <a:effectRef idx="2">
            <a:schemeClr val="accent3"/>
          </a:effectRef>
          <a:fontRef idx="minor">
            <a:schemeClr val="lt1"/>
          </a:fontRef>
        </p:style>
        <p:txBody>
          <a:bodyPr anchor="ctr"/>
          <a:lstStyle/>
          <a:p>
            <a:pPr algn="ctr">
              <a:lnSpc>
                <a:spcPct val="86000"/>
              </a:lnSpc>
              <a:defRPr/>
            </a:pPr>
            <a:r>
              <a:rPr lang="en-US" dirty="0"/>
              <a:t>v</a:t>
            </a:r>
          </a:p>
        </p:txBody>
      </p:sp>
      <p:pic>
        <p:nvPicPr>
          <p:cNvPr id="12291" name="Picture 6"/>
          <p:cNvPicPr>
            <a:picLocks noChangeAspect="1"/>
          </p:cNvPicPr>
          <p:nvPr/>
        </p:nvPicPr>
        <p:blipFill>
          <a:blip r:embed="rId3"/>
          <a:srcRect/>
          <a:stretch>
            <a:fillRect/>
          </a:stretch>
        </p:blipFill>
        <p:spPr bwMode="auto">
          <a:xfrm>
            <a:off x="655638" y="1679575"/>
            <a:ext cx="7034212" cy="3375025"/>
          </a:xfrm>
          <a:prstGeom prst="rect">
            <a:avLst/>
          </a:prstGeom>
          <a:noFill/>
          <a:ln w="9525">
            <a:noFill/>
            <a:miter lim="800000"/>
            <a:headEnd/>
            <a:tailEnd/>
          </a:ln>
        </p:spPr>
      </p:pic>
      <p:sp>
        <p:nvSpPr>
          <p:cNvPr id="12292" name="Rectangle 4"/>
          <p:cNvSpPr>
            <a:spLocks noChangeArrowheads="1"/>
          </p:cNvSpPr>
          <p:nvPr/>
        </p:nvSpPr>
        <p:spPr bwMode="auto">
          <a:xfrm>
            <a:off x="8388350" y="2924175"/>
            <a:ext cx="504825" cy="360363"/>
          </a:xfrm>
          <a:prstGeom prst="rect">
            <a:avLst/>
          </a:prstGeom>
          <a:solidFill>
            <a:schemeClr val="bg1"/>
          </a:solidFill>
          <a:ln w="9525">
            <a:noFill/>
            <a:miter lim="800000"/>
            <a:headEnd/>
            <a:tailEnd/>
          </a:ln>
        </p:spPr>
        <p:txBody>
          <a:bodyPr wrap="none" lIns="91436" tIns="45716" rIns="91436" bIns="45716" anchor="ctr"/>
          <a:lstStyle/>
          <a:p>
            <a:pPr>
              <a:lnSpc>
                <a:spcPct val="86000"/>
              </a:lnSpc>
            </a:pPr>
            <a:endParaRPr lang="en-US"/>
          </a:p>
        </p:txBody>
      </p:sp>
      <p:grpSp>
        <p:nvGrpSpPr>
          <p:cNvPr id="1015813" name="Group 5"/>
          <p:cNvGrpSpPr>
            <a:grpSpLocks/>
          </p:cNvGrpSpPr>
          <p:nvPr/>
        </p:nvGrpSpPr>
        <p:grpSpPr bwMode="auto">
          <a:xfrm>
            <a:off x="3419475" y="2722563"/>
            <a:ext cx="4681538" cy="1387475"/>
            <a:chOff x="2154" y="1797"/>
            <a:chExt cx="2949" cy="874"/>
          </a:xfrm>
        </p:grpSpPr>
        <p:sp>
          <p:nvSpPr>
            <p:cNvPr id="12297" name="Line 6"/>
            <p:cNvSpPr>
              <a:spLocks noChangeShapeType="1"/>
            </p:cNvSpPr>
            <p:nvPr/>
          </p:nvSpPr>
          <p:spPr bwMode="auto">
            <a:xfrm>
              <a:off x="2154" y="1797"/>
              <a:ext cx="0" cy="874"/>
            </a:xfrm>
            <a:prstGeom prst="line">
              <a:avLst/>
            </a:prstGeom>
            <a:noFill/>
            <a:ln w="38100">
              <a:solidFill>
                <a:schemeClr val="accent2"/>
              </a:solidFill>
              <a:round/>
              <a:headEnd type="triangle" w="med" len="med"/>
              <a:tailEnd type="triangle" w="med" len="med"/>
            </a:ln>
          </p:spPr>
          <p:txBody>
            <a:bodyPr/>
            <a:lstStyle/>
            <a:p>
              <a:endParaRPr lang="en-US"/>
            </a:p>
          </p:txBody>
        </p:sp>
        <p:sp>
          <p:nvSpPr>
            <p:cNvPr id="12298" name="Text Box 7"/>
            <p:cNvSpPr txBox="1">
              <a:spLocks noChangeArrowheads="1"/>
            </p:cNvSpPr>
            <p:nvPr/>
          </p:nvSpPr>
          <p:spPr bwMode="auto">
            <a:xfrm>
              <a:off x="2245" y="2088"/>
              <a:ext cx="2858" cy="233"/>
            </a:xfrm>
            <a:prstGeom prst="rect">
              <a:avLst/>
            </a:prstGeom>
            <a:noFill/>
            <a:ln w="9525">
              <a:noFill/>
              <a:miter lim="800000"/>
              <a:headEnd/>
              <a:tailEnd/>
            </a:ln>
          </p:spPr>
          <p:txBody>
            <a:bodyPr>
              <a:spAutoFit/>
            </a:bodyPr>
            <a:lstStyle/>
            <a:p>
              <a:pPr>
                <a:lnSpc>
                  <a:spcPct val="86000"/>
                </a:lnSpc>
                <a:spcBef>
                  <a:spcPct val="50000"/>
                </a:spcBef>
              </a:pPr>
              <a:r>
                <a:rPr lang="fr-BE">
                  <a:solidFill>
                    <a:schemeClr val="accent2"/>
                  </a:solidFill>
                </a:rPr>
                <a:t>~12 hours interdose interval</a:t>
              </a:r>
              <a:endParaRPr lang="en-US">
                <a:solidFill>
                  <a:schemeClr val="accent2"/>
                </a:solidFill>
              </a:endParaRPr>
            </a:p>
          </p:txBody>
        </p:sp>
      </p:grpSp>
      <p:sp>
        <p:nvSpPr>
          <p:cNvPr id="12294" name="Rectangle 12"/>
          <p:cNvSpPr txBox="1">
            <a:spLocks/>
          </p:cNvSpPr>
          <p:nvPr/>
        </p:nvSpPr>
        <p:spPr bwMode="auto">
          <a:xfrm>
            <a:off x="134754" y="301625"/>
            <a:ext cx="9172875" cy="973138"/>
          </a:xfrm>
          <a:prstGeom prst="rect">
            <a:avLst/>
          </a:prstGeom>
          <a:noFill/>
          <a:ln w="9525">
            <a:noFill/>
            <a:miter lim="800000"/>
            <a:headEnd/>
            <a:tailEnd/>
          </a:ln>
        </p:spPr>
        <p:txBody>
          <a:bodyPr lIns="0" tIns="0" rIns="0" bIns="0"/>
          <a:lstStyle/>
          <a:p>
            <a:r>
              <a:rPr lang="en-US" sz="3200" b="0" dirty="0">
                <a:solidFill>
                  <a:srgbClr val="003366"/>
                </a:solidFill>
                <a:ea typeface="Helvetica Neue"/>
                <a:cs typeface="Helvetica Neue"/>
              </a:rPr>
              <a:t>Ideal Adherence: The Goal But Rarely the Reality</a:t>
            </a:r>
            <a:br>
              <a:rPr lang="en-US" sz="3200" b="0" dirty="0">
                <a:solidFill>
                  <a:srgbClr val="003366"/>
                </a:solidFill>
                <a:ea typeface="Helvetica Neue"/>
                <a:cs typeface="Helvetica Neue"/>
              </a:rPr>
            </a:br>
            <a:r>
              <a:rPr lang="en-US" sz="1800" dirty="0">
                <a:solidFill>
                  <a:schemeClr val="accent2"/>
                </a:solidFill>
              </a:rPr>
              <a:t>Patients w</a:t>
            </a:r>
            <a:r>
              <a:rPr lang="en-US" sz="1800" dirty="0">
                <a:solidFill>
                  <a:srgbClr val="3DB7E4"/>
                </a:solidFill>
              </a:rPr>
              <a:t>ho adhere to dosing regimens are optimally</a:t>
            </a:r>
            <a:br>
              <a:rPr lang="en-US" sz="1800" dirty="0">
                <a:solidFill>
                  <a:srgbClr val="3DB7E4"/>
                </a:solidFill>
              </a:rPr>
            </a:br>
            <a:r>
              <a:rPr lang="en-US" sz="1800" dirty="0">
                <a:solidFill>
                  <a:srgbClr val="3DB7E4"/>
                </a:solidFill>
              </a:rPr>
              <a:t>exposed to the drug</a:t>
            </a:r>
            <a:endParaRPr lang="en-US" sz="2400" dirty="0">
              <a:solidFill>
                <a:srgbClr val="3DB7E4"/>
              </a:solidFill>
              <a:ea typeface="Helvetica Neue"/>
              <a:cs typeface="Helvetica Neue"/>
            </a:endParaRPr>
          </a:p>
        </p:txBody>
      </p:sp>
      <p:sp>
        <p:nvSpPr>
          <p:cNvPr id="12295" name="Rectangle 14"/>
          <p:cNvSpPr>
            <a:spLocks noChangeArrowheads="1"/>
          </p:cNvSpPr>
          <p:nvPr/>
        </p:nvSpPr>
        <p:spPr bwMode="auto">
          <a:xfrm>
            <a:off x="501650" y="5349875"/>
            <a:ext cx="8642350" cy="730250"/>
          </a:xfrm>
          <a:prstGeom prst="rect">
            <a:avLst/>
          </a:prstGeom>
          <a:solidFill>
            <a:schemeClr val="accent1"/>
          </a:solidFill>
          <a:ln w="9525">
            <a:noFill/>
            <a:miter lim="800000"/>
            <a:headEnd/>
            <a:tailEnd/>
          </a:ln>
        </p:spPr>
        <p:txBody>
          <a:bodyPr anchor="ctr"/>
          <a:lstStyle/>
          <a:p>
            <a:pPr>
              <a:lnSpc>
                <a:spcPct val="86000"/>
              </a:lnSpc>
              <a:spcAft>
                <a:spcPts val="1200"/>
              </a:spcAft>
            </a:pPr>
            <a:r>
              <a:rPr lang="en-US">
                <a:solidFill>
                  <a:srgbClr val="FFFFFF"/>
                </a:solidFill>
              </a:rPr>
              <a:t>Electronically Compiled Dosing History Data</a:t>
            </a:r>
            <a:endParaRPr lang="en-US">
              <a:solidFill>
                <a:srgbClr val="3DB7E4"/>
              </a:solidFill>
            </a:endParaRPr>
          </a:p>
        </p:txBody>
      </p:sp>
      <p:sp>
        <p:nvSpPr>
          <p:cNvPr id="12296" name="Text Box 8"/>
          <p:cNvSpPr txBox="1">
            <a:spLocks noChangeArrowheads="1"/>
          </p:cNvSpPr>
          <p:nvPr/>
        </p:nvSpPr>
        <p:spPr bwMode="auto">
          <a:xfrm>
            <a:off x="3551238" y="6424613"/>
            <a:ext cx="4824412" cy="237886"/>
          </a:xfrm>
          <a:prstGeom prst="rect">
            <a:avLst/>
          </a:prstGeom>
          <a:noFill/>
          <a:ln w="9525">
            <a:noFill/>
            <a:miter lim="800000"/>
            <a:headEnd/>
            <a:tailEnd/>
          </a:ln>
        </p:spPr>
        <p:txBody>
          <a:bodyPr>
            <a:spAutoFit/>
          </a:bodyPr>
          <a:lstStyle/>
          <a:p>
            <a:pPr algn="r">
              <a:lnSpc>
                <a:spcPct val="86000"/>
              </a:lnSpc>
              <a:spcBef>
                <a:spcPct val="50000"/>
              </a:spcBef>
            </a:pPr>
            <a:r>
              <a:rPr lang="fr-BE" sz="1100" b="0" i="1" dirty="0" smtClean="0"/>
              <a:t>Vrijens,, </a:t>
            </a:r>
            <a:r>
              <a:rPr lang="fr-BE" sz="1100" b="0" i="1" dirty="0"/>
              <a:t>Urquhart, </a:t>
            </a:r>
            <a:r>
              <a:rPr lang="fr-BE" sz="1100" b="0" i="1" dirty="0" smtClean="0"/>
              <a:t>White, 2014, </a:t>
            </a:r>
            <a:r>
              <a:rPr lang="fr-BE" sz="1100" b="0" i="1" dirty="0"/>
              <a:t>Expert </a:t>
            </a:r>
            <a:r>
              <a:rPr lang="fr-BE" sz="1100" b="0" i="1" dirty="0" err="1"/>
              <a:t>Rev</a:t>
            </a:r>
            <a:r>
              <a:rPr lang="fr-BE" sz="1100" b="0" i="1" dirty="0"/>
              <a:t> Clin </a:t>
            </a:r>
            <a:r>
              <a:rPr lang="fr-BE" sz="1100" b="0" i="1" dirty="0" err="1" smtClean="0"/>
              <a:t>Pharmacol</a:t>
            </a:r>
            <a:r>
              <a:rPr lang="fr-BE" sz="1100" b="0" i="1" dirty="0"/>
              <a:t>;</a:t>
            </a:r>
            <a:r>
              <a:rPr lang="fr-BE" sz="1100" b="0" i="1" dirty="0" smtClean="0"/>
              <a:t> 7(5</a:t>
            </a:r>
            <a:r>
              <a:rPr lang="fr-BE" sz="1100" b="0" i="1" dirty="0"/>
              <a:t>):633-44</a:t>
            </a:r>
            <a:r>
              <a:rPr lang="fr-BE" sz="1100" b="0" i="1" dirty="0" smtClean="0"/>
              <a:t> </a:t>
            </a:r>
            <a:endParaRPr lang="fr-BE" sz="1100" b="0" i="1" dirty="0">
              <a:cs typeface="Arial" charset="0"/>
            </a:endParaRPr>
          </a:p>
        </p:txBody>
      </p:sp>
    </p:spTree>
    <p:extLst>
      <p:ext uri="{BB962C8B-B14F-4D97-AF65-F5344CB8AC3E}">
        <p14:creationId xmlns:p14="http://schemas.microsoft.com/office/powerpoint/2010/main" val="28165993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5813"/>
                                        </p:tgtEl>
                                        <p:attrNameLst>
                                          <p:attrName>style.visibility</p:attrName>
                                        </p:attrNameLst>
                                      </p:cBhvr>
                                      <p:to>
                                        <p:strVal val="visible"/>
                                      </p:to>
                                    </p:set>
                                    <p:animEffect transition="in" filter="fade">
                                      <p:cBhvr>
                                        <p:cTn id="7" dur="500"/>
                                        <p:tgtEl>
                                          <p:spTgt spid="1015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idx="4294967295"/>
          </p:nvPr>
        </p:nvSpPr>
        <p:spPr>
          <a:xfrm>
            <a:off x="909638" y="301625"/>
            <a:ext cx="8234362" cy="973138"/>
          </a:xfrm>
        </p:spPr>
        <p:txBody>
          <a:bodyPr/>
          <a:lstStyle/>
          <a:p>
            <a:pPr eaLnBrk="1" hangingPunct="1">
              <a:lnSpc>
                <a:spcPts val="3200"/>
              </a:lnSpc>
            </a:pPr>
            <a:r>
              <a:rPr lang="fr-BE" b="0" dirty="0" smtClean="0">
                <a:solidFill>
                  <a:srgbClr val="003C69"/>
                </a:solidFill>
                <a:latin typeface="+mj-lt"/>
              </a:rPr>
              <a:t>A Patient </a:t>
            </a:r>
            <a:r>
              <a:rPr lang="fr-BE" b="0" dirty="0" err="1" smtClean="0">
                <a:solidFill>
                  <a:srgbClr val="003C69"/>
                </a:solidFill>
                <a:latin typeface="+mj-lt"/>
              </a:rPr>
              <a:t>with</a:t>
            </a:r>
            <a:r>
              <a:rPr lang="fr-BE" b="0" dirty="0" smtClean="0">
                <a:solidFill>
                  <a:srgbClr val="003C69"/>
                </a:solidFill>
                <a:latin typeface="+mj-lt"/>
              </a:rPr>
              <a:t> </a:t>
            </a:r>
            <a:r>
              <a:rPr lang="fr-BE" b="0" dirty="0" err="1" smtClean="0">
                <a:solidFill>
                  <a:srgbClr val="003C69"/>
                </a:solidFill>
                <a:latin typeface="+mj-lt"/>
              </a:rPr>
              <a:t>Delayed</a:t>
            </a:r>
            <a:r>
              <a:rPr lang="fr-BE" b="0" dirty="0" smtClean="0">
                <a:solidFill>
                  <a:srgbClr val="003C69"/>
                </a:solidFill>
                <a:latin typeface="+mj-lt"/>
              </a:rPr>
              <a:t> </a:t>
            </a:r>
            <a:r>
              <a:rPr lang="fr-BE" b="0" dirty="0" err="1" smtClean="0">
                <a:solidFill>
                  <a:srgbClr val="003C69"/>
                </a:solidFill>
                <a:latin typeface="+mj-lt"/>
              </a:rPr>
              <a:t>Morning</a:t>
            </a:r>
            <a:r>
              <a:rPr lang="fr-BE" b="0" dirty="0" smtClean="0">
                <a:solidFill>
                  <a:srgbClr val="003C69"/>
                </a:solidFill>
                <a:latin typeface="+mj-lt"/>
              </a:rPr>
              <a:t> </a:t>
            </a:r>
            <a:br>
              <a:rPr lang="fr-BE" b="0" dirty="0" smtClean="0">
                <a:solidFill>
                  <a:srgbClr val="003C69"/>
                </a:solidFill>
                <a:latin typeface="+mj-lt"/>
              </a:rPr>
            </a:br>
            <a:r>
              <a:rPr lang="fr-BE" b="0" dirty="0" err="1" smtClean="0">
                <a:solidFill>
                  <a:srgbClr val="003C69"/>
                </a:solidFill>
                <a:latin typeface="+mj-lt"/>
              </a:rPr>
              <a:t>Intake</a:t>
            </a:r>
            <a:r>
              <a:rPr lang="fr-BE" b="0" dirty="0" smtClean="0">
                <a:solidFill>
                  <a:srgbClr val="003C69"/>
                </a:solidFill>
                <a:latin typeface="+mj-lt"/>
              </a:rPr>
              <a:t> </a:t>
            </a:r>
            <a:r>
              <a:rPr lang="fr-BE" b="0" dirty="0" err="1" smtClean="0">
                <a:solidFill>
                  <a:srgbClr val="003C69"/>
                </a:solidFill>
                <a:latin typeface="+mj-lt"/>
              </a:rPr>
              <a:t>During</a:t>
            </a:r>
            <a:r>
              <a:rPr lang="fr-BE" b="0" dirty="0" smtClean="0">
                <a:solidFill>
                  <a:srgbClr val="003C69"/>
                </a:solidFill>
                <a:latin typeface="+mj-lt"/>
              </a:rPr>
              <a:t> Weekends </a:t>
            </a:r>
            <a:endParaRPr lang="en-US" b="0" dirty="0" smtClean="0">
              <a:solidFill>
                <a:srgbClr val="003C69"/>
              </a:solidFill>
              <a:latin typeface="+mj-lt"/>
            </a:endParaRPr>
          </a:p>
        </p:txBody>
      </p:sp>
      <p:sp>
        <p:nvSpPr>
          <p:cNvPr id="14338" name="Slide Number Placeholder 3"/>
          <p:cNvSpPr txBox="1">
            <a:spLocks noGrp="1"/>
          </p:cNvSpPr>
          <p:nvPr/>
        </p:nvSpPr>
        <p:spPr bwMode="auto">
          <a:xfrm>
            <a:off x="8382000" y="6413500"/>
            <a:ext cx="393700" cy="228600"/>
          </a:xfrm>
          <a:prstGeom prst="rect">
            <a:avLst/>
          </a:prstGeom>
          <a:noFill/>
          <a:ln w="9525">
            <a:noFill/>
            <a:miter lim="800000"/>
            <a:headEnd/>
            <a:tailEnd/>
          </a:ln>
        </p:spPr>
        <p:txBody>
          <a:bodyPr/>
          <a:lstStyle/>
          <a:p>
            <a:pPr algn="r"/>
            <a:fld id="{D46C41E9-9740-4F57-AB4D-95AD9E6EDD97}" type="slidenum">
              <a:rPr lang="en-US" sz="1000" b="0">
                <a:solidFill>
                  <a:srgbClr val="4B4B4B"/>
                </a:solidFill>
              </a:rPr>
              <a:pPr algn="r"/>
              <a:t>7</a:t>
            </a:fld>
            <a:endParaRPr lang="en-US" sz="1000" b="0" dirty="0">
              <a:solidFill>
                <a:srgbClr val="4B4B4B"/>
              </a:solidFill>
            </a:endParaRPr>
          </a:p>
        </p:txBody>
      </p:sp>
      <p:pic>
        <p:nvPicPr>
          <p:cNvPr id="14339" name="Picture 2"/>
          <p:cNvPicPr>
            <a:picLocks noChangeAspect="1" noChangeArrowheads="1"/>
          </p:cNvPicPr>
          <p:nvPr/>
        </p:nvPicPr>
        <p:blipFill>
          <a:blip r:embed="rId2"/>
          <a:srcRect b="1147"/>
          <a:stretch>
            <a:fillRect/>
          </a:stretch>
        </p:blipFill>
        <p:spPr bwMode="auto">
          <a:xfrm>
            <a:off x="427038" y="1573213"/>
            <a:ext cx="8120062" cy="3976687"/>
          </a:xfrm>
          <a:prstGeom prst="rect">
            <a:avLst/>
          </a:prstGeom>
          <a:noFill/>
          <a:ln w="9525">
            <a:noFill/>
            <a:miter lim="800000"/>
            <a:headEnd/>
            <a:tailEnd/>
          </a:ln>
        </p:spPr>
      </p:pic>
      <p:sp>
        <p:nvSpPr>
          <p:cNvPr id="8" name="Rectangle 7"/>
          <p:cNvSpPr/>
          <p:nvPr/>
        </p:nvSpPr>
        <p:spPr>
          <a:xfrm>
            <a:off x="7961313" y="5180013"/>
            <a:ext cx="585787" cy="190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86000"/>
              </a:lnSpc>
              <a:defRPr/>
            </a:pPr>
            <a:endParaRPr lang="en-US"/>
          </a:p>
        </p:txBody>
      </p:sp>
      <p:sp>
        <p:nvSpPr>
          <p:cNvPr id="7" name="Text Box 8"/>
          <p:cNvSpPr txBox="1">
            <a:spLocks noChangeArrowheads="1"/>
          </p:cNvSpPr>
          <p:nvPr/>
        </p:nvSpPr>
        <p:spPr bwMode="auto">
          <a:xfrm>
            <a:off x="3551238" y="6424613"/>
            <a:ext cx="4824412" cy="237886"/>
          </a:xfrm>
          <a:prstGeom prst="rect">
            <a:avLst/>
          </a:prstGeom>
          <a:noFill/>
          <a:ln w="9525">
            <a:noFill/>
            <a:miter lim="800000"/>
            <a:headEnd/>
            <a:tailEnd/>
          </a:ln>
        </p:spPr>
        <p:txBody>
          <a:bodyPr>
            <a:spAutoFit/>
          </a:bodyPr>
          <a:lstStyle/>
          <a:p>
            <a:pPr algn="r">
              <a:lnSpc>
                <a:spcPct val="86000"/>
              </a:lnSpc>
              <a:spcBef>
                <a:spcPct val="50000"/>
              </a:spcBef>
            </a:pPr>
            <a:r>
              <a:rPr lang="fr-BE" sz="1100" b="0" i="1" dirty="0" smtClean="0"/>
              <a:t>Vrijens,, </a:t>
            </a:r>
            <a:r>
              <a:rPr lang="fr-BE" sz="1100" b="0" i="1" dirty="0"/>
              <a:t>Urquhart, </a:t>
            </a:r>
            <a:r>
              <a:rPr lang="fr-BE" sz="1100" b="0" i="1" dirty="0" smtClean="0"/>
              <a:t>White, 2014, </a:t>
            </a:r>
            <a:r>
              <a:rPr lang="fr-BE" sz="1100" b="0" i="1" dirty="0"/>
              <a:t>Expert </a:t>
            </a:r>
            <a:r>
              <a:rPr lang="fr-BE" sz="1100" b="0" i="1" dirty="0" err="1"/>
              <a:t>Rev</a:t>
            </a:r>
            <a:r>
              <a:rPr lang="fr-BE" sz="1100" b="0" i="1" dirty="0"/>
              <a:t> Clin </a:t>
            </a:r>
            <a:r>
              <a:rPr lang="fr-BE" sz="1100" b="0" i="1" dirty="0" err="1" smtClean="0"/>
              <a:t>Pharmacol</a:t>
            </a:r>
            <a:r>
              <a:rPr lang="fr-BE" sz="1100" b="0" i="1" dirty="0"/>
              <a:t>;</a:t>
            </a:r>
            <a:r>
              <a:rPr lang="fr-BE" sz="1100" b="0" i="1" dirty="0" smtClean="0"/>
              <a:t> 7(5</a:t>
            </a:r>
            <a:r>
              <a:rPr lang="fr-BE" sz="1100" b="0" i="1" dirty="0"/>
              <a:t>):633-44</a:t>
            </a:r>
            <a:r>
              <a:rPr lang="fr-BE" sz="1100" b="0" i="1" dirty="0" smtClean="0"/>
              <a:t> </a:t>
            </a:r>
            <a:endParaRPr lang="fr-BE" sz="1100" b="0" i="1" dirty="0">
              <a:cs typeface="Arial" charset="0"/>
            </a:endParaRPr>
          </a:p>
        </p:txBody>
      </p:sp>
    </p:spTree>
    <p:extLst>
      <p:ext uri="{BB962C8B-B14F-4D97-AF65-F5344CB8AC3E}">
        <p14:creationId xmlns:p14="http://schemas.microsoft.com/office/powerpoint/2010/main" val="721994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a:xfrm>
            <a:off x="909638" y="301625"/>
            <a:ext cx="8234362" cy="973138"/>
          </a:xfrm>
        </p:spPr>
        <p:txBody>
          <a:bodyPr/>
          <a:lstStyle/>
          <a:p>
            <a:pPr eaLnBrk="1" hangingPunct="1">
              <a:lnSpc>
                <a:spcPts val="3200"/>
              </a:lnSpc>
            </a:pPr>
            <a:r>
              <a:rPr lang="fr-BE" b="0" dirty="0" err="1" smtClean="0">
                <a:solidFill>
                  <a:srgbClr val="003C69"/>
                </a:solidFill>
                <a:latin typeface="+mj-lt"/>
              </a:rPr>
              <a:t>Worsening</a:t>
            </a:r>
            <a:r>
              <a:rPr lang="fr-BE" b="0" dirty="0" smtClean="0">
                <a:solidFill>
                  <a:srgbClr val="003C69"/>
                </a:solidFill>
                <a:latin typeface="+mj-lt"/>
              </a:rPr>
              <a:t> </a:t>
            </a:r>
            <a:r>
              <a:rPr lang="fr-BE" b="0" dirty="0" err="1" smtClean="0">
                <a:solidFill>
                  <a:srgbClr val="003C69"/>
                </a:solidFill>
                <a:latin typeface="+mj-lt"/>
              </a:rPr>
              <a:t>Regimen</a:t>
            </a:r>
            <a:r>
              <a:rPr lang="fr-BE" b="0" dirty="0" smtClean="0">
                <a:solidFill>
                  <a:srgbClr val="003C69"/>
                </a:solidFill>
                <a:latin typeface="+mj-lt"/>
              </a:rPr>
              <a:t> </a:t>
            </a:r>
            <a:r>
              <a:rPr lang="fr-BE" b="0" dirty="0" err="1" smtClean="0">
                <a:solidFill>
                  <a:srgbClr val="003C69"/>
                </a:solidFill>
                <a:latin typeface="+mj-lt"/>
              </a:rPr>
              <a:t>Execution</a:t>
            </a:r>
            <a:r>
              <a:rPr lang="fr-BE" b="0" dirty="0" smtClean="0">
                <a:solidFill>
                  <a:srgbClr val="003C69"/>
                </a:solidFill>
                <a:latin typeface="+mj-lt"/>
              </a:rPr>
              <a:t>, </a:t>
            </a:r>
            <a:br>
              <a:rPr lang="fr-BE" b="0" dirty="0" smtClean="0">
                <a:solidFill>
                  <a:srgbClr val="003C69"/>
                </a:solidFill>
                <a:latin typeface="+mj-lt"/>
              </a:rPr>
            </a:br>
            <a:r>
              <a:rPr lang="fr-BE" b="0" dirty="0" err="1" smtClean="0">
                <a:solidFill>
                  <a:srgbClr val="003366"/>
                </a:solidFill>
                <a:latin typeface="+mj-lt"/>
              </a:rPr>
              <a:t>Then</a:t>
            </a:r>
            <a:r>
              <a:rPr lang="fr-BE" b="0" dirty="0" smtClean="0">
                <a:solidFill>
                  <a:srgbClr val="003366"/>
                </a:solidFill>
                <a:latin typeface="+mj-lt"/>
              </a:rPr>
              <a:t> Complete Discontinuation</a:t>
            </a:r>
            <a:endParaRPr lang="en-US" b="0" dirty="0" smtClean="0">
              <a:solidFill>
                <a:srgbClr val="003C69"/>
              </a:solidFill>
              <a:latin typeface="+mj-lt"/>
            </a:endParaRPr>
          </a:p>
        </p:txBody>
      </p:sp>
      <p:sp>
        <p:nvSpPr>
          <p:cNvPr id="15362" name="Slide Number Placeholder 3"/>
          <p:cNvSpPr txBox="1">
            <a:spLocks noGrp="1"/>
          </p:cNvSpPr>
          <p:nvPr/>
        </p:nvSpPr>
        <p:spPr bwMode="auto">
          <a:xfrm>
            <a:off x="8382000" y="6413500"/>
            <a:ext cx="393700" cy="228600"/>
          </a:xfrm>
          <a:prstGeom prst="rect">
            <a:avLst/>
          </a:prstGeom>
          <a:noFill/>
          <a:ln w="9525">
            <a:noFill/>
            <a:miter lim="800000"/>
            <a:headEnd/>
            <a:tailEnd/>
          </a:ln>
        </p:spPr>
        <p:txBody>
          <a:bodyPr/>
          <a:lstStyle/>
          <a:p>
            <a:pPr algn="r"/>
            <a:fld id="{A805080A-76ED-488E-854B-93D2B581F5D4}" type="slidenum">
              <a:rPr lang="en-US" sz="1000" b="0">
                <a:solidFill>
                  <a:srgbClr val="4B4B4B"/>
                </a:solidFill>
              </a:rPr>
              <a:pPr algn="r"/>
              <a:t>8</a:t>
            </a:fld>
            <a:endParaRPr lang="en-US" sz="1000" b="0">
              <a:solidFill>
                <a:srgbClr val="4B4B4B"/>
              </a:solidFill>
            </a:endParaRPr>
          </a:p>
        </p:txBody>
      </p:sp>
      <p:sp>
        <p:nvSpPr>
          <p:cNvPr id="12" name="Rectangle 11"/>
          <p:cNvSpPr/>
          <p:nvPr/>
        </p:nvSpPr>
        <p:spPr>
          <a:xfrm>
            <a:off x="7961313" y="5180013"/>
            <a:ext cx="585787" cy="190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86000"/>
              </a:lnSpc>
              <a:defRPr/>
            </a:pPr>
            <a:endParaRPr lang="en-US"/>
          </a:p>
        </p:txBody>
      </p:sp>
      <p:sp>
        <p:nvSpPr>
          <p:cNvPr id="15365" name="Text Box 8"/>
          <p:cNvSpPr txBox="1">
            <a:spLocks noChangeArrowheads="1"/>
          </p:cNvSpPr>
          <p:nvPr/>
        </p:nvSpPr>
        <p:spPr bwMode="auto">
          <a:xfrm>
            <a:off x="3551238" y="6424613"/>
            <a:ext cx="4824412" cy="236537"/>
          </a:xfrm>
          <a:prstGeom prst="rect">
            <a:avLst/>
          </a:prstGeom>
          <a:noFill/>
          <a:ln w="9525">
            <a:noFill/>
            <a:miter lim="800000"/>
            <a:headEnd/>
            <a:tailEnd/>
          </a:ln>
        </p:spPr>
        <p:txBody>
          <a:bodyPr>
            <a:spAutoFit/>
          </a:bodyPr>
          <a:lstStyle/>
          <a:p>
            <a:pPr algn="r">
              <a:lnSpc>
                <a:spcPct val="86000"/>
              </a:lnSpc>
              <a:spcBef>
                <a:spcPct val="50000"/>
              </a:spcBef>
            </a:pPr>
            <a:r>
              <a:rPr lang="fr-BE" sz="1100" b="0" i="1">
                <a:solidFill>
                  <a:srgbClr val="000000"/>
                </a:solidFill>
              </a:rPr>
              <a:t>MWV adherence knowledge centre</a:t>
            </a:r>
            <a:r>
              <a:rPr lang="fr-BE" sz="1100"/>
              <a:t>, </a:t>
            </a:r>
            <a:r>
              <a:rPr lang="fr-BE" sz="1100" b="0" i="1">
                <a:cs typeface="Arial" charset="0"/>
              </a:rPr>
              <a:t>HIV patients, BID dosing regimen.</a:t>
            </a:r>
          </a:p>
        </p:txBody>
      </p:sp>
      <p:pic>
        <p:nvPicPr>
          <p:cNvPr id="7" name="Image 2"/>
          <p:cNvPicPr>
            <a:picLocks noChangeAspect="1"/>
          </p:cNvPicPr>
          <p:nvPr/>
        </p:nvPicPr>
        <p:blipFill rotWithShape="1">
          <a:blip r:embed="rId3"/>
          <a:srcRect b="2126"/>
          <a:stretch/>
        </p:blipFill>
        <p:spPr>
          <a:xfrm>
            <a:off x="453572" y="1561635"/>
            <a:ext cx="8229600" cy="3929313"/>
          </a:xfrm>
          <a:prstGeom prst="rect">
            <a:avLst/>
          </a:prstGeom>
        </p:spPr>
      </p:pic>
    </p:spTree>
    <p:extLst>
      <p:ext uri="{BB962C8B-B14F-4D97-AF65-F5344CB8AC3E}">
        <p14:creationId xmlns:p14="http://schemas.microsoft.com/office/powerpoint/2010/main" val="1549231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a:xfrm>
            <a:off x="909638" y="301625"/>
            <a:ext cx="8234362" cy="973138"/>
          </a:xfrm>
        </p:spPr>
        <p:txBody>
          <a:bodyPr/>
          <a:lstStyle/>
          <a:p>
            <a:pPr eaLnBrk="1" hangingPunct="1">
              <a:lnSpc>
                <a:spcPts val="3200"/>
              </a:lnSpc>
            </a:pPr>
            <a:r>
              <a:rPr lang="fr-BE" b="0" dirty="0" smtClean="0">
                <a:latin typeface="+mj-lt"/>
              </a:rPr>
              <a:t>Short </a:t>
            </a:r>
            <a:r>
              <a:rPr lang="fr-BE" b="0" dirty="0" err="1" smtClean="0">
                <a:latin typeface="+mj-lt"/>
              </a:rPr>
              <a:t>Persistence</a:t>
            </a:r>
            <a:r>
              <a:rPr lang="fr-BE" b="0" dirty="0" smtClean="0">
                <a:latin typeface="+mj-lt"/>
              </a:rPr>
              <a:t> (5 </a:t>
            </a:r>
            <a:r>
              <a:rPr lang="fr-BE" b="0" dirty="0" err="1" smtClean="0">
                <a:latin typeface="+mj-lt"/>
              </a:rPr>
              <a:t>Months</a:t>
            </a:r>
            <a:r>
              <a:rPr lang="fr-BE" b="0" dirty="0" smtClean="0">
                <a:latin typeface="+mj-lt"/>
              </a:rPr>
              <a:t>)</a:t>
            </a:r>
            <a:endParaRPr lang="en-US" b="0" dirty="0" smtClean="0">
              <a:latin typeface="+mj-lt"/>
            </a:endParaRPr>
          </a:p>
        </p:txBody>
      </p:sp>
      <p:sp>
        <p:nvSpPr>
          <p:cNvPr id="17410" name="Slide Number Placeholder 3"/>
          <p:cNvSpPr txBox="1">
            <a:spLocks noGrp="1"/>
          </p:cNvSpPr>
          <p:nvPr/>
        </p:nvSpPr>
        <p:spPr bwMode="auto">
          <a:xfrm>
            <a:off x="8382000" y="6413500"/>
            <a:ext cx="393700" cy="228600"/>
          </a:xfrm>
          <a:prstGeom prst="rect">
            <a:avLst/>
          </a:prstGeom>
          <a:noFill/>
          <a:ln w="9525">
            <a:noFill/>
            <a:miter lim="800000"/>
            <a:headEnd/>
            <a:tailEnd/>
          </a:ln>
        </p:spPr>
        <p:txBody>
          <a:bodyPr/>
          <a:lstStyle/>
          <a:p>
            <a:pPr algn="r"/>
            <a:fld id="{E1C462D3-ED01-496C-90FE-F32E346C3DDF}" type="slidenum">
              <a:rPr lang="en-US" sz="1000" b="0">
                <a:solidFill>
                  <a:srgbClr val="4B4B4B"/>
                </a:solidFill>
              </a:rPr>
              <a:pPr algn="r"/>
              <a:t>9</a:t>
            </a:fld>
            <a:endParaRPr lang="en-US" sz="1000" b="0">
              <a:solidFill>
                <a:srgbClr val="4B4B4B"/>
              </a:solidFill>
            </a:endParaRPr>
          </a:p>
        </p:txBody>
      </p:sp>
      <p:grpSp>
        <p:nvGrpSpPr>
          <p:cNvPr id="17411" name="Group 9"/>
          <p:cNvGrpSpPr>
            <a:grpSpLocks/>
          </p:cNvGrpSpPr>
          <p:nvPr/>
        </p:nvGrpSpPr>
        <p:grpSpPr bwMode="auto">
          <a:xfrm>
            <a:off x="434975" y="1577975"/>
            <a:ext cx="8180388" cy="3978275"/>
            <a:chOff x="93977" y="1212175"/>
            <a:chExt cx="8595998" cy="4157050"/>
          </a:xfrm>
        </p:grpSpPr>
        <p:pic>
          <p:nvPicPr>
            <p:cNvPr id="17413" name="Picture 3"/>
            <p:cNvPicPr>
              <a:picLocks noChangeAspect="1" noChangeArrowheads="1"/>
            </p:cNvPicPr>
            <p:nvPr/>
          </p:nvPicPr>
          <p:blipFill>
            <a:blip r:embed="rId2"/>
            <a:srcRect/>
            <a:stretch>
              <a:fillRect/>
            </a:stretch>
          </p:blipFill>
          <p:spPr bwMode="auto">
            <a:xfrm>
              <a:off x="93977" y="1212175"/>
              <a:ext cx="8416412" cy="4157050"/>
            </a:xfrm>
            <a:prstGeom prst="rect">
              <a:avLst/>
            </a:prstGeom>
            <a:noFill/>
            <a:ln w="9525">
              <a:noFill/>
              <a:miter lim="800000"/>
              <a:headEnd/>
              <a:tailEnd/>
            </a:ln>
          </p:spPr>
        </p:pic>
        <p:sp>
          <p:nvSpPr>
            <p:cNvPr id="12" name="Rectangle 11"/>
            <p:cNvSpPr/>
            <p:nvPr/>
          </p:nvSpPr>
          <p:spPr>
            <a:xfrm>
              <a:off x="7992687" y="4944562"/>
              <a:ext cx="697288" cy="1891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86000"/>
                </a:lnSpc>
                <a:defRPr/>
              </a:pPr>
              <a:endParaRPr lang="en-US"/>
            </a:p>
          </p:txBody>
        </p:sp>
      </p:grpSp>
      <p:sp>
        <p:nvSpPr>
          <p:cNvPr id="17412" name="Text Box 8"/>
          <p:cNvSpPr txBox="1">
            <a:spLocks noChangeArrowheads="1"/>
          </p:cNvSpPr>
          <p:nvPr/>
        </p:nvSpPr>
        <p:spPr bwMode="auto">
          <a:xfrm>
            <a:off x="3551238" y="6424613"/>
            <a:ext cx="4824412" cy="236537"/>
          </a:xfrm>
          <a:prstGeom prst="rect">
            <a:avLst/>
          </a:prstGeom>
          <a:noFill/>
          <a:ln w="9525">
            <a:noFill/>
            <a:miter lim="800000"/>
            <a:headEnd/>
            <a:tailEnd/>
          </a:ln>
        </p:spPr>
        <p:txBody>
          <a:bodyPr>
            <a:spAutoFit/>
          </a:bodyPr>
          <a:lstStyle/>
          <a:p>
            <a:pPr algn="r">
              <a:lnSpc>
                <a:spcPct val="86000"/>
              </a:lnSpc>
              <a:spcBef>
                <a:spcPct val="50000"/>
              </a:spcBef>
            </a:pPr>
            <a:r>
              <a:rPr lang="fr-BE" sz="1100" b="0" i="1">
                <a:solidFill>
                  <a:srgbClr val="000000"/>
                </a:solidFill>
              </a:rPr>
              <a:t>MWV adherence knowledge centre</a:t>
            </a:r>
            <a:r>
              <a:rPr lang="fr-BE" sz="1100"/>
              <a:t>, </a:t>
            </a:r>
            <a:r>
              <a:rPr lang="fr-BE" sz="1100" b="0" i="1">
                <a:cs typeface="Arial" charset="0"/>
              </a:rPr>
              <a:t>HIV patients, BID dosing regimen.</a:t>
            </a:r>
          </a:p>
        </p:txBody>
      </p:sp>
    </p:spTree>
    <p:extLst>
      <p:ext uri="{BB962C8B-B14F-4D97-AF65-F5344CB8AC3E}">
        <p14:creationId xmlns:p14="http://schemas.microsoft.com/office/powerpoint/2010/main" val="259791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 PPT Template v10-1-14">
  <a:themeElements>
    <a:clrScheme name="7_mwv_ppt_template_WIP 1">
      <a:dk1>
        <a:srgbClr val="000000"/>
      </a:dk1>
      <a:lt1>
        <a:srgbClr val="FFFFFF"/>
      </a:lt1>
      <a:dk2>
        <a:srgbClr val="BFCED9"/>
      </a:dk2>
      <a:lt2>
        <a:srgbClr val="CEEDF8"/>
      </a:lt2>
      <a:accent1>
        <a:srgbClr val="003C69"/>
      </a:accent1>
      <a:accent2>
        <a:srgbClr val="3DB7E4"/>
      </a:accent2>
      <a:accent3>
        <a:srgbClr val="FFFFFF"/>
      </a:accent3>
      <a:accent4>
        <a:srgbClr val="000000"/>
      </a:accent4>
      <a:accent5>
        <a:srgbClr val="AAAFB9"/>
      </a:accent5>
      <a:accent6>
        <a:srgbClr val="36A6CF"/>
      </a:accent6>
      <a:hlink>
        <a:srgbClr val="6DC9EB"/>
      </a:hlink>
      <a:folHlink>
        <a:srgbClr val="9EDBF1"/>
      </a:folHlink>
    </a:clrScheme>
    <a:fontScheme name="8_mwv_ppt_template_WIP">
      <a:majorFont>
        <a:latin typeface="Arial"/>
        <a:ea typeface=""/>
        <a:cs typeface="Helvetica Neu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bIns="0" rtlCol="0">
        <a:spAutoFit/>
      </a:bodyPr>
      <a:lstStyle>
        <a:defPPr>
          <a:spcBef>
            <a:spcPts val="1200"/>
          </a:spcBef>
          <a:spcAft>
            <a:spcPts val="600"/>
          </a:spcAft>
          <a:defRPr b="0" dirty="0" smtClean="0">
            <a:solidFill>
              <a:srgbClr val="4B4B4B"/>
            </a:solidFill>
            <a:latin typeface="Helvetica Neue"/>
            <a:ea typeface="ＭＳ Ｐゴシック"/>
          </a:defRPr>
        </a:defPPr>
      </a:lstStyle>
    </a:txDef>
  </a:objectDefaults>
  <a:extraClrSchemeLst>
    <a:extraClrScheme>
      <a:clrScheme name="7_mwv_ppt_template_WIP 1">
        <a:dk1>
          <a:srgbClr val="000000"/>
        </a:dk1>
        <a:lt1>
          <a:srgbClr val="FFFFFF"/>
        </a:lt1>
        <a:dk2>
          <a:srgbClr val="BFCED9"/>
        </a:dk2>
        <a:lt2>
          <a:srgbClr val="CEEDF8"/>
        </a:lt2>
        <a:accent1>
          <a:srgbClr val="003C69"/>
        </a:accent1>
        <a:accent2>
          <a:srgbClr val="3DB7E4"/>
        </a:accent2>
        <a:accent3>
          <a:srgbClr val="FFFFFF"/>
        </a:accent3>
        <a:accent4>
          <a:srgbClr val="000000"/>
        </a:accent4>
        <a:accent5>
          <a:srgbClr val="AAAFB9"/>
        </a:accent5>
        <a:accent6>
          <a:srgbClr val="36A6CF"/>
        </a:accent6>
        <a:hlink>
          <a:srgbClr val="6DC9EB"/>
        </a:hlink>
        <a:folHlink>
          <a:srgbClr val="9EDBF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1746</TotalTime>
  <Words>1394</Words>
  <Application>Microsoft Office PowerPoint</Application>
  <PresentationFormat>Affichage à l'écran (4:3)</PresentationFormat>
  <Paragraphs>324</Paragraphs>
  <Slides>32</Slides>
  <Notes>3</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32</vt:i4>
      </vt:variant>
    </vt:vector>
  </HeadingPairs>
  <TitlesOfParts>
    <vt:vector size="44" baseType="lpstr">
      <vt:lpstr>ＭＳ Ｐゴシック</vt:lpstr>
      <vt:lpstr>ＭＳ Ｐゴシック</vt:lpstr>
      <vt:lpstr>Arial</vt:lpstr>
      <vt:lpstr>Calibri</vt:lpstr>
      <vt:lpstr>GuardianTextEgypGR-Regular</vt:lpstr>
      <vt:lpstr>GuardianTextEgyp-RegularIt</vt:lpstr>
      <vt:lpstr>Helvetica Neue</vt:lpstr>
      <vt:lpstr>lucida grande</vt:lpstr>
      <vt:lpstr>lucida grande</vt:lpstr>
      <vt:lpstr>Wingdings</vt:lpstr>
      <vt:lpstr>ヒラギノ角ゴ ProN W3</vt:lpstr>
      <vt:lpstr>Blue PPT Template v10-1-14</vt:lpstr>
      <vt:lpstr>Evaluating and Enhancing Adherence to Medications</vt:lpstr>
      <vt:lpstr>Adherence is key to therapeutic success</vt:lpstr>
      <vt:lpstr>Medication adherence</vt:lpstr>
      <vt:lpstr>Adherence Measurement Methods</vt:lpstr>
      <vt:lpstr>Pre-electronic methods are unreliable</vt:lpstr>
      <vt:lpstr>Présentation PowerPoint</vt:lpstr>
      <vt:lpstr>A Patient with Delayed Morning  Intake During Weekends </vt:lpstr>
      <vt:lpstr>Worsening Regimen Execution,  Then Complete Discontinuation</vt:lpstr>
      <vt:lpstr>Short Persistence (5 Months)</vt:lpstr>
      <vt:lpstr>Extent of Non-Adherence in Clinical Trials </vt:lpstr>
      <vt:lpstr>Persistence:  Time to Treatment Discontinuation</vt:lpstr>
      <vt:lpstr>Hypertension Adherence to prescribed antihypertensive drug treatments:  longitudinal study of electronically compiled dosing histories  </vt:lpstr>
      <vt:lpstr>Does Adherence Really Matter –  Even in Serious Conditions?</vt:lpstr>
      <vt:lpstr>The Adherence Gap</vt:lpstr>
      <vt:lpstr>Variable adherence is a major source  of variance in drug response</vt:lpstr>
      <vt:lpstr>Consequences of medication non-adherence</vt:lpstr>
      <vt:lpstr>The Concept of Drug Forgiveness Or How Much Implementation is Enough?</vt:lpstr>
      <vt:lpstr>Variable Implementation Creates Drug-Specific Issues of Efficacy and Safety</vt:lpstr>
      <vt:lpstr>Two examples of long term PK projection based on electronic monitoring &amp; the importance of rich sampling </vt:lpstr>
      <vt:lpstr>Insufficient Understanding of the Dose-Response Relationship</vt:lpstr>
      <vt:lpstr>Adherence-Uninformed Clinical Development</vt:lpstr>
      <vt:lpstr>The Struthian Approach is  No Longer An Option!</vt:lpstr>
      <vt:lpstr>Management of adherence:  A systems approach</vt:lpstr>
      <vt:lpstr>“What can be measured can be managed” ‒Deming, WE</vt:lpstr>
      <vt:lpstr>“What can be measured can be managed” ‒Deming, WE</vt:lpstr>
      <vt:lpstr>Patients’ awareness of their adherence patterns changes behavior</vt:lpstr>
      <vt:lpstr>Elements to change patients’ behavior</vt:lpstr>
      <vt:lpstr>Overview of assessment methods  of adherence in ambulatory patients</vt:lpstr>
      <vt:lpstr>Comparison of Different Electronic Methods</vt:lpstr>
      <vt:lpstr>Bibliometry of Medication Event Monitoring System</vt:lpstr>
      <vt:lpstr>Opportunities of adherence-informed clinical trials</vt:lpstr>
      <vt:lpstr>Thank You for Your Attention  Questions?   </vt:lpstr>
    </vt:vector>
  </TitlesOfParts>
  <Company>Interbrand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Option 1</dc:title>
  <dc:creator>Interbrand</dc:creator>
  <cp:lastModifiedBy>Bernard Vrijens</cp:lastModifiedBy>
  <cp:revision>455</cp:revision>
  <cp:lastPrinted>2013-05-17T14:51:45Z</cp:lastPrinted>
  <dcterms:created xsi:type="dcterms:W3CDTF">2011-07-14T01:15:07Z</dcterms:created>
  <dcterms:modified xsi:type="dcterms:W3CDTF">2015-06-04T11:22:00Z</dcterms:modified>
</cp:coreProperties>
</file>